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Relationship Id="rId18" Type="http://schemas.openxmlformats.org/officeDocument/2006/relationships/image" Target="../media/image17.png"/><Relationship Id="rId19" Type="http://schemas.openxmlformats.org/officeDocument/2006/relationships/image" Target="../media/image18.png"/><Relationship Id="rId20" Type="http://schemas.openxmlformats.org/officeDocument/2006/relationships/image" Target="../media/image19.png"/><Relationship Id="rId21" Type="http://schemas.openxmlformats.org/officeDocument/2006/relationships/image" Target="../media/image20.png"/><Relationship Id="rId22" Type="http://schemas.openxmlformats.org/officeDocument/2006/relationships/image" Target="../media/image21.png"/><Relationship Id="rId23" Type="http://schemas.openxmlformats.org/officeDocument/2006/relationships/image" Target="../media/image22.png"/><Relationship Id="rId24" Type="http://schemas.openxmlformats.org/officeDocument/2006/relationships/image" Target="../media/image23.png"/><Relationship Id="rId25" Type="http://schemas.openxmlformats.org/officeDocument/2006/relationships/image" Target="../media/image24.png"/><Relationship Id="rId26" Type="http://schemas.openxmlformats.org/officeDocument/2006/relationships/image" Target="../media/image25.png"/><Relationship Id="rId27" Type="http://schemas.openxmlformats.org/officeDocument/2006/relationships/image" Target="../media/image26.png"/><Relationship Id="rId28" Type="http://schemas.openxmlformats.org/officeDocument/2006/relationships/image" Target="../media/image27.png"/><Relationship Id="rId29" Type="http://schemas.openxmlformats.org/officeDocument/2006/relationships/image" Target="../media/image28.png"/><Relationship Id="rId30" Type="http://schemas.openxmlformats.org/officeDocument/2006/relationships/image" Target="../media/image29.png"/><Relationship Id="rId31" Type="http://schemas.openxmlformats.org/officeDocument/2006/relationships/image" Target="../media/image30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63.png"/><Relationship Id="rId3" Type="http://schemas.openxmlformats.org/officeDocument/2006/relationships/image" Target="../media/image264.png"/><Relationship Id="rId4" Type="http://schemas.openxmlformats.org/officeDocument/2006/relationships/image" Target="../media/image265.png"/><Relationship Id="rId5" Type="http://schemas.openxmlformats.org/officeDocument/2006/relationships/image" Target="../media/image266.png"/><Relationship Id="rId6" Type="http://schemas.openxmlformats.org/officeDocument/2006/relationships/image" Target="../media/image267.png"/><Relationship Id="rId7" Type="http://schemas.openxmlformats.org/officeDocument/2006/relationships/image" Target="../media/image268.png"/><Relationship Id="rId8" Type="http://schemas.openxmlformats.org/officeDocument/2006/relationships/image" Target="../media/image269.png"/><Relationship Id="rId9" Type="http://schemas.openxmlformats.org/officeDocument/2006/relationships/image" Target="../media/image270.png"/><Relationship Id="rId10" Type="http://schemas.openxmlformats.org/officeDocument/2006/relationships/image" Target="../media/image271.png"/><Relationship Id="rId11" Type="http://schemas.openxmlformats.org/officeDocument/2006/relationships/image" Target="../media/image272.png"/><Relationship Id="rId12" Type="http://schemas.openxmlformats.org/officeDocument/2006/relationships/image" Target="../media/image273.png"/><Relationship Id="rId13" Type="http://schemas.openxmlformats.org/officeDocument/2006/relationships/image" Target="../media/image274.png"/><Relationship Id="rId14" Type="http://schemas.openxmlformats.org/officeDocument/2006/relationships/image" Target="../media/image275.png"/><Relationship Id="rId15" Type="http://schemas.openxmlformats.org/officeDocument/2006/relationships/image" Target="../media/image276.png"/><Relationship Id="rId16" Type="http://schemas.openxmlformats.org/officeDocument/2006/relationships/image" Target="../media/image277.png"/><Relationship Id="rId17" Type="http://schemas.openxmlformats.org/officeDocument/2006/relationships/image" Target="../media/image278.png"/><Relationship Id="rId18" Type="http://schemas.openxmlformats.org/officeDocument/2006/relationships/image" Target="../media/image279.png"/><Relationship Id="rId19" Type="http://schemas.openxmlformats.org/officeDocument/2006/relationships/image" Target="../media/image280.png"/><Relationship Id="rId20" Type="http://schemas.openxmlformats.org/officeDocument/2006/relationships/image" Target="../media/image281.png"/><Relationship Id="rId21" Type="http://schemas.openxmlformats.org/officeDocument/2006/relationships/image" Target="../media/image282.png"/><Relationship Id="rId22" Type="http://schemas.openxmlformats.org/officeDocument/2006/relationships/image" Target="../media/image283.png"/><Relationship Id="rId23" Type="http://schemas.openxmlformats.org/officeDocument/2006/relationships/image" Target="../media/image284.png"/><Relationship Id="rId24" Type="http://schemas.openxmlformats.org/officeDocument/2006/relationships/image" Target="../media/image285.png"/><Relationship Id="rId25" Type="http://schemas.openxmlformats.org/officeDocument/2006/relationships/image" Target="../media/image286.png"/><Relationship Id="rId26" Type="http://schemas.openxmlformats.org/officeDocument/2006/relationships/image" Target="../media/image287.png"/><Relationship Id="rId27" Type="http://schemas.openxmlformats.org/officeDocument/2006/relationships/image" Target="../media/image288.png"/><Relationship Id="rId28" Type="http://schemas.openxmlformats.org/officeDocument/2006/relationships/image" Target="../media/image289.png"/><Relationship Id="rId29" Type="http://schemas.openxmlformats.org/officeDocument/2006/relationships/image" Target="../media/image290.png"/><Relationship Id="rId30" Type="http://schemas.openxmlformats.org/officeDocument/2006/relationships/image" Target="../media/image291.png"/><Relationship Id="rId31" Type="http://schemas.openxmlformats.org/officeDocument/2006/relationships/image" Target="../media/image292.png"/><Relationship Id="rId32" Type="http://schemas.openxmlformats.org/officeDocument/2006/relationships/image" Target="../media/image293.png"/><Relationship Id="rId33" Type="http://schemas.openxmlformats.org/officeDocument/2006/relationships/image" Target="../media/image294.png"/><Relationship Id="rId34" Type="http://schemas.openxmlformats.org/officeDocument/2006/relationships/image" Target="../media/image295.png"/><Relationship Id="rId35" Type="http://schemas.openxmlformats.org/officeDocument/2006/relationships/image" Target="../media/image296.png"/><Relationship Id="rId36" Type="http://schemas.openxmlformats.org/officeDocument/2006/relationships/image" Target="../media/image297.png"/><Relationship Id="rId37" Type="http://schemas.openxmlformats.org/officeDocument/2006/relationships/image" Target="../media/image19.png"/><Relationship Id="rId38" Type="http://schemas.openxmlformats.org/officeDocument/2006/relationships/image" Target="../media/image298.png"/><Relationship Id="rId39" Type="http://schemas.openxmlformats.org/officeDocument/2006/relationships/image" Target="../media/image299.png"/><Relationship Id="rId40" Type="http://schemas.openxmlformats.org/officeDocument/2006/relationships/image" Target="../media/image300.png"/><Relationship Id="rId41" Type="http://schemas.openxmlformats.org/officeDocument/2006/relationships/image" Target="../media/image301.png"/><Relationship Id="rId42" Type="http://schemas.openxmlformats.org/officeDocument/2006/relationships/image" Target="../media/image302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03.png"/><Relationship Id="rId3" Type="http://schemas.openxmlformats.org/officeDocument/2006/relationships/image" Target="../media/image304.png"/><Relationship Id="rId4" Type="http://schemas.openxmlformats.org/officeDocument/2006/relationships/image" Target="../media/image305.png"/><Relationship Id="rId5" Type="http://schemas.openxmlformats.org/officeDocument/2006/relationships/image" Target="../media/image306.png"/><Relationship Id="rId6" Type="http://schemas.openxmlformats.org/officeDocument/2006/relationships/image" Target="../media/image307.png"/><Relationship Id="rId7" Type="http://schemas.openxmlformats.org/officeDocument/2006/relationships/image" Target="../media/image308.png"/><Relationship Id="rId8" Type="http://schemas.openxmlformats.org/officeDocument/2006/relationships/image" Target="../media/image309.png"/><Relationship Id="rId9" Type="http://schemas.openxmlformats.org/officeDocument/2006/relationships/image" Target="../media/image310.png"/><Relationship Id="rId10" Type="http://schemas.openxmlformats.org/officeDocument/2006/relationships/image" Target="../media/image311.png"/><Relationship Id="rId11" Type="http://schemas.openxmlformats.org/officeDocument/2006/relationships/image" Target="../media/image312.png"/><Relationship Id="rId12" Type="http://schemas.openxmlformats.org/officeDocument/2006/relationships/image" Target="../media/image313.png"/><Relationship Id="rId13" Type="http://schemas.openxmlformats.org/officeDocument/2006/relationships/image" Target="../media/image314.png"/><Relationship Id="rId14" Type="http://schemas.openxmlformats.org/officeDocument/2006/relationships/image" Target="../media/image315.png"/><Relationship Id="rId15" Type="http://schemas.openxmlformats.org/officeDocument/2006/relationships/image" Target="../media/image316.png"/><Relationship Id="rId16" Type="http://schemas.openxmlformats.org/officeDocument/2006/relationships/image" Target="../media/image317.png"/><Relationship Id="rId17" Type="http://schemas.openxmlformats.org/officeDocument/2006/relationships/image" Target="../media/image318.png"/><Relationship Id="rId18" Type="http://schemas.openxmlformats.org/officeDocument/2006/relationships/image" Target="../media/image319.png"/><Relationship Id="rId19" Type="http://schemas.openxmlformats.org/officeDocument/2006/relationships/image" Target="../media/image320.png"/><Relationship Id="rId20" Type="http://schemas.openxmlformats.org/officeDocument/2006/relationships/image" Target="../media/image321.png"/><Relationship Id="rId21" Type="http://schemas.openxmlformats.org/officeDocument/2006/relationships/image" Target="../media/image322.png"/><Relationship Id="rId22" Type="http://schemas.openxmlformats.org/officeDocument/2006/relationships/image" Target="../media/image323.png"/><Relationship Id="rId23" Type="http://schemas.openxmlformats.org/officeDocument/2006/relationships/image" Target="../media/image324.png"/><Relationship Id="rId24" Type="http://schemas.openxmlformats.org/officeDocument/2006/relationships/image" Target="../media/image325.png"/><Relationship Id="rId25" Type="http://schemas.openxmlformats.org/officeDocument/2006/relationships/image" Target="../media/image326.png"/><Relationship Id="rId26" Type="http://schemas.openxmlformats.org/officeDocument/2006/relationships/image" Target="../media/image327.png"/><Relationship Id="rId27" Type="http://schemas.openxmlformats.org/officeDocument/2006/relationships/image" Target="../media/image328.png"/><Relationship Id="rId28" Type="http://schemas.openxmlformats.org/officeDocument/2006/relationships/image" Target="../media/image329.png"/><Relationship Id="rId29" Type="http://schemas.openxmlformats.org/officeDocument/2006/relationships/image" Target="../media/image330.png"/><Relationship Id="rId30" Type="http://schemas.openxmlformats.org/officeDocument/2006/relationships/image" Target="../media/image331.png"/><Relationship Id="rId31" Type="http://schemas.openxmlformats.org/officeDocument/2006/relationships/image" Target="../media/image332.png"/><Relationship Id="rId32" Type="http://schemas.openxmlformats.org/officeDocument/2006/relationships/image" Target="../media/image333.png"/><Relationship Id="rId33" Type="http://schemas.openxmlformats.org/officeDocument/2006/relationships/image" Target="../media/image334.png"/><Relationship Id="rId34" Type="http://schemas.openxmlformats.org/officeDocument/2006/relationships/image" Target="../media/image335.png"/><Relationship Id="rId35" Type="http://schemas.openxmlformats.org/officeDocument/2006/relationships/image" Target="../media/image336.png"/><Relationship Id="rId36" Type="http://schemas.openxmlformats.org/officeDocument/2006/relationships/image" Target="../media/image337.png"/><Relationship Id="rId37" Type="http://schemas.openxmlformats.org/officeDocument/2006/relationships/image" Target="../media/image338.png"/><Relationship Id="rId38" Type="http://schemas.openxmlformats.org/officeDocument/2006/relationships/image" Target="../media/image339.png"/><Relationship Id="rId39" Type="http://schemas.openxmlformats.org/officeDocument/2006/relationships/image" Target="../media/image340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41.png"/><Relationship Id="rId3" Type="http://schemas.openxmlformats.org/officeDocument/2006/relationships/image" Target="../media/image342.png"/><Relationship Id="rId4" Type="http://schemas.openxmlformats.org/officeDocument/2006/relationships/image" Target="../media/image343.png"/><Relationship Id="rId5" Type="http://schemas.openxmlformats.org/officeDocument/2006/relationships/image" Target="../media/image344.png"/><Relationship Id="rId6" Type="http://schemas.openxmlformats.org/officeDocument/2006/relationships/image" Target="../media/image345.png"/><Relationship Id="rId7" Type="http://schemas.openxmlformats.org/officeDocument/2006/relationships/image" Target="../media/image346.png"/><Relationship Id="rId8" Type="http://schemas.openxmlformats.org/officeDocument/2006/relationships/image" Target="../media/image347.png"/><Relationship Id="rId9" Type="http://schemas.openxmlformats.org/officeDocument/2006/relationships/image" Target="../media/image348.png"/><Relationship Id="rId10" Type="http://schemas.openxmlformats.org/officeDocument/2006/relationships/image" Target="../media/image349.png"/><Relationship Id="rId11" Type="http://schemas.openxmlformats.org/officeDocument/2006/relationships/image" Target="../media/image350.png"/><Relationship Id="rId12" Type="http://schemas.openxmlformats.org/officeDocument/2006/relationships/image" Target="../media/image351.png"/><Relationship Id="rId13" Type="http://schemas.openxmlformats.org/officeDocument/2006/relationships/image" Target="../media/image352.png"/><Relationship Id="rId14" Type="http://schemas.openxmlformats.org/officeDocument/2006/relationships/image" Target="../media/image353.png"/><Relationship Id="rId15" Type="http://schemas.openxmlformats.org/officeDocument/2006/relationships/image" Target="../media/image354.png"/><Relationship Id="rId16" Type="http://schemas.openxmlformats.org/officeDocument/2006/relationships/image" Target="../media/image355.png"/><Relationship Id="rId17" Type="http://schemas.openxmlformats.org/officeDocument/2006/relationships/image" Target="../media/image356.png"/><Relationship Id="rId18" Type="http://schemas.openxmlformats.org/officeDocument/2006/relationships/image" Target="../media/image357.png"/><Relationship Id="rId19" Type="http://schemas.openxmlformats.org/officeDocument/2006/relationships/image" Target="../media/image358.png"/><Relationship Id="rId20" Type="http://schemas.openxmlformats.org/officeDocument/2006/relationships/image" Target="../media/image359.png"/><Relationship Id="rId21" Type="http://schemas.openxmlformats.org/officeDocument/2006/relationships/image" Target="../media/image360.png"/><Relationship Id="rId22" Type="http://schemas.openxmlformats.org/officeDocument/2006/relationships/image" Target="../media/image361.png"/><Relationship Id="rId23" Type="http://schemas.openxmlformats.org/officeDocument/2006/relationships/image" Target="../media/image59.png"/><Relationship Id="rId24" Type="http://schemas.openxmlformats.org/officeDocument/2006/relationships/image" Target="../media/image362.png"/><Relationship Id="rId25" Type="http://schemas.openxmlformats.org/officeDocument/2006/relationships/image" Target="../media/image363.png"/><Relationship Id="rId26" Type="http://schemas.openxmlformats.org/officeDocument/2006/relationships/image" Target="../media/image364.png"/><Relationship Id="rId27" Type="http://schemas.openxmlformats.org/officeDocument/2006/relationships/image" Target="../media/image365.png"/><Relationship Id="rId28" Type="http://schemas.openxmlformats.org/officeDocument/2006/relationships/image" Target="../media/image366.png"/><Relationship Id="rId29" Type="http://schemas.openxmlformats.org/officeDocument/2006/relationships/image" Target="../media/image367.png"/><Relationship Id="rId30" Type="http://schemas.openxmlformats.org/officeDocument/2006/relationships/image" Target="../media/image368.png"/><Relationship Id="rId31" Type="http://schemas.openxmlformats.org/officeDocument/2006/relationships/image" Target="../media/image369.png"/><Relationship Id="rId32" Type="http://schemas.openxmlformats.org/officeDocument/2006/relationships/image" Target="../media/image370.png"/><Relationship Id="rId33" Type="http://schemas.openxmlformats.org/officeDocument/2006/relationships/image" Target="../media/image371.png"/><Relationship Id="rId34" Type="http://schemas.openxmlformats.org/officeDocument/2006/relationships/image" Target="../media/image372.png"/><Relationship Id="rId35" Type="http://schemas.openxmlformats.org/officeDocument/2006/relationships/image" Target="../media/image373.png"/><Relationship Id="rId36" Type="http://schemas.openxmlformats.org/officeDocument/2006/relationships/image" Target="../media/image374.png"/><Relationship Id="rId37" Type="http://schemas.openxmlformats.org/officeDocument/2006/relationships/image" Target="../media/image375.png"/><Relationship Id="rId38" Type="http://schemas.openxmlformats.org/officeDocument/2006/relationships/image" Target="../media/image376.png"/><Relationship Id="rId39" Type="http://schemas.openxmlformats.org/officeDocument/2006/relationships/image" Target="../media/image377.png"/><Relationship Id="rId40" Type="http://schemas.openxmlformats.org/officeDocument/2006/relationships/image" Target="../media/image378.png"/><Relationship Id="rId41" Type="http://schemas.openxmlformats.org/officeDocument/2006/relationships/image" Target="../media/image379.png"/><Relationship Id="rId42" Type="http://schemas.openxmlformats.org/officeDocument/2006/relationships/image" Target="../media/image380.png"/><Relationship Id="rId43" Type="http://schemas.openxmlformats.org/officeDocument/2006/relationships/image" Target="../media/image381.png"/><Relationship Id="rId44" Type="http://schemas.openxmlformats.org/officeDocument/2006/relationships/image" Target="../media/image382.png"/><Relationship Id="rId45" Type="http://schemas.openxmlformats.org/officeDocument/2006/relationships/image" Target="../media/image383.png"/><Relationship Id="rId46" Type="http://schemas.openxmlformats.org/officeDocument/2006/relationships/image" Target="../media/image384.png"/><Relationship Id="rId47" Type="http://schemas.openxmlformats.org/officeDocument/2006/relationships/image" Target="../media/image385.png"/><Relationship Id="rId48" Type="http://schemas.openxmlformats.org/officeDocument/2006/relationships/image" Target="../media/image386.png"/><Relationship Id="rId49" Type="http://schemas.openxmlformats.org/officeDocument/2006/relationships/image" Target="../media/image387.png"/><Relationship Id="rId50" Type="http://schemas.openxmlformats.org/officeDocument/2006/relationships/image" Target="../media/image388.png"/><Relationship Id="rId51" Type="http://schemas.openxmlformats.org/officeDocument/2006/relationships/image" Target="../media/image389.png"/><Relationship Id="rId52" Type="http://schemas.openxmlformats.org/officeDocument/2006/relationships/image" Target="../media/image390.png"/><Relationship Id="rId53" Type="http://schemas.openxmlformats.org/officeDocument/2006/relationships/image" Target="../media/image391.png"/><Relationship Id="rId54" Type="http://schemas.openxmlformats.org/officeDocument/2006/relationships/image" Target="../media/image392.png"/><Relationship Id="rId55" Type="http://schemas.openxmlformats.org/officeDocument/2006/relationships/image" Target="../media/image393.png"/><Relationship Id="rId56" Type="http://schemas.openxmlformats.org/officeDocument/2006/relationships/image" Target="../media/image394.png"/><Relationship Id="rId57" Type="http://schemas.openxmlformats.org/officeDocument/2006/relationships/image" Target="../media/image395.pn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96.png"/><Relationship Id="rId3" Type="http://schemas.openxmlformats.org/officeDocument/2006/relationships/image" Target="../media/image397.png"/><Relationship Id="rId4" Type="http://schemas.openxmlformats.org/officeDocument/2006/relationships/image" Target="../media/image398.png"/><Relationship Id="rId5" Type="http://schemas.openxmlformats.org/officeDocument/2006/relationships/image" Target="../media/image399.png"/><Relationship Id="rId6" Type="http://schemas.openxmlformats.org/officeDocument/2006/relationships/image" Target="../media/image400.png"/><Relationship Id="rId7" Type="http://schemas.openxmlformats.org/officeDocument/2006/relationships/image" Target="../media/image401.png"/><Relationship Id="rId8" Type="http://schemas.openxmlformats.org/officeDocument/2006/relationships/image" Target="../media/image402.png"/><Relationship Id="rId9" Type="http://schemas.openxmlformats.org/officeDocument/2006/relationships/image" Target="../media/image403.png"/><Relationship Id="rId10" Type="http://schemas.openxmlformats.org/officeDocument/2006/relationships/image" Target="../media/image404.png"/><Relationship Id="rId11" Type="http://schemas.openxmlformats.org/officeDocument/2006/relationships/image" Target="../media/image405.png"/><Relationship Id="rId12" Type="http://schemas.openxmlformats.org/officeDocument/2006/relationships/image" Target="../media/image406.png"/><Relationship Id="rId13" Type="http://schemas.openxmlformats.org/officeDocument/2006/relationships/image" Target="../media/image407.png"/><Relationship Id="rId14" Type="http://schemas.openxmlformats.org/officeDocument/2006/relationships/image" Target="../media/image221.png"/><Relationship Id="rId15" Type="http://schemas.openxmlformats.org/officeDocument/2006/relationships/image" Target="../media/image408.png"/><Relationship Id="rId16" Type="http://schemas.openxmlformats.org/officeDocument/2006/relationships/image" Target="../media/image409.png"/><Relationship Id="rId17" Type="http://schemas.openxmlformats.org/officeDocument/2006/relationships/image" Target="../media/image410.png"/><Relationship Id="rId18" Type="http://schemas.openxmlformats.org/officeDocument/2006/relationships/image" Target="../media/image411.png"/><Relationship Id="rId19" Type="http://schemas.openxmlformats.org/officeDocument/2006/relationships/image" Target="../media/image412.png"/><Relationship Id="rId20" Type="http://schemas.openxmlformats.org/officeDocument/2006/relationships/image" Target="../media/image413.png"/><Relationship Id="rId21" Type="http://schemas.openxmlformats.org/officeDocument/2006/relationships/image" Target="../media/image414.png"/><Relationship Id="rId22" Type="http://schemas.openxmlformats.org/officeDocument/2006/relationships/image" Target="../media/image415.png"/><Relationship Id="rId23" Type="http://schemas.openxmlformats.org/officeDocument/2006/relationships/image" Target="../media/image416.png"/><Relationship Id="rId24" Type="http://schemas.openxmlformats.org/officeDocument/2006/relationships/image" Target="../media/image417.png"/><Relationship Id="rId25" Type="http://schemas.openxmlformats.org/officeDocument/2006/relationships/image" Target="../media/image418.png"/><Relationship Id="rId26" Type="http://schemas.openxmlformats.org/officeDocument/2006/relationships/image" Target="../media/image419.png"/><Relationship Id="rId27" Type="http://schemas.openxmlformats.org/officeDocument/2006/relationships/image" Target="../media/image420.png"/><Relationship Id="rId28" Type="http://schemas.openxmlformats.org/officeDocument/2006/relationships/image" Target="../media/image421.png"/><Relationship Id="rId29" Type="http://schemas.openxmlformats.org/officeDocument/2006/relationships/image" Target="../media/image422.png"/><Relationship Id="rId30" Type="http://schemas.openxmlformats.org/officeDocument/2006/relationships/image" Target="../media/image423.png"/><Relationship Id="rId31" Type="http://schemas.openxmlformats.org/officeDocument/2006/relationships/image" Target="../media/image424.png"/><Relationship Id="rId32" Type="http://schemas.openxmlformats.org/officeDocument/2006/relationships/image" Target="../media/image425.png"/><Relationship Id="rId33" Type="http://schemas.openxmlformats.org/officeDocument/2006/relationships/image" Target="../media/image426.png"/><Relationship Id="rId34" Type="http://schemas.openxmlformats.org/officeDocument/2006/relationships/image" Target="../media/image427.png"/><Relationship Id="rId35" Type="http://schemas.openxmlformats.org/officeDocument/2006/relationships/image" Target="../media/image428.png"/><Relationship Id="rId36" Type="http://schemas.openxmlformats.org/officeDocument/2006/relationships/image" Target="../media/image429.png"/><Relationship Id="rId37" Type="http://schemas.openxmlformats.org/officeDocument/2006/relationships/image" Target="../media/image430.png"/><Relationship Id="rId38" Type="http://schemas.openxmlformats.org/officeDocument/2006/relationships/image" Target="../media/image431.png"/><Relationship Id="rId39" Type="http://schemas.openxmlformats.org/officeDocument/2006/relationships/image" Target="../media/image432.png"/><Relationship Id="rId40" Type="http://schemas.openxmlformats.org/officeDocument/2006/relationships/image" Target="../media/image433.png"/><Relationship Id="rId41" Type="http://schemas.openxmlformats.org/officeDocument/2006/relationships/image" Target="../media/image434.pn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1.png"/><Relationship Id="rId3" Type="http://schemas.openxmlformats.org/officeDocument/2006/relationships/image" Target="../media/image32.png"/><Relationship Id="rId4" Type="http://schemas.openxmlformats.org/officeDocument/2006/relationships/image" Target="../media/image33.png"/><Relationship Id="rId5" Type="http://schemas.openxmlformats.org/officeDocument/2006/relationships/image" Target="../media/image34.png"/><Relationship Id="rId6" Type="http://schemas.openxmlformats.org/officeDocument/2006/relationships/image" Target="../media/image35.png"/><Relationship Id="rId7" Type="http://schemas.openxmlformats.org/officeDocument/2006/relationships/image" Target="../media/image36.png"/><Relationship Id="rId8" Type="http://schemas.openxmlformats.org/officeDocument/2006/relationships/image" Target="../media/image37.png"/><Relationship Id="rId9" Type="http://schemas.openxmlformats.org/officeDocument/2006/relationships/image" Target="../media/image38.png"/><Relationship Id="rId10" Type="http://schemas.openxmlformats.org/officeDocument/2006/relationships/image" Target="../media/image39.png"/><Relationship Id="rId11" Type="http://schemas.openxmlformats.org/officeDocument/2006/relationships/image" Target="../media/image40.png"/><Relationship Id="rId12" Type="http://schemas.openxmlformats.org/officeDocument/2006/relationships/image" Target="../media/image41.png"/><Relationship Id="rId13" Type="http://schemas.openxmlformats.org/officeDocument/2006/relationships/image" Target="../media/image42.png"/><Relationship Id="rId14" Type="http://schemas.openxmlformats.org/officeDocument/2006/relationships/image" Target="../media/image43.png"/><Relationship Id="rId15" Type="http://schemas.openxmlformats.org/officeDocument/2006/relationships/image" Target="../media/image44.png"/><Relationship Id="rId16" Type="http://schemas.openxmlformats.org/officeDocument/2006/relationships/image" Target="../media/image45.png"/><Relationship Id="rId17" Type="http://schemas.openxmlformats.org/officeDocument/2006/relationships/image" Target="../media/image46.png"/><Relationship Id="rId18" Type="http://schemas.openxmlformats.org/officeDocument/2006/relationships/image" Target="../media/image47.png"/><Relationship Id="rId19" Type="http://schemas.openxmlformats.org/officeDocument/2006/relationships/image" Target="../media/image48.png"/><Relationship Id="rId20" Type="http://schemas.openxmlformats.org/officeDocument/2006/relationships/image" Target="../media/image49.png"/><Relationship Id="rId21" Type="http://schemas.openxmlformats.org/officeDocument/2006/relationships/image" Target="../media/image50.png"/><Relationship Id="rId22" Type="http://schemas.openxmlformats.org/officeDocument/2006/relationships/image" Target="../media/image51.png"/><Relationship Id="rId23" Type="http://schemas.openxmlformats.org/officeDocument/2006/relationships/image" Target="../media/image52.png"/><Relationship Id="rId24" Type="http://schemas.openxmlformats.org/officeDocument/2006/relationships/image" Target="../media/image53.png"/><Relationship Id="rId25" Type="http://schemas.openxmlformats.org/officeDocument/2006/relationships/image" Target="../media/image54.png"/><Relationship Id="rId26" Type="http://schemas.openxmlformats.org/officeDocument/2006/relationships/image" Target="../media/image55.png"/><Relationship Id="rId27" Type="http://schemas.openxmlformats.org/officeDocument/2006/relationships/image" Target="../media/image56.png"/><Relationship Id="rId28" Type="http://schemas.openxmlformats.org/officeDocument/2006/relationships/image" Target="../media/image57.png"/><Relationship Id="rId29" Type="http://schemas.openxmlformats.org/officeDocument/2006/relationships/image" Target="../media/image58.png"/><Relationship Id="rId30" Type="http://schemas.openxmlformats.org/officeDocument/2006/relationships/image" Target="../media/image59.png"/><Relationship Id="rId31" Type="http://schemas.openxmlformats.org/officeDocument/2006/relationships/image" Target="../media/image60.png"/><Relationship Id="rId32" Type="http://schemas.openxmlformats.org/officeDocument/2006/relationships/image" Target="../media/image61.png"/><Relationship Id="rId33" Type="http://schemas.openxmlformats.org/officeDocument/2006/relationships/image" Target="../media/image62.png"/><Relationship Id="rId34" Type="http://schemas.openxmlformats.org/officeDocument/2006/relationships/image" Target="../media/image63.png"/><Relationship Id="rId35" Type="http://schemas.openxmlformats.org/officeDocument/2006/relationships/image" Target="../media/image64.png"/><Relationship Id="rId36" Type="http://schemas.openxmlformats.org/officeDocument/2006/relationships/image" Target="../media/image65.png"/><Relationship Id="rId37" Type="http://schemas.openxmlformats.org/officeDocument/2006/relationships/image" Target="../media/image66.png"/><Relationship Id="rId38" Type="http://schemas.openxmlformats.org/officeDocument/2006/relationships/image" Target="../media/image67.png"/><Relationship Id="rId39" Type="http://schemas.openxmlformats.org/officeDocument/2006/relationships/image" Target="../media/image68.png"/><Relationship Id="rId40" Type="http://schemas.openxmlformats.org/officeDocument/2006/relationships/image" Target="../media/image69.png"/><Relationship Id="rId41" Type="http://schemas.openxmlformats.org/officeDocument/2006/relationships/image" Target="../media/image70.png"/><Relationship Id="rId42" Type="http://schemas.openxmlformats.org/officeDocument/2006/relationships/image" Target="../media/image71.png"/><Relationship Id="rId43" Type="http://schemas.openxmlformats.org/officeDocument/2006/relationships/image" Target="../media/image72.png"/><Relationship Id="rId44" Type="http://schemas.openxmlformats.org/officeDocument/2006/relationships/image" Target="../media/image73.png"/><Relationship Id="rId45" Type="http://schemas.openxmlformats.org/officeDocument/2006/relationships/image" Target="../media/image19.png"/><Relationship Id="rId46" Type="http://schemas.openxmlformats.org/officeDocument/2006/relationships/image" Target="../media/image74.png"/><Relationship Id="rId47" Type="http://schemas.openxmlformats.org/officeDocument/2006/relationships/image" Target="../media/image75.png"/><Relationship Id="rId48" Type="http://schemas.openxmlformats.org/officeDocument/2006/relationships/image" Target="../media/image76.png"/><Relationship Id="rId49" Type="http://schemas.openxmlformats.org/officeDocument/2006/relationships/image" Target="../media/image77.png"/><Relationship Id="rId50" Type="http://schemas.openxmlformats.org/officeDocument/2006/relationships/image" Target="../media/image78.png"/><Relationship Id="rId51" Type="http://schemas.openxmlformats.org/officeDocument/2006/relationships/image" Target="../media/image79.png"/><Relationship Id="rId52" Type="http://schemas.openxmlformats.org/officeDocument/2006/relationships/image" Target="../media/image80.png"/><Relationship Id="rId53" Type="http://schemas.openxmlformats.org/officeDocument/2006/relationships/image" Target="../media/image81.png"/><Relationship Id="rId54" Type="http://schemas.openxmlformats.org/officeDocument/2006/relationships/image" Target="../media/image82.png"/><Relationship Id="rId55" Type="http://schemas.openxmlformats.org/officeDocument/2006/relationships/image" Target="../media/image83.png"/><Relationship Id="rId56" Type="http://schemas.openxmlformats.org/officeDocument/2006/relationships/image" Target="../media/image84.png"/><Relationship Id="rId57" Type="http://schemas.openxmlformats.org/officeDocument/2006/relationships/image" Target="../media/image85.png"/><Relationship Id="rId58" Type="http://schemas.openxmlformats.org/officeDocument/2006/relationships/image" Target="../media/image86.png"/><Relationship Id="rId59" Type="http://schemas.openxmlformats.org/officeDocument/2006/relationships/image" Target="../media/image87.png"/><Relationship Id="rId60" Type="http://schemas.openxmlformats.org/officeDocument/2006/relationships/image" Target="../media/image88.png"/><Relationship Id="rId61" Type="http://schemas.openxmlformats.org/officeDocument/2006/relationships/image" Target="../media/image89.png"/><Relationship Id="rId62" Type="http://schemas.openxmlformats.org/officeDocument/2006/relationships/image" Target="../media/image90.png"/><Relationship Id="rId63" Type="http://schemas.openxmlformats.org/officeDocument/2006/relationships/image" Target="../media/image91.png"/><Relationship Id="rId64" Type="http://schemas.openxmlformats.org/officeDocument/2006/relationships/image" Target="../media/image92.png"/><Relationship Id="rId65" Type="http://schemas.openxmlformats.org/officeDocument/2006/relationships/image" Target="../media/image93.png"/><Relationship Id="rId66" Type="http://schemas.openxmlformats.org/officeDocument/2006/relationships/image" Target="../media/image94.png"/><Relationship Id="rId67" Type="http://schemas.openxmlformats.org/officeDocument/2006/relationships/image" Target="../media/image95.png"/><Relationship Id="rId68" Type="http://schemas.openxmlformats.org/officeDocument/2006/relationships/image" Target="../media/image96.png"/><Relationship Id="rId69" Type="http://schemas.openxmlformats.org/officeDocument/2006/relationships/image" Target="../media/image97.png"/><Relationship Id="rId70" Type="http://schemas.openxmlformats.org/officeDocument/2006/relationships/image" Target="../media/image98.png"/><Relationship Id="rId71" Type="http://schemas.openxmlformats.org/officeDocument/2006/relationships/image" Target="../media/image99.png"/><Relationship Id="rId72" Type="http://schemas.openxmlformats.org/officeDocument/2006/relationships/image" Target="../media/image100.png"/><Relationship Id="rId73" Type="http://schemas.openxmlformats.org/officeDocument/2006/relationships/image" Target="../media/image101.png"/><Relationship Id="rId74" Type="http://schemas.openxmlformats.org/officeDocument/2006/relationships/image" Target="../media/image102.png"/><Relationship Id="rId75" Type="http://schemas.openxmlformats.org/officeDocument/2006/relationships/image" Target="../media/image103.png"/><Relationship Id="rId76" Type="http://schemas.openxmlformats.org/officeDocument/2006/relationships/image" Target="../media/image104.png"/><Relationship Id="rId77" Type="http://schemas.openxmlformats.org/officeDocument/2006/relationships/image" Target="../media/image105.png"/><Relationship Id="rId78" Type="http://schemas.openxmlformats.org/officeDocument/2006/relationships/image" Target="../media/image106.png"/><Relationship Id="rId79" Type="http://schemas.openxmlformats.org/officeDocument/2006/relationships/image" Target="../media/image107.png"/><Relationship Id="rId80" Type="http://schemas.openxmlformats.org/officeDocument/2006/relationships/image" Target="../media/image108.png"/><Relationship Id="rId81" Type="http://schemas.openxmlformats.org/officeDocument/2006/relationships/image" Target="../media/image109.png"/><Relationship Id="rId82" Type="http://schemas.openxmlformats.org/officeDocument/2006/relationships/image" Target="../media/image110.png"/><Relationship Id="rId83" Type="http://schemas.openxmlformats.org/officeDocument/2006/relationships/image" Target="../media/image111.png"/><Relationship Id="rId84" Type="http://schemas.openxmlformats.org/officeDocument/2006/relationships/image" Target="../media/image112.png"/><Relationship Id="rId85" Type="http://schemas.openxmlformats.org/officeDocument/2006/relationships/image" Target="../media/image113.png"/><Relationship Id="rId86" Type="http://schemas.openxmlformats.org/officeDocument/2006/relationships/image" Target="../media/image114.png"/><Relationship Id="rId87" Type="http://schemas.openxmlformats.org/officeDocument/2006/relationships/image" Target="../media/image115.png"/><Relationship Id="rId88" Type="http://schemas.openxmlformats.org/officeDocument/2006/relationships/image" Target="../media/image116.png"/><Relationship Id="rId89" Type="http://schemas.openxmlformats.org/officeDocument/2006/relationships/image" Target="../media/image117.png"/><Relationship Id="rId90" Type="http://schemas.openxmlformats.org/officeDocument/2006/relationships/image" Target="../media/image118.png"/><Relationship Id="rId91" Type="http://schemas.openxmlformats.org/officeDocument/2006/relationships/image" Target="../media/image119.png"/><Relationship Id="rId92" Type="http://schemas.openxmlformats.org/officeDocument/2006/relationships/image" Target="../media/image120.png"/><Relationship Id="rId93" Type="http://schemas.openxmlformats.org/officeDocument/2006/relationships/image" Target="../media/image121.png"/><Relationship Id="rId94" Type="http://schemas.openxmlformats.org/officeDocument/2006/relationships/image" Target="../media/image122.png"/><Relationship Id="rId95" Type="http://schemas.openxmlformats.org/officeDocument/2006/relationships/image" Target="../media/image123.png"/><Relationship Id="rId96" Type="http://schemas.openxmlformats.org/officeDocument/2006/relationships/image" Target="../media/image124.png"/><Relationship Id="rId97" Type="http://schemas.openxmlformats.org/officeDocument/2006/relationships/image" Target="../media/image125.png"/><Relationship Id="rId98" Type="http://schemas.openxmlformats.org/officeDocument/2006/relationships/image" Target="../media/image126.png"/><Relationship Id="rId99" Type="http://schemas.openxmlformats.org/officeDocument/2006/relationships/image" Target="../media/image127.png"/><Relationship Id="rId100" Type="http://schemas.openxmlformats.org/officeDocument/2006/relationships/image" Target="../media/image128.png"/><Relationship Id="rId101" Type="http://schemas.openxmlformats.org/officeDocument/2006/relationships/image" Target="../media/image129.png"/><Relationship Id="rId102" Type="http://schemas.openxmlformats.org/officeDocument/2006/relationships/image" Target="../media/image130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31.png"/><Relationship Id="rId3" Type="http://schemas.openxmlformats.org/officeDocument/2006/relationships/image" Target="../media/image132.png"/><Relationship Id="rId4" Type="http://schemas.openxmlformats.org/officeDocument/2006/relationships/image" Target="../media/image133.png"/><Relationship Id="rId5" Type="http://schemas.openxmlformats.org/officeDocument/2006/relationships/image" Target="../media/image134.png"/><Relationship Id="rId6" Type="http://schemas.openxmlformats.org/officeDocument/2006/relationships/image" Target="../media/image135.png"/><Relationship Id="rId7" Type="http://schemas.openxmlformats.org/officeDocument/2006/relationships/image" Target="../media/image136.png"/><Relationship Id="rId8" Type="http://schemas.openxmlformats.org/officeDocument/2006/relationships/image" Target="../media/image137.png"/><Relationship Id="rId9" Type="http://schemas.openxmlformats.org/officeDocument/2006/relationships/image" Target="../media/image138.png"/><Relationship Id="rId10" Type="http://schemas.openxmlformats.org/officeDocument/2006/relationships/image" Target="../media/image139.png"/><Relationship Id="rId11" Type="http://schemas.openxmlformats.org/officeDocument/2006/relationships/image" Target="../media/image140.png"/><Relationship Id="rId12" Type="http://schemas.openxmlformats.org/officeDocument/2006/relationships/image" Target="../media/image141.png"/><Relationship Id="rId13" Type="http://schemas.openxmlformats.org/officeDocument/2006/relationships/image" Target="../media/image142.png"/><Relationship Id="rId14" Type="http://schemas.openxmlformats.org/officeDocument/2006/relationships/image" Target="../media/image143.png"/><Relationship Id="rId15" Type="http://schemas.openxmlformats.org/officeDocument/2006/relationships/image" Target="../media/image144.png"/><Relationship Id="rId16" Type="http://schemas.openxmlformats.org/officeDocument/2006/relationships/image" Target="../media/image145.png"/><Relationship Id="rId17" Type="http://schemas.openxmlformats.org/officeDocument/2006/relationships/image" Target="../media/image146.png"/><Relationship Id="rId18" Type="http://schemas.openxmlformats.org/officeDocument/2006/relationships/image" Target="../media/image147.png"/><Relationship Id="rId19" Type="http://schemas.openxmlformats.org/officeDocument/2006/relationships/image" Target="../media/image148.png"/><Relationship Id="rId20" Type="http://schemas.openxmlformats.org/officeDocument/2006/relationships/image" Target="../media/image149.png"/><Relationship Id="rId21" Type="http://schemas.openxmlformats.org/officeDocument/2006/relationships/image" Target="../media/image150.png"/><Relationship Id="rId22" Type="http://schemas.openxmlformats.org/officeDocument/2006/relationships/image" Target="../media/image151.png"/><Relationship Id="rId23" Type="http://schemas.openxmlformats.org/officeDocument/2006/relationships/image" Target="../media/image152.png"/><Relationship Id="rId24" Type="http://schemas.openxmlformats.org/officeDocument/2006/relationships/image" Target="../media/image153.png"/><Relationship Id="rId25" Type="http://schemas.openxmlformats.org/officeDocument/2006/relationships/image" Target="../media/image154.png"/><Relationship Id="rId26" Type="http://schemas.openxmlformats.org/officeDocument/2006/relationships/image" Target="../media/image155.png"/><Relationship Id="rId27" Type="http://schemas.openxmlformats.org/officeDocument/2006/relationships/image" Target="../media/image156.png"/><Relationship Id="rId28" Type="http://schemas.openxmlformats.org/officeDocument/2006/relationships/image" Target="../media/image157.png"/><Relationship Id="rId29" Type="http://schemas.openxmlformats.org/officeDocument/2006/relationships/image" Target="../media/image158.png"/><Relationship Id="rId30" Type="http://schemas.openxmlformats.org/officeDocument/2006/relationships/image" Target="../media/image159.png"/><Relationship Id="rId31" Type="http://schemas.openxmlformats.org/officeDocument/2006/relationships/image" Target="../media/image160.png"/><Relationship Id="rId32" Type="http://schemas.openxmlformats.org/officeDocument/2006/relationships/image" Target="../media/image161.png"/><Relationship Id="rId33" Type="http://schemas.openxmlformats.org/officeDocument/2006/relationships/image" Target="../media/image162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63.png"/><Relationship Id="rId3" Type="http://schemas.openxmlformats.org/officeDocument/2006/relationships/image" Target="../media/image164.png"/><Relationship Id="rId4" Type="http://schemas.openxmlformats.org/officeDocument/2006/relationships/image" Target="../media/image165.png"/><Relationship Id="rId5" Type="http://schemas.openxmlformats.org/officeDocument/2006/relationships/image" Target="../media/image166.png"/><Relationship Id="rId6" Type="http://schemas.openxmlformats.org/officeDocument/2006/relationships/image" Target="../media/image167.png"/><Relationship Id="rId7" Type="http://schemas.openxmlformats.org/officeDocument/2006/relationships/image" Target="../media/image168.png"/><Relationship Id="rId8" Type="http://schemas.openxmlformats.org/officeDocument/2006/relationships/image" Target="../media/image169.png"/><Relationship Id="rId9" Type="http://schemas.openxmlformats.org/officeDocument/2006/relationships/image" Target="../media/image170.png"/><Relationship Id="rId10" Type="http://schemas.openxmlformats.org/officeDocument/2006/relationships/image" Target="../media/image171.png"/><Relationship Id="rId11" Type="http://schemas.openxmlformats.org/officeDocument/2006/relationships/image" Target="../media/image172.png"/><Relationship Id="rId12" Type="http://schemas.openxmlformats.org/officeDocument/2006/relationships/image" Target="../media/image173.png"/><Relationship Id="rId13" Type="http://schemas.openxmlformats.org/officeDocument/2006/relationships/image" Target="../media/image174.png"/><Relationship Id="rId14" Type="http://schemas.openxmlformats.org/officeDocument/2006/relationships/image" Target="../media/image175.png"/><Relationship Id="rId15" Type="http://schemas.openxmlformats.org/officeDocument/2006/relationships/image" Target="../media/image176.png"/><Relationship Id="rId16" Type="http://schemas.openxmlformats.org/officeDocument/2006/relationships/image" Target="../media/image177.png"/><Relationship Id="rId17" Type="http://schemas.openxmlformats.org/officeDocument/2006/relationships/image" Target="../media/image178.png"/><Relationship Id="rId18" Type="http://schemas.openxmlformats.org/officeDocument/2006/relationships/image" Target="../media/image179.png"/><Relationship Id="rId19" Type="http://schemas.openxmlformats.org/officeDocument/2006/relationships/image" Target="../media/image180.png"/><Relationship Id="rId20" Type="http://schemas.openxmlformats.org/officeDocument/2006/relationships/image" Target="../media/image181.png"/><Relationship Id="rId21" Type="http://schemas.openxmlformats.org/officeDocument/2006/relationships/image" Target="../media/image182.png"/><Relationship Id="rId22" Type="http://schemas.openxmlformats.org/officeDocument/2006/relationships/image" Target="../media/image183.png"/><Relationship Id="rId23" Type="http://schemas.openxmlformats.org/officeDocument/2006/relationships/image" Target="../media/image184.png"/><Relationship Id="rId24" Type="http://schemas.openxmlformats.org/officeDocument/2006/relationships/image" Target="../media/image185.png"/><Relationship Id="rId25" Type="http://schemas.openxmlformats.org/officeDocument/2006/relationships/image" Target="../media/image186.png"/><Relationship Id="rId26" Type="http://schemas.openxmlformats.org/officeDocument/2006/relationships/image" Target="../media/image187.png"/><Relationship Id="rId27" Type="http://schemas.openxmlformats.org/officeDocument/2006/relationships/image" Target="../media/image188.png"/><Relationship Id="rId28" Type="http://schemas.openxmlformats.org/officeDocument/2006/relationships/image" Target="../media/image189.png"/><Relationship Id="rId29" Type="http://schemas.openxmlformats.org/officeDocument/2006/relationships/image" Target="../media/image190.png"/><Relationship Id="rId30" Type="http://schemas.openxmlformats.org/officeDocument/2006/relationships/image" Target="../media/image191.png"/><Relationship Id="rId31" Type="http://schemas.openxmlformats.org/officeDocument/2006/relationships/image" Target="../media/image192.png"/><Relationship Id="rId32" Type="http://schemas.openxmlformats.org/officeDocument/2006/relationships/image" Target="../media/image193.png"/><Relationship Id="rId33" Type="http://schemas.openxmlformats.org/officeDocument/2006/relationships/image" Target="../media/image194.png"/><Relationship Id="rId34" Type="http://schemas.openxmlformats.org/officeDocument/2006/relationships/image" Target="../media/image195.png"/><Relationship Id="rId35" Type="http://schemas.openxmlformats.org/officeDocument/2006/relationships/image" Target="../media/image196.png"/><Relationship Id="rId36" Type="http://schemas.openxmlformats.org/officeDocument/2006/relationships/image" Target="../media/image197.png"/><Relationship Id="rId37" Type="http://schemas.openxmlformats.org/officeDocument/2006/relationships/image" Target="../media/image198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99.png"/><Relationship Id="rId3" Type="http://schemas.openxmlformats.org/officeDocument/2006/relationships/image" Target="../media/image200.png"/><Relationship Id="rId4" Type="http://schemas.openxmlformats.org/officeDocument/2006/relationships/image" Target="../media/image201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02.png"/><Relationship Id="rId3" Type="http://schemas.openxmlformats.org/officeDocument/2006/relationships/image" Target="../media/image203.png"/><Relationship Id="rId4" Type="http://schemas.openxmlformats.org/officeDocument/2006/relationships/image" Target="../media/image204.png"/><Relationship Id="rId5" Type="http://schemas.openxmlformats.org/officeDocument/2006/relationships/image" Target="../media/image205.png"/><Relationship Id="rId6" Type="http://schemas.openxmlformats.org/officeDocument/2006/relationships/image" Target="../media/image206.png"/><Relationship Id="rId7" Type="http://schemas.openxmlformats.org/officeDocument/2006/relationships/image" Target="../media/image207.png"/><Relationship Id="rId8" Type="http://schemas.openxmlformats.org/officeDocument/2006/relationships/image" Target="../media/image208.png"/><Relationship Id="rId9" Type="http://schemas.openxmlformats.org/officeDocument/2006/relationships/image" Target="../media/image209.png"/><Relationship Id="rId10" Type="http://schemas.openxmlformats.org/officeDocument/2006/relationships/image" Target="../media/image210.png"/><Relationship Id="rId11" Type="http://schemas.openxmlformats.org/officeDocument/2006/relationships/image" Target="../media/image211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12.png"/><Relationship Id="rId3" Type="http://schemas.openxmlformats.org/officeDocument/2006/relationships/image" Target="../media/image213.png"/><Relationship Id="rId4" Type="http://schemas.openxmlformats.org/officeDocument/2006/relationships/image" Target="../media/image214.png"/><Relationship Id="rId5" Type="http://schemas.openxmlformats.org/officeDocument/2006/relationships/image" Target="../media/image215.png"/><Relationship Id="rId6" Type="http://schemas.openxmlformats.org/officeDocument/2006/relationships/image" Target="../media/image216.png"/><Relationship Id="rId7" Type="http://schemas.openxmlformats.org/officeDocument/2006/relationships/image" Target="../media/image217.png"/><Relationship Id="rId8" Type="http://schemas.openxmlformats.org/officeDocument/2006/relationships/image" Target="../media/image218.png"/><Relationship Id="rId9" Type="http://schemas.openxmlformats.org/officeDocument/2006/relationships/image" Target="../media/image219.png"/><Relationship Id="rId10" Type="http://schemas.openxmlformats.org/officeDocument/2006/relationships/image" Target="../media/image220.png"/><Relationship Id="rId11" Type="http://schemas.openxmlformats.org/officeDocument/2006/relationships/image" Target="../media/image221.png"/><Relationship Id="rId12" Type="http://schemas.openxmlformats.org/officeDocument/2006/relationships/image" Target="../media/image222.png"/><Relationship Id="rId13" Type="http://schemas.openxmlformats.org/officeDocument/2006/relationships/image" Target="../media/image223.png"/><Relationship Id="rId14" Type="http://schemas.openxmlformats.org/officeDocument/2006/relationships/image" Target="../media/image224.png"/><Relationship Id="rId15" Type="http://schemas.openxmlformats.org/officeDocument/2006/relationships/image" Target="../media/image225.png"/><Relationship Id="rId16" Type="http://schemas.openxmlformats.org/officeDocument/2006/relationships/image" Target="../media/image226.png"/><Relationship Id="rId17" Type="http://schemas.openxmlformats.org/officeDocument/2006/relationships/image" Target="../media/image227.png"/><Relationship Id="rId18" Type="http://schemas.openxmlformats.org/officeDocument/2006/relationships/image" Target="../media/image228.png"/><Relationship Id="rId19" Type="http://schemas.openxmlformats.org/officeDocument/2006/relationships/image" Target="../media/image229.png"/><Relationship Id="rId20" Type="http://schemas.openxmlformats.org/officeDocument/2006/relationships/image" Target="../media/image230.png"/><Relationship Id="rId21" Type="http://schemas.openxmlformats.org/officeDocument/2006/relationships/image" Target="../media/image231.png"/><Relationship Id="rId22" Type="http://schemas.openxmlformats.org/officeDocument/2006/relationships/image" Target="../media/image232.png"/><Relationship Id="rId23" Type="http://schemas.openxmlformats.org/officeDocument/2006/relationships/image" Target="../media/image233.png"/><Relationship Id="rId24" Type="http://schemas.openxmlformats.org/officeDocument/2006/relationships/image" Target="../media/image234.png"/><Relationship Id="rId25" Type="http://schemas.openxmlformats.org/officeDocument/2006/relationships/image" Target="../media/image235.png"/><Relationship Id="rId26" Type="http://schemas.openxmlformats.org/officeDocument/2006/relationships/image" Target="../media/image236.png"/><Relationship Id="rId27" Type="http://schemas.openxmlformats.org/officeDocument/2006/relationships/image" Target="../media/image237.png"/><Relationship Id="rId28" Type="http://schemas.openxmlformats.org/officeDocument/2006/relationships/image" Target="../media/image238.png"/><Relationship Id="rId29" Type="http://schemas.openxmlformats.org/officeDocument/2006/relationships/image" Target="../media/image239.png"/><Relationship Id="rId30" Type="http://schemas.openxmlformats.org/officeDocument/2006/relationships/image" Target="../media/image240.png"/><Relationship Id="rId31" Type="http://schemas.openxmlformats.org/officeDocument/2006/relationships/image" Target="../media/image241.png"/><Relationship Id="rId32" Type="http://schemas.openxmlformats.org/officeDocument/2006/relationships/image" Target="../media/image242.png"/><Relationship Id="rId33" Type="http://schemas.openxmlformats.org/officeDocument/2006/relationships/image" Target="../media/image243.png"/><Relationship Id="rId34" Type="http://schemas.openxmlformats.org/officeDocument/2006/relationships/image" Target="../media/image244.png"/><Relationship Id="rId35" Type="http://schemas.openxmlformats.org/officeDocument/2006/relationships/image" Target="../media/image19.png"/><Relationship Id="rId36" Type="http://schemas.openxmlformats.org/officeDocument/2006/relationships/image" Target="../media/image245.png"/><Relationship Id="rId37" Type="http://schemas.openxmlformats.org/officeDocument/2006/relationships/image" Target="../media/image246.png"/><Relationship Id="rId38" Type="http://schemas.openxmlformats.org/officeDocument/2006/relationships/image" Target="../media/image247.png"/><Relationship Id="rId39" Type="http://schemas.openxmlformats.org/officeDocument/2006/relationships/image" Target="../media/image248.png"/><Relationship Id="rId40" Type="http://schemas.openxmlformats.org/officeDocument/2006/relationships/image" Target="../media/image249.png"/><Relationship Id="rId41" Type="http://schemas.openxmlformats.org/officeDocument/2006/relationships/image" Target="../media/image250.png"/><Relationship Id="rId42" Type="http://schemas.openxmlformats.org/officeDocument/2006/relationships/image" Target="../media/image251.png"/><Relationship Id="rId43" Type="http://schemas.openxmlformats.org/officeDocument/2006/relationships/image" Target="../media/image78.png"/><Relationship Id="rId44" Type="http://schemas.openxmlformats.org/officeDocument/2006/relationships/image" Target="../media/image252.png"/><Relationship Id="rId45" Type="http://schemas.openxmlformats.org/officeDocument/2006/relationships/image" Target="../media/image253.png"/><Relationship Id="rId46" Type="http://schemas.openxmlformats.org/officeDocument/2006/relationships/image" Target="../media/image254.png"/><Relationship Id="rId47" Type="http://schemas.openxmlformats.org/officeDocument/2006/relationships/image" Target="../media/image74.png"/><Relationship Id="rId48" Type="http://schemas.openxmlformats.org/officeDocument/2006/relationships/image" Target="../media/image255.png"/><Relationship Id="rId49" Type="http://schemas.openxmlformats.org/officeDocument/2006/relationships/image" Target="../media/image256.png"/><Relationship Id="rId50" Type="http://schemas.openxmlformats.org/officeDocument/2006/relationships/image" Target="../media/image257.png"/><Relationship Id="rId51" Type="http://schemas.openxmlformats.org/officeDocument/2006/relationships/image" Target="../media/image258.png"/><Relationship Id="rId52" Type="http://schemas.openxmlformats.org/officeDocument/2006/relationships/image" Target="../media/image259.png"/><Relationship Id="rId53" Type="http://schemas.openxmlformats.org/officeDocument/2006/relationships/image" Target="../media/image260.png"/><Relationship Id="rId54" Type="http://schemas.openxmlformats.org/officeDocument/2006/relationships/image" Target="../media/image261.png"/><Relationship Id="rId55" Type="http://schemas.openxmlformats.org/officeDocument/2006/relationships/image" Target="../media/image26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1" name="Drawing"/>
          <p:cNvGrpSpPr/>
          <p:nvPr/>
        </p:nvGrpSpPr>
        <p:grpSpPr>
          <a:xfrm>
            <a:off x="3442708" y="1189188"/>
            <a:ext cx="9439854" cy="6228743"/>
            <a:chOff x="0" y="0"/>
            <a:chExt cx="9439853" cy="6228742"/>
          </a:xfrm>
        </p:grpSpPr>
        <p:sp>
          <p:nvSpPr>
            <p:cNvPr id="119" name="Line"/>
            <p:cNvSpPr/>
            <p:nvPr/>
          </p:nvSpPr>
          <p:spPr>
            <a:xfrm>
              <a:off x="411741" y="163107"/>
              <a:ext cx="69318" cy="424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456" fill="norm" stroke="1" extrusionOk="0">
                  <a:moveTo>
                    <a:pt x="17673" y="3221"/>
                  </a:moveTo>
                  <a:cubicBezTo>
                    <a:pt x="18327" y="2686"/>
                    <a:pt x="18982" y="2152"/>
                    <a:pt x="19636" y="1510"/>
                  </a:cubicBezTo>
                  <a:cubicBezTo>
                    <a:pt x="20291" y="868"/>
                    <a:pt x="20945" y="120"/>
                    <a:pt x="21273" y="13"/>
                  </a:cubicBezTo>
                  <a:cubicBezTo>
                    <a:pt x="21600" y="-94"/>
                    <a:pt x="21600" y="441"/>
                    <a:pt x="19636" y="2633"/>
                  </a:cubicBezTo>
                  <a:cubicBezTo>
                    <a:pt x="17673" y="4825"/>
                    <a:pt x="13745" y="8674"/>
                    <a:pt x="11127" y="11829"/>
                  </a:cubicBezTo>
                  <a:cubicBezTo>
                    <a:pt x="8509" y="14983"/>
                    <a:pt x="7200" y="17443"/>
                    <a:pt x="5564" y="19047"/>
                  </a:cubicBezTo>
                  <a:cubicBezTo>
                    <a:pt x="3927" y="20651"/>
                    <a:pt x="1964" y="21399"/>
                    <a:pt x="982" y="21453"/>
                  </a:cubicBezTo>
                  <a:cubicBezTo>
                    <a:pt x="0" y="21506"/>
                    <a:pt x="0" y="20864"/>
                    <a:pt x="0" y="20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167180" y="99861"/>
              <a:ext cx="441412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600" fill="norm" stroke="1" extrusionOk="0">
                  <a:moveTo>
                    <a:pt x="1090" y="21600"/>
                  </a:moveTo>
                  <a:cubicBezTo>
                    <a:pt x="573" y="21135"/>
                    <a:pt x="56" y="20671"/>
                    <a:pt x="5" y="19974"/>
                  </a:cubicBezTo>
                  <a:cubicBezTo>
                    <a:pt x="-47" y="19277"/>
                    <a:pt x="366" y="18348"/>
                    <a:pt x="1968" y="16490"/>
                  </a:cubicBezTo>
                  <a:cubicBezTo>
                    <a:pt x="3570" y="14632"/>
                    <a:pt x="6361" y="11845"/>
                    <a:pt x="9564" y="8942"/>
                  </a:cubicBezTo>
                  <a:cubicBezTo>
                    <a:pt x="12768" y="6039"/>
                    <a:pt x="16386" y="3019"/>
                    <a:pt x="18453" y="1510"/>
                  </a:cubicBezTo>
                  <a:cubicBezTo>
                    <a:pt x="20520" y="0"/>
                    <a:pt x="21036" y="0"/>
                    <a:pt x="215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551441" y="379261"/>
              <a:ext cx="1" cy="1206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570491" y="290361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625476" y="339044"/>
              <a:ext cx="170693" cy="192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600" fill="norm" stroke="1" extrusionOk="0">
                  <a:moveTo>
                    <a:pt x="3431" y="3086"/>
                  </a:moveTo>
                  <a:cubicBezTo>
                    <a:pt x="2904" y="6884"/>
                    <a:pt x="2377" y="10681"/>
                    <a:pt x="2114" y="13292"/>
                  </a:cubicBezTo>
                  <a:cubicBezTo>
                    <a:pt x="1850" y="15903"/>
                    <a:pt x="1850" y="17327"/>
                    <a:pt x="1587" y="18633"/>
                  </a:cubicBezTo>
                  <a:cubicBezTo>
                    <a:pt x="1323" y="19938"/>
                    <a:pt x="797" y="21125"/>
                    <a:pt x="402" y="21125"/>
                  </a:cubicBezTo>
                  <a:cubicBezTo>
                    <a:pt x="6" y="21125"/>
                    <a:pt x="-257" y="19938"/>
                    <a:pt x="402" y="17446"/>
                  </a:cubicBezTo>
                  <a:cubicBezTo>
                    <a:pt x="1060" y="14954"/>
                    <a:pt x="2641" y="11156"/>
                    <a:pt x="3826" y="8426"/>
                  </a:cubicBezTo>
                  <a:cubicBezTo>
                    <a:pt x="5011" y="5697"/>
                    <a:pt x="5802" y="4035"/>
                    <a:pt x="6723" y="2611"/>
                  </a:cubicBezTo>
                  <a:cubicBezTo>
                    <a:pt x="7645" y="1187"/>
                    <a:pt x="8699" y="0"/>
                    <a:pt x="9226" y="0"/>
                  </a:cubicBezTo>
                  <a:cubicBezTo>
                    <a:pt x="9753" y="0"/>
                    <a:pt x="9753" y="1187"/>
                    <a:pt x="9489" y="3679"/>
                  </a:cubicBezTo>
                  <a:cubicBezTo>
                    <a:pt x="9226" y="6171"/>
                    <a:pt x="8699" y="9969"/>
                    <a:pt x="8304" y="12462"/>
                  </a:cubicBezTo>
                  <a:cubicBezTo>
                    <a:pt x="7909" y="14954"/>
                    <a:pt x="7645" y="16141"/>
                    <a:pt x="7645" y="16141"/>
                  </a:cubicBezTo>
                  <a:cubicBezTo>
                    <a:pt x="7645" y="16141"/>
                    <a:pt x="7909" y="14954"/>
                    <a:pt x="9226" y="12580"/>
                  </a:cubicBezTo>
                  <a:cubicBezTo>
                    <a:pt x="10543" y="10207"/>
                    <a:pt x="12914" y="6646"/>
                    <a:pt x="15021" y="4391"/>
                  </a:cubicBezTo>
                  <a:cubicBezTo>
                    <a:pt x="17128" y="2136"/>
                    <a:pt x="18972" y="1187"/>
                    <a:pt x="20026" y="1424"/>
                  </a:cubicBezTo>
                  <a:cubicBezTo>
                    <a:pt x="21080" y="1662"/>
                    <a:pt x="21343" y="3086"/>
                    <a:pt x="21211" y="6646"/>
                  </a:cubicBezTo>
                  <a:cubicBezTo>
                    <a:pt x="21080" y="10207"/>
                    <a:pt x="20553" y="15903"/>
                    <a:pt x="2002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835291" y="333000"/>
              <a:ext cx="160651" cy="166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026" fill="norm" stroke="1" extrusionOk="0">
                  <a:moveTo>
                    <a:pt x="2777" y="10628"/>
                  </a:moveTo>
                  <a:cubicBezTo>
                    <a:pt x="4179" y="10895"/>
                    <a:pt x="5582" y="11162"/>
                    <a:pt x="7686" y="9962"/>
                  </a:cubicBezTo>
                  <a:cubicBezTo>
                    <a:pt x="9790" y="8762"/>
                    <a:pt x="12595" y="6095"/>
                    <a:pt x="14278" y="4095"/>
                  </a:cubicBezTo>
                  <a:cubicBezTo>
                    <a:pt x="15961" y="2095"/>
                    <a:pt x="16522" y="762"/>
                    <a:pt x="15961" y="228"/>
                  </a:cubicBezTo>
                  <a:cubicBezTo>
                    <a:pt x="15400" y="-305"/>
                    <a:pt x="13717" y="-38"/>
                    <a:pt x="10912" y="2495"/>
                  </a:cubicBezTo>
                  <a:cubicBezTo>
                    <a:pt x="8107" y="5028"/>
                    <a:pt x="4179" y="9828"/>
                    <a:pt x="2075" y="13162"/>
                  </a:cubicBezTo>
                  <a:cubicBezTo>
                    <a:pt x="-28" y="16495"/>
                    <a:pt x="-309" y="18362"/>
                    <a:pt x="252" y="19562"/>
                  </a:cubicBezTo>
                  <a:cubicBezTo>
                    <a:pt x="813" y="20762"/>
                    <a:pt x="2216" y="21295"/>
                    <a:pt x="5862" y="20895"/>
                  </a:cubicBezTo>
                  <a:cubicBezTo>
                    <a:pt x="9509" y="20495"/>
                    <a:pt x="15400" y="19162"/>
                    <a:pt x="21291" y="178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1657284" y="119858"/>
              <a:ext cx="138758" cy="354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385" fill="norm" stroke="1" extrusionOk="0">
                  <a:moveTo>
                    <a:pt x="21454" y="4161"/>
                  </a:moveTo>
                  <a:cubicBezTo>
                    <a:pt x="20472" y="2882"/>
                    <a:pt x="19490" y="1604"/>
                    <a:pt x="18181" y="837"/>
                  </a:cubicBezTo>
                  <a:cubicBezTo>
                    <a:pt x="16872" y="71"/>
                    <a:pt x="15236" y="-185"/>
                    <a:pt x="12454" y="135"/>
                  </a:cubicBezTo>
                  <a:cubicBezTo>
                    <a:pt x="9672" y="454"/>
                    <a:pt x="5745" y="1349"/>
                    <a:pt x="3290" y="2882"/>
                  </a:cubicBezTo>
                  <a:cubicBezTo>
                    <a:pt x="836" y="4416"/>
                    <a:pt x="-146" y="6589"/>
                    <a:pt x="2145" y="9081"/>
                  </a:cubicBezTo>
                  <a:cubicBezTo>
                    <a:pt x="4436" y="11574"/>
                    <a:pt x="9999" y="14385"/>
                    <a:pt x="13272" y="16175"/>
                  </a:cubicBezTo>
                  <a:cubicBezTo>
                    <a:pt x="16545" y="17964"/>
                    <a:pt x="17527" y="18731"/>
                    <a:pt x="17363" y="19434"/>
                  </a:cubicBezTo>
                  <a:cubicBezTo>
                    <a:pt x="17199" y="20137"/>
                    <a:pt x="15890" y="20776"/>
                    <a:pt x="13927" y="21095"/>
                  </a:cubicBezTo>
                  <a:cubicBezTo>
                    <a:pt x="11963" y="21415"/>
                    <a:pt x="9345" y="21415"/>
                    <a:pt x="7218" y="21351"/>
                  </a:cubicBezTo>
                  <a:cubicBezTo>
                    <a:pt x="5090" y="21287"/>
                    <a:pt x="3454" y="21159"/>
                    <a:pt x="2145" y="20776"/>
                  </a:cubicBezTo>
                  <a:cubicBezTo>
                    <a:pt x="836" y="20393"/>
                    <a:pt x="-146" y="19753"/>
                    <a:pt x="18" y="19178"/>
                  </a:cubicBezTo>
                  <a:cubicBezTo>
                    <a:pt x="181" y="18603"/>
                    <a:pt x="1490" y="18092"/>
                    <a:pt x="2799" y="17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1796041" y="282940"/>
              <a:ext cx="107951" cy="18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9" fill="norm" stroke="1" extrusionOk="0">
                  <a:moveTo>
                    <a:pt x="12706" y="8665"/>
                  </a:moveTo>
                  <a:cubicBezTo>
                    <a:pt x="13976" y="7715"/>
                    <a:pt x="15247" y="6766"/>
                    <a:pt x="16306" y="5342"/>
                  </a:cubicBezTo>
                  <a:cubicBezTo>
                    <a:pt x="17365" y="3918"/>
                    <a:pt x="18212" y="2019"/>
                    <a:pt x="17576" y="950"/>
                  </a:cubicBezTo>
                  <a:cubicBezTo>
                    <a:pt x="16941" y="-118"/>
                    <a:pt x="14824" y="-355"/>
                    <a:pt x="12071" y="594"/>
                  </a:cubicBezTo>
                  <a:cubicBezTo>
                    <a:pt x="9318" y="1544"/>
                    <a:pt x="5929" y="3680"/>
                    <a:pt x="3600" y="6766"/>
                  </a:cubicBezTo>
                  <a:cubicBezTo>
                    <a:pt x="1271" y="9852"/>
                    <a:pt x="0" y="13887"/>
                    <a:pt x="0" y="16379"/>
                  </a:cubicBezTo>
                  <a:cubicBezTo>
                    <a:pt x="0" y="18871"/>
                    <a:pt x="1271" y="19821"/>
                    <a:pt x="4235" y="20414"/>
                  </a:cubicBezTo>
                  <a:cubicBezTo>
                    <a:pt x="7200" y="21008"/>
                    <a:pt x="11859" y="21245"/>
                    <a:pt x="15035" y="21008"/>
                  </a:cubicBezTo>
                  <a:cubicBezTo>
                    <a:pt x="18212" y="20770"/>
                    <a:pt x="19906" y="20058"/>
                    <a:pt x="21600" y="19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1967491" y="290361"/>
              <a:ext cx="120651" cy="173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5" fill="norm" stroke="1" extrusionOk="0">
                  <a:moveTo>
                    <a:pt x="0" y="2342"/>
                  </a:moveTo>
                  <a:cubicBezTo>
                    <a:pt x="3032" y="6506"/>
                    <a:pt x="6063" y="10670"/>
                    <a:pt x="7579" y="13793"/>
                  </a:cubicBezTo>
                  <a:cubicBezTo>
                    <a:pt x="9095" y="16916"/>
                    <a:pt x="9095" y="18998"/>
                    <a:pt x="8147" y="20169"/>
                  </a:cubicBezTo>
                  <a:cubicBezTo>
                    <a:pt x="7200" y="21340"/>
                    <a:pt x="5305" y="21600"/>
                    <a:pt x="3979" y="21080"/>
                  </a:cubicBezTo>
                  <a:cubicBezTo>
                    <a:pt x="2653" y="20559"/>
                    <a:pt x="1895" y="19258"/>
                    <a:pt x="1705" y="16916"/>
                  </a:cubicBezTo>
                  <a:cubicBezTo>
                    <a:pt x="1516" y="14573"/>
                    <a:pt x="1895" y="11190"/>
                    <a:pt x="5305" y="8198"/>
                  </a:cubicBezTo>
                  <a:cubicBezTo>
                    <a:pt x="8716" y="5205"/>
                    <a:pt x="15158" y="260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2107191" y="309411"/>
              <a:ext cx="190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2145291" y="252261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2223680" y="247562"/>
              <a:ext cx="137512" cy="206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327" fill="norm" stroke="1" extrusionOk="0">
                  <a:moveTo>
                    <a:pt x="634" y="12266"/>
                  </a:moveTo>
                  <a:cubicBezTo>
                    <a:pt x="5469" y="9212"/>
                    <a:pt x="10305" y="6157"/>
                    <a:pt x="13045" y="4085"/>
                  </a:cubicBezTo>
                  <a:cubicBezTo>
                    <a:pt x="15786" y="2012"/>
                    <a:pt x="16431" y="921"/>
                    <a:pt x="15947" y="375"/>
                  </a:cubicBezTo>
                  <a:cubicBezTo>
                    <a:pt x="15463" y="-170"/>
                    <a:pt x="13851" y="-170"/>
                    <a:pt x="11756" y="703"/>
                  </a:cubicBezTo>
                  <a:cubicBezTo>
                    <a:pt x="9660" y="1575"/>
                    <a:pt x="7081" y="3321"/>
                    <a:pt x="4502" y="6485"/>
                  </a:cubicBezTo>
                  <a:cubicBezTo>
                    <a:pt x="1923" y="9648"/>
                    <a:pt x="-656" y="14230"/>
                    <a:pt x="150" y="17175"/>
                  </a:cubicBezTo>
                  <a:cubicBezTo>
                    <a:pt x="956" y="20121"/>
                    <a:pt x="5147" y="21430"/>
                    <a:pt x="9177" y="21321"/>
                  </a:cubicBezTo>
                  <a:cubicBezTo>
                    <a:pt x="13207" y="21212"/>
                    <a:pt x="17075" y="19685"/>
                    <a:pt x="20944" y="18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2386075" y="239561"/>
              <a:ext cx="84502" cy="231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4" h="21477" fill="norm" stroke="1" extrusionOk="0">
                  <a:moveTo>
                    <a:pt x="19713" y="0"/>
                  </a:moveTo>
                  <a:cubicBezTo>
                    <a:pt x="14188" y="982"/>
                    <a:pt x="8662" y="1964"/>
                    <a:pt x="4895" y="3338"/>
                  </a:cubicBezTo>
                  <a:cubicBezTo>
                    <a:pt x="1127" y="4713"/>
                    <a:pt x="-882" y="6480"/>
                    <a:pt x="374" y="8444"/>
                  </a:cubicBezTo>
                  <a:cubicBezTo>
                    <a:pt x="1630" y="10407"/>
                    <a:pt x="6151" y="12567"/>
                    <a:pt x="9918" y="14236"/>
                  </a:cubicBezTo>
                  <a:cubicBezTo>
                    <a:pt x="13685" y="15905"/>
                    <a:pt x="16699" y="17084"/>
                    <a:pt x="18458" y="18164"/>
                  </a:cubicBezTo>
                  <a:cubicBezTo>
                    <a:pt x="20216" y="19244"/>
                    <a:pt x="20718" y="20225"/>
                    <a:pt x="18960" y="20815"/>
                  </a:cubicBezTo>
                  <a:cubicBezTo>
                    <a:pt x="17202" y="21404"/>
                    <a:pt x="13183" y="21600"/>
                    <a:pt x="9918" y="21404"/>
                  </a:cubicBezTo>
                  <a:cubicBezTo>
                    <a:pt x="6653" y="21207"/>
                    <a:pt x="4141" y="20618"/>
                    <a:pt x="1630" y="20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3027941" y="20400"/>
              <a:ext cx="206658" cy="517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559" fill="norm" stroke="1" extrusionOk="0">
                  <a:moveTo>
                    <a:pt x="0" y="21559"/>
                  </a:moveTo>
                  <a:cubicBezTo>
                    <a:pt x="220" y="19972"/>
                    <a:pt x="441" y="18385"/>
                    <a:pt x="1873" y="16093"/>
                  </a:cubicBezTo>
                  <a:cubicBezTo>
                    <a:pt x="3306" y="13801"/>
                    <a:pt x="5951" y="10803"/>
                    <a:pt x="8816" y="8114"/>
                  </a:cubicBezTo>
                  <a:cubicBezTo>
                    <a:pt x="11682" y="5425"/>
                    <a:pt x="14767" y="3045"/>
                    <a:pt x="16751" y="1678"/>
                  </a:cubicBezTo>
                  <a:cubicBezTo>
                    <a:pt x="18735" y="312"/>
                    <a:pt x="19616" y="-41"/>
                    <a:pt x="20278" y="3"/>
                  </a:cubicBezTo>
                  <a:cubicBezTo>
                    <a:pt x="20939" y="47"/>
                    <a:pt x="21380" y="488"/>
                    <a:pt x="21490" y="2251"/>
                  </a:cubicBezTo>
                  <a:cubicBezTo>
                    <a:pt x="21600" y="4015"/>
                    <a:pt x="21380" y="7100"/>
                    <a:pt x="21159" y="9481"/>
                  </a:cubicBezTo>
                  <a:cubicBezTo>
                    <a:pt x="20939" y="11861"/>
                    <a:pt x="20718" y="13536"/>
                    <a:pt x="20167" y="14682"/>
                  </a:cubicBezTo>
                  <a:cubicBezTo>
                    <a:pt x="19616" y="15828"/>
                    <a:pt x="18735" y="16446"/>
                    <a:pt x="17853" y="170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3053341" y="303061"/>
              <a:ext cx="1841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76" y="17100"/>
                    <a:pt x="6952" y="12600"/>
                    <a:pt x="10552" y="9000"/>
                  </a:cubicBezTo>
                  <a:cubicBezTo>
                    <a:pt x="14152" y="5400"/>
                    <a:pt x="17876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3302081" y="253989"/>
              <a:ext cx="119561" cy="172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268" fill="norm" stroke="1" extrusionOk="0">
                  <a:moveTo>
                    <a:pt x="6626" y="6034"/>
                  </a:moveTo>
                  <a:cubicBezTo>
                    <a:pt x="5489" y="10458"/>
                    <a:pt x="4352" y="14882"/>
                    <a:pt x="3216" y="17615"/>
                  </a:cubicBezTo>
                  <a:cubicBezTo>
                    <a:pt x="2079" y="20347"/>
                    <a:pt x="942" y="21388"/>
                    <a:pt x="373" y="21258"/>
                  </a:cubicBezTo>
                  <a:cubicBezTo>
                    <a:pt x="-195" y="21128"/>
                    <a:pt x="-195" y="19827"/>
                    <a:pt x="942" y="16574"/>
                  </a:cubicBezTo>
                  <a:cubicBezTo>
                    <a:pt x="2079" y="13321"/>
                    <a:pt x="4352" y="8116"/>
                    <a:pt x="6247" y="4863"/>
                  </a:cubicBezTo>
                  <a:cubicBezTo>
                    <a:pt x="8142" y="1610"/>
                    <a:pt x="9658" y="308"/>
                    <a:pt x="11173" y="48"/>
                  </a:cubicBezTo>
                  <a:cubicBezTo>
                    <a:pt x="12689" y="-212"/>
                    <a:pt x="14205" y="569"/>
                    <a:pt x="15342" y="2911"/>
                  </a:cubicBezTo>
                  <a:cubicBezTo>
                    <a:pt x="16479" y="5253"/>
                    <a:pt x="17237" y="9157"/>
                    <a:pt x="18184" y="12410"/>
                  </a:cubicBezTo>
                  <a:cubicBezTo>
                    <a:pt x="19131" y="15663"/>
                    <a:pt x="20268" y="18265"/>
                    <a:pt x="21405" y="20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3454202" y="-1"/>
              <a:ext cx="508908" cy="715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548" fill="norm" stroke="1" extrusionOk="0">
                  <a:moveTo>
                    <a:pt x="5299" y="9314"/>
                  </a:moveTo>
                  <a:cubicBezTo>
                    <a:pt x="5299" y="8868"/>
                    <a:pt x="5299" y="8422"/>
                    <a:pt x="5121" y="8104"/>
                  </a:cubicBezTo>
                  <a:cubicBezTo>
                    <a:pt x="4944" y="7785"/>
                    <a:pt x="4588" y="7594"/>
                    <a:pt x="3966" y="7721"/>
                  </a:cubicBezTo>
                  <a:cubicBezTo>
                    <a:pt x="3344" y="7849"/>
                    <a:pt x="2455" y="8295"/>
                    <a:pt x="1699" y="9028"/>
                  </a:cubicBezTo>
                  <a:cubicBezTo>
                    <a:pt x="944" y="9760"/>
                    <a:pt x="321" y="10780"/>
                    <a:pt x="99" y="11449"/>
                  </a:cubicBezTo>
                  <a:cubicBezTo>
                    <a:pt x="-123" y="12118"/>
                    <a:pt x="55" y="12436"/>
                    <a:pt x="366" y="12564"/>
                  </a:cubicBezTo>
                  <a:cubicBezTo>
                    <a:pt x="677" y="12691"/>
                    <a:pt x="1121" y="12628"/>
                    <a:pt x="1744" y="12341"/>
                  </a:cubicBezTo>
                  <a:cubicBezTo>
                    <a:pt x="2366" y="12054"/>
                    <a:pt x="3166" y="11544"/>
                    <a:pt x="3744" y="11003"/>
                  </a:cubicBezTo>
                  <a:cubicBezTo>
                    <a:pt x="4321" y="10461"/>
                    <a:pt x="4677" y="9888"/>
                    <a:pt x="4810" y="9760"/>
                  </a:cubicBezTo>
                  <a:cubicBezTo>
                    <a:pt x="4944" y="9633"/>
                    <a:pt x="4855" y="9952"/>
                    <a:pt x="4810" y="10429"/>
                  </a:cubicBezTo>
                  <a:cubicBezTo>
                    <a:pt x="4766" y="10907"/>
                    <a:pt x="4766" y="11544"/>
                    <a:pt x="4988" y="11863"/>
                  </a:cubicBezTo>
                  <a:cubicBezTo>
                    <a:pt x="5210" y="12182"/>
                    <a:pt x="5655" y="12182"/>
                    <a:pt x="6366" y="11767"/>
                  </a:cubicBezTo>
                  <a:cubicBezTo>
                    <a:pt x="7077" y="11353"/>
                    <a:pt x="8055" y="10525"/>
                    <a:pt x="8988" y="9028"/>
                  </a:cubicBezTo>
                  <a:cubicBezTo>
                    <a:pt x="9921" y="7530"/>
                    <a:pt x="10810" y="5364"/>
                    <a:pt x="11344" y="3867"/>
                  </a:cubicBezTo>
                  <a:cubicBezTo>
                    <a:pt x="11877" y="2369"/>
                    <a:pt x="12055" y="1541"/>
                    <a:pt x="12144" y="967"/>
                  </a:cubicBezTo>
                  <a:cubicBezTo>
                    <a:pt x="12233" y="394"/>
                    <a:pt x="12233" y="75"/>
                    <a:pt x="12010" y="12"/>
                  </a:cubicBezTo>
                  <a:cubicBezTo>
                    <a:pt x="11788" y="-52"/>
                    <a:pt x="11344" y="139"/>
                    <a:pt x="10810" y="904"/>
                  </a:cubicBezTo>
                  <a:cubicBezTo>
                    <a:pt x="10277" y="1668"/>
                    <a:pt x="9655" y="3006"/>
                    <a:pt x="9121" y="4854"/>
                  </a:cubicBezTo>
                  <a:cubicBezTo>
                    <a:pt x="8588" y="6702"/>
                    <a:pt x="8144" y="9060"/>
                    <a:pt x="7921" y="10429"/>
                  </a:cubicBezTo>
                  <a:cubicBezTo>
                    <a:pt x="7699" y="11799"/>
                    <a:pt x="7699" y="12182"/>
                    <a:pt x="7788" y="12532"/>
                  </a:cubicBezTo>
                  <a:cubicBezTo>
                    <a:pt x="7877" y="12883"/>
                    <a:pt x="8055" y="13201"/>
                    <a:pt x="8366" y="13297"/>
                  </a:cubicBezTo>
                  <a:cubicBezTo>
                    <a:pt x="8677" y="13392"/>
                    <a:pt x="9121" y="13265"/>
                    <a:pt x="9744" y="12532"/>
                  </a:cubicBezTo>
                  <a:cubicBezTo>
                    <a:pt x="10366" y="11799"/>
                    <a:pt x="11166" y="10461"/>
                    <a:pt x="11610" y="9569"/>
                  </a:cubicBezTo>
                  <a:cubicBezTo>
                    <a:pt x="12055" y="8677"/>
                    <a:pt x="12144" y="8231"/>
                    <a:pt x="12099" y="8199"/>
                  </a:cubicBezTo>
                  <a:cubicBezTo>
                    <a:pt x="12055" y="8167"/>
                    <a:pt x="11877" y="8550"/>
                    <a:pt x="11744" y="9091"/>
                  </a:cubicBezTo>
                  <a:cubicBezTo>
                    <a:pt x="11610" y="9633"/>
                    <a:pt x="11521" y="10334"/>
                    <a:pt x="11610" y="10812"/>
                  </a:cubicBezTo>
                  <a:cubicBezTo>
                    <a:pt x="11699" y="11290"/>
                    <a:pt x="11966" y="11544"/>
                    <a:pt x="12321" y="11640"/>
                  </a:cubicBezTo>
                  <a:cubicBezTo>
                    <a:pt x="12677" y="11736"/>
                    <a:pt x="13121" y="11672"/>
                    <a:pt x="13655" y="11258"/>
                  </a:cubicBezTo>
                  <a:cubicBezTo>
                    <a:pt x="14188" y="10844"/>
                    <a:pt x="14810" y="10079"/>
                    <a:pt x="15210" y="9442"/>
                  </a:cubicBezTo>
                  <a:cubicBezTo>
                    <a:pt x="15610" y="8805"/>
                    <a:pt x="15788" y="8295"/>
                    <a:pt x="15788" y="8295"/>
                  </a:cubicBezTo>
                  <a:cubicBezTo>
                    <a:pt x="15788" y="8295"/>
                    <a:pt x="15610" y="8805"/>
                    <a:pt x="15477" y="10143"/>
                  </a:cubicBezTo>
                  <a:cubicBezTo>
                    <a:pt x="15344" y="11481"/>
                    <a:pt x="15255" y="13647"/>
                    <a:pt x="15077" y="15495"/>
                  </a:cubicBezTo>
                  <a:cubicBezTo>
                    <a:pt x="14899" y="17343"/>
                    <a:pt x="14633" y="18872"/>
                    <a:pt x="14366" y="19764"/>
                  </a:cubicBezTo>
                  <a:cubicBezTo>
                    <a:pt x="14099" y="20656"/>
                    <a:pt x="13833" y="20911"/>
                    <a:pt x="13477" y="21134"/>
                  </a:cubicBezTo>
                  <a:cubicBezTo>
                    <a:pt x="13121" y="21357"/>
                    <a:pt x="12677" y="21548"/>
                    <a:pt x="12277" y="21548"/>
                  </a:cubicBezTo>
                  <a:cubicBezTo>
                    <a:pt x="11877" y="21548"/>
                    <a:pt x="11521" y="21357"/>
                    <a:pt x="11566" y="20529"/>
                  </a:cubicBezTo>
                  <a:cubicBezTo>
                    <a:pt x="11610" y="19700"/>
                    <a:pt x="12055" y="18235"/>
                    <a:pt x="12944" y="16737"/>
                  </a:cubicBezTo>
                  <a:cubicBezTo>
                    <a:pt x="13833" y="15240"/>
                    <a:pt x="15166" y="13711"/>
                    <a:pt x="16544" y="12245"/>
                  </a:cubicBezTo>
                  <a:cubicBezTo>
                    <a:pt x="17921" y="10780"/>
                    <a:pt x="19344" y="9378"/>
                    <a:pt x="20188" y="8486"/>
                  </a:cubicBezTo>
                  <a:cubicBezTo>
                    <a:pt x="21033" y="7594"/>
                    <a:pt x="21299" y="7212"/>
                    <a:pt x="21166" y="7084"/>
                  </a:cubicBezTo>
                  <a:cubicBezTo>
                    <a:pt x="21033" y="6957"/>
                    <a:pt x="20499" y="7084"/>
                    <a:pt x="20099" y="7339"/>
                  </a:cubicBezTo>
                  <a:cubicBezTo>
                    <a:pt x="19699" y="7594"/>
                    <a:pt x="19433" y="7976"/>
                    <a:pt x="19433" y="8486"/>
                  </a:cubicBezTo>
                  <a:cubicBezTo>
                    <a:pt x="19433" y="8996"/>
                    <a:pt x="19699" y="9633"/>
                    <a:pt x="20055" y="10238"/>
                  </a:cubicBezTo>
                  <a:cubicBezTo>
                    <a:pt x="20410" y="10844"/>
                    <a:pt x="20855" y="11417"/>
                    <a:pt x="21121" y="11863"/>
                  </a:cubicBezTo>
                  <a:cubicBezTo>
                    <a:pt x="21388" y="12309"/>
                    <a:pt x="21477" y="12628"/>
                    <a:pt x="21210" y="12851"/>
                  </a:cubicBezTo>
                  <a:cubicBezTo>
                    <a:pt x="20944" y="13074"/>
                    <a:pt x="20321" y="13201"/>
                    <a:pt x="19833" y="13169"/>
                  </a:cubicBezTo>
                  <a:cubicBezTo>
                    <a:pt x="19344" y="13137"/>
                    <a:pt x="18988" y="12946"/>
                    <a:pt x="18766" y="12628"/>
                  </a:cubicBezTo>
                  <a:cubicBezTo>
                    <a:pt x="18544" y="12309"/>
                    <a:pt x="18455" y="11863"/>
                    <a:pt x="18366" y="1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4012725" y="169711"/>
              <a:ext cx="62967" cy="204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496" fill="norm" stroke="1" extrusionOk="0">
                  <a:moveTo>
                    <a:pt x="1978" y="11357"/>
                  </a:moveTo>
                  <a:cubicBezTo>
                    <a:pt x="1978" y="14029"/>
                    <a:pt x="1978" y="16701"/>
                    <a:pt x="1618" y="18594"/>
                  </a:cubicBezTo>
                  <a:cubicBezTo>
                    <a:pt x="1258" y="20487"/>
                    <a:pt x="538" y="21600"/>
                    <a:pt x="178" y="21489"/>
                  </a:cubicBezTo>
                  <a:cubicBezTo>
                    <a:pt x="-182" y="21377"/>
                    <a:pt x="-182" y="20041"/>
                    <a:pt x="1978" y="16590"/>
                  </a:cubicBezTo>
                  <a:cubicBezTo>
                    <a:pt x="4138" y="13138"/>
                    <a:pt x="8458" y="7571"/>
                    <a:pt x="12058" y="4454"/>
                  </a:cubicBezTo>
                  <a:cubicBezTo>
                    <a:pt x="15658" y="1336"/>
                    <a:pt x="18538" y="668"/>
                    <a:pt x="214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4069341" y="238998"/>
              <a:ext cx="103853" cy="184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420" fill="norm" stroke="1" extrusionOk="0">
                  <a:moveTo>
                    <a:pt x="19440" y="802"/>
                  </a:moveTo>
                  <a:cubicBezTo>
                    <a:pt x="16848" y="311"/>
                    <a:pt x="14256" y="-180"/>
                    <a:pt x="11448" y="65"/>
                  </a:cubicBezTo>
                  <a:cubicBezTo>
                    <a:pt x="8640" y="311"/>
                    <a:pt x="5616" y="1293"/>
                    <a:pt x="6264" y="3502"/>
                  </a:cubicBezTo>
                  <a:cubicBezTo>
                    <a:pt x="6912" y="5711"/>
                    <a:pt x="11232" y="9147"/>
                    <a:pt x="14256" y="11234"/>
                  </a:cubicBezTo>
                  <a:cubicBezTo>
                    <a:pt x="17280" y="13320"/>
                    <a:pt x="19008" y="14056"/>
                    <a:pt x="20088" y="15161"/>
                  </a:cubicBezTo>
                  <a:cubicBezTo>
                    <a:pt x="21168" y="16265"/>
                    <a:pt x="21600" y="17738"/>
                    <a:pt x="20736" y="18720"/>
                  </a:cubicBezTo>
                  <a:cubicBezTo>
                    <a:pt x="19872" y="19702"/>
                    <a:pt x="17712" y="20193"/>
                    <a:pt x="14040" y="20561"/>
                  </a:cubicBezTo>
                  <a:cubicBezTo>
                    <a:pt x="10368" y="20929"/>
                    <a:pt x="5184" y="21175"/>
                    <a:pt x="0" y="21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405391" y="468587"/>
              <a:ext cx="3632201" cy="221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9" fill="norm" stroke="1" extrusionOk="0">
                  <a:moveTo>
                    <a:pt x="0" y="21559"/>
                  </a:moveTo>
                  <a:cubicBezTo>
                    <a:pt x="503" y="20942"/>
                    <a:pt x="1007" y="20325"/>
                    <a:pt x="1492" y="19810"/>
                  </a:cubicBezTo>
                  <a:cubicBezTo>
                    <a:pt x="1976" y="19296"/>
                    <a:pt x="2442" y="18885"/>
                    <a:pt x="2927" y="18370"/>
                  </a:cubicBezTo>
                  <a:cubicBezTo>
                    <a:pt x="3411" y="17856"/>
                    <a:pt x="3915" y="17239"/>
                    <a:pt x="4418" y="16622"/>
                  </a:cubicBezTo>
                  <a:cubicBezTo>
                    <a:pt x="4922" y="16005"/>
                    <a:pt x="5425" y="15388"/>
                    <a:pt x="5878" y="14770"/>
                  </a:cubicBezTo>
                  <a:cubicBezTo>
                    <a:pt x="6331" y="14153"/>
                    <a:pt x="6734" y="13536"/>
                    <a:pt x="7169" y="12919"/>
                  </a:cubicBezTo>
                  <a:cubicBezTo>
                    <a:pt x="7603" y="12302"/>
                    <a:pt x="8069" y="11685"/>
                    <a:pt x="8547" y="10965"/>
                  </a:cubicBezTo>
                  <a:cubicBezTo>
                    <a:pt x="9025" y="10245"/>
                    <a:pt x="9516" y="9422"/>
                    <a:pt x="10013" y="8702"/>
                  </a:cubicBezTo>
                  <a:cubicBezTo>
                    <a:pt x="10510" y="7982"/>
                    <a:pt x="11014" y="7365"/>
                    <a:pt x="11543" y="6645"/>
                  </a:cubicBezTo>
                  <a:cubicBezTo>
                    <a:pt x="12071" y="5925"/>
                    <a:pt x="12625" y="5102"/>
                    <a:pt x="13173" y="4485"/>
                  </a:cubicBezTo>
                  <a:cubicBezTo>
                    <a:pt x="13720" y="3868"/>
                    <a:pt x="14262" y="3456"/>
                    <a:pt x="14790" y="2942"/>
                  </a:cubicBezTo>
                  <a:cubicBezTo>
                    <a:pt x="15319" y="2428"/>
                    <a:pt x="15835" y="1810"/>
                    <a:pt x="16332" y="1399"/>
                  </a:cubicBezTo>
                  <a:cubicBezTo>
                    <a:pt x="16829" y="988"/>
                    <a:pt x="17308" y="782"/>
                    <a:pt x="17817" y="576"/>
                  </a:cubicBezTo>
                  <a:cubicBezTo>
                    <a:pt x="18327" y="370"/>
                    <a:pt x="18869" y="165"/>
                    <a:pt x="19359" y="62"/>
                  </a:cubicBezTo>
                  <a:cubicBezTo>
                    <a:pt x="19850" y="-41"/>
                    <a:pt x="20291" y="-41"/>
                    <a:pt x="20656" y="268"/>
                  </a:cubicBezTo>
                  <a:cubicBezTo>
                    <a:pt x="21021" y="576"/>
                    <a:pt x="21310" y="1193"/>
                    <a:pt x="21600" y="18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500641" y="561294"/>
              <a:ext cx="3873501" cy="256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4" y="21243"/>
                    <a:pt x="708" y="20886"/>
                    <a:pt x="1115" y="20707"/>
                  </a:cubicBezTo>
                  <a:cubicBezTo>
                    <a:pt x="1523" y="20529"/>
                    <a:pt x="1983" y="20529"/>
                    <a:pt x="2420" y="20261"/>
                  </a:cubicBezTo>
                  <a:cubicBezTo>
                    <a:pt x="2856" y="19993"/>
                    <a:pt x="3270" y="19458"/>
                    <a:pt x="3712" y="18833"/>
                  </a:cubicBezTo>
                  <a:cubicBezTo>
                    <a:pt x="4155" y="18208"/>
                    <a:pt x="4627" y="17494"/>
                    <a:pt x="5070" y="16869"/>
                  </a:cubicBezTo>
                  <a:cubicBezTo>
                    <a:pt x="5512" y="16245"/>
                    <a:pt x="5925" y="15709"/>
                    <a:pt x="6350" y="15084"/>
                  </a:cubicBezTo>
                  <a:cubicBezTo>
                    <a:pt x="6775" y="14460"/>
                    <a:pt x="7212" y="13745"/>
                    <a:pt x="7649" y="13031"/>
                  </a:cubicBezTo>
                  <a:cubicBezTo>
                    <a:pt x="8085" y="12317"/>
                    <a:pt x="8522" y="11603"/>
                    <a:pt x="8965" y="10979"/>
                  </a:cubicBezTo>
                  <a:cubicBezTo>
                    <a:pt x="9407" y="10354"/>
                    <a:pt x="9856" y="9818"/>
                    <a:pt x="10304" y="9372"/>
                  </a:cubicBezTo>
                  <a:cubicBezTo>
                    <a:pt x="10753" y="8926"/>
                    <a:pt x="11201" y="8569"/>
                    <a:pt x="11650" y="8301"/>
                  </a:cubicBezTo>
                  <a:cubicBezTo>
                    <a:pt x="12098" y="8033"/>
                    <a:pt x="12547" y="7855"/>
                    <a:pt x="12984" y="7676"/>
                  </a:cubicBezTo>
                  <a:cubicBezTo>
                    <a:pt x="13420" y="7498"/>
                    <a:pt x="13845" y="7319"/>
                    <a:pt x="14264" y="7051"/>
                  </a:cubicBezTo>
                  <a:cubicBezTo>
                    <a:pt x="14683" y="6783"/>
                    <a:pt x="15096" y="6426"/>
                    <a:pt x="15539" y="5891"/>
                  </a:cubicBezTo>
                  <a:cubicBezTo>
                    <a:pt x="15982" y="5355"/>
                    <a:pt x="16454" y="4641"/>
                    <a:pt x="16896" y="4017"/>
                  </a:cubicBezTo>
                  <a:cubicBezTo>
                    <a:pt x="17339" y="3392"/>
                    <a:pt x="17752" y="2856"/>
                    <a:pt x="18183" y="2321"/>
                  </a:cubicBezTo>
                  <a:cubicBezTo>
                    <a:pt x="18614" y="1785"/>
                    <a:pt x="19062" y="1250"/>
                    <a:pt x="19505" y="803"/>
                  </a:cubicBezTo>
                  <a:cubicBezTo>
                    <a:pt x="19948" y="357"/>
                    <a:pt x="20384" y="0"/>
                    <a:pt x="20732" y="0"/>
                  </a:cubicBezTo>
                  <a:cubicBezTo>
                    <a:pt x="21081" y="0"/>
                    <a:pt x="21340" y="357"/>
                    <a:pt x="21600" y="7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6018791" y="1376211"/>
              <a:ext cx="146051" cy="4533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78" y="121"/>
                    <a:pt x="3757" y="242"/>
                    <a:pt x="5635" y="459"/>
                  </a:cubicBezTo>
                  <a:cubicBezTo>
                    <a:pt x="7513" y="676"/>
                    <a:pt x="9391" y="988"/>
                    <a:pt x="10800" y="1311"/>
                  </a:cubicBezTo>
                  <a:cubicBezTo>
                    <a:pt x="12209" y="1634"/>
                    <a:pt x="13148" y="1966"/>
                    <a:pt x="13930" y="2299"/>
                  </a:cubicBezTo>
                  <a:cubicBezTo>
                    <a:pt x="14713" y="2632"/>
                    <a:pt x="15339" y="2965"/>
                    <a:pt x="15965" y="3323"/>
                  </a:cubicBezTo>
                  <a:cubicBezTo>
                    <a:pt x="16591" y="3681"/>
                    <a:pt x="17217" y="4064"/>
                    <a:pt x="17843" y="4462"/>
                  </a:cubicBezTo>
                  <a:cubicBezTo>
                    <a:pt x="18470" y="4861"/>
                    <a:pt x="19096" y="5274"/>
                    <a:pt x="19722" y="5647"/>
                  </a:cubicBezTo>
                  <a:cubicBezTo>
                    <a:pt x="20348" y="6020"/>
                    <a:pt x="20974" y="6353"/>
                    <a:pt x="21287" y="6701"/>
                  </a:cubicBezTo>
                  <a:cubicBezTo>
                    <a:pt x="21600" y="7049"/>
                    <a:pt x="21600" y="7412"/>
                    <a:pt x="21600" y="7780"/>
                  </a:cubicBezTo>
                  <a:cubicBezTo>
                    <a:pt x="21600" y="8148"/>
                    <a:pt x="21600" y="8521"/>
                    <a:pt x="21600" y="8899"/>
                  </a:cubicBezTo>
                  <a:cubicBezTo>
                    <a:pt x="21600" y="9277"/>
                    <a:pt x="21600" y="9661"/>
                    <a:pt x="21600" y="10044"/>
                  </a:cubicBezTo>
                  <a:cubicBezTo>
                    <a:pt x="21600" y="10427"/>
                    <a:pt x="21600" y="10810"/>
                    <a:pt x="21600" y="11218"/>
                  </a:cubicBezTo>
                  <a:cubicBezTo>
                    <a:pt x="21600" y="11627"/>
                    <a:pt x="21600" y="12061"/>
                    <a:pt x="21443" y="12474"/>
                  </a:cubicBezTo>
                  <a:cubicBezTo>
                    <a:pt x="21287" y="12887"/>
                    <a:pt x="20974" y="13281"/>
                    <a:pt x="20817" y="13684"/>
                  </a:cubicBezTo>
                  <a:cubicBezTo>
                    <a:pt x="20661" y="14087"/>
                    <a:pt x="20661" y="14501"/>
                    <a:pt x="20504" y="14899"/>
                  </a:cubicBezTo>
                  <a:cubicBezTo>
                    <a:pt x="20348" y="15297"/>
                    <a:pt x="20035" y="15681"/>
                    <a:pt x="19878" y="16079"/>
                  </a:cubicBezTo>
                  <a:cubicBezTo>
                    <a:pt x="19722" y="16477"/>
                    <a:pt x="19722" y="16891"/>
                    <a:pt x="19409" y="17284"/>
                  </a:cubicBezTo>
                  <a:cubicBezTo>
                    <a:pt x="19096" y="17677"/>
                    <a:pt x="18470" y="18050"/>
                    <a:pt x="18000" y="18449"/>
                  </a:cubicBezTo>
                  <a:cubicBezTo>
                    <a:pt x="17530" y="18847"/>
                    <a:pt x="17217" y="19271"/>
                    <a:pt x="17061" y="19689"/>
                  </a:cubicBezTo>
                  <a:cubicBezTo>
                    <a:pt x="16904" y="20108"/>
                    <a:pt x="16904" y="20521"/>
                    <a:pt x="17374" y="20839"/>
                  </a:cubicBezTo>
                  <a:cubicBezTo>
                    <a:pt x="17843" y="21156"/>
                    <a:pt x="18783" y="21378"/>
                    <a:pt x="197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7007148" y="1226187"/>
              <a:ext cx="160866" cy="417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9" h="21324" fill="norm" stroke="1" extrusionOk="0">
                  <a:moveTo>
                    <a:pt x="14503" y="4091"/>
                  </a:moveTo>
                  <a:cubicBezTo>
                    <a:pt x="13977" y="2903"/>
                    <a:pt x="13450" y="1715"/>
                    <a:pt x="12660" y="959"/>
                  </a:cubicBezTo>
                  <a:cubicBezTo>
                    <a:pt x="11869" y="203"/>
                    <a:pt x="10816" y="-121"/>
                    <a:pt x="9103" y="41"/>
                  </a:cubicBezTo>
                  <a:cubicBezTo>
                    <a:pt x="7391" y="203"/>
                    <a:pt x="5021" y="851"/>
                    <a:pt x="2913" y="2417"/>
                  </a:cubicBezTo>
                  <a:cubicBezTo>
                    <a:pt x="806" y="3983"/>
                    <a:pt x="-1038" y="6467"/>
                    <a:pt x="674" y="8519"/>
                  </a:cubicBezTo>
                  <a:cubicBezTo>
                    <a:pt x="2386" y="10571"/>
                    <a:pt x="7655" y="12191"/>
                    <a:pt x="11474" y="13379"/>
                  </a:cubicBezTo>
                  <a:cubicBezTo>
                    <a:pt x="15294" y="14567"/>
                    <a:pt x="17664" y="15323"/>
                    <a:pt x="18982" y="16079"/>
                  </a:cubicBezTo>
                  <a:cubicBezTo>
                    <a:pt x="20299" y="16835"/>
                    <a:pt x="20562" y="17591"/>
                    <a:pt x="18586" y="18509"/>
                  </a:cubicBezTo>
                  <a:cubicBezTo>
                    <a:pt x="16611" y="19427"/>
                    <a:pt x="12396" y="20507"/>
                    <a:pt x="9630" y="20993"/>
                  </a:cubicBezTo>
                  <a:cubicBezTo>
                    <a:pt x="6864" y="21479"/>
                    <a:pt x="5547" y="21371"/>
                    <a:pt x="4889" y="21047"/>
                  </a:cubicBezTo>
                  <a:cubicBezTo>
                    <a:pt x="4230" y="20723"/>
                    <a:pt x="4230" y="20183"/>
                    <a:pt x="4757" y="19751"/>
                  </a:cubicBezTo>
                  <a:cubicBezTo>
                    <a:pt x="5284" y="19319"/>
                    <a:pt x="6338" y="18995"/>
                    <a:pt x="7391" y="18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7224233" y="1458761"/>
              <a:ext cx="102659" cy="136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0794" fill="norm" stroke="1" extrusionOk="0">
                  <a:moveTo>
                    <a:pt x="19656" y="1934"/>
                  </a:moveTo>
                  <a:cubicBezTo>
                    <a:pt x="17496" y="1612"/>
                    <a:pt x="15336" y="1290"/>
                    <a:pt x="11880" y="3385"/>
                  </a:cubicBezTo>
                  <a:cubicBezTo>
                    <a:pt x="8424" y="5481"/>
                    <a:pt x="3672" y="9994"/>
                    <a:pt x="1512" y="13218"/>
                  </a:cubicBezTo>
                  <a:cubicBezTo>
                    <a:pt x="-648" y="16442"/>
                    <a:pt x="-216" y="18376"/>
                    <a:pt x="1080" y="19666"/>
                  </a:cubicBezTo>
                  <a:cubicBezTo>
                    <a:pt x="2376" y="20955"/>
                    <a:pt x="4536" y="21600"/>
                    <a:pt x="7992" y="19021"/>
                  </a:cubicBezTo>
                  <a:cubicBezTo>
                    <a:pt x="11448" y="16442"/>
                    <a:pt x="16200" y="10639"/>
                    <a:pt x="18576" y="6931"/>
                  </a:cubicBezTo>
                  <a:cubicBezTo>
                    <a:pt x="20952" y="3224"/>
                    <a:pt x="20952" y="1612"/>
                    <a:pt x="209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7671074" y="1181723"/>
              <a:ext cx="474968" cy="477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356" fill="norm" stroke="1" extrusionOk="0">
                  <a:moveTo>
                    <a:pt x="9446" y="3589"/>
                  </a:moveTo>
                  <a:cubicBezTo>
                    <a:pt x="8870" y="2642"/>
                    <a:pt x="8294" y="1695"/>
                    <a:pt x="7526" y="984"/>
                  </a:cubicBezTo>
                  <a:cubicBezTo>
                    <a:pt x="6758" y="274"/>
                    <a:pt x="5798" y="-200"/>
                    <a:pt x="5030" y="84"/>
                  </a:cubicBezTo>
                  <a:cubicBezTo>
                    <a:pt x="4262" y="368"/>
                    <a:pt x="3686" y="1411"/>
                    <a:pt x="3254" y="3589"/>
                  </a:cubicBezTo>
                  <a:cubicBezTo>
                    <a:pt x="2822" y="5768"/>
                    <a:pt x="2534" y="9084"/>
                    <a:pt x="2582" y="11832"/>
                  </a:cubicBezTo>
                  <a:cubicBezTo>
                    <a:pt x="2630" y="14579"/>
                    <a:pt x="3014" y="16758"/>
                    <a:pt x="3206" y="18132"/>
                  </a:cubicBezTo>
                  <a:cubicBezTo>
                    <a:pt x="3398" y="19505"/>
                    <a:pt x="3398" y="20074"/>
                    <a:pt x="3254" y="20547"/>
                  </a:cubicBezTo>
                  <a:cubicBezTo>
                    <a:pt x="3110" y="21021"/>
                    <a:pt x="2822" y="21400"/>
                    <a:pt x="2534" y="21353"/>
                  </a:cubicBezTo>
                  <a:cubicBezTo>
                    <a:pt x="2246" y="21305"/>
                    <a:pt x="1958" y="20832"/>
                    <a:pt x="1526" y="19979"/>
                  </a:cubicBezTo>
                  <a:cubicBezTo>
                    <a:pt x="1094" y="19126"/>
                    <a:pt x="518" y="17895"/>
                    <a:pt x="230" y="17042"/>
                  </a:cubicBezTo>
                  <a:cubicBezTo>
                    <a:pt x="-58" y="16189"/>
                    <a:pt x="-58" y="15716"/>
                    <a:pt x="134" y="15289"/>
                  </a:cubicBezTo>
                  <a:cubicBezTo>
                    <a:pt x="326" y="14863"/>
                    <a:pt x="710" y="14484"/>
                    <a:pt x="2102" y="14153"/>
                  </a:cubicBezTo>
                  <a:cubicBezTo>
                    <a:pt x="3494" y="13821"/>
                    <a:pt x="5894" y="13537"/>
                    <a:pt x="7574" y="13395"/>
                  </a:cubicBezTo>
                  <a:cubicBezTo>
                    <a:pt x="9254" y="13253"/>
                    <a:pt x="10214" y="13253"/>
                    <a:pt x="10934" y="13205"/>
                  </a:cubicBezTo>
                  <a:cubicBezTo>
                    <a:pt x="11654" y="13158"/>
                    <a:pt x="12134" y="13063"/>
                    <a:pt x="12134" y="12921"/>
                  </a:cubicBezTo>
                  <a:cubicBezTo>
                    <a:pt x="12134" y="12779"/>
                    <a:pt x="11654" y="12589"/>
                    <a:pt x="10886" y="12589"/>
                  </a:cubicBezTo>
                  <a:cubicBezTo>
                    <a:pt x="10118" y="12589"/>
                    <a:pt x="9062" y="12779"/>
                    <a:pt x="8294" y="13442"/>
                  </a:cubicBezTo>
                  <a:cubicBezTo>
                    <a:pt x="7526" y="14105"/>
                    <a:pt x="7046" y="15242"/>
                    <a:pt x="6854" y="16047"/>
                  </a:cubicBezTo>
                  <a:cubicBezTo>
                    <a:pt x="6662" y="16853"/>
                    <a:pt x="6758" y="17326"/>
                    <a:pt x="7190" y="17658"/>
                  </a:cubicBezTo>
                  <a:cubicBezTo>
                    <a:pt x="7622" y="17989"/>
                    <a:pt x="8390" y="18179"/>
                    <a:pt x="9206" y="17942"/>
                  </a:cubicBezTo>
                  <a:cubicBezTo>
                    <a:pt x="10022" y="17705"/>
                    <a:pt x="10886" y="17042"/>
                    <a:pt x="11702" y="16426"/>
                  </a:cubicBezTo>
                  <a:cubicBezTo>
                    <a:pt x="12518" y="15811"/>
                    <a:pt x="13286" y="15242"/>
                    <a:pt x="13814" y="14721"/>
                  </a:cubicBezTo>
                  <a:cubicBezTo>
                    <a:pt x="14342" y="14200"/>
                    <a:pt x="14630" y="13726"/>
                    <a:pt x="14870" y="13253"/>
                  </a:cubicBezTo>
                  <a:cubicBezTo>
                    <a:pt x="15110" y="12779"/>
                    <a:pt x="15302" y="12305"/>
                    <a:pt x="15638" y="12116"/>
                  </a:cubicBezTo>
                  <a:cubicBezTo>
                    <a:pt x="15974" y="11926"/>
                    <a:pt x="16454" y="12021"/>
                    <a:pt x="17030" y="12732"/>
                  </a:cubicBezTo>
                  <a:cubicBezTo>
                    <a:pt x="17606" y="13442"/>
                    <a:pt x="18278" y="14768"/>
                    <a:pt x="18710" y="15668"/>
                  </a:cubicBezTo>
                  <a:cubicBezTo>
                    <a:pt x="19142" y="16568"/>
                    <a:pt x="19334" y="17042"/>
                    <a:pt x="19430" y="17611"/>
                  </a:cubicBezTo>
                  <a:cubicBezTo>
                    <a:pt x="19526" y="18179"/>
                    <a:pt x="19526" y="18842"/>
                    <a:pt x="19286" y="19126"/>
                  </a:cubicBezTo>
                  <a:cubicBezTo>
                    <a:pt x="19046" y="19411"/>
                    <a:pt x="18566" y="19316"/>
                    <a:pt x="18230" y="19032"/>
                  </a:cubicBezTo>
                  <a:cubicBezTo>
                    <a:pt x="17894" y="18747"/>
                    <a:pt x="17702" y="18274"/>
                    <a:pt x="17702" y="17421"/>
                  </a:cubicBezTo>
                  <a:cubicBezTo>
                    <a:pt x="17702" y="16568"/>
                    <a:pt x="17894" y="15337"/>
                    <a:pt x="18566" y="14389"/>
                  </a:cubicBezTo>
                  <a:cubicBezTo>
                    <a:pt x="19238" y="13442"/>
                    <a:pt x="20390" y="12779"/>
                    <a:pt x="21542" y="12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6971291" y="1655611"/>
              <a:ext cx="13398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60" y="20880"/>
                    <a:pt x="2320" y="20160"/>
                    <a:pt x="3583" y="19080"/>
                  </a:cubicBezTo>
                  <a:cubicBezTo>
                    <a:pt x="4845" y="18000"/>
                    <a:pt x="6210" y="16560"/>
                    <a:pt x="7422" y="15120"/>
                  </a:cubicBezTo>
                  <a:cubicBezTo>
                    <a:pt x="8633" y="13680"/>
                    <a:pt x="9691" y="12240"/>
                    <a:pt x="10800" y="10800"/>
                  </a:cubicBezTo>
                  <a:cubicBezTo>
                    <a:pt x="11909" y="9360"/>
                    <a:pt x="13069" y="7920"/>
                    <a:pt x="14332" y="6480"/>
                  </a:cubicBezTo>
                  <a:cubicBezTo>
                    <a:pt x="15594" y="5040"/>
                    <a:pt x="16959" y="3600"/>
                    <a:pt x="18188" y="2520"/>
                  </a:cubicBezTo>
                  <a:cubicBezTo>
                    <a:pt x="19416" y="1440"/>
                    <a:pt x="20508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6412491" y="2093761"/>
              <a:ext cx="63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280"/>
                    <a:pt x="21600" y="10560"/>
                    <a:pt x="18000" y="14160"/>
                  </a:cubicBezTo>
                  <a:cubicBezTo>
                    <a:pt x="14400" y="17760"/>
                    <a:pt x="7200" y="196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6399519" y="2004619"/>
              <a:ext cx="197301" cy="420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257" fill="norm" stroke="1" extrusionOk="0">
                  <a:moveTo>
                    <a:pt x="29" y="7390"/>
                  </a:moveTo>
                  <a:cubicBezTo>
                    <a:pt x="29" y="5572"/>
                    <a:pt x="29" y="3754"/>
                    <a:pt x="29" y="2525"/>
                  </a:cubicBezTo>
                  <a:cubicBezTo>
                    <a:pt x="29" y="1295"/>
                    <a:pt x="29" y="653"/>
                    <a:pt x="1053" y="279"/>
                  </a:cubicBezTo>
                  <a:cubicBezTo>
                    <a:pt x="2076" y="-95"/>
                    <a:pt x="4122" y="-202"/>
                    <a:pt x="7078" y="653"/>
                  </a:cubicBezTo>
                  <a:cubicBezTo>
                    <a:pt x="10034" y="1509"/>
                    <a:pt x="13899" y="3327"/>
                    <a:pt x="16741" y="5519"/>
                  </a:cubicBezTo>
                  <a:cubicBezTo>
                    <a:pt x="19583" y="7711"/>
                    <a:pt x="21402" y="10277"/>
                    <a:pt x="21175" y="12576"/>
                  </a:cubicBezTo>
                  <a:cubicBezTo>
                    <a:pt x="20947" y="14875"/>
                    <a:pt x="18674" y="16907"/>
                    <a:pt x="15377" y="18350"/>
                  </a:cubicBezTo>
                  <a:cubicBezTo>
                    <a:pt x="12080" y="19794"/>
                    <a:pt x="7760" y="20649"/>
                    <a:pt x="4804" y="21024"/>
                  </a:cubicBezTo>
                  <a:cubicBezTo>
                    <a:pt x="1848" y="21398"/>
                    <a:pt x="257" y="21291"/>
                    <a:pt x="29" y="20917"/>
                  </a:cubicBezTo>
                  <a:cubicBezTo>
                    <a:pt x="-198" y="20543"/>
                    <a:pt x="939" y="19901"/>
                    <a:pt x="2076" y="19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6723641" y="2214411"/>
              <a:ext cx="69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6698241" y="2309661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6904762" y="1995716"/>
              <a:ext cx="161780" cy="433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348" fill="norm" stroke="1" extrusionOk="0">
                  <a:moveTo>
                    <a:pt x="21166" y="2955"/>
                  </a:moveTo>
                  <a:cubicBezTo>
                    <a:pt x="18397" y="1912"/>
                    <a:pt x="15628" y="868"/>
                    <a:pt x="13412" y="347"/>
                  </a:cubicBezTo>
                  <a:cubicBezTo>
                    <a:pt x="11197" y="-175"/>
                    <a:pt x="9535" y="-175"/>
                    <a:pt x="8151" y="816"/>
                  </a:cubicBezTo>
                  <a:cubicBezTo>
                    <a:pt x="6766" y="1808"/>
                    <a:pt x="5658" y="3790"/>
                    <a:pt x="5243" y="5303"/>
                  </a:cubicBezTo>
                  <a:cubicBezTo>
                    <a:pt x="4828" y="6816"/>
                    <a:pt x="5104" y="7860"/>
                    <a:pt x="4828" y="8851"/>
                  </a:cubicBezTo>
                  <a:cubicBezTo>
                    <a:pt x="4551" y="9842"/>
                    <a:pt x="3720" y="10782"/>
                    <a:pt x="3443" y="11773"/>
                  </a:cubicBezTo>
                  <a:cubicBezTo>
                    <a:pt x="3166" y="12764"/>
                    <a:pt x="3443" y="13808"/>
                    <a:pt x="3581" y="14851"/>
                  </a:cubicBezTo>
                  <a:cubicBezTo>
                    <a:pt x="3720" y="15895"/>
                    <a:pt x="3720" y="16938"/>
                    <a:pt x="3304" y="17668"/>
                  </a:cubicBezTo>
                  <a:cubicBezTo>
                    <a:pt x="2889" y="18399"/>
                    <a:pt x="2058" y="18816"/>
                    <a:pt x="1228" y="19390"/>
                  </a:cubicBezTo>
                  <a:cubicBezTo>
                    <a:pt x="397" y="19964"/>
                    <a:pt x="-434" y="20695"/>
                    <a:pt x="258" y="21060"/>
                  </a:cubicBezTo>
                  <a:cubicBezTo>
                    <a:pt x="951" y="21425"/>
                    <a:pt x="3166" y="21425"/>
                    <a:pt x="5104" y="21164"/>
                  </a:cubicBezTo>
                  <a:cubicBezTo>
                    <a:pt x="7043" y="20903"/>
                    <a:pt x="8704" y="20382"/>
                    <a:pt x="10366" y="19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7028391" y="2127527"/>
              <a:ext cx="203251" cy="207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392" fill="norm" stroke="1" extrusionOk="0">
                  <a:moveTo>
                    <a:pt x="674" y="3065"/>
                  </a:moveTo>
                  <a:cubicBezTo>
                    <a:pt x="228" y="1974"/>
                    <a:pt x="-217" y="883"/>
                    <a:pt x="117" y="337"/>
                  </a:cubicBezTo>
                  <a:cubicBezTo>
                    <a:pt x="451" y="-208"/>
                    <a:pt x="1564" y="-208"/>
                    <a:pt x="3346" y="1210"/>
                  </a:cubicBezTo>
                  <a:cubicBezTo>
                    <a:pt x="5127" y="2628"/>
                    <a:pt x="7577" y="5465"/>
                    <a:pt x="10138" y="8847"/>
                  </a:cubicBezTo>
                  <a:cubicBezTo>
                    <a:pt x="12698" y="12228"/>
                    <a:pt x="15371" y="16156"/>
                    <a:pt x="17263" y="18337"/>
                  </a:cubicBezTo>
                  <a:cubicBezTo>
                    <a:pt x="19156" y="20519"/>
                    <a:pt x="20270" y="20956"/>
                    <a:pt x="21383" y="21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7098291" y="2119161"/>
              <a:ext cx="1397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36" y="218"/>
                    <a:pt x="17673" y="436"/>
                    <a:pt x="15055" y="2836"/>
                  </a:cubicBezTo>
                  <a:cubicBezTo>
                    <a:pt x="12436" y="5236"/>
                    <a:pt x="9164" y="9818"/>
                    <a:pt x="6545" y="13091"/>
                  </a:cubicBezTo>
                  <a:cubicBezTo>
                    <a:pt x="3927" y="16364"/>
                    <a:pt x="1964" y="18327"/>
                    <a:pt x="982" y="19527"/>
                  </a:cubicBezTo>
                  <a:cubicBezTo>
                    <a:pt x="0" y="20727"/>
                    <a:pt x="0" y="211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7244341" y="2265211"/>
              <a:ext cx="6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7333241" y="2341411"/>
              <a:ext cx="952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7530091" y="2087411"/>
              <a:ext cx="1397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291"/>
                    <a:pt x="7200" y="6583"/>
                    <a:pt x="10800" y="10183"/>
                  </a:cubicBezTo>
                  <a:cubicBezTo>
                    <a:pt x="14400" y="13783"/>
                    <a:pt x="18000" y="176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7555491" y="2055661"/>
              <a:ext cx="1587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56" y="1950"/>
                    <a:pt x="14112" y="3900"/>
                    <a:pt x="10512" y="7500"/>
                  </a:cubicBezTo>
                  <a:cubicBezTo>
                    <a:pt x="6912" y="11100"/>
                    <a:pt x="3456" y="163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7669791" y="2247341"/>
              <a:ext cx="73846" cy="100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1349" fill="norm" stroke="1" extrusionOk="0">
                  <a:moveTo>
                    <a:pt x="0" y="6499"/>
                  </a:moveTo>
                  <a:cubicBezTo>
                    <a:pt x="1800" y="4249"/>
                    <a:pt x="3600" y="1999"/>
                    <a:pt x="6600" y="874"/>
                  </a:cubicBezTo>
                  <a:cubicBezTo>
                    <a:pt x="9600" y="-251"/>
                    <a:pt x="13800" y="-251"/>
                    <a:pt x="16800" y="649"/>
                  </a:cubicBezTo>
                  <a:cubicBezTo>
                    <a:pt x="19800" y="1549"/>
                    <a:pt x="21600" y="3349"/>
                    <a:pt x="20700" y="6049"/>
                  </a:cubicBezTo>
                  <a:cubicBezTo>
                    <a:pt x="19800" y="8749"/>
                    <a:pt x="16200" y="12349"/>
                    <a:pt x="12900" y="14599"/>
                  </a:cubicBezTo>
                  <a:cubicBezTo>
                    <a:pt x="9600" y="16849"/>
                    <a:pt x="6600" y="17749"/>
                    <a:pt x="7500" y="18649"/>
                  </a:cubicBezTo>
                  <a:cubicBezTo>
                    <a:pt x="8400" y="19549"/>
                    <a:pt x="13200" y="20449"/>
                    <a:pt x="18000" y="21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7784091" y="2335061"/>
              <a:ext cx="444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7942841" y="2322361"/>
              <a:ext cx="120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8266691" y="2309661"/>
              <a:ext cx="127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8450841" y="2347761"/>
              <a:ext cx="25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8742941" y="2004861"/>
              <a:ext cx="1587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56" y="3800"/>
                    <a:pt x="6912" y="7600"/>
                    <a:pt x="9936" y="11000"/>
                  </a:cubicBezTo>
                  <a:cubicBezTo>
                    <a:pt x="12960" y="14400"/>
                    <a:pt x="15552" y="17400"/>
                    <a:pt x="17424" y="19100"/>
                  </a:cubicBezTo>
                  <a:cubicBezTo>
                    <a:pt x="19296" y="20800"/>
                    <a:pt x="20448" y="21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8774691" y="1972877"/>
              <a:ext cx="165101" cy="311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6" fill="norm" stroke="1" extrusionOk="0">
                  <a:moveTo>
                    <a:pt x="21600" y="3930"/>
                  </a:moveTo>
                  <a:cubicBezTo>
                    <a:pt x="21600" y="2480"/>
                    <a:pt x="21600" y="1031"/>
                    <a:pt x="20908" y="378"/>
                  </a:cubicBezTo>
                  <a:cubicBezTo>
                    <a:pt x="20215" y="-274"/>
                    <a:pt x="18831" y="-129"/>
                    <a:pt x="16754" y="1176"/>
                  </a:cubicBezTo>
                  <a:cubicBezTo>
                    <a:pt x="14677" y="2480"/>
                    <a:pt x="11908" y="4945"/>
                    <a:pt x="9000" y="8134"/>
                  </a:cubicBezTo>
                  <a:cubicBezTo>
                    <a:pt x="6092" y="11323"/>
                    <a:pt x="3046" y="15237"/>
                    <a:pt x="1523" y="17557"/>
                  </a:cubicBezTo>
                  <a:cubicBezTo>
                    <a:pt x="0" y="19876"/>
                    <a:pt x="0" y="20601"/>
                    <a:pt x="0" y="21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8933804" y="2208061"/>
              <a:ext cx="94888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600" fill="norm" stroke="1" extrusionOk="0">
                  <a:moveTo>
                    <a:pt x="7118" y="0"/>
                  </a:moveTo>
                  <a:cubicBezTo>
                    <a:pt x="5678" y="5143"/>
                    <a:pt x="4238" y="10286"/>
                    <a:pt x="3038" y="14400"/>
                  </a:cubicBezTo>
                  <a:cubicBezTo>
                    <a:pt x="1838" y="18514"/>
                    <a:pt x="878" y="21600"/>
                    <a:pt x="398" y="21600"/>
                  </a:cubicBezTo>
                  <a:cubicBezTo>
                    <a:pt x="-82" y="21600"/>
                    <a:pt x="-82" y="18514"/>
                    <a:pt x="158" y="15686"/>
                  </a:cubicBezTo>
                  <a:cubicBezTo>
                    <a:pt x="398" y="12857"/>
                    <a:pt x="878" y="10286"/>
                    <a:pt x="1838" y="7971"/>
                  </a:cubicBezTo>
                  <a:cubicBezTo>
                    <a:pt x="2798" y="5657"/>
                    <a:pt x="4238" y="3600"/>
                    <a:pt x="6398" y="2314"/>
                  </a:cubicBezTo>
                  <a:cubicBezTo>
                    <a:pt x="8558" y="1029"/>
                    <a:pt x="11438" y="514"/>
                    <a:pt x="14078" y="3600"/>
                  </a:cubicBezTo>
                  <a:cubicBezTo>
                    <a:pt x="16718" y="6686"/>
                    <a:pt x="19118" y="13371"/>
                    <a:pt x="21518" y="20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9047741" y="1962209"/>
              <a:ext cx="129929" cy="366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495" fill="norm" stroke="1" extrusionOk="0">
                  <a:moveTo>
                    <a:pt x="8361" y="1385"/>
                  </a:moveTo>
                  <a:cubicBezTo>
                    <a:pt x="9406" y="888"/>
                    <a:pt x="10452" y="392"/>
                    <a:pt x="11845" y="143"/>
                  </a:cubicBezTo>
                  <a:cubicBezTo>
                    <a:pt x="13239" y="-105"/>
                    <a:pt x="14981" y="-105"/>
                    <a:pt x="16548" y="764"/>
                  </a:cubicBezTo>
                  <a:cubicBezTo>
                    <a:pt x="18116" y="1633"/>
                    <a:pt x="19510" y="3371"/>
                    <a:pt x="18987" y="4861"/>
                  </a:cubicBezTo>
                  <a:cubicBezTo>
                    <a:pt x="18465" y="6350"/>
                    <a:pt x="16026" y="7592"/>
                    <a:pt x="14458" y="8523"/>
                  </a:cubicBezTo>
                  <a:cubicBezTo>
                    <a:pt x="12890" y="9454"/>
                    <a:pt x="12194" y="10074"/>
                    <a:pt x="12716" y="11067"/>
                  </a:cubicBezTo>
                  <a:cubicBezTo>
                    <a:pt x="13239" y="12061"/>
                    <a:pt x="14981" y="13426"/>
                    <a:pt x="16548" y="14357"/>
                  </a:cubicBezTo>
                  <a:cubicBezTo>
                    <a:pt x="18116" y="15288"/>
                    <a:pt x="19510" y="15785"/>
                    <a:pt x="20381" y="16529"/>
                  </a:cubicBezTo>
                  <a:cubicBezTo>
                    <a:pt x="21252" y="17274"/>
                    <a:pt x="21600" y="18267"/>
                    <a:pt x="21252" y="19012"/>
                  </a:cubicBezTo>
                  <a:cubicBezTo>
                    <a:pt x="20903" y="19757"/>
                    <a:pt x="19858" y="20254"/>
                    <a:pt x="16200" y="20626"/>
                  </a:cubicBezTo>
                  <a:cubicBezTo>
                    <a:pt x="12542" y="20998"/>
                    <a:pt x="6271" y="21247"/>
                    <a:pt x="0" y="21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6647441" y="3033561"/>
              <a:ext cx="2159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41" y="15429"/>
                    <a:pt x="12282" y="9257"/>
                    <a:pt x="15882" y="5657"/>
                  </a:cubicBezTo>
                  <a:cubicBezTo>
                    <a:pt x="19482" y="2057"/>
                    <a:pt x="20541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6749041" y="3116111"/>
              <a:ext cx="88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6710941" y="3160561"/>
              <a:ext cx="2476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38" y="16800"/>
                    <a:pt x="11077" y="12000"/>
                    <a:pt x="14677" y="8400"/>
                  </a:cubicBezTo>
                  <a:cubicBezTo>
                    <a:pt x="18277" y="4800"/>
                    <a:pt x="19938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7156764" y="2884994"/>
              <a:ext cx="144728" cy="417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424" fill="norm" stroke="1" extrusionOk="0">
                  <a:moveTo>
                    <a:pt x="21404" y="2734"/>
                  </a:moveTo>
                  <a:cubicBezTo>
                    <a:pt x="21091" y="2191"/>
                    <a:pt x="20778" y="1649"/>
                    <a:pt x="19056" y="1160"/>
                  </a:cubicBezTo>
                  <a:cubicBezTo>
                    <a:pt x="17334" y="672"/>
                    <a:pt x="14204" y="238"/>
                    <a:pt x="11543" y="75"/>
                  </a:cubicBezTo>
                  <a:cubicBezTo>
                    <a:pt x="8882" y="-88"/>
                    <a:pt x="6691" y="21"/>
                    <a:pt x="4969" y="346"/>
                  </a:cubicBezTo>
                  <a:cubicBezTo>
                    <a:pt x="3247" y="672"/>
                    <a:pt x="1995" y="1215"/>
                    <a:pt x="2621" y="1920"/>
                  </a:cubicBezTo>
                  <a:cubicBezTo>
                    <a:pt x="3247" y="2626"/>
                    <a:pt x="5752" y="3494"/>
                    <a:pt x="7787" y="4091"/>
                  </a:cubicBezTo>
                  <a:cubicBezTo>
                    <a:pt x="9821" y="4688"/>
                    <a:pt x="11387" y="5014"/>
                    <a:pt x="12326" y="5448"/>
                  </a:cubicBezTo>
                  <a:cubicBezTo>
                    <a:pt x="13265" y="5882"/>
                    <a:pt x="13578" y="6425"/>
                    <a:pt x="12326" y="7130"/>
                  </a:cubicBezTo>
                  <a:cubicBezTo>
                    <a:pt x="11074" y="7836"/>
                    <a:pt x="8256" y="8704"/>
                    <a:pt x="5908" y="9247"/>
                  </a:cubicBezTo>
                  <a:cubicBezTo>
                    <a:pt x="3561" y="9789"/>
                    <a:pt x="1682" y="10006"/>
                    <a:pt x="1369" y="10278"/>
                  </a:cubicBezTo>
                  <a:cubicBezTo>
                    <a:pt x="1056" y="10549"/>
                    <a:pt x="2308" y="10875"/>
                    <a:pt x="3091" y="11580"/>
                  </a:cubicBezTo>
                  <a:cubicBezTo>
                    <a:pt x="3874" y="12286"/>
                    <a:pt x="4187" y="13371"/>
                    <a:pt x="3561" y="14782"/>
                  </a:cubicBezTo>
                  <a:cubicBezTo>
                    <a:pt x="2934" y="16193"/>
                    <a:pt x="1369" y="17930"/>
                    <a:pt x="587" y="19070"/>
                  </a:cubicBezTo>
                  <a:cubicBezTo>
                    <a:pt x="-196" y="20209"/>
                    <a:pt x="-196" y="20752"/>
                    <a:pt x="587" y="21078"/>
                  </a:cubicBezTo>
                  <a:cubicBezTo>
                    <a:pt x="1369" y="21403"/>
                    <a:pt x="2934" y="21512"/>
                    <a:pt x="5752" y="21349"/>
                  </a:cubicBezTo>
                  <a:cubicBezTo>
                    <a:pt x="8569" y="21186"/>
                    <a:pt x="12639" y="20752"/>
                    <a:pt x="16708" y="20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7358641" y="2976411"/>
              <a:ext cx="209551" cy="275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0" y="0"/>
                  </a:moveTo>
                  <a:cubicBezTo>
                    <a:pt x="4145" y="3627"/>
                    <a:pt x="8291" y="7255"/>
                    <a:pt x="11455" y="10470"/>
                  </a:cubicBezTo>
                  <a:cubicBezTo>
                    <a:pt x="14618" y="13685"/>
                    <a:pt x="16800" y="16489"/>
                    <a:pt x="18000" y="18385"/>
                  </a:cubicBezTo>
                  <a:cubicBezTo>
                    <a:pt x="19200" y="20281"/>
                    <a:pt x="19418" y="21270"/>
                    <a:pt x="19855" y="21435"/>
                  </a:cubicBezTo>
                  <a:cubicBezTo>
                    <a:pt x="20291" y="21600"/>
                    <a:pt x="20945" y="20940"/>
                    <a:pt x="21600" y="20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7403091" y="2982761"/>
              <a:ext cx="1524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00" y="0"/>
                    <a:pt x="18600" y="0"/>
                    <a:pt x="16350" y="1423"/>
                  </a:cubicBezTo>
                  <a:cubicBezTo>
                    <a:pt x="14100" y="2847"/>
                    <a:pt x="11100" y="5693"/>
                    <a:pt x="8400" y="8372"/>
                  </a:cubicBezTo>
                  <a:cubicBezTo>
                    <a:pt x="5700" y="11051"/>
                    <a:pt x="3300" y="13563"/>
                    <a:pt x="1950" y="15740"/>
                  </a:cubicBezTo>
                  <a:cubicBezTo>
                    <a:pt x="600" y="17916"/>
                    <a:pt x="300" y="197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7602058" y="3169307"/>
              <a:ext cx="112184" cy="119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5" fill="norm" stroke="1" extrusionOk="0">
                  <a:moveTo>
                    <a:pt x="2038" y="6282"/>
                  </a:moveTo>
                  <a:cubicBezTo>
                    <a:pt x="1630" y="10007"/>
                    <a:pt x="1223" y="13731"/>
                    <a:pt x="815" y="16524"/>
                  </a:cubicBezTo>
                  <a:cubicBezTo>
                    <a:pt x="408" y="19317"/>
                    <a:pt x="0" y="21179"/>
                    <a:pt x="0" y="20993"/>
                  </a:cubicBezTo>
                  <a:cubicBezTo>
                    <a:pt x="0" y="20807"/>
                    <a:pt x="408" y="18572"/>
                    <a:pt x="1223" y="15593"/>
                  </a:cubicBezTo>
                  <a:cubicBezTo>
                    <a:pt x="2038" y="12613"/>
                    <a:pt x="3260" y="8889"/>
                    <a:pt x="5706" y="5910"/>
                  </a:cubicBezTo>
                  <a:cubicBezTo>
                    <a:pt x="8151" y="2931"/>
                    <a:pt x="11819" y="696"/>
                    <a:pt x="14672" y="138"/>
                  </a:cubicBezTo>
                  <a:cubicBezTo>
                    <a:pt x="17525" y="-421"/>
                    <a:pt x="19562" y="696"/>
                    <a:pt x="20581" y="4048"/>
                  </a:cubicBezTo>
                  <a:cubicBezTo>
                    <a:pt x="21600" y="7400"/>
                    <a:pt x="21600" y="12986"/>
                    <a:pt x="21600" y="18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7790441" y="3224061"/>
              <a:ext cx="444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7917441" y="2995461"/>
              <a:ext cx="1714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33" y="1326"/>
                    <a:pt x="4267" y="2653"/>
                    <a:pt x="7867" y="6253"/>
                  </a:cubicBezTo>
                  <a:cubicBezTo>
                    <a:pt x="11467" y="9853"/>
                    <a:pt x="16533" y="1572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7968268" y="2970061"/>
              <a:ext cx="158724" cy="281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430" fill="norm" stroke="1" extrusionOk="0">
                  <a:moveTo>
                    <a:pt x="21312" y="0"/>
                  </a:moveTo>
                  <a:cubicBezTo>
                    <a:pt x="16765" y="3063"/>
                    <a:pt x="12217" y="6125"/>
                    <a:pt x="8807" y="9107"/>
                  </a:cubicBezTo>
                  <a:cubicBezTo>
                    <a:pt x="5396" y="12090"/>
                    <a:pt x="3123" y="14991"/>
                    <a:pt x="1701" y="17087"/>
                  </a:cubicBezTo>
                  <a:cubicBezTo>
                    <a:pt x="280" y="19182"/>
                    <a:pt x="-288" y="20472"/>
                    <a:pt x="138" y="21036"/>
                  </a:cubicBezTo>
                  <a:cubicBezTo>
                    <a:pt x="565" y="21600"/>
                    <a:pt x="1986" y="21439"/>
                    <a:pt x="3407" y="21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8129108" y="3160561"/>
              <a:ext cx="80434" cy="65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253" y="6271"/>
                  </a:moveTo>
                  <a:cubicBezTo>
                    <a:pt x="4547" y="9058"/>
                    <a:pt x="2842" y="11845"/>
                    <a:pt x="1705" y="14981"/>
                  </a:cubicBezTo>
                  <a:cubicBezTo>
                    <a:pt x="568" y="18116"/>
                    <a:pt x="0" y="21600"/>
                    <a:pt x="0" y="21600"/>
                  </a:cubicBezTo>
                  <a:cubicBezTo>
                    <a:pt x="0" y="21600"/>
                    <a:pt x="568" y="18116"/>
                    <a:pt x="1705" y="14632"/>
                  </a:cubicBezTo>
                  <a:cubicBezTo>
                    <a:pt x="2842" y="11148"/>
                    <a:pt x="4547" y="7665"/>
                    <a:pt x="6537" y="4877"/>
                  </a:cubicBezTo>
                  <a:cubicBezTo>
                    <a:pt x="8526" y="2090"/>
                    <a:pt x="10800" y="0"/>
                    <a:pt x="13074" y="0"/>
                  </a:cubicBezTo>
                  <a:cubicBezTo>
                    <a:pt x="15347" y="0"/>
                    <a:pt x="17621" y="2090"/>
                    <a:pt x="19042" y="5574"/>
                  </a:cubicBezTo>
                  <a:cubicBezTo>
                    <a:pt x="20463" y="9058"/>
                    <a:pt x="21032" y="13935"/>
                    <a:pt x="21600" y="18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8247641" y="3230411"/>
              <a:ext cx="63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8374641" y="3179611"/>
              <a:ext cx="12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8463541" y="3224061"/>
              <a:ext cx="444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8603241" y="3205011"/>
              <a:ext cx="146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8831841" y="3185961"/>
              <a:ext cx="44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8952491" y="3211361"/>
              <a:ext cx="381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9073141" y="2944661"/>
              <a:ext cx="1968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87" y="2700"/>
                    <a:pt x="5574" y="5400"/>
                    <a:pt x="8013" y="8460"/>
                  </a:cubicBezTo>
                  <a:cubicBezTo>
                    <a:pt x="10452" y="11520"/>
                    <a:pt x="12542" y="14940"/>
                    <a:pt x="14748" y="17190"/>
                  </a:cubicBezTo>
                  <a:cubicBezTo>
                    <a:pt x="16955" y="19440"/>
                    <a:pt x="19277" y="205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9149341" y="2938311"/>
              <a:ext cx="1460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22" y="167"/>
                    <a:pt x="17843" y="335"/>
                    <a:pt x="15965" y="1340"/>
                  </a:cubicBezTo>
                  <a:cubicBezTo>
                    <a:pt x="14087" y="2344"/>
                    <a:pt x="12209" y="4186"/>
                    <a:pt x="9548" y="7702"/>
                  </a:cubicBezTo>
                  <a:cubicBezTo>
                    <a:pt x="6887" y="11219"/>
                    <a:pt x="3443" y="164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9308091" y="3160561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9352541" y="2911018"/>
              <a:ext cx="87313" cy="389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471" fill="norm" stroke="1" extrusionOk="0">
                  <a:moveTo>
                    <a:pt x="0" y="105"/>
                  </a:moveTo>
                  <a:cubicBezTo>
                    <a:pt x="2571" y="-12"/>
                    <a:pt x="5143" y="-129"/>
                    <a:pt x="8229" y="338"/>
                  </a:cubicBezTo>
                  <a:cubicBezTo>
                    <a:pt x="11314" y="805"/>
                    <a:pt x="14914" y="1856"/>
                    <a:pt x="16457" y="2965"/>
                  </a:cubicBezTo>
                  <a:cubicBezTo>
                    <a:pt x="18000" y="4074"/>
                    <a:pt x="17486" y="5242"/>
                    <a:pt x="16971" y="6468"/>
                  </a:cubicBezTo>
                  <a:cubicBezTo>
                    <a:pt x="16457" y="7694"/>
                    <a:pt x="15943" y="8978"/>
                    <a:pt x="16714" y="10437"/>
                  </a:cubicBezTo>
                  <a:cubicBezTo>
                    <a:pt x="17486" y="11897"/>
                    <a:pt x="19543" y="13532"/>
                    <a:pt x="20571" y="14933"/>
                  </a:cubicBezTo>
                  <a:cubicBezTo>
                    <a:pt x="21600" y="16334"/>
                    <a:pt x="21600" y="17501"/>
                    <a:pt x="19029" y="18552"/>
                  </a:cubicBezTo>
                  <a:cubicBezTo>
                    <a:pt x="16457" y="19603"/>
                    <a:pt x="11314" y="20537"/>
                    <a:pt x="6171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6684609" y="4126555"/>
              <a:ext cx="127933" cy="334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449" fill="norm" stroke="1" extrusionOk="0">
                  <a:moveTo>
                    <a:pt x="17922" y="4024"/>
                  </a:moveTo>
                  <a:cubicBezTo>
                    <a:pt x="15831" y="2938"/>
                    <a:pt x="13741" y="1851"/>
                    <a:pt x="11825" y="1172"/>
                  </a:cubicBezTo>
                  <a:cubicBezTo>
                    <a:pt x="9909" y="492"/>
                    <a:pt x="8167" y="221"/>
                    <a:pt x="6251" y="85"/>
                  </a:cubicBezTo>
                  <a:cubicBezTo>
                    <a:pt x="4334" y="-51"/>
                    <a:pt x="2244" y="-51"/>
                    <a:pt x="1025" y="289"/>
                  </a:cubicBezTo>
                  <a:cubicBezTo>
                    <a:pt x="-195" y="628"/>
                    <a:pt x="-543" y="1307"/>
                    <a:pt x="1199" y="2394"/>
                  </a:cubicBezTo>
                  <a:cubicBezTo>
                    <a:pt x="2941" y="3481"/>
                    <a:pt x="6773" y="4975"/>
                    <a:pt x="9212" y="5994"/>
                  </a:cubicBezTo>
                  <a:cubicBezTo>
                    <a:pt x="11651" y="7013"/>
                    <a:pt x="12696" y="7557"/>
                    <a:pt x="12870" y="8168"/>
                  </a:cubicBezTo>
                  <a:cubicBezTo>
                    <a:pt x="13044" y="8779"/>
                    <a:pt x="12347" y="9458"/>
                    <a:pt x="11651" y="10613"/>
                  </a:cubicBezTo>
                  <a:cubicBezTo>
                    <a:pt x="10954" y="11768"/>
                    <a:pt x="10257" y="13398"/>
                    <a:pt x="8689" y="14960"/>
                  </a:cubicBezTo>
                  <a:cubicBezTo>
                    <a:pt x="7122" y="16523"/>
                    <a:pt x="4683" y="18017"/>
                    <a:pt x="3289" y="19104"/>
                  </a:cubicBezTo>
                  <a:cubicBezTo>
                    <a:pt x="1896" y="20191"/>
                    <a:pt x="1547" y="20870"/>
                    <a:pt x="2244" y="21209"/>
                  </a:cubicBezTo>
                  <a:cubicBezTo>
                    <a:pt x="2941" y="21549"/>
                    <a:pt x="4683" y="21549"/>
                    <a:pt x="7992" y="21074"/>
                  </a:cubicBezTo>
                  <a:cubicBezTo>
                    <a:pt x="11302" y="20598"/>
                    <a:pt x="16180" y="19647"/>
                    <a:pt x="21057" y="186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6831591" y="4214661"/>
              <a:ext cx="2032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75" y="5700"/>
                    <a:pt x="8550" y="11400"/>
                    <a:pt x="12150" y="15000"/>
                  </a:cubicBezTo>
                  <a:cubicBezTo>
                    <a:pt x="15750" y="18600"/>
                    <a:pt x="18675" y="201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6876041" y="4176561"/>
              <a:ext cx="1460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080"/>
                  </a:moveTo>
                  <a:cubicBezTo>
                    <a:pt x="20348" y="540"/>
                    <a:pt x="19096" y="0"/>
                    <a:pt x="17843" y="0"/>
                  </a:cubicBezTo>
                  <a:cubicBezTo>
                    <a:pt x="16591" y="0"/>
                    <a:pt x="15339" y="540"/>
                    <a:pt x="12678" y="2790"/>
                  </a:cubicBezTo>
                  <a:cubicBezTo>
                    <a:pt x="10017" y="5040"/>
                    <a:pt x="5948" y="9000"/>
                    <a:pt x="3443" y="12060"/>
                  </a:cubicBezTo>
                  <a:cubicBezTo>
                    <a:pt x="939" y="15120"/>
                    <a:pt x="0" y="17280"/>
                    <a:pt x="0" y="18720"/>
                  </a:cubicBezTo>
                  <a:cubicBezTo>
                    <a:pt x="0" y="20160"/>
                    <a:pt x="939" y="20880"/>
                    <a:pt x="18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7022091" y="4297211"/>
              <a:ext cx="317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5400"/>
                    <a:pt x="5760" y="10800"/>
                    <a:pt x="9360" y="14400"/>
                  </a:cubicBezTo>
                  <a:cubicBezTo>
                    <a:pt x="12960" y="18000"/>
                    <a:pt x="1728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7142741" y="4398811"/>
              <a:ext cx="571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7314191" y="4201961"/>
              <a:ext cx="1905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20" y="1662"/>
                    <a:pt x="3840" y="3323"/>
                    <a:pt x="6120" y="5954"/>
                  </a:cubicBezTo>
                  <a:cubicBezTo>
                    <a:pt x="8400" y="8585"/>
                    <a:pt x="11040" y="12185"/>
                    <a:pt x="13680" y="14954"/>
                  </a:cubicBezTo>
                  <a:cubicBezTo>
                    <a:pt x="16320" y="17723"/>
                    <a:pt x="18960" y="196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7390391" y="4157511"/>
              <a:ext cx="1206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779" y="3709"/>
                    <a:pt x="7958" y="7418"/>
                    <a:pt x="4358" y="11018"/>
                  </a:cubicBezTo>
                  <a:cubicBezTo>
                    <a:pt x="758" y="14618"/>
                    <a:pt x="379" y="181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7568191" y="4306918"/>
              <a:ext cx="101601" cy="103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7" fill="norm" stroke="1" extrusionOk="0">
                  <a:moveTo>
                    <a:pt x="0" y="611"/>
                  </a:moveTo>
                  <a:cubicBezTo>
                    <a:pt x="2250" y="179"/>
                    <a:pt x="4500" y="-253"/>
                    <a:pt x="6525" y="179"/>
                  </a:cubicBezTo>
                  <a:cubicBezTo>
                    <a:pt x="8550" y="611"/>
                    <a:pt x="10350" y="1907"/>
                    <a:pt x="11475" y="3635"/>
                  </a:cubicBezTo>
                  <a:cubicBezTo>
                    <a:pt x="12600" y="5363"/>
                    <a:pt x="13050" y="7523"/>
                    <a:pt x="12150" y="10547"/>
                  </a:cubicBezTo>
                  <a:cubicBezTo>
                    <a:pt x="11250" y="13571"/>
                    <a:pt x="9000" y="17459"/>
                    <a:pt x="9225" y="19403"/>
                  </a:cubicBezTo>
                  <a:cubicBezTo>
                    <a:pt x="9450" y="21347"/>
                    <a:pt x="12150" y="21347"/>
                    <a:pt x="14625" y="20915"/>
                  </a:cubicBezTo>
                  <a:cubicBezTo>
                    <a:pt x="17100" y="20483"/>
                    <a:pt x="19350" y="19619"/>
                    <a:pt x="21600" y="187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7758691" y="4367061"/>
              <a:ext cx="571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7898391" y="4170211"/>
              <a:ext cx="1651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40"/>
                  </a:moveTo>
                  <a:cubicBezTo>
                    <a:pt x="1108" y="720"/>
                    <a:pt x="2215" y="0"/>
                    <a:pt x="3462" y="0"/>
                  </a:cubicBezTo>
                  <a:cubicBezTo>
                    <a:pt x="4708" y="0"/>
                    <a:pt x="6092" y="720"/>
                    <a:pt x="8308" y="3480"/>
                  </a:cubicBezTo>
                  <a:cubicBezTo>
                    <a:pt x="10523" y="6240"/>
                    <a:pt x="13569" y="11040"/>
                    <a:pt x="15923" y="14400"/>
                  </a:cubicBezTo>
                  <a:cubicBezTo>
                    <a:pt x="18277" y="17760"/>
                    <a:pt x="19938" y="196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7955541" y="4157511"/>
              <a:ext cx="1460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35" y="206"/>
                    <a:pt x="18470" y="411"/>
                    <a:pt x="16122" y="2057"/>
                  </a:cubicBezTo>
                  <a:cubicBezTo>
                    <a:pt x="13774" y="3703"/>
                    <a:pt x="10643" y="6789"/>
                    <a:pt x="7826" y="10286"/>
                  </a:cubicBezTo>
                  <a:cubicBezTo>
                    <a:pt x="5009" y="13783"/>
                    <a:pt x="2504" y="176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8126991" y="4307467"/>
              <a:ext cx="75224" cy="139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180" fill="norm" stroke="1" extrusionOk="0">
                  <a:moveTo>
                    <a:pt x="5400" y="372"/>
                  </a:moveTo>
                  <a:cubicBezTo>
                    <a:pt x="8400" y="49"/>
                    <a:pt x="11400" y="-273"/>
                    <a:pt x="13500" y="372"/>
                  </a:cubicBezTo>
                  <a:cubicBezTo>
                    <a:pt x="15600" y="1017"/>
                    <a:pt x="16800" y="2628"/>
                    <a:pt x="15900" y="3918"/>
                  </a:cubicBezTo>
                  <a:cubicBezTo>
                    <a:pt x="15000" y="5208"/>
                    <a:pt x="12000" y="6175"/>
                    <a:pt x="12000" y="6658"/>
                  </a:cubicBezTo>
                  <a:cubicBezTo>
                    <a:pt x="12000" y="7142"/>
                    <a:pt x="15000" y="7142"/>
                    <a:pt x="17100" y="8109"/>
                  </a:cubicBezTo>
                  <a:cubicBezTo>
                    <a:pt x="19200" y="9076"/>
                    <a:pt x="20400" y="11011"/>
                    <a:pt x="21000" y="12784"/>
                  </a:cubicBezTo>
                  <a:cubicBezTo>
                    <a:pt x="21600" y="14557"/>
                    <a:pt x="21600" y="16169"/>
                    <a:pt x="18900" y="17781"/>
                  </a:cubicBezTo>
                  <a:cubicBezTo>
                    <a:pt x="16200" y="19393"/>
                    <a:pt x="10800" y="21005"/>
                    <a:pt x="7200" y="21166"/>
                  </a:cubicBezTo>
                  <a:cubicBezTo>
                    <a:pt x="3600" y="21327"/>
                    <a:pt x="1800" y="20037"/>
                    <a:pt x="0" y="187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8266691" y="4133437"/>
              <a:ext cx="82551" cy="398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0" y="957"/>
                  </a:moveTo>
                  <a:cubicBezTo>
                    <a:pt x="2215" y="614"/>
                    <a:pt x="4431" y="271"/>
                    <a:pt x="6923" y="99"/>
                  </a:cubicBezTo>
                  <a:cubicBezTo>
                    <a:pt x="9415" y="-72"/>
                    <a:pt x="12185" y="-72"/>
                    <a:pt x="14400" y="499"/>
                  </a:cubicBezTo>
                  <a:cubicBezTo>
                    <a:pt x="16615" y="1071"/>
                    <a:pt x="18277" y="2214"/>
                    <a:pt x="17723" y="3357"/>
                  </a:cubicBezTo>
                  <a:cubicBezTo>
                    <a:pt x="17169" y="4499"/>
                    <a:pt x="14400" y="5642"/>
                    <a:pt x="11908" y="6442"/>
                  </a:cubicBezTo>
                  <a:cubicBezTo>
                    <a:pt x="9415" y="7242"/>
                    <a:pt x="7200" y="7699"/>
                    <a:pt x="6923" y="8157"/>
                  </a:cubicBezTo>
                  <a:cubicBezTo>
                    <a:pt x="6646" y="8614"/>
                    <a:pt x="8308" y="9071"/>
                    <a:pt x="10523" y="9414"/>
                  </a:cubicBezTo>
                  <a:cubicBezTo>
                    <a:pt x="12738" y="9757"/>
                    <a:pt x="15508" y="9985"/>
                    <a:pt x="17723" y="10385"/>
                  </a:cubicBezTo>
                  <a:cubicBezTo>
                    <a:pt x="19938" y="10785"/>
                    <a:pt x="21600" y="11357"/>
                    <a:pt x="21600" y="12499"/>
                  </a:cubicBezTo>
                  <a:cubicBezTo>
                    <a:pt x="21600" y="13642"/>
                    <a:pt x="19938" y="15357"/>
                    <a:pt x="16062" y="16957"/>
                  </a:cubicBezTo>
                  <a:cubicBezTo>
                    <a:pt x="12185" y="18557"/>
                    <a:pt x="6092" y="20042"/>
                    <a:pt x="0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6744393" y="4802842"/>
              <a:ext cx="98198" cy="332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0" h="21480" fill="norm" stroke="1" extrusionOk="0">
                  <a:moveTo>
                    <a:pt x="18160" y="3024"/>
                  </a:moveTo>
                  <a:cubicBezTo>
                    <a:pt x="19483" y="2477"/>
                    <a:pt x="20805" y="1931"/>
                    <a:pt x="20364" y="1384"/>
                  </a:cubicBezTo>
                  <a:cubicBezTo>
                    <a:pt x="19923" y="837"/>
                    <a:pt x="17719" y="290"/>
                    <a:pt x="14634" y="85"/>
                  </a:cubicBezTo>
                  <a:cubicBezTo>
                    <a:pt x="11548" y="-120"/>
                    <a:pt x="7581" y="17"/>
                    <a:pt x="4495" y="837"/>
                  </a:cubicBezTo>
                  <a:cubicBezTo>
                    <a:pt x="1409" y="1657"/>
                    <a:pt x="-795" y="3161"/>
                    <a:pt x="968" y="4596"/>
                  </a:cubicBezTo>
                  <a:cubicBezTo>
                    <a:pt x="2732" y="6032"/>
                    <a:pt x="8462" y="7399"/>
                    <a:pt x="11989" y="8356"/>
                  </a:cubicBezTo>
                  <a:cubicBezTo>
                    <a:pt x="15515" y="9313"/>
                    <a:pt x="16838" y="9860"/>
                    <a:pt x="17499" y="10475"/>
                  </a:cubicBezTo>
                  <a:cubicBezTo>
                    <a:pt x="18160" y="11090"/>
                    <a:pt x="18160" y="11774"/>
                    <a:pt x="15956" y="12389"/>
                  </a:cubicBezTo>
                  <a:cubicBezTo>
                    <a:pt x="13752" y="13004"/>
                    <a:pt x="9344" y="13551"/>
                    <a:pt x="6038" y="14029"/>
                  </a:cubicBezTo>
                  <a:cubicBezTo>
                    <a:pt x="2732" y="14508"/>
                    <a:pt x="527" y="14918"/>
                    <a:pt x="87" y="15396"/>
                  </a:cubicBezTo>
                  <a:cubicBezTo>
                    <a:pt x="-354" y="15875"/>
                    <a:pt x="968" y="16422"/>
                    <a:pt x="2291" y="17037"/>
                  </a:cubicBezTo>
                  <a:cubicBezTo>
                    <a:pt x="3613" y="17652"/>
                    <a:pt x="4936" y="18336"/>
                    <a:pt x="7581" y="19088"/>
                  </a:cubicBezTo>
                  <a:cubicBezTo>
                    <a:pt x="10225" y="19839"/>
                    <a:pt x="14193" y="20660"/>
                    <a:pt x="18160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6920491" y="4843311"/>
              <a:ext cx="2540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923"/>
                    <a:pt x="0" y="1846"/>
                    <a:pt x="1440" y="3508"/>
                  </a:cubicBezTo>
                  <a:cubicBezTo>
                    <a:pt x="2880" y="5169"/>
                    <a:pt x="5760" y="7569"/>
                    <a:pt x="8910" y="10523"/>
                  </a:cubicBezTo>
                  <a:cubicBezTo>
                    <a:pt x="12060" y="13477"/>
                    <a:pt x="15480" y="16985"/>
                    <a:pt x="17640" y="18923"/>
                  </a:cubicBezTo>
                  <a:cubicBezTo>
                    <a:pt x="19800" y="20862"/>
                    <a:pt x="20700" y="212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6956945" y="4828806"/>
              <a:ext cx="166747" cy="274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411" fill="norm" stroke="1" extrusionOk="0">
                  <a:moveTo>
                    <a:pt x="21270" y="141"/>
                  </a:moveTo>
                  <a:cubicBezTo>
                    <a:pt x="19650" y="-24"/>
                    <a:pt x="18030" y="-189"/>
                    <a:pt x="16005" y="553"/>
                  </a:cubicBezTo>
                  <a:cubicBezTo>
                    <a:pt x="13980" y="1295"/>
                    <a:pt x="11550" y="2944"/>
                    <a:pt x="8850" y="5500"/>
                  </a:cubicBezTo>
                  <a:cubicBezTo>
                    <a:pt x="6150" y="8055"/>
                    <a:pt x="3180" y="11518"/>
                    <a:pt x="1560" y="13826"/>
                  </a:cubicBezTo>
                  <a:cubicBezTo>
                    <a:pt x="-60" y="16135"/>
                    <a:pt x="-330" y="17289"/>
                    <a:pt x="345" y="18361"/>
                  </a:cubicBezTo>
                  <a:cubicBezTo>
                    <a:pt x="1020" y="19432"/>
                    <a:pt x="2640" y="20422"/>
                    <a:pt x="4260" y="21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7225291" y="4957611"/>
              <a:ext cx="7878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3" h="21600" fill="norm" stroke="1" extrusionOk="0">
                  <a:moveTo>
                    <a:pt x="1662" y="0"/>
                  </a:moveTo>
                  <a:cubicBezTo>
                    <a:pt x="4431" y="1137"/>
                    <a:pt x="7200" y="2274"/>
                    <a:pt x="8308" y="3789"/>
                  </a:cubicBezTo>
                  <a:cubicBezTo>
                    <a:pt x="9415" y="5305"/>
                    <a:pt x="8862" y="7200"/>
                    <a:pt x="11077" y="8716"/>
                  </a:cubicBezTo>
                  <a:cubicBezTo>
                    <a:pt x="13292" y="10232"/>
                    <a:pt x="18277" y="11368"/>
                    <a:pt x="19938" y="12695"/>
                  </a:cubicBezTo>
                  <a:cubicBezTo>
                    <a:pt x="21600" y="14021"/>
                    <a:pt x="19938" y="15537"/>
                    <a:pt x="17723" y="16674"/>
                  </a:cubicBezTo>
                  <a:cubicBezTo>
                    <a:pt x="15508" y="17811"/>
                    <a:pt x="12738" y="18568"/>
                    <a:pt x="9692" y="19326"/>
                  </a:cubicBezTo>
                  <a:cubicBezTo>
                    <a:pt x="6646" y="20084"/>
                    <a:pt x="3323" y="208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7352291" y="5084611"/>
              <a:ext cx="31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7517391" y="4832337"/>
              <a:ext cx="196851" cy="233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0" y="2176"/>
                  </a:moveTo>
                  <a:cubicBezTo>
                    <a:pt x="929" y="1203"/>
                    <a:pt x="1858" y="230"/>
                    <a:pt x="2787" y="36"/>
                  </a:cubicBezTo>
                  <a:cubicBezTo>
                    <a:pt x="3716" y="-159"/>
                    <a:pt x="4645" y="425"/>
                    <a:pt x="6387" y="2079"/>
                  </a:cubicBezTo>
                  <a:cubicBezTo>
                    <a:pt x="8129" y="3733"/>
                    <a:pt x="10684" y="6457"/>
                    <a:pt x="13355" y="9863"/>
                  </a:cubicBezTo>
                  <a:cubicBezTo>
                    <a:pt x="16026" y="13268"/>
                    <a:pt x="18813" y="17355"/>
                    <a:pt x="21600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7599941" y="4817911"/>
              <a:ext cx="1333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3114"/>
                    <a:pt x="11314" y="6227"/>
                    <a:pt x="7714" y="9827"/>
                  </a:cubicBezTo>
                  <a:cubicBezTo>
                    <a:pt x="4114" y="13427"/>
                    <a:pt x="2057" y="175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7739641" y="5027461"/>
              <a:ext cx="19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7866641" y="5078261"/>
              <a:ext cx="44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7999991" y="4894111"/>
              <a:ext cx="1016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50" y="3900"/>
                    <a:pt x="9900" y="7800"/>
                    <a:pt x="13500" y="11400"/>
                  </a:cubicBezTo>
                  <a:cubicBezTo>
                    <a:pt x="17100" y="15000"/>
                    <a:pt x="19350" y="183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7999991" y="4862361"/>
              <a:ext cx="1397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64" y="0"/>
                    <a:pt x="18327" y="0"/>
                    <a:pt x="15545" y="1749"/>
                  </a:cubicBezTo>
                  <a:cubicBezTo>
                    <a:pt x="12764" y="3497"/>
                    <a:pt x="8836" y="6994"/>
                    <a:pt x="6055" y="10594"/>
                  </a:cubicBezTo>
                  <a:cubicBezTo>
                    <a:pt x="3273" y="14194"/>
                    <a:pt x="1636" y="1789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8146041" y="5044309"/>
              <a:ext cx="139701" cy="95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4" fill="norm" stroke="1" extrusionOk="0">
                  <a:moveTo>
                    <a:pt x="0" y="5993"/>
                  </a:moveTo>
                  <a:cubicBezTo>
                    <a:pt x="982" y="3695"/>
                    <a:pt x="1964" y="1397"/>
                    <a:pt x="3273" y="478"/>
                  </a:cubicBezTo>
                  <a:cubicBezTo>
                    <a:pt x="4582" y="-441"/>
                    <a:pt x="6218" y="19"/>
                    <a:pt x="7364" y="1397"/>
                  </a:cubicBezTo>
                  <a:cubicBezTo>
                    <a:pt x="8509" y="2776"/>
                    <a:pt x="9164" y="5074"/>
                    <a:pt x="8836" y="8521"/>
                  </a:cubicBezTo>
                  <a:cubicBezTo>
                    <a:pt x="8509" y="11968"/>
                    <a:pt x="7200" y="16563"/>
                    <a:pt x="7364" y="18861"/>
                  </a:cubicBezTo>
                  <a:cubicBezTo>
                    <a:pt x="7527" y="21159"/>
                    <a:pt x="9164" y="21159"/>
                    <a:pt x="11782" y="20240"/>
                  </a:cubicBezTo>
                  <a:cubicBezTo>
                    <a:pt x="14400" y="19321"/>
                    <a:pt x="18000" y="17482"/>
                    <a:pt x="21600" y="156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8336541" y="4849661"/>
              <a:ext cx="74085" cy="300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0" y="0"/>
                  </a:moveTo>
                  <a:cubicBezTo>
                    <a:pt x="3086" y="453"/>
                    <a:pt x="6171" y="906"/>
                    <a:pt x="8949" y="1888"/>
                  </a:cubicBezTo>
                  <a:cubicBezTo>
                    <a:pt x="11726" y="2870"/>
                    <a:pt x="14194" y="4380"/>
                    <a:pt x="16046" y="6117"/>
                  </a:cubicBezTo>
                  <a:cubicBezTo>
                    <a:pt x="17897" y="7855"/>
                    <a:pt x="19131" y="9818"/>
                    <a:pt x="20057" y="12084"/>
                  </a:cubicBezTo>
                  <a:cubicBezTo>
                    <a:pt x="20983" y="14350"/>
                    <a:pt x="21600" y="16917"/>
                    <a:pt x="21600" y="18579"/>
                  </a:cubicBezTo>
                  <a:cubicBezTo>
                    <a:pt x="21600" y="20241"/>
                    <a:pt x="20983" y="20996"/>
                    <a:pt x="19131" y="21298"/>
                  </a:cubicBezTo>
                  <a:cubicBezTo>
                    <a:pt x="17280" y="21600"/>
                    <a:pt x="14194" y="21449"/>
                    <a:pt x="11109" y="21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7197775" y="5614746"/>
              <a:ext cx="205317" cy="246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6" fill="norm" stroke="1" extrusionOk="0">
                  <a:moveTo>
                    <a:pt x="21600" y="1393"/>
                  </a:moveTo>
                  <a:cubicBezTo>
                    <a:pt x="20932" y="654"/>
                    <a:pt x="20264" y="-84"/>
                    <a:pt x="18260" y="8"/>
                  </a:cubicBezTo>
                  <a:cubicBezTo>
                    <a:pt x="16256" y="101"/>
                    <a:pt x="12915" y="1024"/>
                    <a:pt x="10355" y="1854"/>
                  </a:cubicBezTo>
                  <a:cubicBezTo>
                    <a:pt x="7794" y="2685"/>
                    <a:pt x="6012" y="3424"/>
                    <a:pt x="4788" y="4162"/>
                  </a:cubicBezTo>
                  <a:cubicBezTo>
                    <a:pt x="3563" y="4901"/>
                    <a:pt x="2895" y="5639"/>
                    <a:pt x="3118" y="6193"/>
                  </a:cubicBezTo>
                  <a:cubicBezTo>
                    <a:pt x="3340" y="6747"/>
                    <a:pt x="4454" y="7116"/>
                    <a:pt x="5678" y="7485"/>
                  </a:cubicBezTo>
                  <a:cubicBezTo>
                    <a:pt x="6903" y="7854"/>
                    <a:pt x="8239" y="8224"/>
                    <a:pt x="9353" y="8685"/>
                  </a:cubicBezTo>
                  <a:cubicBezTo>
                    <a:pt x="10466" y="9147"/>
                    <a:pt x="11357" y="9701"/>
                    <a:pt x="11802" y="10624"/>
                  </a:cubicBezTo>
                  <a:cubicBezTo>
                    <a:pt x="12247" y="11547"/>
                    <a:pt x="12247" y="12839"/>
                    <a:pt x="11134" y="14131"/>
                  </a:cubicBezTo>
                  <a:cubicBezTo>
                    <a:pt x="10021" y="15424"/>
                    <a:pt x="7794" y="16716"/>
                    <a:pt x="6124" y="17639"/>
                  </a:cubicBezTo>
                  <a:cubicBezTo>
                    <a:pt x="4454" y="18562"/>
                    <a:pt x="3340" y="19116"/>
                    <a:pt x="2227" y="19578"/>
                  </a:cubicBezTo>
                  <a:cubicBezTo>
                    <a:pt x="1113" y="20039"/>
                    <a:pt x="0" y="20408"/>
                    <a:pt x="0" y="20778"/>
                  </a:cubicBezTo>
                  <a:cubicBezTo>
                    <a:pt x="0" y="21147"/>
                    <a:pt x="1113" y="21516"/>
                    <a:pt x="4676" y="21516"/>
                  </a:cubicBezTo>
                  <a:cubicBezTo>
                    <a:pt x="8239" y="21516"/>
                    <a:pt x="14252" y="21147"/>
                    <a:pt x="20264" y="207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7530091" y="5662461"/>
              <a:ext cx="1841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83" y="1694"/>
                    <a:pt x="4966" y="3388"/>
                    <a:pt x="8566" y="6988"/>
                  </a:cubicBezTo>
                  <a:cubicBezTo>
                    <a:pt x="12166" y="10588"/>
                    <a:pt x="16883" y="1609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7511041" y="5675161"/>
              <a:ext cx="2349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903" y="2800"/>
                    <a:pt x="14205" y="5600"/>
                    <a:pt x="10897" y="8500"/>
                  </a:cubicBezTo>
                  <a:cubicBezTo>
                    <a:pt x="7589" y="11400"/>
                    <a:pt x="4670" y="14400"/>
                    <a:pt x="2919" y="16600"/>
                  </a:cubicBezTo>
                  <a:cubicBezTo>
                    <a:pt x="1168" y="18800"/>
                    <a:pt x="584" y="20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7752341" y="5865661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7771391" y="5766972"/>
              <a:ext cx="52918" cy="28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1" fill="norm" stroke="1" extrusionOk="0">
                  <a:moveTo>
                    <a:pt x="12960" y="21021"/>
                  </a:moveTo>
                  <a:cubicBezTo>
                    <a:pt x="17280" y="14850"/>
                    <a:pt x="21600" y="8678"/>
                    <a:pt x="21600" y="4821"/>
                  </a:cubicBezTo>
                  <a:cubicBezTo>
                    <a:pt x="21600" y="964"/>
                    <a:pt x="17280" y="-579"/>
                    <a:pt x="12960" y="192"/>
                  </a:cubicBezTo>
                  <a:cubicBezTo>
                    <a:pt x="8640" y="964"/>
                    <a:pt x="4320" y="4050"/>
                    <a:pt x="0" y="7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7193269" y="5989198"/>
              <a:ext cx="628923" cy="16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0618" fill="norm" stroke="1" extrusionOk="0">
                  <a:moveTo>
                    <a:pt x="662" y="20618"/>
                  </a:moveTo>
                  <a:cubicBezTo>
                    <a:pt x="299" y="17918"/>
                    <a:pt x="-63" y="15218"/>
                    <a:pt x="9" y="12518"/>
                  </a:cubicBezTo>
                  <a:cubicBezTo>
                    <a:pt x="82" y="9818"/>
                    <a:pt x="589" y="7118"/>
                    <a:pt x="2365" y="5768"/>
                  </a:cubicBezTo>
                  <a:cubicBezTo>
                    <a:pt x="4141" y="4418"/>
                    <a:pt x="7185" y="4418"/>
                    <a:pt x="10085" y="3068"/>
                  </a:cubicBezTo>
                  <a:cubicBezTo>
                    <a:pt x="12984" y="1718"/>
                    <a:pt x="15738" y="-982"/>
                    <a:pt x="17623" y="368"/>
                  </a:cubicBezTo>
                  <a:cubicBezTo>
                    <a:pt x="19507" y="1718"/>
                    <a:pt x="20522" y="7118"/>
                    <a:pt x="21537" y="12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7492354" y="6101559"/>
              <a:ext cx="234588" cy="127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277" fill="norm" stroke="1" extrusionOk="0">
                  <a:moveTo>
                    <a:pt x="1135" y="903"/>
                  </a:moveTo>
                  <a:cubicBezTo>
                    <a:pt x="745" y="6569"/>
                    <a:pt x="356" y="12234"/>
                    <a:pt x="162" y="15952"/>
                  </a:cubicBezTo>
                  <a:cubicBezTo>
                    <a:pt x="-33" y="19671"/>
                    <a:pt x="-33" y="21441"/>
                    <a:pt x="64" y="21264"/>
                  </a:cubicBezTo>
                  <a:cubicBezTo>
                    <a:pt x="162" y="21087"/>
                    <a:pt x="356" y="18962"/>
                    <a:pt x="1329" y="15598"/>
                  </a:cubicBezTo>
                  <a:cubicBezTo>
                    <a:pt x="2302" y="12234"/>
                    <a:pt x="4053" y="7631"/>
                    <a:pt x="5805" y="4621"/>
                  </a:cubicBezTo>
                  <a:cubicBezTo>
                    <a:pt x="7556" y="1611"/>
                    <a:pt x="9308" y="195"/>
                    <a:pt x="11156" y="18"/>
                  </a:cubicBezTo>
                  <a:cubicBezTo>
                    <a:pt x="13005" y="-159"/>
                    <a:pt x="14951" y="903"/>
                    <a:pt x="16702" y="4444"/>
                  </a:cubicBezTo>
                  <a:cubicBezTo>
                    <a:pt x="18453" y="7985"/>
                    <a:pt x="20010" y="14005"/>
                    <a:pt x="21567" y="20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8337824" y="6011711"/>
              <a:ext cx="938518" cy="121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319" fill="norm" stroke="1" extrusionOk="0">
                  <a:moveTo>
                    <a:pt x="847" y="0"/>
                  </a:moveTo>
                  <a:cubicBezTo>
                    <a:pt x="555" y="3352"/>
                    <a:pt x="263" y="6703"/>
                    <a:pt x="117" y="9683"/>
                  </a:cubicBezTo>
                  <a:cubicBezTo>
                    <a:pt x="-29" y="12662"/>
                    <a:pt x="-29" y="15269"/>
                    <a:pt x="68" y="17317"/>
                  </a:cubicBezTo>
                  <a:cubicBezTo>
                    <a:pt x="166" y="19366"/>
                    <a:pt x="360" y="20855"/>
                    <a:pt x="1090" y="21228"/>
                  </a:cubicBezTo>
                  <a:cubicBezTo>
                    <a:pt x="1820" y="21600"/>
                    <a:pt x="3085" y="20855"/>
                    <a:pt x="4763" y="18621"/>
                  </a:cubicBezTo>
                  <a:cubicBezTo>
                    <a:pt x="6441" y="16386"/>
                    <a:pt x="8533" y="12662"/>
                    <a:pt x="10528" y="9683"/>
                  </a:cubicBezTo>
                  <a:cubicBezTo>
                    <a:pt x="12522" y="6703"/>
                    <a:pt x="14420" y="4469"/>
                    <a:pt x="16244" y="3910"/>
                  </a:cubicBezTo>
                  <a:cubicBezTo>
                    <a:pt x="18068" y="3352"/>
                    <a:pt x="19820" y="4469"/>
                    <a:pt x="21571" y="55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132341" y="1593846"/>
              <a:ext cx="184151" cy="233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2175"/>
                  </a:moveTo>
                  <a:cubicBezTo>
                    <a:pt x="248" y="1202"/>
                    <a:pt x="497" y="229"/>
                    <a:pt x="1241" y="35"/>
                  </a:cubicBezTo>
                  <a:cubicBezTo>
                    <a:pt x="1986" y="-160"/>
                    <a:pt x="3228" y="424"/>
                    <a:pt x="4841" y="2564"/>
                  </a:cubicBezTo>
                  <a:cubicBezTo>
                    <a:pt x="6455" y="4705"/>
                    <a:pt x="8441" y="8402"/>
                    <a:pt x="11297" y="11808"/>
                  </a:cubicBezTo>
                  <a:cubicBezTo>
                    <a:pt x="14152" y="15213"/>
                    <a:pt x="17876" y="18326"/>
                    <a:pt x="21600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263489" y="1611161"/>
              <a:ext cx="141903" cy="400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489" fill="norm" stroke="1" extrusionOk="0">
                  <a:moveTo>
                    <a:pt x="21295" y="0"/>
                  </a:moveTo>
                  <a:cubicBezTo>
                    <a:pt x="19389" y="1933"/>
                    <a:pt x="17483" y="3865"/>
                    <a:pt x="14783" y="6537"/>
                  </a:cubicBezTo>
                  <a:cubicBezTo>
                    <a:pt x="12083" y="9208"/>
                    <a:pt x="8589" y="12619"/>
                    <a:pt x="6048" y="15006"/>
                  </a:cubicBezTo>
                  <a:cubicBezTo>
                    <a:pt x="3507" y="17394"/>
                    <a:pt x="1919" y="18758"/>
                    <a:pt x="966" y="19724"/>
                  </a:cubicBezTo>
                  <a:cubicBezTo>
                    <a:pt x="13" y="20691"/>
                    <a:pt x="-305" y="21259"/>
                    <a:pt x="330" y="21429"/>
                  </a:cubicBezTo>
                  <a:cubicBezTo>
                    <a:pt x="966" y="21600"/>
                    <a:pt x="2554" y="21373"/>
                    <a:pt x="4142" y="21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428484" y="1890561"/>
              <a:ext cx="53108" cy="278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4" h="21403" fill="norm" stroke="1" extrusionOk="0">
                  <a:moveTo>
                    <a:pt x="18352" y="0"/>
                  </a:moveTo>
                  <a:cubicBezTo>
                    <a:pt x="15029" y="4385"/>
                    <a:pt x="11706" y="8770"/>
                    <a:pt x="8798" y="11937"/>
                  </a:cubicBezTo>
                  <a:cubicBezTo>
                    <a:pt x="5890" y="15104"/>
                    <a:pt x="3398" y="17053"/>
                    <a:pt x="1736" y="18514"/>
                  </a:cubicBezTo>
                  <a:cubicBezTo>
                    <a:pt x="75" y="19976"/>
                    <a:pt x="-756" y="20950"/>
                    <a:pt x="906" y="21275"/>
                  </a:cubicBezTo>
                  <a:cubicBezTo>
                    <a:pt x="2567" y="21600"/>
                    <a:pt x="6721" y="21275"/>
                    <a:pt x="10459" y="20626"/>
                  </a:cubicBezTo>
                  <a:cubicBezTo>
                    <a:pt x="14198" y="19976"/>
                    <a:pt x="17521" y="19002"/>
                    <a:pt x="20844" y="180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367291" y="2030261"/>
              <a:ext cx="1079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653041" y="1513642"/>
              <a:ext cx="119199" cy="567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525" fill="norm" stroke="1" extrusionOk="0">
                  <a:moveTo>
                    <a:pt x="0" y="808"/>
                  </a:moveTo>
                  <a:cubicBezTo>
                    <a:pt x="3411" y="487"/>
                    <a:pt x="6821" y="166"/>
                    <a:pt x="9853" y="45"/>
                  </a:cubicBezTo>
                  <a:cubicBezTo>
                    <a:pt x="12884" y="-75"/>
                    <a:pt x="15537" y="5"/>
                    <a:pt x="17432" y="728"/>
                  </a:cubicBezTo>
                  <a:cubicBezTo>
                    <a:pt x="19326" y="1451"/>
                    <a:pt x="20463" y="2816"/>
                    <a:pt x="19326" y="4100"/>
                  </a:cubicBezTo>
                  <a:cubicBezTo>
                    <a:pt x="18189" y="5385"/>
                    <a:pt x="14779" y="6590"/>
                    <a:pt x="12505" y="7433"/>
                  </a:cubicBezTo>
                  <a:cubicBezTo>
                    <a:pt x="10232" y="8276"/>
                    <a:pt x="9095" y="8758"/>
                    <a:pt x="9284" y="9400"/>
                  </a:cubicBezTo>
                  <a:cubicBezTo>
                    <a:pt x="9474" y="10042"/>
                    <a:pt x="10989" y="10845"/>
                    <a:pt x="13263" y="11889"/>
                  </a:cubicBezTo>
                  <a:cubicBezTo>
                    <a:pt x="15537" y="12933"/>
                    <a:pt x="18568" y="14218"/>
                    <a:pt x="20084" y="15703"/>
                  </a:cubicBezTo>
                  <a:cubicBezTo>
                    <a:pt x="21600" y="17189"/>
                    <a:pt x="21600" y="18875"/>
                    <a:pt x="20842" y="19879"/>
                  </a:cubicBezTo>
                  <a:cubicBezTo>
                    <a:pt x="20084" y="20883"/>
                    <a:pt x="18568" y="21204"/>
                    <a:pt x="17053" y="21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926091" y="1712761"/>
              <a:ext cx="133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86" y="15600"/>
                    <a:pt x="10971" y="9600"/>
                    <a:pt x="14571" y="6000"/>
                  </a:cubicBezTo>
                  <a:cubicBezTo>
                    <a:pt x="18171" y="2400"/>
                    <a:pt x="19886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970541" y="1776261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983241" y="1852461"/>
              <a:ext cx="133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1427641" y="1592111"/>
              <a:ext cx="116518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0" h="21600" fill="norm" stroke="1" extrusionOk="0">
                  <a:moveTo>
                    <a:pt x="12523" y="2439"/>
                  </a:moveTo>
                  <a:cubicBezTo>
                    <a:pt x="12144" y="1858"/>
                    <a:pt x="11765" y="1277"/>
                    <a:pt x="10818" y="813"/>
                  </a:cubicBezTo>
                  <a:cubicBezTo>
                    <a:pt x="9871" y="348"/>
                    <a:pt x="8355" y="0"/>
                    <a:pt x="6839" y="0"/>
                  </a:cubicBezTo>
                  <a:cubicBezTo>
                    <a:pt x="5323" y="0"/>
                    <a:pt x="3807" y="348"/>
                    <a:pt x="2292" y="1452"/>
                  </a:cubicBezTo>
                  <a:cubicBezTo>
                    <a:pt x="776" y="2555"/>
                    <a:pt x="-740" y="4413"/>
                    <a:pt x="397" y="6445"/>
                  </a:cubicBezTo>
                  <a:cubicBezTo>
                    <a:pt x="1534" y="8477"/>
                    <a:pt x="5323" y="10684"/>
                    <a:pt x="8923" y="12426"/>
                  </a:cubicBezTo>
                  <a:cubicBezTo>
                    <a:pt x="12523" y="14168"/>
                    <a:pt x="15934" y="15445"/>
                    <a:pt x="18018" y="16490"/>
                  </a:cubicBezTo>
                  <a:cubicBezTo>
                    <a:pt x="20102" y="17535"/>
                    <a:pt x="20860" y="18348"/>
                    <a:pt x="20860" y="19045"/>
                  </a:cubicBezTo>
                  <a:cubicBezTo>
                    <a:pt x="20860" y="19742"/>
                    <a:pt x="20102" y="20323"/>
                    <a:pt x="18586" y="20787"/>
                  </a:cubicBezTo>
                  <a:cubicBezTo>
                    <a:pt x="17071" y="21252"/>
                    <a:pt x="14797" y="21600"/>
                    <a:pt x="12713" y="21600"/>
                  </a:cubicBezTo>
                  <a:cubicBezTo>
                    <a:pt x="10628" y="21600"/>
                    <a:pt x="8734" y="21252"/>
                    <a:pt x="7597" y="20381"/>
                  </a:cubicBezTo>
                  <a:cubicBezTo>
                    <a:pt x="6460" y="19510"/>
                    <a:pt x="6081" y="18116"/>
                    <a:pt x="5702" y="167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1668991" y="1630211"/>
              <a:ext cx="254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5024" y="0"/>
                  </a:moveTo>
                  <a:cubicBezTo>
                    <a:pt x="1701" y="4891"/>
                    <a:pt x="-1622" y="9781"/>
                    <a:pt x="870" y="13381"/>
                  </a:cubicBezTo>
                  <a:cubicBezTo>
                    <a:pt x="3363" y="16981"/>
                    <a:pt x="11670" y="19291"/>
                    <a:pt x="199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1618241" y="1795311"/>
              <a:ext cx="158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1797052" y="1782611"/>
              <a:ext cx="90048" cy="109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4" h="20993" fill="norm" stroke="1" extrusionOk="0">
                  <a:moveTo>
                    <a:pt x="15966" y="0"/>
                  </a:moveTo>
                  <a:cubicBezTo>
                    <a:pt x="11548" y="2038"/>
                    <a:pt x="7130" y="4075"/>
                    <a:pt x="4430" y="6317"/>
                  </a:cubicBezTo>
                  <a:cubicBezTo>
                    <a:pt x="1730" y="8558"/>
                    <a:pt x="748" y="11004"/>
                    <a:pt x="257" y="13449"/>
                  </a:cubicBezTo>
                  <a:cubicBezTo>
                    <a:pt x="-234" y="15894"/>
                    <a:pt x="-234" y="18340"/>
                    <a:pt x="2221" y="19766"/>
                  </a:cubicBezTo>
                  <a:cubicBezTo>
                    <a:pt x="4675" y="21192"/>
                    <a:pt x="9584" y="21600"/>
                    <a:pt x="13266" y="19766"/>
                  </a:cubicBezTo>
                  <a:cubicBezTo>
                    <a:pt x="16948" y="17932"/>
                    <a:pt x="19402" y="13857"/>
                    <a:pt x="20384" y="10800"/>
                  </a:cubicBezTo>
                  <a:cubicBezTo>
                    <a:pt x="21366" y="7743"/>
                    <a:pt x="20875" y="5706"/>
                    <a:pt x="19157" y="4891"/>
                  </a:cubicBezTo>
                  <a:cubicBezTo>
                    <a:pt x="17439" y="4075"/>
                    <a:pt x="14493" y="4483"/>
                    <a:pt x="11548" y="4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1959618" y="1736329"/>
              <a:ext cx="122174" cy="185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026" fill="norm" stroke="1" extrusionOk="0">
                  <a:moveTo>
                    <a:pt x="14541" y="3088"/>
                  </a:moveTo>
                  <a:cubicBezTo>
                    <a:pt x="14175" y="1888"/>
                    <a:pt x="13809" y="688"/>
                    <a:pt x="12711" y="208"/>
                  </a:cubicBezTo>
                  <a:cubicBezTo>
                    <a:pt x="11612" y="-272"/>
                    <a:pt x="9782" y="-32"/>
                    <a:pt x="7402" y="2128"/>
                  </a:cubicBezTo>
                  <a:cubicBezTo>
                    <a:pt x="5023" y="4288"/>
                    <a:pt x="2094" y="8368"/>
                    <a:pt x="812" y="11728"/>
                  </a:cubicBezTo>
                  <a:cubicBezTo>
                    <a:pt x="-469" y="15088"/>
                    <a:pt x="-103" y="17728"/>
                    <a:pt x="995" y="19288"/>
                  </a:cubicBezTo>
                  <a:cubicBezTo>
                    <a:pt x="2094" y="20848"/>
                    <a:pt x="3924" y="21328"/>
                    <a:pt x="7402" y="20848"/>
                  </a:cubicBezTo>
                  <a:cubicBezTo>
                    <a:pt x="10880" y="20368"/>
                    <a:pt x="16006" y="18928"/>
                    <a:pt x="21131" y="17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2114047" y="1566711"/>
              <a:ext cx="139195" cy="340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600" fill="norm" stroke="1" extrusionOk="0">
                  <a:moveTo>
                    <a:pt x="8758" y="0"/>
                  </a:moveTo>
                  <a:cubicBezTo>
                    <a:pt x="6467" y="4561"/>
                    <a:pt x="4177" y="9123"/>
                    <a:pt x="2867" y="12410"/>
                  </a:cubicBezTo>
                  <a:cubicBezTo>
                    <a:pt x="1558" y="15697"/>
                    <a:pt x="1231" y="17709"/>
                    <a:pt x="904" y="19185"/>
                  </a:cubicBezTo>
                  <a:cubicBezTo>
                    <a:pt x="577" y="20661"/>
                    <a:pt x="249" y="21600"/>
                    <a:pt x="86" y="21600"/>
                  </a:cubicBezTo>
                  <a:cubicBezTo>
                    <a:pt x="-78" y="21600"/>
                    <a:pt x="-78" y="20661"/>
                    <a:pt x="740" y="19185"/>
                  </a:cubicBezTo>
                  <a:cubicBezTo>
                    <a:pt x="1558" y="17709"/>
                    <a:pt x="3195" y="15697"/>
                    <a:pt x="4667" y="14422"/>
                  </a:cubicBezTo>
                  <a:cubicBezTo>
                    <a:pt x="6140" y="13148"/>
                    <a:pt x="7449" y="12611"/>
                    <a:pt x="8758" y="12678"/>
                  </a:cubicBezTo>
                  <a:cubicBezTo>
                    <a:pt x="10067" y="12745"/>
                    <a:pt x="11377" y="13416"/>
                    <a:pt x="12686" y="14691"/>
                  </a:cubicBezTo>
                  <a:cubicBezTo>
                    <a:pt x="13995" y="15965"/>
                    <a:pt x="15304" y="17843"/>
                    <a:pt x="16777" y="18984"/>
                  </a:cubicBezTo>
                  <a:cubicBezTo>
                    <a:pt x="18249" y="20124"/>
                    <a:pt x="19886" y="20527"/>
                    <a:pt x="21522" y="209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2260599" y="1726784"/>
              <a:ext cx="239204" cy="204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251" fill="norm" stroke="1" extrusionOk="0">
                  <a:moveTo>
                    <a:pt x="6673" y="9119"/>
                  </a:moveTo>
                  <a:cubicBezTo>
                    <a:pt x="6673" y="8017"/>
                    <a:pt x="6673" y="6915"/>
                    <a:pt x="6203" y="6144"/>
                  </a:cubicBezTo>
                  <a:cubicBezTo>
                    <a:pt x="5734" y="5372"/>
                    <a:pt x="4794" y="4931"/>
                    <a:pt x="3949" y="5372"/>
                  </a:cubicBezTo>
                  <a:cubicBezTo>
                    <a:pt x="3104" y="5813"/>
                    <a:pt x="2353" y="7135"/>
                    <a:pt x="1695" y="8568"/>
                  </a:cubicBezTo>
                  <a:cubicBezTo>
                    <a:pt x="1038" y="10001"/>
                    <a:pt x="474" y="11544"/>
                    <a:pt x="193" y="12866"/>
                  </a:cubicBezTo>
                  <a:cubicBezTo>
                    <a:pt x="-89" y="14189"/>
                    <a:pt x="-89" y="15291"/>
                    <a:pt x="381" y="15842"/>
                  </a:cubicBezTo>
                  <a:cubicBezTo>
                    <a:pt x="850" y="16393"/>
                    <a:pt x="1789" y="16393"/>
                    <a:pt x="2634" y="15952"/>
                  </a:cubicBezTo>
                  <a:cubicBezTo>
                    <a:pt x="3480" y="15511"/>
                    <a:pt x="4231" y="14629"/>
                    <a:pt x="4888" y="13748"/>
                  </a:cubicBezTo>
                  <a:cubicBezTo>
                    <a:pt x="5546" y="12866"/>
                    <a:pt x="6109" y="11984"/>
                    <a:pt x="7048" y="12095"/>
                  </a:cubicBezTo>
                  <a:cubicBezTo>
                    <a:pt x="7988" y="12205"/>
                    <a:pt x="9302" y="13307"/>
                    <a:pt x="10993" y="13748"/>
                  </a:cubicBezTo>
                  <a:cubicBezTo>
                    <a:pt x="12683" y="14189"/>
                    <a:pt x="14749" y="13968"/>
                    <a:pt x="16628" y="12095"/>
                  </a:cubicBezTo>
                  <a:cubicBezTo>
                    <a:pt x="18506" y="10221"/>
                    <a:pt x="20196" y="6695"/>
                    <a:pt x="20854" y="4380"/>
                  </a:cubicBezTo>
                  <a:cubicBezTo>
                    <a:pt x="21511" y="2066"/>
                    <a:pt x="21135" y="964"/>
                    <a:pt x="20384" y="413"/>
                  </a:cubicBezTo>
                  <a:cubicBezTo>
                    <a:pt x="19633" y="-138"/>
                    <a:pt x="18506" y="-138"/>
                    <a:pt x="17661" y="413"/>
                  </a:cubicBezTo>
                  <a:cubicBezTo>
                    <a:pt x="16815" y="964"/>
                    <a:pt x="16252" y="2066"/>
                    <a:pt x="16628" y="4380"/>
                  </a:cubicBezTo>
                  <a:cubicBezTo>
                    <a:pt x="17003" y="6695"/>
                    <a:pt x="18318" y="10221"/>
                    <a:pt x="19257" y="12646"/>
                  </a:cubicBezTo>
                  <a:cubicBezTo>
                    <a:pt x="20196" y="15070"/>
                    <a:pt x="20760" y="16393"/>
                    <a:pt x="21041" y="17605"/>
                  </a:cubicBezTo>
                  <a:cubicBezTo>
                    <a:pt x="21323" y="18817"/>
                    <a:pt x="21323" y="19919"/>
                    <a:pt x="20760" y="20580"/>
                  </a:cubicBezTo>
                  <a:cubicBezTo>
                    <a:pt x="20196" y="21242"/>
                    <a:pt x="19069" y="21462"/>
                    <a:pt x="18318" y="21021"/>
                  </a:cubicBezTo>
                  <a:cubicBezTo>
                    <a:pt x="17567" y="20580"/>
                    <a:pt x="17191" y="19478"/>
                    <a:pt x="16909" y="18376"/>
                  </a:cubicBezTo>
                  <a:cubicBezTo>
                    <a:pt x="16628" y="17274"/>
                    <a:pt x="16440" y="16172"/>
                    <a:pt x="16252" y="15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2607622" y="1541311"/>
              <a:ext cx="39320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21118" y="0"/>
                  </a:moveTo>
                  <a:cubicBezTo>
                    <a:pt x="15434" y="3360"/>
                    <a:pt x="9750" y="6720"/>
                    <a:pt x="5771" y="10020"/>
                  </a:cubicBezTo>
                  <a:cubicBezTo>
                    <a:pt x="1792" y="13320"/>
                    <a:pt x="-482" y="16560"/>
                    <a:pt x="86" y="18480"/>
                  </a:cubicBezTo>
                  <a:cubicBezTo>
                    <a:pt x="655" y="20400"/>
                    <a:pt x="4065" y="21000"/>
                    <a:pt x="74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2564391" y="1700061"/>
              <a:ext cx="196851" cy="160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084"/>
                  </a:moveTo>
                  <a:cubicBezTo>
                    <a:pt x="929" y="10232"/>
                    <a:pt x="1858" y="9379"/>
                    <a:pt x="3716" y="8953"/>
                  </a:cubicBezTo>
                  <a:cubicBezTo>
                    <a:pt x="5574" y="8526"/>
                    <a:pt x="8361" y="8526"/>
                    <a:pt x="10452" y="10232"/>
                  </a:cubicBezTo>
                  <a:cubicBezTo>
                    <a:pt x="12542" y="11937"/>
                    <a:pt x="13935" y="15347"/>
                    <a:pt x="14632" y="17763"/>
                  </a:cubicBezTo>
                  <a:cubicBezTo>
                    <a:pt x="15329" y="20179"/>
                    <a:pt x="15329" y="21600"/>
                    <a:pt x="15329" y="21600"/>
                  </a:cubicBezTo>
                  <a:cubicBezTo>
                    <a:pt x="15329" y="21600"/>
                    <a:pt x="15329" y="20179"/>
                    <a:pt x="16374" y="16342"/>
                  </a:cubicBezTo>
                  <a:cubicBezTo>
                    <a:pt x="17419" y="12505"/>
                    <a:pt x="19510" y="625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2768249" y="1748897"/>
              <a:ext cx="170793" cy="128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0890" fill="norm" stroke="1" extrusionOk="0">
                  <a:moveTo>
                    <a:pt x="15534" y="1347"/>
                  </a:moveTo>
                  <a:cubicBezTo>
                    <a:pt x="12671" y="319"/>
                    <a:pt x="9809" y="-710"/>
                    <a:pt x="6946" y="661"/>
                  </a:cubicBezTo>
                  <a:cubicBezTo>
                    <a:pt x="4083" y="2033"/>
                    <a:pt x="1221" y="5804"/>
                    <a:pt x="310" y="9576"/>
                  </a:cubicBezTo>
                  <a:cubicBezTo>
                    <a:pt x="-601" y="13347"/>
                    <a:pt x="440" y="17119"/>
                    <a:pt x="4213" y="19004"/>
                  </a:cubicBezTo>
                  <a:cubicBezTo>
                    <a:pt x="7987" y="20890"/>
                    <a:pt x="14493" y="20890"/>
                    <a:pt x="20999" y="208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3510541" y="1543428"/>
              <a:ext cx="125463" cy="415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548" fill="norm" stroke="1" extrusionOk="0">
                  <a:moveTo>
                    <a:pt x="5311" y="8114"/>
                  </a:moveTo>
                  <a:cubicBezTo>
                    <a:pt x="4957" y="7346"/>
                    <a:pt x="4603" y="6579"/>
                    <a:pt x="4426" y="6524"/>
                  </a:cubicBezTo>
                  <a:cubicBezTo>
                    <a:pt x="4249" y="6469"/>
                    <a:pt x="4249" y="7127"/>
                    <a:pt x="3718" y="8936"/>
                  </a:cubicBezTo>
                  <a:cubicBezTo>
                    <a:pt x="3187" y="10745"/>
                    <a:pt x="2125" y="13706"/>
                    <a:pt x="1593" y="15734"/>
                  </a:cubicBezTo>
                  <a:cubicBezTo>
                    <a:pt x="1062" y="17762"/>
                    <a:pt x="1062" y="18859"/>
                    <a:pt x="885" y="19791"/>
                  </a:cubicBezTo>
                  <a:cubicBezTo>
                    <a:pt x="708" y="20723"/>
                    <a:pt x="354" y="21490"/>
                    <a:pt x="177" y="21545"/>
                  </a:cubicBezTo>
                  <a:cubicBezTo>
                    <a:pt x="0" y="21600"/>
                    <a:pt x="0" y="20942"/>
                    <a:pt x="885" y="18475"/>
                  </a:cubicBezTo>
                  <a:cubicBezTo>
                    <a:pt x="1770" y="16008"/>
                    <a:pt x="3541" y="11732"/>
                    <a:pt x="5666" y="8497"/>
                  </a:cubicBezTo>
                  <a:cubicBezTo>
                    <a:pt x="7790" y="5263"/>
                    <a:pt x="10269" y="3070"/>
                    <a:pt x="12216" y="1754"/>
                  </a:cubicBezTo>
                  <a:cubicBezTo>
                    <a:pt x="14164" y="439"/>
                    <a:pt x="15580" y="0"/>
                    <a:pt x="16820" y="0"/>
                  </a:cubicBezTo>
                  <a:cubicBezTo>
                    <a:pt x="18059" y="0"/>
                    <a:pt x="19121" y="439"/>
                    <a:pt x="20007" y="1645"/>
                  </a:cubicBezTo>
                  <a:cubicBezTo>
                    <a:pt x="20892" y="2851"/>
                    <a:pt x="21600" y="4824"/>
                    <a:pt x="20184" y="6359"/>
                  </a:cubicBezTo>
                  <a:cubicBezTo>
                    <a:pt x="18767" y="7894"/>
                    <a:pt x="15226" y="8991"/>
                    <a:pt x="11508" y="9704"/>
                  </a:cubicBezTo>
                  <a:cubicBezTo>
                    <a:pt x="7790" y="10416"/>
                    <a:pt x="3895" y="10745"/>
                    <a:pt x="0" y="110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3580391" y="1731811"/>
              <a:ext cx="165101" cy="166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8" fill="norm" stroke="1" extrusionOk="0">
                  <a:moveTo>
                    <a:pt x="0" y="5670"/>
                  </a:moveTo>
                  <a:cubicBezTo>
                    <a:pt x="1108" y="4320"/>
                    <a:pt x="2215" y="2970"/>
                    <a:pt x="3462" y="2430"/>
                  </a:cubicBezTo>
                  <a:cubicBezTo>
                    <a:pt x="4708" y="1890"/>
                    <a:pt x="6092" y="2160"/>
                    <a:pt x="7200" y="3645"/>
                  </a:cubicBezTo>
                  <a:cubicBezTo>
                    <a:pt x="8308" y="5130"/>
                    <a:pt x="9138" y="7830"/>
                    <a:pt x="9277" y="10665"/>
                  </a:cubicBezTo>
                  <a:cubicBezTo>
                    <a:pt x="9415" y="13500"/>
                    <a:pt x="8862" y="16470"/>
                    <a:pt x="7754" y="18495"/>
                  </a:cubicBezTo>
                  <a:cubicBezTo>
                    <a:pt x="6646" y="20520"/>
                    <a:pt x="4985" y="21600"/>
                    <a:pt x="4154" y="21060"/>
                  </a:cubicBezTo>
                  <a:cubicBezTo>
                    <a:pt x="3323" y="20520"/>
                    <a:pt x="3323" y="18360"/>
                    <a:pt x="5123" y="15120"/>
                  </a:cubicBezTo>
                  <a:cubicBezTo>
                    <a:pt x="6923" y="11880"/>
                    <a:pt x="10523" y="7560"/>
                    <a:pt x="13569" y="4860"/>
                  </a:cubicBezTo>
                  <a:cubicBezTo>
                    <a:pt x="16615" y="2160"/>
                    <a:pt x="19108" y="10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3754084" y="1749315"/>
              <a:ext cx="129092" cy="127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0265" fill="norm" stroke="1" extrusionOk="0">
                  <a:moveTo>
                    <a:pt x="16094" y="246"/>
                  </a:moveTo>
                  <a:cubicBezTo>
                    <a:pt x="13694" y="-92"/>
                    <a:pt x="11294" y="-429"/>
                    <a:pt x="8551" y="1765"/>
                  </a:cubicBezTo>
                  <a:cubicBezTo>
                    <a:pt x="5808" y="3959"/>
                    <a:pt x="2723" y="8684"/>
                    <a:pt x="1180" y="11890"/>
                  </a:cubicBezTo>
                  <a:cubicBezTo>
                    <a:pt x="-363" y="15096"/>
                    <a:pt x="-363" y="16783"/>
                    <a:pt x="1008" y="18302"/>
                  </a:cubicBezTo>
                  <a:cubicBezTo>
                    <a:pt x="2380" y="19821"/>
                    <a:pt x="5123" y="21171"/>
                    <a:pt x="8723" y="19484"/>
                  </a:cubicBezTo>
                  <a:cubicBezTo>
                    <a:pt x="12323" y="17796"/>
                    <a:pt x="16780" y="13071"/>
                    <a:pt x="19008" y="9696"/>
                  </a:cubicBezTo>
                  <a:cubicBezTo>
                    <a:pt x="21237" y="6321"/>
                    <a:pt x="21237" y="4296"/>
                    <a:pt x="20380" y="3452"/>
                  </a:cubicBezTo>
                  <a:cubicBezTo>
                    <a:pt x="19523" y="2608"/>
                    <a:pt x="17808" y="2946"/>
                    <a:pt x="16094" y="3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3917017" y="1715624"/>
              <a:ext cx="120575" cy="187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275" fill="norm" stroke="1" extrusionOk="0">
                  <a:moveTo>
                    <a:pt x="21214" y="1115"/>
                  </a:moveTo>
                  <a:cubicBezTo>
                    <a:pt x="19724" y="395"/>
                    <a:pt x="18235" y="-325"/>
                    <a:pt x="15442" y="155"/>
                  </a:cubicBezTo>
                  <a:cubicBezTo>
                    <a:pt x="12648" y="635"/>
                    <a:pt x="8552" y="2315"/>
                    <a:pt x="5573" y="5435"/>
                  </a:cubicBezTo>
                  <a:cubicBezTo>
                    <a:pt x="2593" y="8555"/>
                    <a:pt x="731" y="13115"/>
                    <a:pt x="173" y="15995"/>
                  </a:cubicBezTo>
                  <a:cubicBezTo>
                    <a:pt x="-386" y="18875"/>
                    <a:pt x="359" y="20075"/>
                    <a:pt x="3152" y="20675"/>
                  </a:cubicBezTo>
                  <a:cubicBezTo>
                    <a:pt x="5945" y="21275"/>
                    <a:pt x="10786" y="21275"/>
                    <a:pt x="15628" y="21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4095691" y="1714468"/>
              <a:ext cx="357914" cy="251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355" fill="norm" stroke="1" extrusionOk="0">
                  <a:moveTo>
                    <a:pt x="324" y="6335"/>
                  </a:moveTo>
                  <a:cubicBezTo>
                    <a:pt x="959" y="6695"/>
                    <a:pt x="1595" y="7055"/>
                    <a:pt x="2421" y="6695"/>
                  </a:cubicBezTo>
                  <a:cubicBezTo>
                    <a:pt x="3247" y="6335"/>
                    <a:pt x="4263" y="5255"/>
                    <a:pt x="4898" y="4265"/>
                  </a:cubicBezTo>
                  <a:cubicBezTo>
                    <a:pt x="5534" y="3275"/>
                    <a:pt x="5788" y="2375"/>
                    <a:pt x="5534" y="1835"/>
                  </a:cubicBezTo>
                  <a:cubicBezTo>
                    <a:pt x="5279" y="1295"/>
                    <a:pt x="4517" y="1115"/>
                    <a:pt x="3691" y="1655"/>
                  </a:cubicBezTo>
                  <a:cubicBezTo>
                    <a:pt x="2865" y="2195"/>
                    <a:pt x="1976" y="3455"/>
                    <a:pt x="1277" y="5525"/>
                  </a:cubicBezTo>
                  <a:cubicBezTo>
                    <a:pt x="578" y="7595"/>
                    <a:pt x="70" y="10475"/>
                    <a:pt x="7" y="12275"/>
                  </a:cubicBezTo>
                  <a:cubicBezTo>
                    <a:pt x="-57" y="14075"/>
                    <a:pt x="324" y="14795"/>
                    <a:pt x="1976" y="14795"/>
                  </a:cubicBezTo>
                  <a:cubicBezTo>
                    <a:pt x="3628" y="14795"/>
                    <a:pt x="6550" y="14075"/>
                    <a:pt x="8647" y="12095"/>
                  </a:cubicBezTo>
                  <a:cubicBezTo>
                    <a:pt x="10743" y="10115"/>
                    <a:pt x="12014" y="6875"/>
                    <a:pt x="12649" y="4805"/>
                  </a:cubicBezTo>
                  <a:cubicBezTo>
                    <a:pt x="13284" y="2735"/>
                    <a:pt x="13284" y="1835"/>
                    <a:pt x="13030" y="1115"/>
                  </a:cubicBezTo>
                  <a:cubicBezTo>
                    <a:pt x="12776" y="395"/>
                    <a:pt x="12268" y="-145"/>
                    <a:pt x="11887" y="35"/>
                  </a:cubicBezTo>
                  <a:cubicBezTo>
                    <a:pt x="11505" y="215"/>
                    <a:pt x="11251" y="1115"/>
                    <a:pt x="11505" y="2915"/>
                  </a:cubicBezTo>
                  <a:cubicBezTo>
                    <a:pt x="11759" y="4715"/>
                    <a:pt x="12522" y="7415"/>
                    <a:pt x="12967" y="9755"/>
                  </a:cubicBezTo>
                  <a:cubicBezTo>
                    <a:pt x="13411" y="12095"/>
                    <a:pt x="13538" y="14075"/>
                    <a:pt x="13348" y="15335"/>
                  </a:cubicBezTo>
                  <a:cubicBezTo>
                    <a:pt x="13157" y="16595"/>
                    <a:pt x="12649" y="17135"/>
                    <a:pt x="11950" y="17315"/>
                  </a:cubicBezTo>
                  <a:cubicBezTo>
                    <a:pt x="11251" y="17495"/>
                    <a:pt x="10362" y="17315"/>
                    <a:pt x="9981" y="16775"/>
                  </a:cubicBezTo>
                  <a:cubicBezTo>
                    <a:pt x="9599" y="16235"/>
                    <a:pt x="9727" y="15335"/>
                    <a:pt x="10616" y="14345"/>
                  </a:cubicBezTo>
                  <a:cubicBezTo>
                    <a:pt x="11505" y="13355"/>
                    <a:pt x="13157" y="12275"/>
                    <a:pt x="14936" y="10925"/>
                  </a:cubicBezTo>
                  <a:cubicBezTo>
                    <a:pt x="16715" y="9575"/>
                    <a:pt x="18621" y="7955"/>
                    <a:pt x="19828" y="6515"/>
                  </a:cubicBezTo>
                  <a:cubicBezTo>
                    <a:pt x="21035" y="5075"/>
                    <a:pt x="21543" y="3815"/>
                    <a:pt x="21479" y="3185"/>
                  </a:cubicBezTo>
                  <a:cubicBezTo>
                    <a:pt x="21416" y="2555"/>
                    <a:pt x="20781" y="2555"/>
                    <a:pt x="20209" y="2825"/>
                  </a:cubicBezTo>
                  <a:cubicBezTo>
                    <a:pt x="19637" y="3095"/>
                    <a:pt x="19129" y="3635"/>
                    <a:pt x="18811" y="4355"/>
                  </a:cubicBezTo>
                  <a:cubicBezTo>
                    <a:pt x="18494" y="5075"/>
                    <a:pt x="18367" y="5975"/>
                    <a:pt x="18621" y="8405"/>
                  </a:cubicBezTo>
                  <a:cubicBezTo>
                    <a:pt x="18875" y="10835"/>
                    <a:pt x="19510" y="14795"/>
                    <a:pt x="19891" y="17225"/>
                  </a:cubicBezTo>
                  <a:cubicBezTo>
                    <a:pt x="20272" y="19655"/>
                    <a:pt x="20399" y="20555"/>
                    <a:pt x="20145" y="21005"/>
                  </a:cubicBezTo>
                  <a:cubicBezTo>
                    <a:pt x="19891" y="21455"/>
                    <a:pt x="19256" y="21455"/>
                    <a:pt x="18684" y="21095"/>
                  </a:cubicBezTo>
                  <a:cubicBezTo>
                    <a:pt x="18112" y="20735"/>
                    <a:pt x="17604" y="20015"/>
                    <a:pt x="17350" y="19205"/>
                  </a:cubicBezTo>
                  <a:cubicBezTo>
                    <a:pt x="17096" y="18395"/>
                    <a:pt x="17096" y="17495"/>
                    <a:pt x="17096" y="16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-1" y="2929516"/>
              <a:ext cx="106438" cy="326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346" fill="norm" stroke="1" extrusionOk="0">
                  <a:moveTo>
                    <a:pt x="3610" y="991"/>
                  </a:moveTo>
                  <a:cubicBezTo>
                    <a:pt x="2339" y="437"/>
                    <a:pt x="1069" y="-117"/>
                    <a:pt x="433" y="21"/>
                  </a:cubicBezTo>
                  <a:cubicBezTo>
                    <a:pt x="-202" y="160"/>
                    <a:pt x="-202" y="991"/>
                    <a:pt x="857" y="3691"/>
                  </a:cubicBezTo>
                  <a:cubicBezTo>
                    <a:pt x="1916" y="6391"/>
                    <a:pt x="4033" y="10960"/>
                    <a:pt x="5304" y="13937"/>
                  </a:cubicBezTo>
                  <a:cubicBezTo>
                    <a:pt x="6574" y="16914"/>
                    <a:pt x="6998" y="18298"/>
                    <a:pt x="7210" y="19337"/>
                  </a:cubicBezTo>
                  <a:cubicBezTo>
                    <a:pt x="7422" y="20375"/>
                    <a:pt x="7422" y="21068"/>
                    <a:pt x="7422" y="20514"/>
                  </a:cubicBezTo>
                  <a:cubicBezTo>
                    <a:pt x="7422" y="19960"/>
                    <a:pt x="7422" y="18160"/>
                    <a:pt x="7845" y="16914"/>
                  </a:cubicBezTo>
                  <a:cubicBezTo>
                    <a:pt x="8269" y="15668"/>
                    <a:pt x="9116" y="14975"/>
                    <a:pt x="10386" y="14421"/>
                  </a:cubicBezTo>
                  <a:cubicBezTo>
                    <a:pt x="11657" y="13868"/>
                    <a:pt x="13351" y="13452"/>
                    <a:pt x="15257" y="13452"/>
                  </a:cubicBezTo>
                  <a:cubicBezTo>
                    <a:pt x="17163" y="13452"/>
                    <a:pt x="19280" y="13868"/>
                    <a:pt x="20339" y="14491"/>
                  </a:cubicBezTo>
                  <a:cubicBezTo>
                    <a:pt x="21398" y="15114"/>
                    <a:pt x="21398" y="15945"/>
                    <a:pt x="21186" y="16775"/>
                  </a:cubicBezTo>
                  <a:cubicBezTo>
                    <a:pt x="20974" y="17606"/>
                    <a:pt x="20551" y="18437"/>
                    <a:pt x="19704" y="19129"/>
                  </a:cubicBezTo>
                  <a:cubicBezTo>
                    <a:pt x="18857" y="19821"/>
                    <a:pt x="17586" y="20375"/>
                    <a:pt x="15469" y="20791"/>
                  </a:cubicBezTo>
                  <a:cubicBezTo>
                    <a:pt x="13351" y="21206"/>
                    <a:pt x="10386" y="21483"/>
                    <a:pt x="8480" y="21275"/>
                  </a:cubicBezTo>
                  <a:cubicBezTo>
                    <a:pt x="6574" y="21068"/>
                    <a:pt x="5727" y="20375"/>
                    <a:pt x="6574" y="19337"/>
                  </a:cubicBezTo>
                  <a:cubicBezTo>
                    <a:pt x="7422" y="18298"/>
                    <a:pt x="9963" y="16914"/>
                    <a:pt x="12504" y="15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138691" y="3059903"/>
              <a:ext cx="69851" cy="166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7" fill="norm" stroke="1" extrusionOk="0">
                  <a:moveTo>
                    <a:pt x="21600" y="1500"/>
                  </a:moveTo>
                  <a:cubicBezTo>
                    <a:pt x="18982" y="690"/>
                    <a:pt x="16364" y="-120"/>
                    <a:pt x="13745" y="15"/>
                  </a:cubicBezTo>
                  <a:cubicBezTo>
                    <a:pt x="11127" y="150"/>
                    <a:pt x="8509" y="1230"/>
                    <a:pt x="6545" y="3120"/>
                  </a:cubicBezTo>
                  <a:cubicBezTo>
                    <a:pt x="4582" y="5010"/>
                    <a:pt x="3273" y="7710"/>
                    <a:pt x="3600" y="9600"/>
                  </a:cubicBezTo>
                  <a:cubicBezTo>
                    <a:pt x="3927" y="11490"/>
                    <a:pt x="5891" y="12570"/>
                    <a:pt x="8182" y="13515"/>
                  </a:cubicBezTo>
                  <a:cubicBezTo>
                    <a:pt x="10473" y="14460"/>
                    <a:pt x="13091" y="15270"/>
                    <a:pt x="14727" y="16485"/>
                  </a:cubicBezTo>
                  <a:cubicBezTo>
                    <a:pt x="16364" y="17700"/>
                    <a:pt x="17018" y="19320"/>
                    <a:pt x="15382" y="20265"/>
                  </a:cubicBezTo>
                  <a:cubicBezTo>
                    <a:pt x="13745" y="21210"/>
                    <a:pt x="9818" y="21480"/>
                    <a:pt x="6873" y="21075"/>
                  </a:cubicBezTo>
                  <a:cubicBezTo>
                    <a:pt x="3927" y="20670"/>
                    <a:pt x="1964" y="19590"/>
                    <a:pt x="0" y="18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284106" y="3179611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421924" y="3078078"/>
              <a:ext cx="75279" cy="152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2" h="21079" fill="norm" stroke="1" extrusionOk="0">
                  <a:moveTo>
                    <a:pt x="18208" y="3494"/>
                  </a:moveTo>
                  <a:cubicBezTo>
                    <a:pt x="17041" y="2034"/>
                    <a:pt x="15873" y="575"/>
                    <a:pt x="13830" y="137"/>
                  </a:cubicBezTo>
                  <a:cubicBezTo>
                    <a:pt x="11786" y="-301"/>
                    <a:pt x="8868" y="283"/>
                    <a:pt x="6241" y="2326"/>
                  </a:cubicBezTo>
                  <a:cubicBezTo>
                    <a:pt x="3613" y="4369"/>
                    <a:pt x="1278" y="7872"/>
                    <a:pt x="403" y="11083"/>
                  </a:cubicBezTo>
                  <a:cubicBezTo>
                    <a:pt x="-473" y="14294"/>
                    <a:pt x="111" y="17213"/>
                    <a:pt x="1862" y="18964"/>
                  </a:cubicBezTo>
                  <a:cubicBezTo>
                    <a:pt x="3613" y="20715"/>
                    <a:pt x="6532" y="21299"/>
                    <a:pt x="9159" y="21007"/>
                  </a:cubicBezTo>
                  <a:cubicBezTo>
                    <a:pt x="11786" y="20715"/>
                    <a:pt x="14122" y="19548"/>
                    <a:pt x="16165" y="17213"/>
                  </a:cubicBezTo>
                  <a:cubicBezTo>
                    <a:pt x="18208" y="14877"/>
                    <a:pt x="19959" y="11375"/>
                    <a:pt x="20543" y="8894"/>
                  </a:cubicBezTo>
                  <a:cubicBezTo>
                    <a:pt x="21127" y="6413"/>
                    <a:pt x="20543" y="4953"/>
                    <a:pt x="18792" y="4223"/>
                  </a:cubicBezTo>
                  <a:cubicBezTo>
                    <a:pt x="17041" y="3494"/>
                    <a:pt x="14122" y="3494"/>
                    <a:pt x="11203" y="3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564141" y="3047209"/>
              <a:ext cx="88901" cy="146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8" fill="norm" stroke="1" extrusionOk="0">
                  <a:moveTo>
                    <a:pt x="0" y="2639"/>
                  </a:moveTo>
                  <a:cubicBezTo>
                    <a:pt x="514" y="7576"/>
                    <a:pt x="1029" y="12513"/>
                    <a:pt x="1286" y="15908"/>
                  </a:cubicBezTo>
                  <a:cubicBezTo>
                    <a:pt x="1543" y="19302"/>
                    <a:pt x="1543" y="21153"/>
                    <a:pt x="1286" y="21308"/>
                  </a:cubicBezTo>
                  <a:cubicBezTo>
                    <a:pt x="1029" y="21462"/>
                    <a:pt x="514" y="19919"/>
                    <a:pt x="1800" y="16371"/>
                  </a:cubicBezTo>
                  <a:cubicBezTo>
                    <a:pt x="3086" y="12822"/>
                    <a:pt x="6171" y="7268"/>
                    <a:pt x="8743" y="4028"/>
                  </a:cubicBezTo>
                  <a:cubicBezTo>
                    <a:pt x="11314" y="788"/>
                    <a:pt x="13371" y="-138"/>
                    <a:pt x="15171" y="16"/>
                  </a:cubicBezTo>
                  <a:cubicBezTo>
                    <a:pt x="16971" y="171"/>
                    <a:pt x="18514" y="1405"/>
                    <a:pt x="19543" y="5108"/>
                  </a:cubicBezTo>
                  <a:cubicBezTo>
                    <a:pt x="20571" y="8811"/>
                    <a:pt x="21086" y="14982"/>
                    <a:pt x="21600" y="21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604578" y="3508094"/>
              <a:ext cx="194514" cy="238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121" fill="norm" stroke="1" extrusionOk="0">
                  <a:moveTo>
                    <a:pt x="441" y="2970"/>
                  </a:moveTo>
                  <a:cubicBezTo>
                    <a:pt x="209" y="2031"/>
                    <a:pt x="-24" y="1092"/>
                    <a:pt x="789" y="528"/>
                  </a:cubicBezTo>
                  <a:cubicBezTo>
                    <a:pt x="1602" y="-35"/>
                    <a:pt x="3460" y="-223"/>
                    <a:pt x="4854" y="340"/>
                  </a:cubicBezTo>
                  <a:cubicBezTo>
                    <a:pt x="6247" y="904"/>
                    <a:pt x="7176" y="2219"/>
                    <a:pt x="6944" y="4848"/>
                  </a:cubicBezTo>
                  <a:cubicBezTo>
                    <a:pt x="6712" y="7478"/>
                    <a:pt x="5318" y="11422"/>
                    <a:pt x="4157" y="13864"/>
                  </a:cubicBezTo>
                  <a:cubicBezTo>
                    <a:pt x="2996" y="16306"/>
                    <a:pt x="2067" y="17245"/>
                    <a:pt x="1254" y="18184"/>
                  </a:cubicBezTo>
                  <a:cubicBezTo>
                    <a:pt x="441" y="19123"/>
                    <a:pt x="-256" y="20062"/>
                    <a:pt x="92" y="20626"/>
                  </a:cubicBezTo>
                  <a:cubicBezTo>
                    <a:pt x="441" y="21189"/>
                    <a:pt x="1834" y="21377"/>
                    <a:pt x="5550" y="20626"/>
                  </a:cubicBezTo>
                  <a:cubicBezTo>
                    <a:pt x="9267" y="19874"/>
                    <a:pt x="15305" y="18184"/>
                    <a:pt x="21344" y="16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507520" y="2256744"/>
              <a:ext cx="132822" cy="121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425" fill="norm" stroke="1" extrusionOk="0">
                  <a:moveTo>
                    <a:pt x="1971" y="11545"/>
                  </a:moveTo>
                  <a:cubicBezTo>
                    <a:pt x="1285" y="13407"/>
                    <a:pt x="600" y="15269"/>
                    <a:pt x="257" y="17317"/>
                  </a:cubicBezTo>
                  <a:cubicBezTo>
                    <a:pt x="-86" y="19366"/>
                    <a:pt x="-86" y="21600"/>
                    <a:pt x="257" y="21414"/>
                  </a:cubicBezTo>
                  <a:cubicBezTo>
                    <a:pt x="600" y="21228"/>
                    <a:pt x="1285" y="18621"/>
                    <a:pt x="2143" y="15269"/>
                  </a:cubicBezTo>
                  <a:cubicBezTo>
                    <a:pt x="3000" y="11917"/>
                    <a:pt x="4028" y="7821"/>
                    <a:pt x="5057" y="4841"/>
                  </a:cubicBezTo>
                  <a:cubicBezTo>
                    <a:pt x="6085" y="1862"/>
                    <a:pt x="7114" y="0"/>
                    <a:pt x="9000" y="0"/>
                  </a:cubicBezTo>
                  <a:cubicBezTo>
                    <a:pt x="10885" y="0"/>
                    <a:pt x="13628" y="1862"/>
                    <a:pt x="15857" y="4655"/>
                  </a:cubicBezTo>
                  <a:cubicBezTo>
                    <a:pt x="18085" y="7448"/>
                    <a:pt x="19800" y="11172"/>
                    <a:pt x="21514" y="148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555528" y="2290611"/>
              <a:ext cx="808714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600" fill="norm" stroke="1" extrusionOk="0">
                  <a:moveTo>
                    <a:pt x="60" y="0"/>
                  </a:moveTo>
                  <a:cubicBezTo>
                    <a:pt x="3" y="439"/>
                    <a:pt x="-53" y="878"/>
                    <a:pt x="88" y="1580"/>
                  </a:cubicBezTo>
                  <a:cubicBezTo>
                    <a:pt x="229" y="2283"/>
                    <a:pt x="567" y="3249"/>
                    <a:pt x="934" y="4741"/>
                  </a:cubicBezTo>
                  <a:cubicBezTo>
                    <a:pt x="1301" y="6234"/>
                    <a:pt x="1695" y="8254"/>
                    <a:pt x="2344" y="10361"/>
                  </a:cubicBezTo>
                  <a:cubicBezTo>
                    <a:pt x="2992" y="12468"/>
                    <a:pt x="3895" y="14663"/>
                    <a:pt x="4995" y="16112"/>
                  </a:cubicBezTo>
                  <a:cubicBezTo>
                    <a:pt x="6094" y="17561"/>
                    <a:pt x="7391" y="18263"/>
                    <a:pt x="8942" y="18746"/>
                  </a:cubicBezTo>
                  <a:cubicBezTo>
                    <a:pt x="10493" y="19229"/>
                    <a:pt x="12298" y="19493"/>
                    <a:pt x="13933" y="19888"/>
                  </a:cubicBezTo>
                  <a:cubicBezTo>
                    <a:pt x="15569" y="20283"/>
                    <a:pt x="17035" y="20810"/>
                    <a:pt x="18276" y="21117"/>
                  </a:cubicBezTo>
                  <a:cubicBezTo>
                    <a:pt x="19517" y="21424"/>
                    <a:pt x="20532" y="21512"/>
                    <a:pt x="215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1475097" y="2760511"/>
              <a:ext cx="71179" cy="141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307" fill="norm" stroke="1" extrusionOk="0">
                  <a:moveTo>
                    <a:pt x="12469" y="0"/>
                  </a:moveTo>
                  <a:cubicBezTo>
                    <a:pt x="9292" y="635"/>
                    <a:pt x="6116" y="1271"/>
                    <a:pt x="3892" y="3335"/>
                  </a:cubicBezTo>
                  <a:cubicBezTo>
                    <a:pt x="1669" y="5400"/>
                    <a:pt x="398" y="8894"/>
                    <a:pt x="81" y="11594"/>
                  </a:cubicBezTo>
                  <a:cubicBezTo>
                    <a:pt x="-237" y="14294"/>
                    <a:pt x="398" y="16200"/>
                    <a:pt x="1669" y="17788"/>
                  </a:cubicBezTo>
                  <a:cubicBezTo>
                    <a:pt x="2939" y="19376"/>
                    <a:pt x="4845" y="20647"/>
                    <a:pt x="7387" y="21124"/>
                  </a:cubicBezTo>
                  <a:cubicBezTo>
                    <a:pt x="9928" y="21600"/>
                    <a:pt x="13104" y="21282"/>
                    <a:pt x="15963" y="18582"/>
                  </a:cubicBezTo>
                  <a:cubicBezTo>
                    <a:pt x="18822" y="15882"/>
                    <a:pt x="21363" y="10800"/>
                    <a:pt x="21363" y="7782"/>
                  </a:cubicBezTo>
                  <a:cubicBezTo>
                    <a:pt x="21363" y="4765"/>
                    <a:pt x="18822" y="3812"/>
                    <a:pt x="16281" y="2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1630941" y="2614461"/>
              <a:ext cx="110898" cy="284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520" fill="norm" stroke="1" extrusionOk="0">
                  <a:moveTo>
                    <a:pt x="2445" y="0"/>
                  </a:moveTo>
                  <a:cubicBezTo>
                    <a:pt x="1630" y="4320"/>
                    <a:pt x="815" y="8640"/>
                    <a:pt x="408" y="11600"/>
                  </a:cubicBezTo>
                  <a:cubicBezTo>
                    <a:pt x="0" y="14560"/>
                    <a:pt x="0" y="16160"/>
                    <a:pt x="0" y="17360"/>
                  </a:cubicBezTo>
                  <a:cubicBezTo>
                    <a:pt x="0" y="18560"/>
                    <a:pt x="0" y="19360"/>
                    <a:pt x="204" y="19360"/>
                  </a:cubicBezTo>
                  <a:cubicBezTo>
                    <a:pt x="408" y="19360"/>
                    <a:pt x="815" y="18560"/>
                    <a:pt x="1630" y="17760"/>
                  </a:cubicBezTo>
                  <a:cubicBezTo>
                    <a:pt x="2445" y="16960"/>
                    <a:pt x="3668" y="16160"/>
                    <a:pt x="5298" y="15520"/>
                  </a:cubicBezTo>
                  <a:cubicBezTo>
                    <a:pt x="6928" y="14880"/>
                    <a:pt x="8966" y="14400"/>
                    <a:pt x="11004" y="14240"/>
                  </a:cubicBezTo>
                  <a:cubicBezTo>
                    <a:pt x="13042" y="14080"/>
                    <a:pt x="15079" y="14240"/>
                    <a:pt x="16709" y="14800"/>
                  </a:cubicBezTo>
                  <a:cubicBezTo>
                    <a:pt x="18340" y="15360"/>
                    <a:pt x="19562" y="16320"/>
                    <a:pt x="20377" y="17200"/>
                  </a:cubicBezTo>
                  <a:cubicBezTo>
                    <a:pt x="21192" y="18080"/>
                    <a:pt x="21600" y="18880"/>
                    <a:pt x="21192" y="19600"/>
                  </a:cubicBezTo>
                  <a:cubicBezTo>
                    <a:pt x="20785" y="20320"/>
                    <a:pt x="19562" y="20960"/>
                    <a:pt x="16913" y="21280"/>
                  </a:cubicBezTo>
                  <a:cubicBezTo>
                    <a:pt x="14264" y="21600"/>
                    <a:pt x="10189" y="21600"/>
                    <a:pt x="7132" y="21280"/>
                  </a:cubicBezTo>
                  <a:cubicBezTo>
                    <a:pt x="4075" y="20960"/>
                    <a:pt x="2038" y="20320"/>
                    <a:pt x="1630" y="19680"/>
                  </a:cubicBezTo>
                  <a:cubicBezTo>
                    <a:pt x="1223" y="19040"/>
                    <a:pt x="2445" y="18400"/>
                    <a:pt x="3668" y="17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1770641" y="2760874"/>
              <a:ext cx="88901" cy="148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3" fill="norm" stroke="1" extrusionOk="0">
                  <a:moveTo>
                    <a:pt x="21600" y="849"/>
                  </a:moveTo>
                  <a:cubicBezTo>
                    <a:pt x="19029" y="249"/>
                    <a:pt x="16457" y="-351"/>
                    <a:pt x="12857" y="249"/>
                  </a:cubicBezTo>
                  <a:cubicBezTo>
                    <a:pt x="9257" y="849"/>
                    <a:pt x="4629" y="2649"/>
                    <a:pt x="2314" y="4299"/>
                  </a:cubicBezTo>
                  <a:cubicBezTo>
                    <a:pt x="0" y="5949"/>
                    <a:pt x="0" y="7449"/>
                    <a:pt x="2314" y="9249"/>
                  </a:cubicBezTo>
                  <a:cubicBezTo>
                    <a:pt x="4629" y="11049"/>
                    <a:pt x="9257" y="13149"/>
                    <a:pt x="12343" y="14799"/>
                  </a:cubicBezTo>
                  <a:cubicBezTo>
                    <a:pt x="15429" y="16449"/>
                    <a:pt x="16971" y="17649"/>
                    <a:pt x="16714" y="18699"/>
                  </a:cubicBezTo>
                  <a:cubicBezTo>
                    <a:pt x="16457" y="19749"/>
                    <a:pt x="14400" y="20649"/>
                    <a:pt x="11314" y="20949"/>
                  </a:cubicBezTo>
                  <a:cubicBezTo>
                    <a:pt x="8229" y="21249"/>
                    <a:pt x="4114" y="20949"/>
                    <a:pt x="0" y="206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1872241" y="2912911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2105545" y="2785366"/>
              <a:ext cx="100910" cy="176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5" h="21139" fill="norm" stroke="1" extrusionOk="0">
                  <a:moveTo>
                    <a:pt x="18480" y="4639"/>
                  </a:moveTo>
                  <a:cubicBezTo>
                    <a:pt x="18480" y="3369"/>
                    <a:pt x="18480" y="2098"/>
                    <a:pt x="17400" y="1209"/>
                  </a:cubicBezTo>
                  <a:cubicBezTo>
                    <a:pt x="16320" y="319"/>
                    <a:pt x="14160" y="-189"/>
                    <a:pt x="12216" y="65"/>
                  </a:cubicBezTo>
                  <a:cubicBezTo>
                    <a:pt x="10272" y="319"/>
                    <a:pt x="8544" y="1336"/>
                    <a:pt x="6384" y="4385"/>
                  </a:cubicBezTo>
                  <a:cubicBezTo>
                    <a:pt x="4224" y="7435"/>
                    <a:pt x="1632" y="12517"/>
                    <a:pt x="552" y="15693"/>
                  </a:cubicBezTo>
                  <a:cubicBezTo>
                    <a:pt x="-528" y="18870"/>
                    <a:pt x="-96" y="20140"/>
                    <a:pt x="2496" y="20776"/>
                  </a:cubicBezTo>
                  <a:cubicBezTo>
                    <a:pt x="5088" y="21411"/>
                    <a:pt x="9840" y="21411"/>
                    <a:pt x="13512" y="19124"/>
                  </a:cubicBezTo>
                  <a:cubicBezTo>
                    <a:pt x="17184" y="16837"/>
                    <a:pt x="19776" y="12263"/>
                    <a:pt x="20424" y="9340"/>
                  </a:cubicBezTo>
                  <a:cubicBezTo>
                    <a:pt x="21072" y="6418"/>
                    <a:pt x="19776" y="5147"/>
                    <a:pt x="18264" y="4766"/>
                  </a:cubicBezTo>
                  <a:cubicBezTo>
                    <a:pt x="16752" y="4385"/>
                    <a:pt x="15024" y="4893"/>
                    <a:pt x="13296" y="5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2279801" y="2808878"/>
              <a:ext cx="127735" cy="154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4" h="21352" fill="norm" stroke="1" extrusionOk="0">
                  <a:moveTo>
                    <a:pt x="1899" y="1211"/>
                  </a:moveTo>
                  <a:cubicBezTo>
                    <a:pt x="2248" y="6174"/>
                    <a:pt x="2596" y="11136"/>
                    <a:pt x="2248" y="14493"/>
                  </a:cubicBezTo>
                  <a:cubicBezTo>
                    <a:pt x="1899" y="17849"/>
                    <a:pt x="854" y="19601"/>
                    <a:pt x="332" y="19455"/>
                  </a:cubicBezTo>
                  <a:cubicBezTo>
                    <a:pt x="-191" y="19309"/>
                    <a:pt x="-191" y="17266"/>
                    <a:pt x="1028" y="14055"/>
                  </a:cubicBezTo>
                  <a:cubicBezTo>
                    <a:pt x="2248" y="10844"/>
                    <a:pt x="4686" y="6466"/>
                    <a:pt x="6777" y="3693"/>
                  </a:cubicBezTo>
                  <a:cubicBezTo>
                    <a:pt x="8867" y="920"/>
                    <a:pt x="10609" y="-248"/>
                    <a:pt x="13048" y="44"/>
                  </a:cubicBezTo>
                  <a:cubicBezTo>
                    <a:pt x="15486" y="336"/>
                    <a:pt x="18622" y="2087"/>
                    <a:pt x="20015" y="5882"/>
                  </a:cubicBezTo>
                  <a:cubicBezTo>
                    <a:pt x="21409" y="9676"/>
                    <a:pt x="21061" y="15514"/>
                    <a:pt x="20712" y="21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1816461" y="3074749"/>
              <a:ext cx="417174" cy="596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492" fill="norm" stroke="1" extrusionOk="0">
                  <a:moveTo>
                    <a:pt x="6474" y="6529"/>
                  </a:moveTo>
                  <a:cubicBezTo>
                    <a:pt x="6038" y="6224"/>
                    <a:pt x="5602" y="5918"/>
                    <a:pt x="5111" y="5728"/>
                  </a:cubicBezTo>
                  <a:cubicBezTo>
                    <a:pt x="4620" y="5537"/>
                    <a:pt x="4074" y="5460"/>
                    <a:pt x="3202" y="6224"/>
                  </a:cubicBezTo>
                  <a:cubicBezTo>
                    <a:pt x="2329" y="6987"/>
                    <a:pt x="1129" y="8590"/>
                    <a:pt x="529" y="9582"/>
                  </a:cubicBezTo>
                  <a:cubicBezTo>
                    <a:pt x="-71" y="10574"/>
                    <a:pt x="-71" y="10956"/>
                    <a:pt x="93" y="11299"/>
                  </a:cubicBezTo>
                  <a:cubicBezTo>
                    <a:pt x="256" y="11643"/>
                    <a:pt x="584" y="11948"/>
                    <a:pt x="1020" y="11986"/>
                  </a:cubicBezTo>
                  <a:cubicBezTo>
                    <a:pt x="1456" y="12024"/>
                    <a:pt x="2002" y="11795"/>
                    <a:pt x="2874" y="10727"/>
                  </a:cubicBezTo>
                  <a:cubicBezTo>
                    <a:pt x="3747" y="9658"/>
                    <a:pt x="4947" y="7750"/>
                    <a:pt x="5765" y="5957"/>
                  </a:cubicBezTo>
                  <a:cubicBezTo>
                    <a:pt x="6584" y="4163"/>
                    <a:pt x="7020" y="2484"/>
                    <a:pt x="7129" y="1453"/>
                  </a:cubicBezTo>
                  <a:cubicBezTo>
                    <a:pt x="7238" y="423"/>
                    <a:pt x="7020" y="41"/>
                    <a:pt x="6693" y="3"/>
                  </a:cubicBezTo>
                  <a:cubicBezTo>
                    <a:pt x="6365" y="-35"/>
                    <a:pt x="5929" y="270"/>
                    <a:pt x="5547" y="1110"/>
                  </a:cubicBezTo>
                  <a:cubicBezTo>
                    <a:pt x="5165" y="1949"/>
                    <a:pt x="4838" y="3323"/>
                    <a:pt x="4620" y="4850"/>
                  </a:cubicBezTo>
                  <a:cubicBezTo>
                    <a:pt x="4402" y="6376"/>
                    <a:pt x="4293" y="8055"/>
                    <a:pt x="4402" y="9048"/>
                  </a:cubicBezTo>
                  <a:cubicBezTo>
                    <a:pt x="4511" y="10040"/>
                    <a:pt x="4838" y="10345"/>
                    <a:pt x="5547" y="10460"/>
                  </a:cubicBezTo>
                  <a:cubicBezTo>
                    <a:pt x="6256" y="10574"/>
                    <a:pt x="7347" y="10498"/>
                    <a:pt x="8165" y="10345"/>
                  </a:cubicBezTo>
                  <a:cubicBezTo>
                    <a:pt x="8984" y="10193"/>
                    <a:pt x="9529" y="9964"/>
                    <a:pt x="9911" y="9620"/>
                  </a:cubicBezTo>
                  <a:cubicBezTo>
                    <a:pt x="10293" y="9277"/>
                    <a:pt x="10511" y="8819"/>
                    <a:pt x="10620" y="8399"/>
                  </a:cubicBezTo>
                  <a:cubicBezTo>
                    <a:pt x="10729" y="7979"/>
                    <a:pt x="10729" y="7598"/>
                    <a:pt x="10456" y="7407"/>
                  </a:cubicBezTo>
                  <a:cubicBezTo>
                    <a:pt x="10184" y="7216"/>
                    <a:pt x="9638" y="7216"/>
                    <a:pt x="9202" y="7445"/>
                  </a:cubicBezTo>
                  <a:cubicBezTo>
                    <a:pt x="8765" y="7674"/>
                    <a:pt x="8438" y="8132"/>
                    <a:pt x="8220" y="8857"/>
                  </a:cubicBezTo>
                  <a:cubicBezTo>
                    <a:pt x="8002" y="9582"/>
                    <a:pt x="7893" y="10574"/>
                    <a:pt x="7893" y="11261"/>
                  </a:cubicBezTo>
                  <a:cubicBezTo>
                    <a:pt x="7893" y="11948"/>
                    <a:pt x="8002" y="12330"/>
                    <a:pt x="8329" y="12520"/>
                  </a:cubicBezTo>
                  <a:cubicBezTo>
                    <a:pt x="8656" y="12711"/>
                    <a:pt x="9202" y="12711"/>
                    <a:pt x="9638" y="12559"/>
                  </a:cubicBezTo>
                  <a:cubicBezTo>
                    <a:pt x="10074" y="12406"/>
                    <a:pt x="10402" y="12101"/>
                    <a:pt x="10784" y="11414"/>
                  </a:cubicBezTo>
                  <a:cubicBezTo>
                    <a:pt x="11165" y="10727"/>
                    <a:pt x="11602" y="9658"/>
                    <a:pt x="11820" y="8933"/>
                  </a:cubicBezTo>
                  <a:cubicBezTo>
                    <a:pt x="12038" y="8208"/>
                    <a:pt x="12038" y="7826"/>
                    <a:pt x="11874" y="7788"/>
                  </a:cubicBezTo>
                  <a:cubicBezTo>
                    <a:pt x="11711" y="7750"/>
                    <a:pt x="11384" y="8055"/>
                    <a:pt x="11165" y="8666"/>
                  </a:cubicBezTo>
                  <a:cubicBezTo>
                    <a:pt x="10947" y="9277"/>
                    <a:pt x="10838" y="10193"/>
                    <a:pt x="10838" y="10841"/>
                  </a:cubicBezTo>
                  <a:cubicBezTo>
                    <a:pt x="10838" y="11490"/>
                    <a:pt x="10947" y="11872"/>
                    <a:pt x="11274" y="12101"/>
                  </a:cubicBezTo>
                  <a:cubicBezTo>
                    <a:pt x="11602" y="12330"/>
                    <a:pt x="12147" y="12406"/>
                    <a:pt x="12747" y="12139"/>
                  </a:cubicBezTo>
                  <a:cubicBezTo>
                    <a:pt x="13347" y="11872"/>
                    <a:pt x="14002" y="11261"/>
                    <a:pt x="14493" y="10803"/>
                  </a:cubicBezTo>
                  <a:cubicBezTo>
                    <a:pt x="14984" y="10345"/>
                    <a:pt x="15311" y="10040"/>
                    <a:pt x="15584" y="9544"/>
                  </a:cubicBezTo>
                  <a:cubicBezTo>
                    <a:pt x="15856" y="9048"/>
                    <a:pt x="16074" y="8361"/>
                    <a:pt x="16129" y="8208"/>
                  </a:cubicBezTo>
                  <a:cubicBezTo>
                    <a:pt x="16184" y="8055"/>
                    <a:pt x="16074" y="8437"/>
                    <a:pt x="16020" y="8819"/>
                  </a:cubicBezTo>
                  <a:cubicBezTo>
                    <a:pt x="15965" y="9200"/>
                    <a:pt x="15965" y="9582"/>
                    <a:pt x="16074" y="9964"/>
                  </a:cubicBezTo>
                  <a:cubicBezTo>
                    <a:pt x="16184" y="10345"/>
                    <a:pt x="16402" y="10727"/>
                    <a:pt x="16784" y="10841"/>
                  </a:cubicBezTo>
                  <a:cubicBezTo>
                    <a:pt x="17165" y="10956"/>
                    <a:pt x="17711" y="10803"/>
                    <a:pt x="18202" y="10536"/>
                  </a:cubicBezTo>
                  <a:cubicBezTo>
                    <a:pt x="18693" y="10269"/>
                    <a:pt x="19129" y="9887"/>
                    <a:pt x="19456" y="9467"/>
                  </a:cubicBezTo>
                  <a:cubicBezTo>
                    <a:pt x="19784" y="9048"/>
                    <a:pt x="20002" y="8590"/>
                    <a:pt x="20111" y="8552"/>
                  </a:cubicBezTo>
                  <a:cubicBezTo>
                    <a:pt x="20220" y="8513"/>
                    <a:pt x="20220" y="8895"/>
                    <a:pt x="20384" y="10116"/>
                  </a:cubicBezTo>
                  <a:cubicBezTo>
                    <a:pt x="20547" y="11337"/>
                    <a:pt x="20874" y="13398"/>
                    <a:pt x="21093" y="15230"/>
                  </a:cubicBezTo>
                  <a:cubicBezTo>
                    <a:pt x="21311" y="17062"/>
                    <a:pt x="21420" y="18665"/>
                    <a:pt x="21474" y="19657"/>
                  </a:cubicBezTo>
                  <a:cubicBezTo>
                    <a:pt x="21529" y="20649"/>
                    <a:pt x="21529" y="21031"/>
                    <a:pt x="21147" y="21260"/>
                  </a:cubicBezTo>
                  <a:cubicBezTo>
                    <a:pt x="20765" y="21489"/>
                    <a:pt x="20002" y="21565"/>
                    <a:pt x="19238" y="21412"/>
                  </a:cubicBezTo>
                  <a:cubicBezTo>
                    <a:pt x="18474" y="21260"/>
                    <a:pt x="17711" y="20878"/>
                    <a:pt x="17111" y="20458"/>
                  </a:cubicBezTo>
                  <a:cubicBezTo>
                    <a:pt x="16511" y="20038"/>
                    <a:pt x="16074" y="19581"/>
                    <a:pt x="16020" y="19199"/>
                  </a:cubicBezTo>
                  <a:cubicBezTo>
                    <a:pt x="15965" y="18817"/>
                    <a:pt x="16293" y="18512"/>
                    <a:pt x="16620" y="18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2485821" y="3198661"/>
              <a:ext cx="78571" cy="289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410" fill="norm" stroke="1" extrusionOk="0">
                  <a:moveTo>
                    <a:pt x="14279" y="0"/>
                  </a:moveTo>
                  <a:cubicBezTo>
                    <a:pt x="10868" y="3757"/>
                    <a:pt x="7458" y="7513"/>
                    <a:pt x="5184" y="10487"/>
                  </a:cubicBezTo>
                  <a:cubicBezTo>
                    <a:pt x="2911" y="13461"/>
                    <a:pt x="1774" y="15652"/>
                    <a:pt x="921" y="17374"/>
                  </a:cubicBezTo>
                  <a:cubicBezTo>
                    <a:pt x="68" y="19096"/>
                    <a:pt x="-500" y="20348"/>
                    <a:pt x="637" y="20974"/>
                  </a:cubicBezTo>
                  <a:cubicBezTo>
                    <a:pt x="1774" y="21600"/>
                    <a:pt x="4616" y="21600"/>
                    <a:pt x="8311" y="20661"/>
                  </a:cubicBezTo>
                  <a:cubicBezTo>
                    <a:pt x="12005" y="19722"/>
                    <a:pt x="16553" y="17843"/>
                    <a:pt x="21100" y="15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2443741" y="3293911"/>
              <a:ext cx="146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1103891" y="5802161"/>
              <a:ext cx="698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1447734" y="5560861"/>
              <a:ext cx="157808" cy="518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600" fill="norm" stroke="1" extrusionOk="0">
                  <a:moveTo>
                    <a:pt x="2464" y="0"/>
                  </a:moveTo>
                  <a:cubicBezTo>
                    <a:pt x="1312" y="1411"/>
                    <a:pt x="160" y="2821"/>
                    <a:pt x="16" y="4100"/>
                  </a:cubicBezTo>
                  <a:cubicBezTo>
                    <a:pt x="-128" y="5378"/>
                    <a:pt x="736" y="6524"/>
                    <a:pt x="1888" y="7097"/>
                  </a:cubicBezTo>
                  <a:cubicBezTo>
                    <a:pt x="3040" y="7670"/>
                    <a:pt x="4480" y="7670"/>
                    <a:pt x="7504" y="6833"/>
                  </a:cubicBezTo>
                  <a:cubicBezTo>
                    <a:pt x="10528" y="5995"/>
                    <a:pt x="15136" y="4320"/>
                    <a:pt x="17872" y="3218"/>
                  </a:cubicBezTo>
                  <a:cubicBezTo>
                    <a:pt x="20608" y="2116"/>
                    <a:pt x="21472" y="1587"/>
                    <a:pt x="21472" y="1499"/>
                  </a:cubicBezTo>
                  <a:cubicBezTo>
                    <a:pt x="21472" y="1411"/>
                    <a:pt x="20608" y="1763"/>
                    <a:pt x="19888" y="2953"/>
                  </a:cubicBezTo>
                  <a:cubicBezTo>
                    <a:pt x="19168" y="4144"/>
                    <a:pt x="18592" y="6171"/>
                    <a:pt x="18304" y="8860"/>
                  </a:cubicBezTo>
                  <a:cubicBezTo>
                    <a:pt x="18016" y="11549"/>
                    <a:pt x="18016" y="14900"/>
                    <a:pt x="17296" y="17104"/>
                  </a:cubicBezTo>
                  <a:cubicBezTo>
                    <a:pt x="16576" y="19308"/>
                    <a:pt x="15136" y="20366"/>
                    <a:pt x="13696" y="20939"/>
                  </a:cubicBezTo>
                  <a:cubicBezTo>
                    <a:pt x="12256" y="21512"/>
                    <a:pt x="10816" y="21600"/>
                    <a:pt x="9376" y="21600"/>
                  </a:cubicBezTo>
                  <a:cubicBezTo>
                    <a:pt x="7936" y="21600"/>
                    <a:pt x="6496" y="21512"/>
                    <a:pt x="5200" y="20851"/>
                  </a:cubicBezTo>
                  <a:cubicBezTo>
                    <a:pt x="3904" y="20189"/>
                    <a:pt x="2752" y="18955"/>
                    <a:pt x="1600" y="177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1637291" y="5730194"/>
              <a:ext cx="77017" cy="160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1600" fill="norm" stroke="1" extrusionOk="0">
                  <a:moveTo>
                    <a:pt x="3411" y="1137"/>
                  </a:moveTo>
                  <a:cubicBezTo>
                    <a:pt x="6253" y="568"/>
                    <a:pt x="9095" y="0"/>
                    <a:pt x="11937" y="0"/>
                  </a:cubicBezTo>
                  <a:cubicBezTo>
                    <a:pt x="14779" y="0"/>
                    <a:pt x="17621" y="568"/>
                    <a:pt x="19042" y="1563"/>
                  </a:cubicBezTo>
                  <a:cubicBezTo>
                    <a:pt x="20463" y="2558"/>
                    <a:pt x="20463" y="3979"/>
                    <a:pt x="19042" y="4974"/>
                  </a:cubicBezTo>
                  <a:cubicBezTo>
                    <a:pt x="17621" y="5968"/>
                    <a:pt x="14779" y="6537"/>
                    <a:pt x="14779" y="7247"/>
                  </a:cubicBezTo>
                  <a:cubicBezTo>
                    <a:pt x="14779" y="7958"/>
                    <a:pt x="17621" y="8811"/>
                    <a:pt x="19326" y="9947"/>
                  </a:cubicBezTo>
                  <a:cubicBezTo>
                    <a:pt x="21032" y="11084"/>
                    <a:pt x="21600" y="12505"/>
                    <a:pt x="18189" y="14495"/>
                  </a:cubicBezTo>
                  <a:cubicBezTo>
                    <a:pt x="14779" y="16484"/>
                    <a:pt x="7389" y="190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1834141" y="5821211"/>
              <a:ext cx="698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1980191" y="5827561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2265941" y="5795811"/>
              <a:ext cx="127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2494541" y="5840261"/>
              <a:ext cx="762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2742170" y="5605311"/>
              <a:ext cx="181262" cy="468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557" fill="norm" stroke="1" extrusionOk="0">
                  <a:moveTo>
                    <a:pt x="2982" y="0"/>
                  </a:moveTo>
                  <a:cubicBezTo>
                    <a:pt x="1740" y="389"/>
                    <a:pt x="499" y="778"/>
                    <a:pt x="126" y="1703"/>
                  </a:cubicBezTo>
                  <a:cubicBezTo>
                    <a:pt x="-246" y="2627"/>
                    <a:pt x="251" y="4086"/>
                    <a:pt x="995" y="5011"/>
                  </a:cubicBezTo>
                  <a:cubicBezTo>
                    <a:pt x="1740" y="5935"/>
                    <a:pt x="2733" y="6324"/>
                    <a:pt x="5588" y="6081"/>
                  </a:cubicBezTo>
                  <a:cubicBezTo>
                    <a:pt x="8444" y="5838"/>
                    <a:pt x="13161" y="4962"/>
                    <a:pt x="16016" y="4184"/>
                  </a:cubicBezTo>
                  <a:cubicBezTo>
                    <a:pt x="18871" y="3405"/>
                    <a:pt x="19864" y="2724"/>
                    <a:pt x="20485" y="2043"/>
                  </a:cubicBezTo>
                  <a:cubicBezTo>
                    <a:pt x="21106" y="1362"/>
                    <a:pt x="21354" y="681"/>
                    <a:pt x="21230" y="584"/>
                  </a:cubicBezTo>
                  <a:cubicBezTo>
                    <a:pt x="21106" y="486"/>
                    <a:pt x="20609" y="973"/>
                    <a:pt x="20361" y="2530"/>
                  </a:cubicBezTo>
                  <a:cubicBezTo>
                    <a:pt x="20113" y="4086"/>
                    <a:pt x="20113" y="6714"/>
                    <a:pt x="19988" y="9438"/>
                  </a:cubicBezTo>
                  <a:cubicBezTo>
                    <a:pt x="19864" y="12162"/>
                    <a:pt x="19616" y="14984"/>
                    <a:pt x="18747" y="16930"/>
                  </a:cubicBezTo>
                  <a:cubicBezTo>
                    <a:pt x="17878" y="18876"/>
                    <a:pt x="16388" y="19946"/>
                    <a:pt x="14402" y="20627"/>
                  </a:cubicBezTo>
                  <a:cubicBezTo>
                    <a:pt x="12416" y="21308"/>
                    <a:pt x="9933" y="21600"/>
                    <a:pt x="7575" y="21551"/>
                  </a:cubicBezTo>
                  <a:cubicBezTo>
                    <a:pt x="5216" y="21503"/>
                    <a:pt x="2982" y="21114"/>
                    <a:pt x="1740" y="20238"/>
                  </a:cubicBezTo>
                  <a:cubicBezTo>
                    <a:pt x="499" y="19362"/>
                    <a:pt x="251" y="18000"/>
                    <a:pt x="2" y="166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2990636" y="5668811"/>
              <a:ext cx="75406" cy="233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67" fill="norm" stroke="1" extrusionOk="0">
                  <a:moveTo>
                    <a:pt x="15975" y="0"/>
                  </a:moveTo>
                  <a:cubicBezTo>
                    <a:pt x="11775" y="5254"/>
                    <a:pt x="7575" y="10508"/>
                    <a:pt x="4875" y="13622"/>
                  </a:cubicBezTo>
                  <a:cubicBezTo>
                    <a:pt x="2175" y="16735"/>
                    <a:pt x="975" y="17708"/>
                    <a:pt x="375" y="18681"/>
                  </a:cubicBezTo>
                  <a:cubicBezTo>
                    <a:pt x="-225" y="19654"/>
                    <a:pt x="-225" y="20627"/>
                    <a:pt x="1275" y="21114"/>
                  </a:cubicBezTo>
                  <a:cubicBezTo>
                    <a:pt x="2775" y="21600"/>
                    <a:pt x="5775" y="21600"/>
                    <a:pt x="9375" y="21016"/>
                  </a:cubicBezTo>
                  <a:cubicBezTo>
                    <a:pt x="12975" y="20432"/>
                    <a:pt x="17175" y="19265"/>
                    <a:pt x="21375" y="18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2989841" y="5770411"/>
              <a:ext cx="1143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" y="15600"/>
                    <a:pt x="800" y="9600"/>
                    <a:pt x="2200" y="6600"/>
                  </a:cubicBezTo>
                  <a:cubicBezTo>
                    <a:pt x="3600" y="3600"/>
                    <a:pt x="6000" y="3600"/>
                    <a:pt x="9400" y="3000"/>
                  </a:cubicBezTo>
                  <a:cubicBezTo>
                    <a:pt x="12800" y="2400"/>
                    <a:pt x="172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3193041" y="5480013"/>
              <a:ext cx="99610" cy="493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5" h="21526" fill="norm" stroke="1" extrusionOk="0">
                  <a:moveTo>
                    <a:pt x="0" y="480"/>
                  </a:moveTo>
                  <a:cubicBezTo>
                    <a:pt x="1763" y="203"/>
                    <a:pt x="3527" y="-74"/>
                    <a:pt x="6833" y="18"/>
                  </a:cubicBezTo>
                  <a:cubicBezTo>
                    <a:pt x="10139" y="111"/>
                    <a:pt x="14988" y="572"/>
                    <a:pt x="17853" y="1541"/>
                  </a:cubicBezTo>
                  <a:cubicBezTo>
                    <a:pt x="20718" y="2511"/>
                    <a:pt x="21600" y="3988"/>
                    <a:pt x="19837" y="5326"/>
                  </a:cubicBezTo>
                  <a:cubicBezTo>
                    <a:pt x="18073" y="6664"/>
                    <a:pt x="13665" y="7864"/>
                    <a:pt x="10800" y="8972"/>
                  </a:cubicBezTo>
                  <a:cubicBezTo>
                    <a:pt x="7935" y="10080"/>
                    <a:pt x="6612" y="11095"/>
                    <a:pt x="7494" y="12480"/>
                  </a:cubicBezTo>
                  <a:cubicBezTo>
                    <a:pt x="8376" y="13864"/>
                    <a:pt x="11461" y="15618"/>
                    <a:pt x="13004" y="16957"/>
                  </a:cubicBezTo>
                  <a:cubicBezTo>
                    <a:pt x="14547" y="18295"/>
                    <a:pt x="14547" y="19218"/>
                    <a:pt x="12122" y="19911"/>
                  </a:cubicBezTo>
                  <a:cubicBezTo>
                    <a:pt x="9698" y="20603"/>
                    <a:pt x="4849" y="21064"/>
                    <a:pt x="0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3885725" y="5313211"/>
              <a:ext cx="69317" cy="389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505" fill="norm" stroke="1" extrusionOk="0">
                  <a:moveTo>
                    <a:pt x="21435" y="0"/>
                  </a:moveTo>
                  <a:cubicBezTo>
                    <a:pt x="18162" y="2218"/>
                    <a:pt x="14890" y="4437"/>
                    <a:pt x="11290" y="7356"/>
                  </a:cubicBezTo>
                  <a:cubicBezTo>
                    <a:pt x="7690" y="10275"/>
                    <a:pt x="3762" y="13894"/>
                    <a:pt x="1799" y="16054"/>
                  </a:cubicBezTo>
                  <a:cubicBezTo>
                    <a:pt x="-165" y="18214"/>
                    <a:pt x="-165" y="18915"/>
                    <a:pt x="162" y="19557"/>
                  </a:cubicBezTo>
                  <a:cubicBezTo>
                    <a:pt x="490" y="20199"/>
                    <a:pt x="1144" y="20783"/>
                    <a:pt x="3108" y="21133"/>
                  </a:cubicBezTo>
                  <a:cubicBezTo>
                    <a:pt x="5071" y="21483"/>
                    <a:pt x="8344" y="21600"/>
                    <a:pt x="11290" y="21425"/>
                  </a:cubicBezTo>
                  <a:cubicBezTo>
                    <a:pt x="14235" y="21250"/>
                    <a:pt x="16853" y="20783"/>
                    <a:pt x="18490" y="19965"/>
                  </a:cubicBezTo>
                  <a:cubicBezTo>
                    <a:pt x="20126" y="19148"/>
                    <a:pt x="20780" y="17981"/>
                    <a:pt x="21435" y="16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3840741" y="5548161"/>
              <a:ext cx="203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4050291" y="5560861"/>
              <a:ext cx="12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4062991" y="5452911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4101454" y="5504891"/>
              <a:ext cx="380638" cy="140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420" fill="norm" stroke="1" extrusionOk="0">
                  <a:moveTo>
                    <a:pt x="699" y="1754"/>
                  </a:moveTo>
                  <a:cubicBezTo>
                    <a:pt x="579" y="7235"/>
                    <a:pt x="459" y="12716"/>
                    <a:pt x="339" y="16262"/>
                  </a:cubicBezTo>
                  <a:cubicBezTo>
                    <a:pt x="219" y="19808"/>
                    <a:pt x="99" y="21420"/>
                    <a:pt x="39" y="21420"/>
                  </a:cubicBezTo>
                  <a:cubicBezTo>
                    <a:pt x="-21" y="21420"/>
                    <a:pt x="-21" y="19808"/>
                    <a:pt x="99" y="17229"/>
                  </a:cubicBezTo>
                  <a:cubicBezTo>
                    <a:pt x="219" y="14650"/>
                    <a:pt x="459" y="11104"/>
                    <a:pt x="759" y="8686"/>
                  </a:cubicBezTo>
                  <a:cubicBezTo>
                    <a:pt x="1059" y="6268"/>
                    <a:pt x="1419" y="4978"/>
                    <a:pt x="1899" y="4172"/>
                  </a:cubicBezTo>
                  <a:cubicBezTo>
                    <a:pt x="2379" y="3366"/>
                    <a:pt x="2979" y="3044"/>
                    <a:pt x="3459" y="3527"/>
                  </a:cubicBezTo>
                  <a:cubicBezTo>
                    <a:pt x="3939" y="4011"/>
                    <a:pt x="4299" y="5301"/>
                    <a:pt x="4599" y="7396"/>
                  </a:cubicBezTo>
                  <a:cubicBezTo>
                    <a:pt x="4899" y="9492"/>
                    <a:pt x="5139" y="12393"/>
                    <a:pt x="5379" y="12877"/>
                  </a:cubicBezTo>
                  <a:cubicBezTo>
                    <a:pt x="5619" y="13360"/>
                    <a:pt x="5859" y="11426"/>
                    <a:pt x="6159" y="9814"/>
                  </a:cubicBezTo>
                  <a:cubicBezTo>
                    <a:pt x="6459" y="8202"/>
                    <a:pt x="6819" y="6913"/>
                    <a:pt x="7239" y="5623"/>
                  </a:cubicBezTo>
                  <a:cubicBezTo>
                    <a:pt x="7659" y="4333"/>
                    <a:pt x="8139" y="3044"/>
                    <a:pt x="8619" y="2883"/>
                  </a:cubicBezTo>
                  <a:cubicBezTo>
                    <a:pt x="9099" y="2721"/>
                    <a:pt x="9579" y="3689"/>
                    <a:pt x="9939" y="5784"/>
                  </a:cubicBezTo>
                  <a:cubicBezTo>
                    <a:pt x="10299" y="7880"/>
                    <a:pt x="10539" y="11104"/>
                    <a:pt x="10779" y="13521"/>
                  </a:cubicBezTo>
                  <a:cubicBezTo>
                    <a:pt x="11019" y="15939"/>
                    <a:pt x="11259" y="17551"/>
                    <a:pt x="11739" y="18357"/>
                  </a:cubicBezTo>
                  <a:cubicBezTo>
                    <a:pt x="12219" y="19163"/>
                    <a:pt x="12939" y="19163"/>
                    <a:pt x="13839" y="18035"/>
                  </a:cubicBezTo>
                  <a:cubicBezTo>
                    <a:pt x="14739" y="16907"/>
                    <a:pt x="15819" y="14650"/>
                    <a:pt x="16719" y="12232"/>
                  </a:cubicBezTo>
                  <a:cubicBezTo>
                    <a:pt x="17619" y="9814"/>
                    <a:pt x="18339" y="7235"/>
                    <a:pt x="18639" y="5139"/>
                  </a:cubicBezTo>
                  <a:cubicBezTo>
                    <a:pt x="18939" y="3044"/>
                    <a:pt x="18819" y="1432"/>
                    <a:pt x="18339" y="626"/>
                  </a:cubicBezTo>
                  <a:cubicBezTo>
                    <a:pt x="17859" y="-180"/>
                    <a:pt x="17019" y="-180"/>
                    <a:pt x="16419" y="465"/>
                  </a:cubicBezTo>
                  <a:cubicBezTo>
                    <a:pt x="15819" y="1110"/>
                    <a:pt x="15459" y="2399"/>
                    <a:pt x="15219" y="3850"/>
                  </a:cubicBezTo>
                  <a:cubicBezTo>
                    <a:pt x="14979" y="5301"/>
                    <a:pt x="14859" y="6913"/>
                    <a:pt x="14859" y="8524"/>
                  </a:cubicBezTo>
                  <a:cubicBezTo>
                    <a:pt x="14859" y="10136"/>
                    <a:pt x="14979" y="11748"/>
                    <a:pt x="16119" y="13844"/>
                  </a:cubicBezTo>
                  <a:cubicBezTo>
                    <a:pt x="17259" y="15939"/>
                    <a:pt x="19419" y="18519"/>
                    <a:pt x="21579" y="21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3670261" y="5879306"/>
              <a:ext cx="94281" cy="181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288" fill="norm" stroke="1" extrusionOk="0">
                  <a:moveTo>
                    <a:pt x="20915" y="2123"/>
                  </a:moveTo>
                  <a:cubicBezTo>
                    <a:pt x="19506" y="1130"/>
                    <a:pt x="18098" y="137"/>
                    <a:pt x="14811" y="13"/>
                  </a:cubicBezTo>
                  <a:cubicBezTo>
                    <a:pt x="11524" y="-111"/>
                    <a:pt x="6358" y="634"/>
                    <a:pt x="3306" y="2248"/>
                  </a:cubicBezTo>
                  <a:cubicBezTo>
                    <a:pt x="254" y="3861"/>
                    <a:pt x="-685" y="6344"/>
                    <a:pt x="489" y="8455"/>
                  </a:cubicBezTo>
                  <a:cubicBezTo>
                    <a:pt x="1663" y="10565"/>
                    <a:pt x="4950" y="12303"/>
                    <a:pt x="7532" y="13544"/>
                  </a:cubicBezTo>
                  <a:cubicBezTo>
                    <a:pt x="10115" y="14786"/>
                    <a:pt x="11993" y="15530"/>
                    <a:pt x="13872" y="16772"/>
                  </a:cubicBezTo>
                  <a:cubicBezTo>
                    <a:pt x="15750" y="18013"/>
                    <a:pt x="17628" y="19751"/>
                    <a:pt x="17393" y="20620"/>
                  </a:cubicBezTo>
                  <a:cubicBezTo>
                    <a:pt x="17158" y="21489"/>
                    <a:pt x="14811" y="21489"/>
                    <a:pt x="13637" y="20744"/>
                  </a:cubicBezTo>
                  <a:cubicBezTo>
                    <a:pt x="12463" y="19999"/>
                    <a:pt x="12463" y="18510"/>
                    <a:pt x="12463" y="170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3802641" y="5914050"/>
              <a:ext cx="139701" cy="131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8" fill="norm" stroke="1" extrusionOk="0">
                  <a:moveTo>
                    <a:pt x="0" y="7471"/>
                  </a:moveTo>
                  <a:cubicBezTo>
                    <a:pt x="3273" y="6121"/>
                    <a:pt x="6545" y="4771"/>
                    <a:pt x="8673" y="3421"/>
                  </a:cubicBezTo>
                  <a:cubicBezTo>
                    <a:pt x="10800" y="2071"/>
                    <a:pt x="11782" y="721"/>
                    <a:pt x="11291" y="215"/>
                  </a:cubicBezTo>
                  <a:cubicBezTo>
                    <a:pt x="10800" y="-291"/>
                    <a:pt x="8836" y="46"/>
                    <a:pt x="6873" y="1734"/>
                  </a:cubicBezTo>
                  <a:cubicBezTo>
                    <a:pt x="4909" y="3421"/>
                    <a:pt x="2945" y="6459"/>
                    <a:pt x="1800" y="8990"/>
                  </a:cubicBezTo>
                  <a:cubicBezTo>
                    <a:pt x="655" y="11521"/>
                    <a:pt x="327" y="13546"/>
                    <a:pt x="327" y="15403"/>
                  </a:cubicBezTo>
                  <a:cubicBezTo>
                    <a:pt x="327" y="17259"/>
                    <a:pt x="655" y="18946"/>
                    <a:pt x="2782" y="19959"/>
                  </a:cubicBezTo>
                  <a:cubicBezTo>
                    <a:pt x="4909" y="20971"/>
                    <a:pt x="8836" y="21309"/>
                    <a:pt x="12273" y="20297"/>
                  </a:cubicBezTo>
                  <a:cubicBezTo>
                    <a:pt x="15709" y="19284"/>
                    <a:pt x="18655" y="16921"/>
                    <a:pt x="21600" y="14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3955041" y="5916461"/>
              <a:ext cx="133351" cy="122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959"/>
                    <a:pt x="4800" y="11917"/>
                    <a:pt x="5829" y="15828"/>
                  </a:cubicBezTo>
                  <a:cubicBezTo>
                    <a:pt x="6857" y="19738"/>
                    <a:pt x="6514" y="21600"/>
                    <a:pt x="6171" y="21600"/>
                  </a:cubicBezTo>
                  <a:cubicBezTo>
                    <a:pt x="5829" y="21600"/>
                    <a:pt x="5486" y="19738"/>
                    <a:pt x="5829" y="16945"/>
                  </a:cubicBezTo>
                  <a:cubicBezTo>
                    <a:pt x="6171" y="14152"/>
                    <a:pt x="7200" y="10428"/>
                    <a:pt x="8229" y="7821"/>
                  </a:cubicBezTo>
                  <a:cubicBezTo>
                    <a:pt x="9257" y="5214"/>
                    <a:pt x="10286" y="3724"/>
                    <a:pt x="11657" y="2607"/>
                  </a:cubicBezTo>
                  <a:cubicBezTo>
                    <a:pt x="13029" y="1490"/>
                    <a:pt x="14743" y="745"/>
                    <a:pt x="16114" y="1117"/>
                  </a:cubicBezTo>
                  <a:cubicBezTo>
                    <a:pt x="17486" y="1490"/>
                    <a:pt x="18514" y="2979"/>
                    <a:pt x="19371" y="5586"/>
                  </a:cubicBezTo>
                  <a:cubicBezTo>
                    <a:pt x="20229" y="8193"/>
                    <a:pt x="20914" y="11917"/>
                    <a:pt x="21600" y="15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4139191" y="5846611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4153082" y="5880075"/>
              <a:ext cx="220515" cy="201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418" fill="norm" stroke="1" extrusionOk="0">
                  <a:moveTo>
                    <a:pt x="2330" y="6568"/>
                  </a:moveTo>
                  <a:cubicBezTo>
                    <a:pt x="3349" y="7018"/>
                    <a:pt x="4368" y="7468"/>
                    <a:pt x="5387" y="7131"/>
                  </a:cubicBezTo>
                  <a:cubicBezTo>
                    <a:pt x="6406" y="6793"/>
                    <a:pt x="7425" y="5668"/>
                    <a:pt x="7934" y="4543"/>
                  </a:cubicBezTo>
                  <a:cubicBezTo>
                    <a:pt x="8443" y="3418"/>
                    <a:pt x="8443" y="2293"/>
                    <a:pt x="7934" y="1731"/>
                  </a:cubicBezTo>
                  <a:cubicBezTo>
                    <a:pt x="7425" y="1168"/>
                    <a:pt x="6406" y="1168"/>
                    <a:pt x="5183" y="2068"/>
                  </a:cubicBezTo>
                  <a:cubicBezTo>
                    <a:pt x="3960" y="2968"/>
                    <a:pt x="2534" y="4768"/>
                    <a:pt x="1617" y="6343"/>
                  </a:cubicBezTo>
                  <a:cubicBezTo>
                    <a:pt x="700" y="7918"/>
                    <a:pt x="293" y="9268"/>
                    <a:pt x="89" y="10731"/>
                  </a:cubicBezTo>
                  <a:cubicBezTo>
                    <a:pt x="-115" y="12193"/>
                    <a:pt x="-115" y="13768"/>
                    <a:pt x="1719" y="14218"/>
                  </a:cubicBezTo>
                  <a:cubicBezTo>
                    <a:pt x="3553" y="14668"/>
                    <a:pt x="7221" y="13993"/>
                    <a:pt x="9870" y="12418"/>
                  </a:cubicBezTo>
                  <a:cubicBezTo>
                    <a:pt x="12519" y="10843"/>
                    <a:pt x="14149" y="8368"/>
                    <a:pt x="15168" y="6568"/>
                  </a:cubicBezTo>
                  <a:cubicBezTo>
                    <a:pt x="16187" y="4768"/>
                    <a:pt x="16594" y="3643"/>
                    <a:pt x="16696" y="2518"/>
                  </a:cubicBezTo>
                  <a:cubicBezTo>
                    <a:pt x="16798" y="1393"/>
                    <a:pt x="16594" y="268"/>
                    <a:pt x="16085" y="43"/>
                  </a:cubicBezTo>
                  <a:cubicBezTo>
                    <a:pt x="15576" y="-182"/>
                    <a:pt x="14760" y="493"/>
                    <a:pt x="14353" y="1731"/>
                  </a:cubicBezTo>
                  <a:cubicBezTo>
                    <a:pt x="13945" y="2968"/>
                    <a:pt x="13945" y="4768"/>
                    <a:pt x="15066" y="6905"/>
                  </a:cubicBezTo>
                  <a:cubicBezTo>
                    <a:pt x="16187" y="9043"/>
                    <a:pt x="18428" y="11518"/>
                    <a:pt x="19753" y="13318"/>
                  </a:cubicBezTo>
                  <a:cubicBezTo>
                    <a:pt x="21077" y="15118"/>
                    <a:pt x="21485" y="16243"/>
                    <a:pt x="21077" y="17143"/>
                  </a:cubicBezTo>
                  <a:cubicBezTo>
                    <a:pt x="20670" y="18043"/>
                    <a:pt x="19447" y="18718"/>
                    <a:pt x="17715" y="19393"/>
                  </a:cubicBezTo>
                  <a:cubicBezTo>
                    <a:pt x="15983" y="20068"/>
                    <a:pt x="13742" y="20743"/>
                    <a:pt x="11500" y="21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435" name="Drawing"/>
          <p:cNvGrpSpPr/>
          <p:nvPr/>
        </p:nvGrpSpPr>
        <p:grpSpPr>
          <a:xfrm>
            <a:off x="609160" y="2216149"/>
            <a:ext cx="6399534" cy="6391521"/>
            <a:chOff x="-19049" y="-12700"/>
            <a:chExt cx="6399532" cy="6391519"/>
          </a:xfrm>
        </p:grpSpPr>
        <p:sp>
          <p:nvSpPr>
            <p:cNvPr id="282" name="Line"/>
            <p:cNvSpPr/>
            <p:nvPr/>
          </p:nvSpPr>
          <p:spPr>
            <a:xfrm>
              <a:off x="602711" y="469899"/>
              <a:ext cx="140679" cy="589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488" fill="norm" stroke="1" extrusionOk="0">
                  <a:moveTo>
                    <a:pt x="21111" y="1157"/>
                  </a:moveTo>
                  <a:cubicBezTo>
                    <a:pt x="21111" y="771"/>
                    <a:pt x="21111" y="386"/>
                    <a:pt x="20317" y="193"/>
                  </a:cubicBezTo>
                  <a:cubicBezTo>
                    <a:pt x="19523" y="0"/>
                    <a:pt x="17935" y="0"/>
                    <a:pt x="15552" y="0"/>
                  </a:cubicBezTo>
                  <a:cubicBezTo>
                    <a:pt x="13170" y="0"/>
                    <a:pt x="9993" y="0"/>
                    <a:pt x="7293" y="270"/>
                  </a:cubicBezTo>
                  <a:cubicBezTo>
                    <a:pt x="4593" y="540"/>
                    <a:pt x="2370" y="1080"/>
                    <a:pt x="1099" y="1736"/>
                  </a:cubicBezTo>
                  <a:cubicBezTo>
                    <a:pt x="-171" y="2391"/>
                    <a:pt x="-489" y="3163"/>
                    <a:pt x="940" y="4011"/>
                  </a:cubicBezTo>
                  <a:cubicBezTo>
                    <a:pt x="2370" y="4860"/>
                    <a:pt x="5546" y="5786"/>
                    <a:pt x="7611" y="6711"/>
                  </a:cubicBezTo>
                  <a:cubicBezTo>
                    <a:pt x="9676" y="7637"/>
                    <a:pt x="10629" y="8563"/>
                    <a:pt x="11105" y="9219"/>
                  </a:cubicBezTo>
                  <a:cubicBezTo>
                    <a:pt x="11582" y="9874"/>
                    <a:pt x="11582" y="10260"/>
                    <a:pt x="11105" y="10607"/>
                  </a:cubicBezTo>
                  <a:cubicBezTo>
                    <a:pt x="10629" y="10954"/>
                    <a:pt x="9676" y="11263"/>
                    <a:pt x="8405" y="11494"/>
                  </a:cubicBezTo>
                  <a:cubicBezTo>
                    <a:pt x="7135" y="11726"/>
                    <a:pt x="5546" y="11880"/>
                    <a:pt x="5229" y="11803"/>
                  </a:cubicBezTo>
                  <a:cubicBezTo>
                    <a:pt x="4911" y="11726"/>
                    <a:pt x="5864" y="11417"/>
                    <a:pt x="6817" y="11417"/>
                  </a:cubicBezTo>
                  <a:cubicBezTo>
                    <a:pt x="7770" y="11417"/>
                    <a:pt x="8723" y="11726"/>
                    <a:pt x="8882" y="12381"/>
                  </a:cubicBezTo>
                  <a:cubicBezTo>
                    <a:pt x="9040" y="13037"/>
                    <a:pt x="8405" y="14040"/>
                    <a:pt x="7135" y="15197"/>
                  </a:cubicBezTo>
                  <a:cubicBezTo>
                    <a:pt x="5864" y="16354"/>
                    <a:pt x="3958" y="17666"/>
                    <a:pt x="2846" y="18707"/>
                  </a:cubicBezTo>
                  <a:cubicBezTo>
                    <a:pt x="1735" y="19749"/>
                    <a:pt x="1417" y="20520"/>
                    <a:pt x="2052" y="20983"/>
                  </a:cubicBezTo>
                  <a:cubicBezTo>
                    <a:pt x="2687" y="21446"/>
                    <a:pt x="4276" y="21600"/>
                    <a:pt x="6817" y="21407"/>
                  </a:cubicBezTo>
                  <a:cubicBezTo>
                    <a:pt x="9358" y="21214"/>
                    <a:pt x="12852" y="20674"/>
                    <a:pt x="16346" y="201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864039" y="571500"/>
              <a:ext cx="1841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21" y="5635"/>
                    <a:pt x="8441" y="11270"/>
                    <a:pt x="12041" y="14870"/>
                  </a:cubicBezTo>
                  <a:cubicBezTo>
                    <a:pt x="15641" y="18470"/>
                    <a:pt x="18621" y="200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1060889" y="555312"/>
              <a:ext cx="63501" cy="301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7" fill="norm" stroke="1" extrusionOk="0">
                  <a:moveTo>
                    <a:pt x="21600" y="697"/>
                  </a:moveTo>
                  <a:cubicBezTo>
                    <a:pt x="18720" y="247"/>
                    <a:pt x="15840" y="-203"/>
                    <a:pt x="13680" y="97"/>
                  </a:cubicBezTo>
                  <a:cubicBezTo>
                    <a:pt x="11520" y="397"/>
                    <a:pt x="10080" y="1447"/>
                    <a:pt x="7920" y="3847"/>
                  </a:cubicBezTo>
                  <a:cubicBezTo>
                    <a:pt x="5760" y="6247"/>
                    <a:pt x="2880" y="9997"/>
                    <a:pt x="1440" y="13147"/>
                  </a:cubicBezTo>
                  <a:cubicBezTo>
                    <a:pt x="0" y="16297"/>
                    <a:pt x="0" y="18847"/>
                    <a:pt x="0" y="21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1181539" y="819150"/>
              <a:ext cx="254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1295839" y="927099"/>
              <a:ext cx="12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1556189" y="558800"/>
              <a:ext cx="19685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87" y="3032"/>
                    <a:pt x="5574" y="6063"/>
                    <a:pt x="8129" y="9095"/>
                  </a:cubicBezTo>
                  <a:cubicBezTo>
                    <a:pt x="10684" y="12126"/>
                    <a:pt x="13006" y="15158"/>
                    <a:pt x="15213" y="17242"/>
                  </a:cubicBezTo>
                  <a:cubicBezTo>
                    <a:pt x="17419" y="19326"/>
                    <a:pt x="19510" y="2046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1741281" y="558799"/>
              <a:ext cx="107009" cy="388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545" fill="norm" stroke="1" extrusionOk="0">
                  <a:moveTo>
                    <a:pt x="21411" y="0"/>
                  </a:moveTo>
                  <a:cubicBezTo>
                    <a:pt x="18870" y="2113"/>
                    <a:pt x="16329" y="4226"/>
                    <a:pt x="13787" y="6926"/>
                  </a:cubicBezTo>
                  <a:cubicBezTo>
                    <a:pt x="11246" y="9626"/>
                    <a:pt x="8705" y="12913"/>
                    <a:pt x="6799" y="15202"/>
                  </a:cubicBezTo>
                  <a:cubicBezTo>
                    <a:pt x="4893" y="17491"/>
                    <a:pt x="3623" y="18783"/>
                    <a:pt x="2352" y="19780"/>
                  </a:cubicBezTo>
                  <a:cubicBezTo>
                    <a:pt x="1082" y="20778"/>
                    <a:pt x="-189" y="21483"/>
                    <a:pt x="23" y="21541"/>
                  </a:cubicBezTo>
                  <a:cubicBezTo>
                    <a:pt x="235" y="21600"/>
                    <a:pt x="1929" y="21013"/>
                    <a:pt x="3623" y="20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1841939" y="837209"/>
              <a:ext cx="139701" cy="132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3" fill="norm" stroke="1" extrusionOk="0">
                  <a:moveTo>
                    <a:pt x="0" y="9128"/>
                  </a:moveTo>
                  <a:cubicBezTo>
                    <a:pt x="1964" y="6137"/>
                    <a:pt x="3927" y="3146"/>
                    <a:pt x="5727" y="1485"/>
                  </a:cubicBezTo>
                  <a:cubicBezTo>
                    <a:pt x="7527" y="-177"/>
                    <a:pt x="9164" y="-509"/>
                    <a:pt x="10800" y="820"/>
                  </a:cubicBezTo>
                  <a:cubicBezTo>
                    <a:pt x="12436" y="2149"/>
                    <a:pt x="14073" y="5140"/>
                    <a:pt x="14400" y="7466"/>
                  </a:cubicBezTo>
                  <a:cubicBezTo>
                    <a:pt x="14727" y="9793"/>
                    <a:pt x="13745" y="11454"/>
                    <a:pt x="12436" y="13614"/>
                  </a:cubicBezTo>
                  <a:cubicBezTo>
                    <a:pt x="11127" y="15774"/>
                    <a:pt x="9491" y="18433"/>
                    <a:pt x="9491" y="19762"/>
                  </a:cubicBezTo>
                  <a:cubicBezTo>
                    <a:pt x="9491" y="21091"/>
                    <a:pt x="11127" y="21091"/>
                    <a:pt x="13418" y="20426"/>
                  </a:cubicBezTo>
                  <a:cubicBezTo>
                    <a:pt x="15709" y="19762"/>
                    <a:pt x="18655" y="18433"/>
                    <a:pt x="21600" y="171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2051489" y="952500"/>
              <a:ext cx="381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2241989" y="933450"/>
              <a:ext cx="1079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2457889" y="914400"/>
              <a:ext cx="952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2692839" y="946150"/>
              <a:ext cx="190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000"/>
                    <a:pt x="21600" y="8000"/>
                    <a:pt x="18000" y="11600"/>
                  </a:cubicBezTo>
                  <a:cubicBezTo>
                    <a:pt x="14400" y="15200"/>
                    <a:pt x="7200" y="18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1130739" y="1193800"/>
              <a:ext cx="12701" cy="439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2" fill="norm" stroke="1" extrusionOk="0">
                  <a:moveTo>
                    <a:pt x="21600" y="0"/>
                  </a:moveTo>
                  <a:cubicBezTo>
                    <a:pt x="21600" y="4258"/>
                    <a:pt x="21600" y="8515"/>
                    <a:pt x="21600" y="11942"/>
                  </a:cubicBezTo>
                  <a:cubicBezTo>
                    <a:pt x="21600" y="15369"/>
                    <a:pt x="21600" y="17965"/>
                    <a:pt x="19800" y="19523"/>
                  </a:cubicBezTo>
                  <a:cubicBezTo>
                    <a:pt x="18000" y="21081"/>
                    <a:pt x="14400" y="21600"/>
                    <a:pt x="12600" y="21548"/>
                  </a:cubicBezTo>
                  <a:cubicBezTo>
                    <a:pt x="10800" y="21496"/>
                    <a:pt x="10800" y="20873"/>
                    <a:pt x="9000" y="20198"/>
                  </a:cubicBezTo>
                  <a:cubicBezTo>
                    <a:pt x="7200" y="19523"/>
                    <a:pt x="3600" y="18796"/>
                    <a:pt x="0" y="180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1046207" y="1171486"/>
              <a:ext cx="141683" cy="115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079" fill="norm" stroke="1" extrusionOk="0">
                  <a:moveTo>
                    <a:pt x="9827" y="4066"/>
                  </a:moveTo>
                  <a:cubicBezTo>
                    <a:pt x="7921" y="7537"/>
                    <a:pt x="6015" y="11009"/>
                    <a:pt x="4268" y="14287"/>
                  </a:cubicBezTo>
                  <a:cubicBezTo>
                    <a:pt x="2521" y="17566"/>
                    <a:pt x="933" y="20652"/>
                    <a:pt x="297" y="21037"/>
                  </a:cubicBezTo>
                  <a:cubicBezTo>
                    <a:pt x="-338" y="21423"/>
                    <a:pt x="-20" y="19109"/>
                    <a:pt x="1886" y="15637"/>
                  </a:cubicBezTo>
                  <a:cubicBezTo>
                    <a:pt x="3791" y="12166"/>
                    <a:pt x="7286" y="7537"/>
                    <a:pt x="10144" y="4452"/>
                  </a:cubicBezTo>
                  <a:cubicBezTo>
                    <a:pt x="13003" y="1366"/>
                    <a:pt x="15227" y="-177"/>
                    <a:pt x="16497" y="16"/>
                  </a:cubicBezTo>
                  <a:cubicBezTo>
                    <a:pt x="17768" y="209"/>
                    <a:pt x="18086" y="2137"/>
                    <a:pt x="18721" y="5802"/>
                  </a:cubicBezTo>
                  <a:cubicBezTo>
                    <a:pt x="19356" y="9466"/>
                    <a:pt x="20309" y="14866"/>
                    <a:pt x="21262" y="20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410672" y="1936750"/>
              <a:ext cx="108731" cy="197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5" h="21423" fill="norm" stroke="1" extrusionOk="0">
                  <a:moveTo>
                    <a:pt x="12712" y="0"/>
                  </a:moveTo>
                  <a:cubicBezTo>
                    <a:pt x="10674" y="0"/>
                    <a:pt x="8636" y="0"/>
                    <a:pt x="6598" y="1264"/>
                  </a:cubicBezTo>
                  <a:cubicBezTo>
                    <a:pt x="4561" y="2528"/>
                    <a:pt x="2523" y="5055"/>
                    <a:pt x="1300" y="8272"/>
                  </a:cubicBezTo>
                  <a:cubicBezTo>
                    <a:pt x="78" y="11489"/>
                    <a:pt x="-330" y="15396"/>
                    <a:pt x="281" y="17809"/>
                  </a:cubicBezTo>
                  <a:cubicBezTo>
                    <a:pt x="893" y="20221"/>
                    <a:pt x="2523" y="21140"/>
                    <a:pt x="4357" y="21370"/>
                  </a:cubicBezTo>
                  <a:cubicBezTo>
                    <a:pt x="6191" y="21600"/>
                    <a:pt x="8228" y="21140"/>
                    <a:pt x="11081" y="18728"/>
                  </a:cubicBezTo>
                  <a:cubicBezTo>
                    <a:pt x="13934" y="16315"/>
                    <a:pt x="17602" y="11949"/>
                    <a:pt x="19436" y="9191"/>
                  </a:cubicBezTo>
                  <a:cubicBezTo>
                    <a:pt x="21270" y="6434"/>
                    <a:pt x="21270" y="5285"/>
                    <a:pt x="20251" y="4251"/>
                  </a:cubicBezTo>
                  <a:cubicBezTo>
                    <a:pt x="19232" y="3217"/>
                    <a:pt x="17195" y="2298"/>
                    <a:pt x="15564" y="2298"/>
                  </a:cubicBezTo>
                  <a:cubicBezTo>
                    <a:pt x="13934" y="2298"/>
                    <a:pt x="12712" y="3217"/>
                    <a:pt x="11489" y="4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597339" y="1822450"/>
              <a:ext cx="88106" cy="284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500" fill="norm" stroke="1" extrusionOk="0">
                  <a:moveTo>
                    <a:pt x="0" y="0"/>
                  </a:moveTo>
                  <a:cubicBezTo>
                    <a:pt x="0" y="3840"/>
                    <a:pt x="0" y="7680"/>
                    <a:pt x="257" y="10720"/>
                  </a:cubicBezTo>
                  <a:cubicBezTo>
                    <a:pt x="514" y="13760"/>
                    <a:pt x="1029" y="16000"/>
                    <a:pt x="1286" y="17520"/>
                  </a:cubicBezTo>
                  <a:cubicBezTo>
                    <a:pt x="1543" y="19040"/>
                    <a:pt x="1543" y="19840"/>
                    <a:pt x="1543" y="19840"/>
                  </a:cubicBezTo>
                  <a:cubicBezTo>
                    <a:pt x="1543" y="19840"/>
                    <a:pt x="1543" y="19040"/>
                    <a:pt x="3086" y="17680"/>
                  </a:cubicBezTo>
                  <a:cubicBezTo>
                    <a:pt x="4629" y="16320"/>
                    <a:pt x="7714" y="14400"/>
                    <a:pt x="10543" y="13280"/>
                  </a:cubicBezTo>
                  <a:cubicBezTo>
                    <a:pt x="13371" y="12160"/>
                    <a:pt x="15943" y="11840"/>
                    <a:pt x="17743" y="12080"/>
                  </a:cubicBezTo>
                  <a:cubicBezTo>
                    <a:pt x="19543" y="12320"/>
                    <a:pt x="20571" y="13120"/>
                    <a:pt x="21086" y="14400"/>
                  </a:cubicBezTo>
                  <a:cubicBezTo>
                    <a:pt x="21600" y="15680"/>
                    <a:pt x="21600" y="17440"/>
                    <a:pt x="20314" y="18720"/>
                  </a:cubicBezTo>
                  <a:cubicBezTo>
                    <a:pt x="19029" y="20000"/>
                    <a:pt x="16457" y="20800"/>
                    <a:pt x="13371" y="21200"/>
                  </a:cubicBezTo>
                  <a:cubicBezTo>
                    <a:pt x="10286" y="21600"/>
                    <a:pt x="6686" y="21600"/>
                    <a:pt x="4886" y="21200"/>
                  </a:cubicBezTo>
                  <a:cubicBezTo>
                    <a:pt x="3086" y="20800"/>
                    <a:pt x="3086" y="20000"/>
                    <a:pt x="4886" y="19200"/>
                  </a:cubicBezTo>
                  <a:cubicBezTo>
                    <a:pt x="6686" y="18400"/>
                    <a:pt x="10286" y="17600"/>
                    <a:pt x="13886" y="16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763993" y="1913466"/>
              <a:ext cx="61947" cy="181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488" fill="norm" stroke="1" extrusionOk="0">
                  <a:moveTo>
                    <a:pt x="21071" y="502"/>
                  </a:moveTo>
                  <a:cubicBezTo>
                    <a:pt x="17471" y="251"/>
                    <a:pt x="13871" y="0"/>
                    <a:pt x="10271" y="0"/>
                  </a:cubicBezTo>
                  <a:cubicBezTo>
                    <a:pt x="6671" y="0"/>
                    <a:pt x="3071" y="251"/>
                    <a:pt x="1271" y="1758"/>
                  </a:cubicBezTo>
                  <a:cubicBezTo>
                    <a:pt x="-529" y="3265"/>
                    <a:pt x="-529" y="6028"/>
                    <a:pt x="1991" y="8414"/>
                  </a:cubicBezTo>
                  <a:cubicBezTo>
                    <a:pt x="4511" y="10800"/>
                    <a:pt x="9551" y="12809"/>
                    <a:pt x="12431" y="14693"/>
                  </a:cubicBezTo>
                  <a:cubicBezTo>
                    <a:pt x="15311" y="16577"/>
                    <a:pt x="16031" y="18335"/>
                    <a:pt x="14951" y="19591"/>
                  </a:cubicBezTo>
                  <a:cubicBezTo>
                    <a:pt x="13871" y="20847"/>
                    <a:pt x="10991" y="21600"/>
                    <a:pt x="8471" y="21474"/>
                  </a:cubicBezTo>
                  <a:cubicBezTo>
                    <a:pt x="5951" y="21349"/>
                    <a:pt x="3791" y="20344"/>
                    <a:pt x="3431" y="19214"/>
                  </a:cubicBezTo>
                  <a:cubicBezTo>
                    <a:pt x="3071" y="18084"/>
                    <a:pt x="4511" y="16828"/>
                    <a:pt x="5951" y="15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851339" y="1903741"/>
              <a:ext cx="101601" cy="167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8" fill="norm" stroke="1" extrusionOk="0">
                  <a:moveTo>
                    <a:pt x="0" y="8850"/>
                  </a:moveTo>
                  <a:cubicBezTo>
                    <a:pt x="2250" y="8586"/>
                    <a:pt x="4500" y="8323"/>
                    <a:pt x="6300" y="7664"/>
                  </a:cubicBezTo>
                  <a:cubicBezTo>
                    <a:pt x="8100" y="7006"/>
                    <a:pt x="9450" y="5952"/>
                    <a:pt x="10350" y="4503"/>
                  </a:cubicBezTo>
                  <a:cubicBezTo>
                    <a:pt x="11250" y="3054"/>
                    <a:pt x="11700" y="1210"/>
                    <a:pt x="10800" y="420"/>
                  </a:cubicBezTo>
                  <a:cubicBezTo>
                    <a:pt x="9900" y="-370"/>
                    <a:pt x="7650" y="-107"/>
                    <a:pt x="5625" y="1737"/>
                  </a:cubicBezTo>
                  <a:cubicBezTo>
                    <a:pt x="3600" y="3581"/>
                    <a:pt x="1800" y="7006"/>
                    <a:pt x="900" y="10167"/>
                  </a:cubicBezTo>
                  <a:cubicBezTo>
                    <a:pt x="0" y="13328"/>
                    <a:pt x="0" y="16225"/>
                    <a:pt x="2025" y="18201"/>
                  </a:cubicBezTo>
                  <a:cubicBezTo>
                    <a:pt x="4050" y="20176"/>
                    <a:pt x="8100" y="21230"/>
                    <a:pt x="11700" y="20703"/>
                  </a:cubicBezTo>
                  <a:cubicBezTo>
                    <a:pt x="15300" y="20176"/>
                    <a:pt x="18450" y="18069"/>
                    <a:pt x="21600" y="159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965639" y="1924050"/>
              <a:ext cx="76201" cy="136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0" y="1994"/>
                  </a:moveTo>
                  <a:cubicBezTo>
                    <a:pt x="4800" y="4985"/>
                    <a:pt x="9600" y="7975"/>
                    <a:pt x="12300" y="10634"/>
                  </a:cubicBezTo>
                  <a:cubicBezTo>
                    <a:pt x="15000" y="13292"/>
                    <a:pt x="15600" y="15618"/>
                    <a:pt x="15600" y="17612"/>
                  </a:cubicBezTo>
                  <a:cubicBezTo>
                    <a:pt x="15600" y="19606"/>
                    <a:pt x="15000" y="21268"/>
                    <a:pt x="13500" y="21434"/>
                  </a:cubicBezTo>
                  <a:cubicBezTo>
                    <a:pt x="12000" y="21600"/>
                    <a:pt x="9600" y="20271"/>
                    <a:pt x="8700" y="17778"/>
                  </a:cubicBezTo>
                  <a:cubicBezTo>
                    <a:pt x="7800" y="15286"/>
                    <a:pt x="8400" y="11631"/>
                    <a:pt x="10800" y="8474"/>
                  </a:cubicBezTo>
                  <a:cubicBezTo>
                    <a:pt x="13200" y="5317"/>
                    <a:pt x="17400" y="265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1092639" y="1917699"/>
              <a:ext cx="88901" cy="123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0" y="2197"/>
                  </a:moveTo>
                  <a:cubicBezTo>
                    <a:pt x="514" y="7688"/>
                    <a:pt x="1029" y="13180"/>
                    <a:pt x="2057" y="16658"/>
                  </a:cubicBezTo>
                  <a:cubicBezTo>
                    <a:pt x="3086" y="20136"/>
                    <a:pt x="4629" y="21600"/>
                    <a:pt x="5914" y="21417"/>
                  </a:cubicBezTo>
                  <a:cubicBezTo>
                    <a:pt x="7200" y="21234"/>
                    <a:pt x="8229" y="19403"/>
                    <a:pt x="9257" y="16292"/>
                  </a:cubicBezTo>
                  <a:cubicBezTo>
                    <a:pt x="10286" y="13180"/>
                    <a:pt x="11314" y="8786"/>
                    <a:pt x="13371" y="5858"/>
                  </a:cubicBezTo>
                  <a:cubicBezTo>
                    <a:pt x="15429" y="2929"/>
                    <a:pt x="18514" y="14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1188897" y="1720593"/>
              <a:ext cx="322843" cy="319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340" fill="norm" stroke="1" extrusionOk="0">
                  <a:moveTo>
                    <a:pt x="4168" y="13994"/>
                  </a:moveTo>
                  <a:cubicBezTo>
                    <a:pt x="3462" y="13994"/>
                    <a:pt x="2757" y="13994"/>
                    <a:pt x="2262" y="14347"/>
                  </a:cubicBezTo>
                  <a:cubicBezTo>
                    <a:pt x="1768" y="14700"/>
                    <a:pt x="1486" y="15405"/>
                    <a:pt x="1133" y="16323"/>
                  </a:cubicBezTo>
                  <a:cubicBezTo>
                    <a:pt x="780" y="17241"/>
                    <a:pt x="357" y="18370"/>
                    <a:pt x="145" y="19288"/>
                  </a:cubicBezTo>
                  <a:cubicBezTo>
                    <a:pt x="-67" y="20205"/>
                    <a:pt x="-67" y="20911"/>
                    <a:pt x="286" y="21194"/>
                  </a:cubicBezTo>
                  <a:cubicBezTo>
                    <a:pt x="639" y="21476"/>
                    <a:pt x="1345" y="21335"/>
                    <a:pt x="1909" y="20911"/>
                  </a:cubicBezTo>
                  <a:cubicBezTo>
                    <a:pt x="2474" y="20488"/>
                    <a:pt x="2898" y="19782"/>
                    <a:pt x="3251" y="19005"/>
                  </a:cubicBezTo>
                  <a:cubicBezTo>
                    <a:pt x="3604" y="18229"/>
                    <a:pt x="3886" y="17382"/>
                    <a:pt x="4168" y="17311"/>
                  </a:cubicBezTo>
                  <a:cubicBezTo>
                    <a:pt x="4451" y="17241"/>
                    <a:pt x="4733" y="17947"/>
                    <a:pt x="4945" y="18652"/>
                  </a:cubicBezTo>
                  <a:cubicBezTo>
                    <a:pt x="5157" y="19358"/>
                    <a:pt x="5298" y="20064"/>
                    <a:pt x="5721" y="20488"/>
                  </a:cubicBezTo>
                  <a:cubicBezTo>
                    <a:pt x="6145" y="20911"/>
                    <a:pt x="6851" y="21052"/>
                    <a:pt x="7909" y="20064"/>
                  </a:cubicBezTo>
                  <a:cubicBezTo>
                    <a:pt x="8968" y="19076"/>
                    <a:pt x="10380" y="16958"/>
                    <a:pt x="11580" y="13782"/>
                  </a:cubicBezTo>
                  <a:cubicBezTo>
                    <a:pt x="12780" y="10605"/>
                    <a:pt x="13768" y="6370"/>
                    <a:pt x="14262" y="3758"/>
                  </a:cubicBezTo>
                  <a:cubicBezTo>
                    <a:pt x="14757" y="1147"/>
                    <a:pt x="14757" y="158"/>
                    <a:pt x="14545" y="17"/>
                  </a:cubicBezTo>
                  <a:cubicBezTo>
                    <a:pt x="14333" y="-124"/>
                    <a:pt x="13909" y="582"/>
                    <a:pt x="13204" y="3123"/>
                  </a:cubicBezTo>
                  <a:cubicBezTo>
                    <a:pt x="12498" y="5664"/>
                    <a:pt x="11509" y="10041"/>
                    <a:pt x="11015" y="12935"/>
                  </a:cubicBezTo>
                  <a:cubicBezTo>
                    <a:pt x="10521" y="15829"/>
                    <a:pt x="10521" y="17241"/>
                    <a:pt x="10662" y="18370"/>
                  </a:cubicBezTo>
                  <a:cubicBezTo>
                    <a:pt x="10804" y="19500"/>
                    <a:pt x="11086" y="20347"/>
                    <a:pt x="11509" y="20558"/>
                  </a:cubicBezTo>
                  <a:cubicBezTo>
                    <a:pt x="11933" y="20770"/>
                    <a:pt x="12498" y="20347"/>
                    <a:pt x="12780" y="19782"/>
                  </a:cubicBezTo>
                  <a:cubicBezTo>
                    <a:pt x="13062" y="19217"/>
                    <a:pt x="13062" y="18511"/>
                    <a:pt x="12851" y="17735"/>
                  </a:cubicBezTo>
                  <a:cubicBezTo>
                    <a:pt x="12639" y="16958"/>
                    <a:pt x="12215" y="16111"/>
                    <a:pt x="11580" y="14982"/>
                  </a:cubicBezTo>
                  <a:cubicBezTo>
                    <a:pt x="10945" y="13852"/>
                    <a:pt x="10098" y="12441"/>
                    <a:pt x="10168" y="11805"/>
                  </a:cubicBezTo>
                  <a:cubicBezTo>
                    <a:pt x="10239" y="11170"/>
                    <a:pt x="11227" y="11311"/>
                    <a:pt x="12427" y="11523"/>
                  </a:cubicBezTo>
                  <a:cubicBezTo>
                    <a:pt x="13627" y="11735"/>
                    <a:pt x="15039" y="12017"/>
                    <a:pt x="16027" y="12935"/>
                  </a:cubicBezTo>
                  <a:cubicBezTo>
                    <a:pt x="17015" y="13852"/>
                    <a:pt x="17580" y="15405"/>
                    <a:pt x="17792" y="16535"/>
                  </a:cubicBezTo>
                  <a:cubicBezTo>
                    <a:pt x="18004" y="17664"/>
                    <a:pt x="17862" y="18370"/>
                    <a:pt x="17792" y="18229"/>
                  </a:cubicBezTo>
                  <a:cubicBezTo>
                    <a:pt x="17721" y="18088"/>
                    <a:pt x="17721" y="17100"/>
                    <a:pt x="18074" y="15405"/>
                  </a:cubicBezTo>
                  <a:cubicBezTo>
                    <a:pt x="18427" y="13711"/>
                    <a:pt x="19133" y="11311"/>
                    <a:pt x="19768" y="9900"/>
                  </a:cubicBezTo>
                  <a:cubicBezTo>
                    <a:pt x="20404" y="8488"/>
                    <a:pt x="20968" y="8064"/>
                    <a:pt x="21533" y="7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1531294" y="1866900"/>
              <a:ext cx="62996" cy="95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250" fill="norm" stroke="1" extrusionOk="0">
                  <a:moveTo>
                    <a:pt x="10628" y="0"/>
                  </a:moveTo>
                  <a:cubicBezTo>
                    <a:pt x="7748" y="1409"/>
                    <a:pt x="4868" y="2817"/>
                    <a:pt x="3068" y="4696"/>
                  </a:cubicBezTo>
                  <a:cubicBezTo>
                    <a:pt x="1268" y="6574"/>
                    <a:pt x="548" y="8922"/>
                    <a:pt x="188" y="11504"/>
                  </a:cubicBezTo>
                  <a:cubicBezTo>
                    <a:pt x="-172" y="14087"/>
                    <a:pt x="-172" y="16904"/>
                    <a:pt x="1628" y="18783"/>
                  </a:cubicBezTo>
                  <a:cubicBezTo>
                    <a:pt x="3428" y="20661"/>
                    <a:pt x="7028" y="21600"/>
                    <a:pt x="9908" y="21130"/>
                  </a:cubicBezTo>
                  <a:cubicBezTo>
                    <a:pt x="12788" y="20661"/>
                    <a:pt x="14948" y="18783"/>
                    <a:pt x="16748" y="15496"/>
                  </a:cubicBezTo>
                  <a:cubicBezTo>
                    <a:pt x="18548" y="12209"/>
                    <a:pt x="19988" y="7513"/>
                    <a:pt x="21428" y="2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1638739" y="1837266"/>
              <a:ext cx="95251" cy="115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0" y="4320"/>
                  </a:moveTo>
                  <a:cubicBezTo>
                    <a:pt x="480" y="8247"/>
                    <a:pt x="960" y="12175"/>
                    <a:pt x="1200" y="15513"/>
                  </a:cubicBezTo>
                  <a:cubicBezTo>
                    <a:pt x="1440" y="18851"/>
                    <a:pt x="1440" y="21600"/>
                    <a:pt x="1680" y="21404"/>
                  </a:cubicBezTo>
                  <a:cubicBezTo>
                    <a:pt x="1920" y="21207"/>
                    <a:pt x="2400" y="18065"/>
                    <a:pt x="3600" y="14531"/>
                  </a:cubicBezTo>
                  <a:cubicBezTo>
                    <a:pt x="4800" y="10996"/>
                    <a:pt x="6720" y="7069"/>
                    <a:pt x="8880" y="4320"/>
                  </a:cubicBezTo>
                  <a:cubicBezTo>
                    <a:pt x="11040" y="1571"/>
                    <a:pt x="13440" y="0"/>
                    <a:pt x="15360" y="0"/>
                  </a:cubicBezTo>
                  <a:cubicBezTo>
                    <a:pt x="17280" y="0"/>
                    <a:pt x="18720" y="1571"/>
                    <a:pt x="19680" y="5302"/>
                  </a:cubicBezTo>
                  <a:cubicBezTo>
                    <a:pt x="20640" y="9033"/>
                    <a:pt x="21120" y="14924"/>
                    <a:pt x="21600" y="20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517694" y="2501900"/>
              <a:ext cx="81587" cy="137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4" h="21232" fill="norm" stroke="1" extrusionOk="0">
                  <a:moveTo>
                    <a:pt x="13839" y="982"/>
                  </a:moveTo>
                  <a:cubicBezTo>
                    <a:pt x="11139" y="655"/>
                    <a:pt x="8439" y="327"/>
                    <a:pt x="6279" y="818"/>
                  </a:cubicBezTo>
                  <a:cubicBezTo>
                    <a:pt x="4119" y="1309"/>
                    <a:pt x="2499" y="2618"/>
                    <a:pt x="1419" y="5236"/>
                  </a:cubicBezTo>
                  <a:cubicBezTo>
                    <a:pt x="339" y="7855"/>
                    <a:pt x="-201" y="11782"/>
                    <a:pt x="69" y="14727"/>
                  </a:cubicBezTo>
                  <a:cubicBezTo>
                    <a:pt x="339" y="17673"/>
                    <a:pt x="1419" y="19636"/>
                    <a:pt x="3579" y="20618"/>
                  </a:cubicBezTo>
                  <a:cubicBezTo>
                    <a:pt x="5739" y="21600"/>
                    <a:pt x="8979" y="21600"/>
                    <a:pt x="12219" y="19145"/>
                  </a:cubicBezTo>
                  <a:cubicBezTo>
                    <a:pt x="15459" y="16691"/>
                    <a:pt x="18699" y="11782"/>
                    <a:pt x="20049" y="8509"/>
                  </a:cubicBezTo>
                  <a:cubicBezTo>
                    <a:pt x="21399" y="5236"/>
                    <a:pt x="20859" y="3600"/>
                    <a:pt x="19239" y="2455"/>
                  </a:cubicBezTo>
                  <a:cubicBezTo>
                    <a:pt x="17619" y="1309"/>
                    <a:pt x="14919" y="655"/>
                    <a:pt x="122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622739" y="2469798"/>
              <a:ext cx="139701" cy="116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5" fill="norm" stroke="1" extrusionOk="0">
                  <a:moveTo>
                    <a:pt x="0" y="4610"/>
                  </a:moveTo>
                  <a:cubicBezTo>
                    <a:pt x="1309" y="3473"/>
                    <a:pt x="2618" y="2337"/>
                    <a:pt x="4091" y="1958"/>
                  </a:cubicBezTo>
                  <a:cubicBezTo>
                    <a:pt x="5564" y="1579"/>
                    <a:pt x="7200" y="1958"/>
                    <a:pt x="8182" y="3094"/>
                  </a:cubicBezTo>
                  <a:cubicBezTo>
                    <a:pt x="9164" y="4231"/>
                    <a:pt x="9491" y="6126"/>
                    <a:pt x="9655" y="8589"/>
                  </a:cubicBezTo>
                  <a:cubicBezTo>
                    <a:pt x="9818" y="11052"/>
                    <a:pt x="9818" y="14084"/>
                    <a:pt x="9655" y="16547"/>
                  </a:cubicBezTo>
                  <a:cubicBezTo>
                    <a:pt x="9491" y="19010"/>
                    <a:pt x="9164" y="20905"/>
                    <a:pt x="8673" y="20905"/>
                  </a:cubicBezTo>
                  <a:cubicBezTo>
                    <a:pt x="8182" y="20905"/>
                    <a:pt x="7527" y="19010"/>
                    <a:pt x="7527" y="16168"/>
                  </a:cubicBezTo>
                  <a:cubicBezTo>
                    <a:pt x="7527" y="13326"/>
                    <a:pt x="8182" y="9537"/>
                    <a:pt x="9164" y="6694"/>
                  </a:cubicBezTo>
                  <a:cubicBezTo>
                    <a:pt x="10145" y="3852"/>
                    <a:pt x="11455" y="1958"/>
                    <a:pt x="12927" y="821"/>
                  </a:cubicBezTo>
                  <a:cubicBezTo>
                    <a:pt x="14400" y="-316"/>
                    <a:pt x="16036" y="-695"/>
                    <a:pt x="17509" y="2526"/>
                  </a:cubicBezTo>
                  <a:cubicBezTo>
                    <a:pt x="18982" y="5747"/>
                    <a:pt x="20291" y="12568"/>
                    <a:pt x="21600" y="19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1130739" y="2203978"/>
              <a:ext cx="152401" cy="391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0" fill="norm" stroke="1" extrusionOk="0">
                  <a:moveTo>
                    <a:pt x="16200" y="12446"/>
                  </a:moveTo>
                  <a:cubicBezTo>
                    <a:pt x="13800" y="12215"/>
                    <a:pt x="11400" y="11984"/>
                    <a:pt x="9000" y="12100"/>
                  </a:cubicBezTo>
                  <a:cubicBezTo>
                    <a:pt x="6600" y="12215"/>
                    <a:pt x="4200" y="12677"/>
                    <a:pt x="2550" y="14063"/>
                  </a:cubicBezTo>
                  <a:cubicBezTo>
                    <a:pt x="900" y="15450"/>
                    <a:pt x="0" y="17760"/>
                    <a:pt x="0" y="19204"/>
                  </a:cubicBezTo>
                  <a:cubicBezTo>
                    <a:pt x="0" y="20647"/>
                    <a:pt x="900" y="21225"/>
                    <a:pt x="2100" y="21340"/>
                  </a:cubicBezTo>
                  <a:cubicBezTo>
                    <a:pt x="3300" y="21456"/>
                    <a:pt x="4800" y="21109"/>
                    <a:pt x="6750" y="19435"/>
                  </a:cubicBezTo>
                  <a:cubicBezTo>
                    <a:pt x="8700" y="17760"/>
                    <a:pt x="11100" y="14757"/>
                    <a:pt x="12450" y="11465"/>
                  </a:cubicBezTo>
                  <a:cubicBezTo>
                    <a:pt x="13800" y="8173"/>
                    <a:pt x="14100" y="4592"/>
                    <a:pt x="14100" y="2513"/>
                  </a:cubicBezTo>
                  <a:cubicBezTo>
                    <a:pt x="14100" y="434"/>
                    <a:pt x="13800" y="-144"/>
                    <a:pt x="13200" y="29"/>
                  </a:cubicBezTo>
                  <a:cubicBezTo>
                    <a:pt x="12600" y="203"/>
                    <a:pt x="11700" y="1127"/>
                    <a:pt x="11250" y="3495"/>
                  </a:cubicBezTo>
                  <a:cubicBezTo>
                    <a:pt x="10800" y="5862"/>
                    <a:pt x="10800" y="9674"/>
                    <a:pt x="11700" y="12562"/>
                  </a:cubicBezTo>
                  <a:cubicBezTo>
                    <a:pt x="12600" y="15450"/>
                    <a:pt x="14400" y="17413"/>
                    <a:pt x="16050" y="18511"/>
                  </a:cubicBezTo>
                  <a:cubicBezTo>
                    <a:pt x="17700" y="19608"/>
                    <a:pt x="19200" y="19839"/>
                    <a:pt x="20100" y="19954"/>
                  </a:cubicBezTo>
                  <a:cubicBezTo>
                    <a:pt x="21000" y="20070"/>
                    <a:pt x="21300" y="20070"/>
                    <a:pt x="21600" y="20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1280704" y="2395194"/>
              <a:ext cx="311227" cy="423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299" fill="norm" stroke="1" extrusionOk="0">
                  <a:moveTo>
                    <a:pt x="5821" y="257"/>
                  </a:moveTo>
                  <a:cubicBezTo>
                    <a:pt x="5096" y="44"/>
                    <a:pt x="4371" y="-169"/>
                    <a:pt x="3429" y="203"/>
                  </a:cubicBezTo>
                  <a:cubicBezTo>
                    <a:pt x="2486" y="576"/>
                    <a:pt x="1327" y="1533"/>
                    <a:pt x="674" y="2864"/>
                  </a:cubicBezTo>
                  <a:cubicBezTo>
                    <a:pt x="22" y="4194"/>
                    <a:pt x="-123" y="5896"/>
                    <a:pt x="94" y="6907"/>
                  </a:cubicBezTo>
                  <a:cubicBezTo>
                    <a:pt x="312" y="7918"/>
                    <a:pt x="892" y="8237"/>
                    <a:pt x="1472" y="8237"/>
                  </a:cubicBezTo>
                  <a:cubicBezTo>
                    <a:pt x="2051" y="8237"/>
                    <a:pt x="2631" y="7918"/>
                    <a:pt x="3284" y="7120"/>
                  </a:cubicBezTo>
                  <a:cubicBezTo>
                    <a:pt x="3936" y="6322"/>
                    <a:pt x="4661" y="5045"/>
                    <a:pt x="5096" y="3928"/>
                  </a:cubicBezTo>
                  <a:cubicBezTo>
                    <a:pt x="5531" y="2810"/>
                    <a:pt x="5676" y="1853"/>
                    <a:pt x="5676" y="1746"/>
                  </a:cubicBezTo>
                  <a:cubicBezTo>
                    <a:pt x="5676" y="1640"/>
                    <a:pt x="5531" y="2385"/>
                    <a:pt x="5386" y="3023"/>
                  </a:cubicBezTo>
                  <a:cubicBezTo>
                    <a:pt x="5241" y="3662"/>
                    <a:pt x="5096" y="4194"/>
                    <a:pt x="5096" y="4726"/>
                  </a:cubicBezTo>
                  <a:cubicBezTo>
                    <a:pt x="5096" y="5258"/>
                    <a:pt x="5241" y="5790"/>
                    <a:pt x="5676" y="6002"/>
                  </a:cubicBezTo>
                  <a:cubicBezTo>
                    <a:pt x="6111" y="6215"/>
                    <a:pt x="6835" y="6109"/>
                    <a:pt x="7488" y="5577"/>
                  </a:cubicBezTo>
                  <a:cubicBezTo>
                    <a:pt x="8140" y="5045"/>
                    <a:pt x="8720" y="4087"/>
                    <a:pt x="9155" y="3236"/>
                  </a:cubicBezTo>
                  <a:cubicBezTo>
                    <a:pt x="9590" y="2385"/>
                    <a:pt x="9880" y="1640"/>
                    <a:pt x="10025" y="1533"/>
                  </a:cubicBezTo>
                  <a:cubicBezTo>
                    <a:pt x="10170" y="1427"/>
                    <a:pt x="10170" y="1959"/>
                    <a:pt x="10170" y="2491"/>
                  </a:cubicBezTo>
                  <a:cubicBezTo>
                    <a:pt x="10170" y="3023"/>
                    <a:pt x="10170" y="3555"/>
                    <a:pt x="10242" y="4087"/>
                  </a:cubicBezTo>
                  <a:cubicBezTo>
                    <a:pt x="10315" y="4619"/>
                    <a:pt x="10460" y="5151"/>
                    <a:pt x="10894" y="5258"/>
                  </a:cubicBezTo>
                  <a:cubicBezTo>
                    <a:pt x="11329" y="5364"/>
                    <a:pt x="12054" y="5045"/>
                    <a:pt x="12634" y="4566"/>
                  </a:cubicBezTo>
                  <a:cubicBezTo>
                    <a:pt x="13214" y="4087"/>
                    <a:pt x="13649" y="3449"/>
                    <a:pt x="14011" y="2651"/>
                  </a:cubicBezTo>
                  <a:cubicBezTo>
                    <a:pt x="14374" y="1853"/>
                    <a:pt x="14664" y="895"/>
                    <a:pt x="14809" y="948"/>
                  </a:cubicBezTo>
                  <a:cubicBezTo>
                    <a:pt x="14954" y="1001"/>
                    <a:pt x="14954" y="2065"/>
                    <a:pt x="15316" y="3874"/>
                  </a:cubicBezTo>
                  <a:cubicBezTo>
                    <a:pt x="15678" y="5683"/>
                    <a:pt x="16403" y="8237"/>
                    <a:pt x="17490" y="11003"/>
                  </a:cubicBezTo>
                  <a:cubicBezTo>
                    <a:pt x="18578" y="13770"/>
                    <a:pt x="20027" y="16749"/>
                    <a:pt x="20752" y="18558"/>
                  </a:cubicBezTo>
                  <a:cubicBezTo>
                    <a:pt x="21477" y="20367"/>
                    <a:pt x="21477" y="21005"/>
                    <a:pt x="20897" y="21218"/>
                  </a:cubicBezTo>
                  <a:cubicBezTo>
                    <a:pt x="20317" y="21431"/>
                    <a:pt x="19158" y="21218"/>
                    <a:pt x="17780" y="20633"/>
                  </a:cubicBezTo>
                  <a:cubicBezTo>
                    <a:pt x="16403" y="20048"/>
                    <a:pt x="14809" y="19090"/>
                    <a:pt x="14301" y="17973"/>
                  </a:cubicBezTo>
                  <a:cubicBezTo>
                    <a:pt x="13794" y="16856"/>
                    <a:pt x="14374" y="15579"/>
                    <a:pt x="14954" y="14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1772089" y="2254250"/>
              <a:ext cx="5080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4390"/>
                    <a:pt x="3600" y="8780"/>
                    <a:pt x="7200" y="12380"/>
                  </a:cubicBezTo>
                  <a:cubicBezTo>
                    <a:pt x="10800" y="15980"/>
                    <a:pt x="16200" y="1879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2000689" y="1130300"/>
              <a:ext cx="654051" cy="787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28" y="1277"/>
                    <a:pt x="2656" y="2555"/>
                    <a:pt x="4369" y="4006"/>
                  </a:cubicBezTo>
                  <a:cubicBezTo>
                    <a:pt x="6082" y="5458"/>
                    <a:pt x="8179" y="7084"/>
                    <a:pt x="9961" y="8565"/>
                  </a:cubicBezTo>
                  <a:cubicBezTo>
                    <a:pt x="11744" y="10045"/>
                    <a:pt x="13212" y="11381"/>
                    <a:pt x="14610" y="12977"/>
                  </a:cubicBezTo>
                  <a:cubicBezTo>
                    <a:pt x="16008" y="14574"/>
                    <a:pt x="17336" y="16432"/>
                    <a:pt x="18489" y="17913"/>
                  </a:cubicBezTo>
                  <a:cubicBezTo>
                    <a:pt x="19643" y="19394"/>
                    <a:pt x="20621" y="2049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2005817" y="1172380"/>
              <a:ext cx="166323" cy="204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070" fill="norm" stroke="1" extrusionOk="0">
                  <a:moveTo>
                    <a:pt x="2618" y="5481"/>
                  </a:moveTo>
                  <a:cubicBezTo>
                    <a:pt x="2892" y="8972"/>
                    <a:pt x="3165" y="12463"/>
                    <a:pt x="3302" y="14753"/>
                  </a:cubicBezTo>
                  <a:cubicBezTo>
                    <a:pt x="3438" y="17044"/>
                    <a:pt x="3438" y="18135"/>
                    <a:pt x="3438" y="19226"/>
                  </a:cubicBezTo>
                  <a:cubicBezTo>
                    <a:pt x="3438" y="20317"/>
                    <a:pt x="3438" y="21408"/>
                    <a:pt x="3028" y="20972"/>
                  </a:cubicBezTo>
                  <a:cubicBezTo>
                    <a:pt x="2618" y="20535"/>
                    <a:pt x="1798" y="18572"/>
                    <a:pt x="1114" y="15190"/>
                  </a:cubicBezTo>
                  <a:cubicBezTo>
                    <a:pt x="431" y="11808"/>
                    <a:pt x="-116" y="7008"/>
                    <a:pt x="21" y="4172"/>
                  </a:cubicBezTo>
                  <a:cubicBezTo>
                    <a:pt x="157" y="1335"/>
                    <a:pt x="978" y="463"/>
                    <a:pt x="3712" y="135"/>
                  </a:cubicBezTo>
                  <a:cubicBezTo>
                    <a:pt x="6446" y="-192"/>
                    <a:pt x="11094" y="26"/>
                    <a:pt x="14375" y="1335"/>
                  </a:cubicBezTo>
                  <a:cubicBezTo>
                    <a:pt x="17656" y="2644"/>
                    <a:pt x="19570" y="5044"/>
                    <a:pt x="21484" y="7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2696672" y="2022388"/>
              <a:ext cx="84562" cy="182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1135" fill="norm" stroke="1" extrusionOk="0">
                  <a:moveTo>
                    <a:pt x="18012" y="2587"/>
                  </a:moveTo>
                  <a:cubicBezTo>
                    <a:pt x="15905" y="1360"/>
                    <a:pt x="13797" y="132"/>
                    <a:pt x="11690" y="10"/>
                  </a:cubicBezTo>
                  <a:cubicBezTo>
                    <a:pt x="9583" y="-113"/>
                    <a:pt x="7475" y="869"/>
                    <a:pt x="5368" y="3937"/>
                  </a:cubicBezTo>
                  <a:cubicBezTo>
                    <a:pt x="3261" y="7005"/>
                    <a:pt x="1153" y="12160"/>
                    <a:pt x="363" y="15351"/>
                  </a:cubicBezTo>
                  <a:cubicBezTo>
                    <a:pt x="-427" y="18542"/>
                    <a:pt x="100" y="19769"/>
                    <a:pt x="1680" y="20505"/>
                  </a:cubicBezTo>
                  <a:cubicBezTo>
                    <a:pt x="3261" y="21242"/>
                    <a:pt x="5895" y="21487"/>
                    <a:pt x="9056" y="20382"/>
                  </a:cubicBezTo>
                  <a:cubicBezTo>
                    <a:pt x="12217" y="19278"/>
                    <a:pt x="15905" y="16823"/>
                    <a:pt x="18012" y="14123"/>
                  </a:cubicBezTo>
                  <a:cubicBezTo>
                    <a:pt x="20119" y="11423"/>
                    <a:pt x="20646" y="8478"/>
                    <a:pt x="20910" y="6392"/>
                  </a:cubicBezTo>
                  <a:cubicBezTo>
                    <a:pt x="21173" y="4305"/>
                    <a:pt x="21173" y="3078"/>
                    <a:pt x="19856" y="2096"/>
                  </a:cubicBezTo>
                  <a:cubicBezTo>
                    <a:pt x="18539" y="1114"/>
                    <a:pt x="15905" y="378"/>
                    <a:pt x="13797" y="501"/>
                  </a:cubicBezTo>
                  <a:cubicBezTo>
                    <a:pt x="11690" y="623"/>
                    <a:pt x="10110" y="1605"/>
                    <a:pt x="8529" y="25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2752904" y="2357404"/>
              <a:ext cx="434385" cy="571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434" fill="norm" stroke="1" extrusionOk="0">
                  <a:moveTo>
                    <a:pt x="6776" y="9471"/>
                  </a:moveTo>
                  <a:cubicBezTo>
                    <a:pt x="6146" y="8757"/>
                    <a:pt x="5517" y="8042"/>
                    <a:pt x="4888" y="7645"/>
                  </a:cubicBezTo>
                  <a:cubicBezTo>
                    <a:pt x="4259" y="7248"/>
                    <a:pt x="3630" y="7168"/>
                    <a:pt x="2896" y="7724"/>
                  </a:cubicBezTo>
                  <a:cubicBezTo>
                    <a:pt x="2162" y="8280"/>
                    <a:pt x="1323" y="9471"/>
                    <a:pt x="799" y="10464"/>
                  </a:cubicBezTo>
                  <a:cubicBezTo>
                    <a:pt x="275" y="11457"/>
                    <a:pt x="65" y="12251"/>
                    <a:pt x="12" y="12846"/>
                  </a:cubicBezTo>
                  <a:cubicBezTo>
                    <a:pt x="-40" y="13442"/>
                    <a:pt x="65" y="13839"/>
                    <a:pt x="379" y="14077"/>
                  </a:cubicBezTo>
                  <a:cubicBezTo>
                    <a:pt x="694" y="14316"/>
                    <a:pt x="1218" y="14395"/>
                    <a:pt x="1952" y="13879"/>
                  </a:cubicBezTo>
                  <a:cubicBezTo>
                    <a:pt x="2686" y="13363"/>
                    <a:pt x="3630" y="12251"/>
                    <a:pt x="4521" y="10464"/>
                  </a:cubicBezTo>
                  <a:cubicBezTo>
                    <a:pt x="5412" y="8677"/>
                    <a:pt x="6251" y="6216"/>
                    <a:pt x="6723" y="4548"/>
                  </a:cubicBezTo>
                  <a:cubicBezTo>
                    <a:pt x="7195" y="2880"/>
                    <a:pt x="7300" y="2007"/>
                    <a:pt x="7352" y="1371"/>
                  </a:cubicBezTo>
                  <a:cubicBezTo>
                    <a:pt x="7405" y="736"/>
                    <a:pt x="7405" y="339"/>
                    <a:pt x="7143" y="141"/>
                  </a:cubicBezTo>
                  <a:cubicBezTo>
                    <a:pt x="6880" y="-58"/>
                    <a:pt x="6356" y="-58"/>
                    <a:pt x="6042" y="220"/>
                  </a:cubicBezTo>
                  <a:cubicBezTo>
                    <a:pt x="5727" y="498"/>
                    <a:pt x="5622" y="1054"/>
                    <a:pt x="5517" y="2404"/>
                  </a:cubicBezTo>
                  <a:cubicBezTo>
                    <a:pt x="5412" y="3754"/>
                    <a:pt x="5308" y="5898"/>
                    <a:pt x="5465" y="7605"/>
                  </a:cubicBezTo>
                  <a:cubicBezTo>
                    <a:pt x="5622" y="9313"/>
                    <a:pt x="6042" y="10583"/>
                    <a:pt x="6461" y="11417"/>
                  </a:cubicBezTo>
                  <a:cubicBezTo>
                    <a:pt x="6880" y="12251"/>
                    <a:pt x="7300" y="12648"/>
                    <a:pt x="7824" y="12886"/>
                  </a:cubicBezTo>
                  <a:cubicBezTo>
                    <a:pt x="8348" y="13124"/>
                    <a:pt x="8977" y="13204"/>
                    <a:pt x="9607" y="12926"/>
                  </a:cubicBezTo>
                  <a:cubicBezTo>
                    <a:pt x="10236" y="12648"/>
                    <a:pt x="10865" y="12013"/>
                    <a:pt x="11284" y="11258"/>
                  </a:cubicBezTo>
                  <a:cubicBezTo>
                    <a:pt x="11704" y="10504"/>
                    <a:pt x="11913" y="9630"/>
                    <a:pt x="11966" y="8995"/>
                  </a:cubicBezTo>
                  <a:cubicBezTo>
                    <a:pt x="12018" y="8360"/>
                    <a:pt x="11913" y="7963"/>
                    <a:pt x="11599" y="7804"/>
                  </a:cubicBezTo>
                  <a:cubicBezTo>
                    <a:pt x="11284" y="7645"/>
                    <a:pt x="10760" y="7724"/>
                    <a:pt x="10288" y="8121"/>
                  </a:cubicBezTo>
                  <a:cubicBezTo>
                    <a:pt x="9816" y="8518"/>
                    <a:pt x="9397" y="9233"/>
                    <a:pt x="9187" y="9948"/>
                  </a:cubicBezTo>
                  <a:cubicBezTo>
                    <a:pt x="8977" y="10663"/>
                    <a:pt x="8977" y="11377"/>
                    <a:pt x="9240" y="11814"/>
                  </a:cubicBezTo>
                  <a:cubicBezTo>
                    <a:pt x="9502" y="12251"/>
                    <a:pt x="10026" y="12410"/>
                    <a:pt x="10498" y="12251"/>
                  </a:cubicBezTo>
                  <a:cubicBezTo>
                    <a:pt x="10970" y="12092"/>
                    <a:pt x="11389" y="11616"/>
                    <a:pt x="11704" y="11179"/>
                  </a:cubicBezTo>
                  <a:cubicBezTo>
                    <a:pt x="12018" y="10742"/>
                    <a:pt x="12228" y="10345"/>
                    <a:pt x="12438" y="9908"/>
                  </a:cubicBezTo>
                  <a:cubicBezTo>
                    <a:pt x="12647" y="9471"/>
                    <a:pt x="12857" y="8995"/>
                    <a:pt x="12910" y="8995"/>
                  </a:cubicBezTo>
                  <a:cubicBezTo>
                    <a:pt x="12962" y="8995"/>
                    <a:pt x="12857" y="9471"/>
                    <a:pt x="12910" y="10107"/>
                  </a:cubicBezTo>
                  <a:cubicBezTo>
                    <a:pt x="12962" y="10742"/>
                    <a:pt x="13172" y="11536"/>
                    <a:pt x="13539" y="12052"/>
                  </a:cubicBezTo>
                  <a:cubicBezTo>
                    <a:pt x="13906" y="12568"/>
                    <a:pt x="14430" y="12807"/>
                    <a:pt x="14849" y="12727"/>
                  </a:cubicBezTo>
                  <a:cubicBezTo>
                    <a:pt x="15269" y="12648"/>
                    <a:pt x="15583" y="12251"/>
                    <a:pt x="15793" y="11854"/>
                  </a:cubicBezTo>
                  <a:cubicBezTo>
                    <a:pt x="16003" y="11457"/>
                    <a:pt x="16108" y="11060"/>
                    <a:pt x="16160" y="10663"/>
                  </a:cubicBezTo>
                  <a:cubicBezTo>
                    <a:pt x="16212" y="10266"/>
                    <a:pt x="16212" y="9868"/>
                    <a:pt x="16475" y="9749"/>
                  </a:cubicBezTo>
                  <a:cubicBezTo>
                    <a:pt x="16737" y="9630"/>
                    <a:pt x="17261" y="9789"/>
                    <a:pt x="17680" y="9710"/>
                  </a:cubicBezTo>
                  <a:cubicBezTo>
                    <a:pt x="18100" y="9630"/>
                    <a:pt x="18414" y="9313"/>
                    <a:pt x="18729" y="8876"/>
                  </a:cubicBezTo>
                  <a:cubicBezTo>
                    <a:pt x="19043" y="8439"/>
                    <a:pt x="19358" y="7883"/>
                    <a:pt x="19515" y="7923"/>
                  </a:cubicBezTo>
                  <a:cubicBezTo>
                    <a:pt x="19673" y="7963"/>
                    <a:pt x="19673" y="8598"/>
                    <a:pt x="19987" y="10107"/>
                  </a:cubicBezTo>
                  <a:cubicBezTo>
                    <a:pt x="20302" y="11616"/>
                    <a:pt x="20931" y="13998"/>
                    <a:pt x="21245" y="15824"/>
                  </a:cubicBezTo>
                  <a:cubicBezTo>
                    <a:pt x="21560" y="17651"/>
                    <a:pt x="21560" y="18921"/>
                    <a:pt x="21455" y="19755"/>
                  </a:cubicBezTo>
                  <a:cubicBezTo>
                    <a:pt x="21350" y="20589"/>
                    <a:pt x="21141" y="20986"/>
                    <a:pt x="20669" y="21224"/>
                  </a:cubicBezTo>
                  <a:cubicBezTo>
                    <a:pt x="20197" y="21463"/>
                    <a:pt x="19463" y="21542"/>
                    <a:pt x="18624" y="21224"/>
                  </a:cubicBezTo>
                  <a:cubicBezTo>
                    <a:pt x="17785" y="20907"/>
                    <a:pt x="16842" y="20192"/>
                    <a:pt x="16317" y="19596"/>
                  </a:cubicBezTo>
                  <a:cubicBezTo>
                    <a:pt x="15793" y="19001"/>
                    <a:pt x="15688" y="18524"/>
                    <a:pt x="15793" y="18127"/>
                  </a:cubicBezTo>
                  <a:cubicBezTo>
                    <a:pt x="15898" y="17730"/>
                    <a:pt x="16212" y="17413"/>
                    <a:pt x="16527" y="170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14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900889" y="88933"/>
              <a:ext cx="179051" cy="360714"/>
            </a:xfrm>
            <a:prstGeom prst="rect">
              <a:avLst/>
            </a:prstGeom>
            <a:effectLst/>
          </p:spPr>
        </p:pic>
        <p:pic>
          <p:nvPicPr>
            <p:cNvPr id="316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029139" y="82449"/>
              <a:ext cx="139701" cy="256527"/>
            </a:xfrm>
            <a:prstGeom prst="rect">
              <a:avLst/>
            </a:prstGeom>
            <a:effectLst/>
          </p:spPr>
        </p:pic>
        <p:pic>
          <p:nvPicPr>
            <p:cNvPr id="318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586721" y="68162"/>
              <a:ext cx="198069" cy="407566"/>
            </a:xfrm>
            <a:prstGeom prst="rect">
              <a:avLst/>
            </a:prstGeom>
            <a:effectLst/>
          </p:spPr>
        </p:pic>
        <p:pic>
          <p:nvPicPr>
            <p:cNvPr id="320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740339" y="96956"/>
              <a:ext cx="184151" cy="272476"/>
            </a:xfrm>
            <a:prstGeom prst="rect">
              <a:avLst/>
            </a:prstGeom>
            <a:effectLst/>
          </p:spPr>
        </p:pic>
        <p:pic>
          <p:nvPicPr>
            <p:cNvPr id="322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2990071" y="65851"/>
              <a:ext cx="229819" cy="428452"/>
            </a:xfrm>
            <a:prstGeom prst="rect">
              <a:avLst/>
            </a:prstGeom>
            <a:effectLst/>
          </p:spPr>
        </p:pic>
        <p:pic>
          <p:nvPicPr>
            <p:cNvPr id="324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3188139" y="-12700"/>
              <a:ext cx="241301" cy="362446"/>
            </a:xfrm>
            <a:prstGeom prst="rect">
              <a:avLst/>
            </a:prstGeom>
            <a:effectLst/>
          </p:spPr>
        </p:pic>
        <p:pic>
          <p:nvPicPr>
            <p:cNvPr id="326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-19050" y="256116"/>
              <a:ext cx="3918291" cy="1068135"/>
            </a:xfrm>
            <a:prstGeom prst="rect">
              <a:avLst/>
            </a:prstGeom>
            <a:effectLst/>
          </p:spPr>
        </p:pic>
        <p:pic>
          <p:nvPicPr>
            <p:cNvPr id="328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8905" y="1130300"/>
              <a:ext cx="2258485" cy="3415304"/>
            </a:xfrm>
            <a:prstGeom prst="rect">
              <a:avLst/>
            </a:prstGeom>
            <a:effectLst/>
          </p:spPr>
        </p:pic>
        <p:pic>
          <p:nvPicPr>
            <p:cNvPr id="330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1981639" y="4260850"/>
              <a:ext cx="403242" cy="425450"/>
            </a:xfrm>
            <a:prstGeom prst="rect">
              <a:avLst/>
            </a:prstGeom>
            <a:effectLst/>
          </p:spPr>
        </p:pic>
        <p:pic>
          <p:nvPicPr>
            <p:cNvPr id="332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755003" y="3331754"/>
              <a:ext cx="146702" cy="236947"/>
            </a:xfrm>
            <a:prstGeom prst="rect">
              <a:avLst/>
            </a:prstGeom>
            <a:effectLst/>
          </p:spPr>
        </p:pic>
        <p:pic>
          <p:nvPicPr>
            <p:cNvPr id="334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952939" y="3308784"/>
              <a:ext cx="103188" cy="360844"/>
            </a:xfrm>
            <a:prstGeom prst="rect">
              <a:avLst/>
            </a:prstGeom>
            <a:effectLst/>
          </p:spPr>
        </p:pic>
        <p:pic>
          <p:nvPicPr>
            <p:cNvPr id="336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1084037" y="3274188"/>
              <a:ext cx="173703" cy="192404"/>
            </a:xfrm>
            <a:prstGeom prst="rect">
              <a:avLst/>
            </a:prstGeom>
            <a:effectLst/>
          </p:spPr>
        </p:pic>
        <p:pic>
          <p:nvPicPr>
            <p:cNvPr id="338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1237166" y="3295649"/>
              <a:ext cx="128524" cy="147945"/>
            </a:xfrm>
            <a:prstGeom prst="rect">
              <a:avLst/>
            </a:prstGeom>
            <a:effectLst/>
          </p:spPr>
        </p:pic>
        <p:pic>
          <p:nvPicPr>
            <p:cNvPr id="340" name="Line Line" descr="Line Lin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1391089" y="3270249"/>
              <a:ext cx="57151" cy="139701"/>
            </a:xfrm>
            <a:prstGeom prst="rect">
              <a:avLst/>
            </a:prstGeom>
            <a:effectLst/>
          </p:spPr>
        </p:pic>
        <p:pic>
          <p:nvPicPr>
            <p:cNvPr id="342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1378339" y="3185255"/>
              <a:ext cx="63551" cy="65945"/>
            </a:xfrm>
            <a:prstGeom prst="rect">
              <a:avLst/>
            </a:prstGeom>
            <a:effectLst/>
          </p:spPr>
        </p:pic>
        <p:pic>
          <p:nvPicPr>
            <p:cNvPr id="344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1459725" y="3060649"/>
              <a:ext cx="204415" cy="388857"/>
            </a:xfrm>
            <a:prstGeom prst="rect">
              <a:avLst/>
            </a:prstGeom>
            <a:effectLst/>
          </p:spPr>
        </p:pic>
        <p:pic>
          <p:nvPicPr>
            <p:cNvPr id="346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1677709" y="3205019"/>
              <a:ext cx="221381" cy="183195"/>
            </a:xfrm>
            <a:prstGeom prst="rect">
              <a:avLst/>
            </a:prstGeom>
            <a:effectLst/>
          </p:spPr>
        </p:pic>
        <p:pic>
          <p:nvPicPr>
            <p:cNvPr id="348" name="Line Line" descr="Line Lin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1333939" y="3790950"/>
              <a:ext cx="57151" cy="133350"/>
            </a:xfrm>
            <a:prstGeom prst="rect">
              <a:avLst/>
            </a:prstGeom>
            <a:effectLst/>
          </p:spPr>
        </p:pic>
        <p:pic>
          <p:nvPicPr>
            <p:cNvPr id="350" name="Line Line" descr="Line Lin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1289489" y="3740150"/>
              <a:ext cx="76201" cy="38100"/>
            </a:xfrm>
            <a:prstGeom prst="rect">
              <a:avLst/>
            </a:prstGeom>
            <a:effectLst/>
          </p:spPr>
        </p:pic>
        <p:pic>
          <p:nvPicPr>
            <p:cNvPr id="352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1429189" y="3697689"/>
              <a:ext cx="158751" cy="194862"/>
            </a:xfrm>
            <a:prstGeom prst="rect">
              <a:avLst/>
            </a:prstGeom>
            <a:effectLst/>
          </p:spPr>
        </p:pic>
        <p:pic>
          <p:nvPicPr>
            <p:cNvPr id="354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1602746" y="3637986"/>
              <a:ext cx="105844" cy="237631"/>
            </a:xfrm>
            <a:prstGeom prst="rect">
              <a:avLst/>
            </a:prstGeom>
            <a:effectLst/>
          </p:spPr>
        </p:pic>
        <p:pic>
          <p:nvPicPr>
            <p:cNvPr id="356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1727639" y="3441699"/>
              <a:ext cx="133351" cy="385565"/>
            </a:xfrm>
            <a:prstGeom prst="rect">
              <a:avLst/>
            </a:prstGeom>
            <a:effectLst/>
          </p:spPr>
        </p:pic>
        <p:pic>
          <p:nvPicPr>
            <p:cNvPr id="358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1728636" y="3663949"/>
              <a:ext cx="170454" cy="59739"/>
            </a:xfrm>
            <a:prstGeom prst="rect">
              <a:avLst/>
            </a:prstGeom>
            <a:effectLst/>
          </p:spPr>
        </p:pic>
        <p:pic>
          <p:nvPicPr>
            <p:cNvPr id="360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1855962" y="3644899"/>
              <a:ext cx="176478" cy="147406"/>
            </a:xfrm>
            <a:prstGeom prst="rect">
              <a:avLst/>
            </a:prstGeom>
            <a:effectLst/>
          </p:spPr>
        </p:pic>
        <p:pic>
          <p:nvPicPr>
            <p:cNvPr id="362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2019739" y="3603608"/>
              <a:ext cx="127001" cy="171225"/>
            </a:xfrm>
            <a:prstGeom prst="rect">
              <a:avLst/>
            </a:prstGeom>
            <a:effectLst/>
          </p:spPr>
        </p:pic>
        <p:pic>
          <p:nvPicPr>
            <p:cNvPr id="364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2153089" y="3397249"/>
              <a:ext cx="159971" cy="332318"/>
            </a:xfrm>
            <a:prstGeom prst="rect">
              <a:avLst/>
            </a:prstGeom>
            <a:effectLst/>
          </p:spPr>
        </p:pic>
        <p:pic>
          <p:nvPicPr>
            <p:cNvPr id="366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2344647" y="3481916"/>
              <a:ext cx="195793" cy="195274"/>
            </a:xfrm>
            <a:prstGeom prst="rect">
              <a:avLst/>
            </a:prstGeom>
            <a:effectLst/>
          </p:spPr>
        </p:pic>
        <p:pic>
          <p:nvPicPr>
            <p:cNvPr id="368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2501207" y="3314699"/>
              <a:ext cx="235441" cy="357718"/>
            </a:xfrm>
            <a:prstGeom prst="rect">
              <a:avLst/>
            </a:prstGeom>
            <a:effectLst/>
          </p:spPr>
        </p:pic>
        <p:pic>
          <p:nvPicPr>
            <p:cNvPr id="370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2747146" y="3429000"/>
              <a:ext cx="123494" cy="159290"/>
            </a:xfrm>
            <a:prstGeom prst="rect">
              <a:avLst/>
            </a:prstGeom>
            <a:effectLst/>
          </p:spPr>
        </p:pic>
        <p:pic>
          <p:nvPicPr>
            <p:cNvPr id="372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2864289" y="3406035"/>
              <a:ext cx="165101" cy="207115"/>
            </a:xfrm>
            <a:prstGeom prst="rect">
              <a:avLst/>
            </a:prstGeom>
            <a:effectLst/>
          </p:spPr>
        </p:pic>
        <p:sp>
          <p:nvSpPr>
            <p:cNvPr id="374" name="Line"/>
            <p:cNvSpPr/>
            <p:nvPr/>
          </p:nvSpPr>
          <p:spPr>
            <a:xfrm>
              <a:off x="2697754" y="4327437"/>
              <a:ext cx="166536" cy="476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520" fill="norm" stroke="1" extrusionOk="0">
                  <a:moveTo>
                    <a:pt x="14763" y="2441"/>
                  </a:moveTo>
                  <a:cubicBezTo>
                    <a:pt x="14763" y="1963"/>
                    <a:pt x="14763" y="1485"/>
                    <a:pt x="13548" y="1007"/>
                  </a:cubicBezTo>
                  <a:cubicBezTo>
                    <a:pt x="12333" y="529"/>
                    <a:pt x="9903" y="52"/>
                    <a:pt x="7878" y="4"/>
                  </a:cubicBezTo>
                  <a:cubicBezTo>
                    <a:pt x="5853" y="-44"/>
                    <a:pt x="4233" y="338"/>
                    <a:pt x="4098" y="1246"/>
                  </a:cubicBezTo>
                  <a:cubicBezTo>
                    <a:pt x="3963" y="2154"/>
                    <a:pt x="5313" y="3588"/>
                    <a:pt x="6663" y="4783"/>
                  </a:cubicBezTo>
                  <a:cubicBezTo>
                    <a:pt x="8013" y="5977"/>
                    <a:pt x="9363" y="6933"/>
                    <a:pt x="10038" y="7650"/>
                  </a:cubicBezTo>
                  <a:cubicBezTo>
                    <a:pt x="10713" y="8367"/>
                    <a:pt x="10713" y="8844"/>
                    <a:pt x="10038" y="9227"/>
                  </a:cubicBezTo>
                  <a:cubicBezTo>
                    <a:pt x="9363" y="9609"/>
                    <a:pt x="8013" y="9896"/>
                    <a:pt x="6663" y="10087"/>
                  </a:cubicBezTo>
                  <a:cubicBezTo>
                    <a:pt x="5313" y="10278"/>
                    <a:pt x="3963" y="10374"/>
                    <a:pt x="2748" y="10278"/>
                  </a:cubicBezTo>
                  <a:cubicBezTo>
                    <a:pt x="1533" y="10183"/>
                    <a:pt x="453" y="9896"/>
                    <a:pt x="453" y="9609"/>
                  </a:cubicBezTo>
                  <a:cubicBezTo>
                    <a:pt x="453" y="9322"/>
                    <a:pt x="1533" y="9036"/>
                    <a:pt x="2883" y="8892"/>
                  </a:cubicBezTo>
                  <a:cubicBezTo>
                    <a:pt x="4233" y="8749"/>
                    <a:pt x="5853" y="8749"/>
                    <a:pt x="7068" y="8988"/>
                  </a:cubicBezTo>
                  <a:cubicBezTo>
                    <a:pt x="8283" y="9227"/>
                    <a:pt x="9093" y="9705"/>
                    <a:pt x="8823" y="10756"/>
                  </a:cubicBezTo>
                  <a:cubicBezTo>
                    <a:pt x="8553" y="11807"/>
                    <a:pt x="7203" y="13432"/>
                    <a:pt x="5448" y="15057"/>
                  </a:cubicBezTo>
                  <a:cubicBezTo>
                    <a:pt x="3693" y="16682"/>
                    <a:pt x="1533" y="18306"/>
                    <a:pt x="588" y="19358"/>
                  </a:cubicBezTo>
                  <a:cubicBezTo>
                    <a:pt x="-357" y="20409"/>
                    <a:pt x="-87" y="20887"/>
                    <a:pt x="858" y="21174"/>
                  </a:cubicBezTo>
                  <a:cubicBezTo>
                    <a:pt x="1803" y="21460"/>
                    <a:pt x="3423" y="21556"/>
                    <a:pt x="6933" y="21508"/>
                  </a:cubicBezTo>
                  <a:cubicBezTo>
                    <a:pt x="10443" y="21460"/>
                    <a:pt x="15843" y="21269"/>
                    <a:pt x="21243" y="210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2961869" y="4432299"/>
              <a:ext cx="149159" cy="477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483" fill="norm" stroke="1" extrusionOk="0">
                  <a:moveTo>
                    <a:pt x="1470" y="0"/>
                  </a:moveTo>
                  <a:cubicBezTo>
                    <a:pt x="570" y="1427"/>
                    <a:pt x="-330" y="2855"/>
                    <a:pt x="120" y="4092"/>
                  </a:cubicBezTo>
                  <a:cubicBezTo>
                    <a:pt x="570" y="5329"/>
                    <a:pt x="2370" y="6375"/>
                    <a:pt x="4020" y="6899"/>
                  </a:cubicBezTo>
                  <a:cubicBezTo>
                    <a:pt x="5670" y="7422"/>
                    <a:pt x="7170" y="7422"/>
                    <a:pt x="9420" y="6756"/>
                  </a:cubicBezTo>
                  <a:cubicBezTo>
                    <a:pt x="11670" y="6090"/>
                    <a:pt x="14670" y="4758"/>
                    <a:pt x="16770" y="3663"/>
                  </a:cubicBezTo>
                  <a:cubicBezTo>
                    <a:pt x="18870" y="2569"/>
                    <a:pt x="20070" y="1713"/>
                    <a:pt x="20370" y="1618"/>
                  </a:cubicBezTo>
                  <a:cubicBezTo>
                    <a:pt x="20670" y="1522"/>
                    <a:pt x="20070" y="2189"/>
                    <a:pt x="19620" y="3663"/>
                  </a:cubicBezTo>
                  <a:cubicBezTo>
                    <a:pt x="19170" y="5138"/>
                    <a:pt x="18870" y="7422"/>
                    <a:pt x="19170" y="10039"/>
                  </a:cubicBezTo>
                  <a:cubicBezTo>
                    <a:pt x="19470" y="12656"/>
                    <a:pt x="20370" y="15605"/>
                    <a:pt x="20820" y="17366"/>
                  </a:cubicBezTo>
                  <a:cubicBezTo>
                    <a:pt x="21270" y="19126"/>
                    <a:pt x="21270" y="19697"/>
                    <a:pt x="20670" y="20173"/>
                  </a:cubicBezTo>
                  <a:cubicBezTo>
                    <a:pt x="20070" y="20648"/>
                    <a:pt x="18870" y="21029"/>
                    <a:pt x="17520" y="21267"/>
                  </a:cubicBezTo>
                  <a:cubicBezTo>
                    <a:pt x="16170" y="21505"/>
                    <a:pt x="14670" y="21600"/>
                    <a:pt x="12570" y="21267"/>
                  </a:cubicBezTo>
                  <a:cubicBezTo>
                    <a:pt x="10470" y="20934"/>
                    <a:pt x="7770" y="20173"/>
                    <a:pt x="6270" y="19554"/>
                  </a:cubicBezTo>
                  <a:cubicBezTo>
                    <a:pt x="4770" y="18936"/>
                    <a:pt x="4470" y="18460"/>
                    <a:pt x="6120" y="17984"/>
                  </a:cubicBezTo>
                  <a:cubicBezTo>
                    <a:pt x="7770" y="17508"/>
                    <a:pt x="11370" y="17033"/>
                    <a:pt x="14970" y="16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3219889" y="4629150"/>
              <a:ext cx="190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3302439" y="4756149"/>
              <a:ext cx="825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3598429" y="4495800"/>
              <a:ext cx="145591" cy="447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553" fill="norm" stroke="1" extrusionOk="0">
                  <a:moveTo>
                    <a:pt x="3135" y="0"/>
                  </a:moveTo>
                  <a:cubicBezTo>
                    <a:pt x="1901" y="306"/>
                    <a:pt x="667" y="611"/>
                    <a:pt x="204" y="1325"/>
                  </a:cubicBezTo>
                  <a:cubicBezTo>
                    <a:pt x="-259" y="2038"/>
                    <a:pt x="50" y="3158"/>
                    <a:pt x="1284" y="4279"/>
                  </a:cubicBezTo>
                  <a:cubicBezTo>
                    <a:pt x="2518" y="5400"/>
                    <a:pt x="4678" y="6521"/>
                    <a:pt x="7147" y="6877"/>
                  </a:cubicBezTo>
                  <a:cubicBezTo>
                    <a:pt x="9615" y="7234"/>
                    <a:pt x="12392" y="6826"/>
                    <a:pt x="14707" y="6164"/>
                  </a:cubicBezTo>
                  <a:cubicBezTo>
                    <a:pt x="17021" y="5502"/>
                    <a:pt x="18872" y="4585"/>
                    <a:pt x="19952" y="3719"/>
                  </a:cubicBezTo>
                  <a:cubicBezTo>
                    <a:pt x="21032" y="2853"/>
                    <a:pt x="21341" y="2038"/>
                    <a:pt x="21187" y="1987"/>
                  </a:cubicBezTo>
                  <a:cubicBezTo>
                    <a:pt x="21032" y="1936"/>
                    <a:pt x="20415" y="2649"/>
                    <a:pt x="20107" y="4789"/>
                  </a:cubicBezTo>
                  <a:cubicBezTo>
                    <a:pt x="19798" y="6928"/>
                    <a:pt x="19798" y="10494"/>
                    <a:pt x="19335" y="13398"/>
                  </a:cubicBezTo>
                  <a:cubicBezTo>
                    <a:pt x="18872" y="16302"/>
                    <a:pt x="17947" y="18543"/>
                    <a:pt x="16867" y="19868"/>
                  </a:cubicBezTo>
                  <a:cubicBezTo>
                    <a:pt x="15787" y="21192"/>
                    <a:pt x="14552" y="21600"/>
                    <a:pt x="11621" y="21549"/>
                  </a:cubicBezTo>
                  <a:cubicBezTo>
                    <a:pt x="8690" y="21498"/>
                    <a:pt x="4061" y="20989"/>
                    <a:pt x="2518" y="20174"/>
                  </a:cubicBezTo>
                  <a:cubicBezTo>
                    <a:pt x="975" y="19358"/>
                    <a:pt x="2518" y="18238"/>
                    <a:pt x="4061" y="17525"/>
                  </a:cubicBezTo>
                  <a:cubicBezTo>
                    <a:pt x="5604" y="16811"/>
                    <a:pt x="7147" y="16506"/>
                    <a:pt x="869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3804089" y="4658697"/>
              <a:ext cx="107951" cy="100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9" fill="norm" stroke="1" extrusionOk="0">
                  <a:moveTo>
                    <a:pt x="0" y="12361"/>
                  </a:moveTo>
                  <a:cubicBezTo>
                    <a:pt x="424" y="10157"/>
                    <a:pt x="847" y="7953"/>
                    <a:pt x="1059" y="5748"/>
                  </a:cubicBezTo>
                  <a:cubicBezTo>
                    <a:pt x="1271" y="3544"/>
                    <a:pt x="1271" y="1340"/>
                    <a:pt x="2329" y="459"/>
                  </a:cubicBezTo>
                  <a:cubicBezTo>
                    <a:pt x="3388" y="-423"/>
                    <a:pt x="5506" y="18"/>
                    <a:pt x="7200" y="1340"/>
                  </a:cubicBezTo>
                  <a:cubicBezTo>
                    <a:pt x="8894" y="2663"/>
                    <a:pt x="10165" y="4867"/>
                    <a:pt x="10588" y="7071"/>
                  </a:cubicBezTo>
                  <a:cubicBezTo>
                    <a:pt x="11012" y="9275"/>
                    <a:pt x="10588" y="11479"/>
                    <a:pt x="9529" y="13242"/>
                  </a:cubicBezTo>
                  <a:cubicBezTo>
                    <a:pt x="8471" y="15006"/>
                    <a:pt x="6776" y="16328"/>
                    <a:pt x="6776" y="17650"/>
                  </a:cubicBezTo>
                  <a:cubicBezTo>
                    <a:pt x="6776" y="18973"/>
                    <a:pt x="8471" y="20295"/>
                    <a:pt x="11224" y="20736"/>
                  </a:cubicBezTo>
                  <a:cubicBezTo>
                    <a:pt x="13976" y="21177"/>
                    <a:pt x="17788" y="20736"/>
                    <a:pt x="21600" y="20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1274672" y="5219700"/>
              <a:ext cx="376768" cy="56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8" fill="norm" stroke="1" extrusionOk="0">
                  <a:moveTo>
                    <a:pt x="1213" y="16800"/>
                  </a:moveTo>
                  <a:cubicBezTo>
                    <a:pt x="607" y="18400"/>
                    <a:pt x="0" y="20000"/>
                    <a:pt x="0" y="20800"/>
                  </a:cubicBezTo>
                  <a:cubicBezTo>
                    <a:pt x="0" y="21600"/>
                    <a:pt x="607" y="21600"/>
                    <a:pt x="2912" y="20400"/>
                  </a:cubicBezTo>
                  <a:cubicBezTo>
                    <a:pt x="5218" y="19200"/>
                    <a:pt x="9222" y="16800"/>
                    <a:pt x="12620" y="13200"/>
                  </a:cubicBezTo>
                  <a:cubicBezTo>
                    <a:pt x="16018" y="9600"/>
                    <a:pt x="18809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1568889" y="5168900"/>
              <a:ext cx="89826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3" h="21600" fill="norm" stroke="1" extrusionOk="0">
                  <a:moveTo>
                    <a:pt x="0" y="0"/>
                  </a:moveTo>
                  <a:cubicBezTo>
                    <a:pt x="6873" y="1440"/>
                    <a:pt x="13745" y="2880"/>
                    <a:pt x="17427" y="4320"/>
                  </a:cubicBezTo>
                  <a:cubicBezTo>
                    <a:pt x="21109" y="5760"/>
                    <a:pt x="21600" y="7200"/>
                    <a:pt x="19882" y="9648"/>
                  </a:cubicBezTo>
                  <a:cubicBezTo>
                    <a:pt x="18164" y="12096"/>
                    <a:pt x="14236" y="15552"/>
                    <a:pt x="11782" y="17712"/>
                  </a:cubicBezTo>
                  <a:cubicBezTo>
                    <a:pt x="9327" y="19872"/>
                    <a:pt x="8345" y="20736"/>
                    <a:pt x="73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1823252" y="5183315"/>
              <a:ext cx="94888" cy="203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420" fill="norm" stroke="1" extrusionOk="0">
                  <a:moveTo>
                    <a:pt x="4238" y="6500"/>
                  </a:moveTo>
                  <a:cubicBezTo>
                    <a:pt x="3278" y="10731"/>
                    <a:pt x="2318" y="14962"/>
                    <a:pt x="1598" y="17634"/>
                  </a:cubicBezTo>
                  <a:cubicBezTo>
                    <a:pt x="878" y="20307"/>
                    <a:pt x="398" y="21420"/>
                    <a:pt x="158" y="21420"/>
                  </a:cubicBezTo>
                  <a:cubicBezTo>
                    <a:pt x="-82" y="21420"/>
                    <a:pt x="-82" y="20307"/>
                    <a:pt x="398" y="17746"/>
                  </a:cubicBezTo>
                  <a:cubicBezTo>
                    <a:pt x="878" y="15185"/>
                    <a:pt x="1838" y="11177"/>
                    <a:pt x="3518" y="8171"/>
                  </a:cubicBezTo>
                  <a:cubicBezTo>
                    <a:pt x="5198" y="5164"/>
                    <a:pt x="7598" y="3160"/>
                    <a:pt x="9758" y="1824"/>
                  </a:cubicBezTo>
                  <a:cubicBezTo>
                    <a:pt x="11918" y="488"/>
                    <a:pt x="13838" y="-180"/>
                    <a:pt x="15278" y="43"/>
                  </a:cubicBezTo>
                  <a:cubicBezTo>
                    <a:pt x="16718" y="265"/>
                    <a:pt x="17678" y="1379"/>
                    <a:pt x="18158" y="4162"/>
                  </a:cubicBezTo>
                  <a:cubicBezTo>
                    <a:pt x="18638" y="6946"/>
                    <a:pt x="18638" y="11399"/>
                    <a:pt x="19118" y="14183"/>
                  </a:cubicBezTo>
                  <a:cubicBezTo>
                    <a:pt x="19598" y="16966"/>
                    <a:pt x="20558" y="18080"/>
                    <a:pt x="21518" y="191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1970262" y="5207000"/>
              <a:ext cx="62178" cy="123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366" fill="norm" stroke="1" extrusionOk="0">
                  <a:moveTo>
                    <a:pt x="21150" y="2197"/>
                  </a:moveTo>
                  <a:cubicBezTo>
                    <a:pt x="17550" y="2197"/>
                    <a:pt x="13950" y="2197"/>
                    <a:pt x="10350" y="4027"/>
                  </a:cubicBezTo>
                  <a:cubicBezTo>
                    <a:pt x="6750" y="5858"/>
                    <a:pt x="3150" y="9519"/>
                    <a:pt x="1350" y="12631"/>
                  </a:cubicBezTo>
                  <a:cubicBezTo>
                    <a:pt x="-450" y="15742"/>
                    <a:pt x="-450" y="18305"/>
                    <a:pt x="1350" y="19769"/>
                  </a:cubicBezTo>
                  <a:cubicBezTo>
                    <a:pt x="3150" y="21234"/>
                    <a:pt x="6750" y="21600"/>
                    <a:pt x="9990" y="21234"/>
                  </a:cubicBezTo>
                  <a:cubicBezTo>
                    <a:pt x="13230" y="20868"/>
                    <a:pt x="16110" y="19769"/>
                    <a:pt x="17550" y="16108"/>
                  </a:cubicBezTo>
                  <a:cubicBezTo>
                    <a:pt x="18990" y="12447"/>
                    <a:pt x="18990" y="6224"/>
                    <a:pt x="1899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2115494" y="5054600"/>
              <a:ext cx="56646" cy="271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339" fill="norm" stroke="1" extrusionOk="0">
                  <a:moveTo>
                    <a:pt x="11809" y="0"/>
                  </a:moveTo>
                  <a:cubicBezTo>
                    <a:pt x="7809" y="3157"/>
                    <a:pt x="3809" y="6314"/>
                    <a:pt x="1809" y="9305"/>
                  </a:cubicBezTo>
                  <a:cubicBezTo>
                    <a:pt x="-191" y="12295"/>
                    <a:pt x="-191" y="15120"/>
                    <a:pt x="209" y="17197"/>
                  </a:cubicBezTo>
                  <a:cubicBezTo>
                    <a:pt x="609" y="19274"/>
                    <a:pt x="1409" y="20603"/>
                    <a:pt x="3809" y="21102"/>
                  </a:cubicBezTo>
                  <a:cubicBezTo>
                    <a:pt x="6209" y="21600"/>
                    <a:pt x="10209" y="21268"/>
                    <a:pt x="13409" y="20520"/>
                  </a:cubicBezTo>
                  <a:cubicBezTo>
                    <a:pt x="16609" y="19772"/>
                    <a:pt x="19009" y="18609"/>
                    <a:pt x="21409" y="17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2089589" y="5200650"/>
              <a:ext cx="1460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2432489" y="5200650"/>
              <a:ext cx="63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2426139" y="5130800"/>
              <a:ext cx="19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2502339" y="5187950"/>
              <a:ext cx="63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2515039" y="511810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2595942" y="5026395"/>
              <a:ext cx="179448" cy="291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0930" fill="norm" stroke="1" extrusionOk="0">
                  <a:moveTo>
                    <a:pt x="13758" y="13891"/>
                  </a:moveTo>
                  <a:cubicBezTo>
                    <a:pt x="10493" y="13739"/>
                    <a:pt x="7228" y="13587"/>
                    <a:pt x="4842" y="14348"/>
                  </a:cubicBezTo>
                  <a:cubicBezTo>
                    <a:pt x="2456" y="15108"/>
                    <a:pt x="949" y="16782"/>
                    <a:pt x="321" y="17999"/>
                  </a:cubicBezTo>
                  <a:cubicBezTo>
                    <a:pt x="-307" y="19215"/>
                    <a:pt x="-56" y="19976"/>
                    <a:pt x="1451" y="20508"/>
                  </a:cubicBezTo>
                  <a:cubicBezTo>
                    <a:pt x="2958" y="21041"/>
                    <a:pt x="5721" y="21345"/>
                    <a:pt x="8986" y="19672"/>
                  </a:cubicBezTo>
                  <a:cubicBezTo>
                    <a:pt x="12251" y="17999"/>
                    <a:pt x="16019" y="14348"/>
                    <a:pt x="18153" y="11230"/>
                  </a:cubicBezTo>
                  <a:cubicBezTo>
                    <a:pt x="20288" y="8111"/>
                    <a:pt x="20791" y="5525"/>
                    <a:pt x="20916" y="3624"/>
                  </a:cubicBezTo>
                  <a:cubicBezTo>
                    <a:pt x="21042" y="1722"/>
                    <a:pt x="20791" y="506"/>
                    <a:pt x="20163" y="125"/>
                  </a:cubicBezTo>
                  <a:cubicBezTo>
                    <a:pt x="19535" y="-255"/>
                    <a:pt x="18530" y="201"/>
                    <a:pt x="17777" y="1875"/>
                  </a:cubicBezTo>
                  <a:cubicBezTo>
                    <a:pt x="17023" y="3548"/>
                    <a:pt x="16521" y="6438"/>
                    <a:pt x="17149" y="9252"/>
                  </a:cubicBezTo>
                  <a:cubicBezTo>
                    <a:pt x="17777" y="12066"/>
                    <a:pt x="19535" y="14804"/>
                    <a:pt x="21293" y="17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1225989" y="5651500"/>
              <a:ext cx="3429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0" y="19800"/>
                    <a:pt x="8000" y="18000"/>
                    <a:pt x="11600" y="14400"/>
                  </a:cubicBezTo>
                  <a:cubicBezTo>
                    <a:pt x="15200" y="10800"/>
                    <a:pt x="18400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1454589" y="5588946"/>
              <a:ext cx="90971" cy="170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0" h="21481" fill="norm" stroke="1" extrusionOk="0">
                  <a:moveTo>
                    <a:pt x="0" y="2281"/>
                  </a:moveTo>
                  <a:cubicBezTo>
                    <a:pt x="1440" y="1214"/>
                    <a:pt x="2880" y="148"/>
                    <a:pt x="6000" y="14"/>
                  </a:cubicBezTo>
                  <a:cubicBezTo>
                    <a:pt x="9120" y="-119"/>
                    <a:pt x="13920" y="681"/>
                    <a:pt x="17040" y="2948"/>
                  </a:cubicBezTo>
                  <a:cubicBezTo>
                    <a:pt x="20160" y="5214"/>
                    <a:pt x="21600" y="8948"/>
                    <a:pt x="19920" y="12281"/>
                  </a:cubicBezTo>
                  <a:cubicBezTo>
                    <a:pt x="18240" y="15614"/>
                    <a:pt x="13440" y="18548"/>
                    <a:pt x="8640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1704062" y="5662306"/>
              <a:ext cx="85625" cy="139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4" h="20891" fill="norm" stroke="1" extrusionOk="0">
                  <a:moveTo>
                    <a:pt x="19614" y="284"/>
                  </a:moveTo>
                  <a:cubicBezTo>
                    <a:pt x="17043" y="-33"/>
                    <a:pt x="14471" y="-351"/>
                    <a:pt x="11128" y="920"/>
                  </a:cubicBezTo>
                  <a:cubicBezTo>
                    <a:pt x="7786" y="2190"/>
                    <a:pt x="3671" y="5049"/>
                    <a:pt x="1614" y="8384"/>
                  </a:cubicBezTo>
                  <a:cubicBezTo>
                    <a:pt x="-443" y="11720"/>
                    <a:pt x="-443" y="15531"/>
                    <a:pt x="1100" y="17914"/>
                  </a:cubicBezTo>
                  <a:cubicBezTo>
                    <a:pt x="2643" y="20296"/>
                    <a:pt x="5728" y="21249"/>
                    <a:pt x="9328" y="20773"/>
                  </a:cubicBezTo>
                  <a:cubicBezTo>
                    <a:pt x="12928" y="20296"/>
                    <a:pt x="17043" y="18390"/>
                    <a:pt x="19100" y="15849"/>
                  </a:cubicBezTo>
                  <a:cubicBezTo>
                    <a:pt x="21157" y="13308"/>
                    <a:pt x="21157" y="10131"/>
                    <a:pt x="20128" y="7908"/>
                  </a:cubicBezTo>
                  <a:cubicBezTo>
                    <a:pt x="19100" y="5684"/>
                    <a:pt x="17043" y="4414"/>
                    <a:pt x="14728" y="3937"/>
                  </a:cubicBezTo>
                  <a:cubicBezTo>
                    <a:pt x="12414" y="3461"/>
                    <a:pt x="9843" y="3778"/>
                    <a:pt x="7271" y="40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1835589" y="5638800"/>
              <a:ext cx="107951" cy="157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4" fill="norm" stroke="1" extrusionOk="0">
                  <a:moveTo>
                    <a:pt x="0" y="3456"/>
                  </a:moveTo>
                  <a:cubicBezTo>
                    <a:pt x="2118" y="3456"/>
                    <a:pt x="4235" y="3456"/>
                    <a:pt x="5718" y="4176"/>
                  </a:cubicBezTo>
                  <a:cubicBezTo>
                    <a:pt x="7200" y="4896"/>
                    <a:pt x="8047" y="6336"/>
                    <a:pt x="8682" y="8784"/>
                  </a:cubicBezTo>
                  <a:cubicBezTo>
                    <a:pt x="9318" y="11232"/>
                    <a:pt x="9741" y="14688"/>
                    <a:pt x="9741" y="17280"/>
                  </a:cubicBezTo>
                  <a:cubicBezTo>
                    <a:pt x="9741" y="19872"/>
                    <a:pt x="9318" y="21600"/>
                    <a:pt x="8894" y="21456"/>
                  </a:cubicBezTo>
                  <a:cubicBezTo>
                    <a:pt x="8471" y="21312"/>
                    <a:pt x="8047" y="19296"/>
                    <a:pt x="8259" y="16416"/>
                  </a:cubicBezTo>
                  <a:cubicBezTo>
                    <a:pt x="8471" y="13536"/>
                    <a:pt x="9318" y="9792"/>
                    <a:pt x="11647" y="6912"/>
                  </a:cubicBezTo>
                  <a:cubicBezTo>
                    <a:pt x="13976" y="4032"/>
                    <a:pt x="17788" y="201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1939653" y="5476779"/>
              <a:ext cx="149937" cy="308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279" fill="norm" stroke="1" extrusionOk="0">
                  <a:moveTo>
                    <a:pt x="20351" y="13361"/>
                  </a:moveTo>
                  <a:cubicBezTo>
                    <a:pt x="17351" y="13069"/>
                    <a:pt x="14351" y="12777"/>
                    <a:pt x="10901" y="13653"/>
                  </a:cubicBezTo>
                  <a:cubicBezTo>
                    <a:pt x="7451" y="14529"/>
                    <a:pt x="3551" y="16572"/>
                    <a:pt x="1601" y="17958"/>
                  </a:cubicBezTo>
                  <a:cubicBezTo>
                    <a:pt x="-349" y="19345"/>
                    <a:pt x="-349" y="20074"/>
                    <a:pt x="701" y="20585"/>
                  </a:cubicBezTo>
                  <a:cubicBezTo>
                    <a:pt x="1751" y="21096"/>
                    <a:pt x="3851" y="21388"/>
                    <a:pt x="5501" y="21242"/>
                  </a:cubicBezTo>
                  <a:cubicBezTo>
                    <a:pt x="7151" y="21096"/>
                    <a:pt x="8351" y="20512"/>
                    <a:pt x="10451" y="17666"/>
                  </a:cubicBezTo>
                  <a:cubicBezTo>
                    <a:pt x="12551" y="14820"/>
                    <a:pt x="15551" y="9712"/>
                    <a:pt x="17201" y="6793"/>
                  </a:cubicBezTo>
                  <a:cubicBezTo>
                    <a:pt x="18851" y="3874"/>
                    <a:pt x="19151" y="3145"/>
                    <a:pt x="19301" y="2269"/>
                  </a:cubicBezTo>
                  <a:cubicBezTo>
                    <a:pt x="19451" y="1393"/>
                    <a:pt x="19451" y="372"/>
                    <a:pt x="18851" y="80"/>
                  </a:cubicBezTo>
                  <a:cubicBezTo>
                    <a:pt x="18251" y="-212"/>
                    <a:pt x="17051" y="226"/>
                    <a:pt x="16001" y="2634"/>
                  </a:cubicBezTo>
                  <a:cubicBezTo>
                    <a:pt x="14951" y="5042"/>
                    <a:pt x="14051" y="9420"/>
                    <a:pt x="13751" y="12412"/>
                  </a:cubicBezTo>
                  <a:cubicBezTo>
                    <a:pt x="13451" y="15404"/>
                    <a:pt x="13751" y="17010"/>
                    <a:pt x="14351" y="18177"/>
                  </a:cubicBezTo>
                  <a:cubicBezTo>
                    <a:pt x="14951" y="19345"/>
                    <a:pt x="15851" y="20074"/>
                    <a:pt x="17051" y="20439"/>
                  </a:cubicBezTo>
                  <a:cubicBezTo>
                    <a:pt x="18251" y="20804"/>
                    <a:pt x="19751" y="20804"/>
                    <a:pt x="21251" y="208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2095440" y="5651500"/>
              <a:ext cx="102100" cy="103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104" fill="norm" stroke="1" extrusionOk="0">
                  <a:moveTo>
                    <a:pt x="4071" y="11664"/>
                  </a:moveTo>
                  <a:cubicBezTo>
                    <a:pt x="5394" y="9936"/>
                    <a:pt x="6716" y="8208"/>
                    <a:pt x="8479" y="6696"/>
                  </a:cubicBezTo>
                  <a:cubicBezTo>
                    <a:pt x="10243" y="5184"/>
                    <a:pt x="12447" y="3888"/>
                    <a:pt x="12667" y="2592"/>
                  </a:cubicBezTo>
                  <a:cubicBezTo>
                    <a:pt x="12887" y="1296"/>
                    <a:pt x="11124" y="0"/>
                    <a:pt x="9361" y="0"/>
                  </a:cubicBezTo>
                  <a:cubicBezTo>
                    <a:pt x="7598" y="0"/>
                    <a:pt x="5834" y="1296"/>
                    <a:pt x="4071" y="3024"/>
                  </a:cubicBezTo>
                  <a:cubicBezTo>
                    <a:pt x="2308" y="4752"/>
                    <a:pt x="545" y="6912"/>
                    <a:pt x="104" y="10152"/>
                  </a:cubicBezTo>
                  <a:cubicBezTo>
                    <a:pt x="-337" y="13392"/>
                    <a:pt x="545" y="17712"/>
                    <a:pt x="4292" y="19656"/>
                  </a:cubicBezTo>
                  <a:cubicBezTo>
                    <a:pt x="8039" y="21600"/>
                    <a:pt x="14651" y="21168"/>
                    <a:pt x="21263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2210239" y="5657850"/>
              <a:ext cx="120651" cy="135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32" y="4387"/>
                    <a:pt x="6063" y="8775"/>
                    <a:pt x="7579" y="11812"/>
                  </a:cubicBezTo>
                  <a:cubicBezTo>
                    <a:pt x="9095" y="14850"/>
                    <a:pt x="9095" y="16538"/>
                    <a:pt x="8716" y="18225"/>
                  </a:cubicBezTo>
                  <a:cubicBezTo>
                    <a:pt x="8337" y="19912"/>
                    <a:pt x="7579" y="21600"/>
                    <a:pt x="7200" y="21600"/>
                  </a:cubicBezTo>
                  <a:cubicBezTo>
                    <a:pt x="6821" y="21600"/>
                    <a:pt x="6821" y="19912"/>
                    <a:pt x="7958" y="16538"/>
                  </a:cubicBezTo>
                  <a:cubicBezTo>
                    <a:pt x="9095" y="13162"/>
                    <a:pt x="11368" y="8100"/>
                    <a:pt x="13832" y="5062"/>
                  </a:cubicBezTo>
                  <a:cubicBezTo>
                    <a:pt x="16295" y="2025"/>
                    <a:pt x="18947" y="101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2584889" y="5683250"/>
              <a:ext cx="63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2610289" y="562610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2629339" y="5636267"/>
              <a:ext cx="88901" cy="111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5" fill="norm" stroke="1" extrusionOk="0">
                  <a:moveTo>
                    <a:pt x="21600" y="479"/>
                  </a:moveTo>
                  <a:cubicBezTo>
                    <a:pt x="19029" y="479"/>
                    <a:pt x="16457" y="479"/>
                    <a:pt x="13886" y="279"/>
                  </a:cubicBezTo>
                  <a:cubicBezTo>
                    <a:pt x="11314" y="79"/>
                    <a:pt x="8743" y="-321"/>
                    <a:pt x="7200" y="479"/>
                  </a:cubicBezTo>
                  <a:cubicBezTo>
                    <a:pt x="5657" y="1279"/>
                    <a:pt x="5143" y="3279"/>
                    <a:pt x="6686" y="5279"/>
                  </a:cubicBezTo>
                  <a:cubicBezTo>
                    <a:pt x="8229" y="7279"/>
                    <a:pt x="11829" y="9279"/>
                    <a:pt x="14143" y="11279"/>
                  </a:cubicBezTo>
                  <a:cubicBezTo>
                    <a:pt x="16457" y="13279"/>
                    <a:pt x="17486" y="15279"/>
                    <a:pt x="17229" y="17079"/>
                  </a:cubicBezTo>
                  <a:cubicBezTo>
                    <a:pt x="16971" y="18879"/>
                    <a:pt x="15429" y="20479"/>
                    <a:pt x="12343" y="20879"/>
                  </a:cubicBezTo>
                  <a:cubicBezTo>
                    <a:pt x="9257" y="21279"/>
                    <a:pt x="4629" y="20479"/>
                    <a:pt x="0" y="196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3092889" y="5670550"/>
              <a:ext cx="127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3099239" y="5619750"/>
              <a:ext cx="63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3156389" y="5627546"/>
              <a:ext cx="139701" cy="110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2" fill="norm" stroke="1" extrusionOk="0">
                  <a:moveTo>
                    <a:pt x="0" y="3390"/>
                  </a:moveTo>
                  <a:cubicBezTo>
                    <a:pt x="655" y="7465"/>
                    <a:pt x="1309" y="11541"/>
                    <a:pt x="1636" y="15005"/>
                  </a:cubicBezTo>
                  <a:cubicBezTo>
                    <a:pt x="1964" y="18469"/>
                    <a:pt x="1964" y="21322"/>
                    <a:pt x="1964" y="21322"/>
                  </a:cubicBezTo>
                  <a:cubicBezTo>
                    <a:pt x="1964" y="21322"/>
                    <a:pt x="1964" y="18469"/>
                    <a:pt x="2127" y="16024"/>
                  </a:cubicBezTo>
                  <a:cubicBezTo>
                    <a:pt x="2291" y="13579"/>
                    <a:pt x="2618" y="11541"/>
                    <a:pt x="3273" y="9299"/>
                  </a:cubicBezTo>
                  <a:cubicBezTo>
                    <a:pt x="3927" y="7058"/>
                    <a:pt x="4909" y="4613"/>
                    <a:pt x="6218" y="4001"/>
                  </a:cubicBezTo>
                  <a:cubicBezTo>
                    <a:pt x="7527" y="3390"/>
                    <a:pt x="9164" y="4613"/>
                    <a:pt x="10145" y="6243"/>
                  </a:cubicBezTo>
                  <a:cubicBezTo>
                    <a:pt x="11127" y="7873"/>
                    <a:pt x="11455" y="9911"/>
                    <a:pt x="11782" y="9911"/>
                  </a:cubicBezTo>
                  <a:cubicBezTo>
                    <a:pt x="12109" y="9911"/>
                    <a:pt x="12436" y="7873"/>
                    <a:pt x="13091" y="5835"/>
                  </a:cubicBezTo>
                  <a:cubicBezTo>
                    <a:pt x="13745" y="3797"/>
                    <a:pt x="14727" y="1760"/>
                    <a:pt x="16036" y="741"/>
                  </a:cubicBezTo>
                  <a:cubicBezTo>
                    <a:pt x="17345" y="-278"/>
                    <a:pt x="18982" y="-278"/>
                    <a:pt x="19964" y="945"/>
                  </a:cubicBezTo>
                  <a:cubicBezTo>
                    <a:pt x="20945" y="2167"/>
                    <a:pt x="21273" y="4613"/>
                    <a:pt x="21436" y="7669"/>
                  </a:cubicBezTo>
                  <a:cubicBezTo>
                    <a:pt x="21600" y="10726"/>
                    <a:pt x="21600" y="14394"/>
                    <a:pt x="21600" y="180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3353239" y="5626100"/>
              <a:ext cx="81639" cy="288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457" fill="norm" stroke="1" extrusionOk="0">
                  <a:moveTo>
                    <a:pt x="4985" y="1419"/>
                  </a:moveTo>
                  <a:cubicBezTo>
                    <a:pt x="5538" y="5518"/>
                    <a:pt x="6092" y="9618"/>
                    <a:pt x="6369" y="12455"/>
                  </a:cubicBezTo>
                  <a:cubicBezTo>
                    <a:pt x="6646" y="15293"/>
                    <a:pt x="6646" y="16870"/>
                    <a:pt x="6092" y="18368"/>
                  </a:cubicBezTo>
                  <a:cubicBezTo>
                    <a:pt x="5538" y="19866"/>
                    <a:pt x="4431" y="21285"/>
                    <a:pt x="3323" y="21442"/>
                  </a:cubicBezTo>
                  <a:cubicBezTo>
                    <a:pt x="2215" y="21600"/>
                    <a:pt x="1108" y="20496"/>
                    <a:pt x="554" y="17737"/>
                  </a:cubicBezTo>
                  <a:cubicBezTo>
                    <a:pt x="0" y="14978"/>
                    <a:pt x="0" y="10564"/>
                    <a:pt x="1385" y="7489"/>
                  </a:cubicBezTo>
                  <a:cubicBezTo>
                    <a:pt x="2769" y="4415"/>
                    <a:pt x="5538" y="2680"/>
                    <a:pt x="8031" y="1577"/>
                  </a:cubicBezTo>
                  <a:cubicBezTo>
                    <a:pt x="10523" y="473"/>
                    <a:pt x="12738" y="0"/>
                    <a:pt x="14954" y="0"/>
                  </a:cubicBezTo>
                  <a:cubicBezTo>
                    <a:pt x="17169" y="0"/>
                    <a:pt x="19385" y="473"/>
                    <a:pt x="20492" y="1419"/>
                  </a:cubicBezTo>
                  <a:cubicBezTo>
                    <a:pt x="21600" y="2365"/>
                    <a:pt x="21600" y="3784"/>
                    <a:pt x="20769" y="4809"/>
                  </a:cubicBezTo>
                  <a:cubicBezTo>
                    <a:pt x="19938" y="5834"/>
                    <a:pt x="18277" y="6464"/>
                    <a:pt x="16062" y="6937"/>
                  </a:cubicBezTo>
                  <a:cubicBezTo>
                    <a:pt x="13846" y="7410"/>
                    <a:pt x="11077" y="7726"/>
                    <a:pt x="8308" y="7962"/>
                  </a:cubicBezTo>
                  <a:cubicBezTo>
                    <a:pt x="5538" y="8199"/>
                    <a:pt x="2769" y="8356"/>
                    <a:pt x="1385" y="8356"/>
                  </a:cubicBezTo>
                  <a:cubicBezTo>
                    <a:pt x="0" y="8356"/>
                    <a:pt x="0" y="8199"/>
                    <a:pt x="0" y="8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3493851" y="5623847"/>
              <a:ext cx="86666" cy="109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009" fill="norm" stroke="1" extrusionOk="0">
                  <a:moveTo>
                    <a:pt x="12121" y="5325"/>
                  </a:moveTo>
                  <a:cubicBezTo>
                    <a:pt x="12121" y="3287"/>
                    <a:pt x="12121" y="1249"/>
                    <a:pt x="10835" y="434"/>
                  </a:cubicBezTo>
                  <a:cubicBezTo>
                    <a:pt x="9549" y="-381"/>
                    <a:pt x="6978" y="27"/>
                    <a:pt x="4921" y="1045"/>
                  </a:cubicBezTo>
                  <a:cubicBezTo>
                    <a:pt x="2864" y="2064"/>
                    <a:pt x="1321" y="3694"/>
                    <a:pt x="549" y="6547"/>
                  </a:cubicBezTo>
                  <a:cubicBezTo>
                    <a:pt x="-222" y="9400"/>
                    <a:pt x="-222" y="13476"/>
                    <a:pt x="807" y="16125"/>
                  </a:cubicBezTo>
                  <a:cubicBezTo>
                    <a:pt x="1835" y="18774"/>
                    <a:pt x="3892" y="19996"/>
                    <a:pt x="6207" y="20608"/>
                  </a:cubicBezTo>
                  <a:cubicBezTo>
                    <a:pt x="8521" y="21219"/>
                    <a:pt x="11092" y="21219"/>
                    <a:pt x="13664" y="19996"/>
                  </a:cubicBezTo>
                  <a:cubicBezTo>
                    <a:pt x="16235" y="18774"/>
                    <a:pt x="18807" y="16328"/>
                    <a:pt x="20092" y="13476"/>
                  </a:cubicBezTo>
                  <a:cubicBezTo>
                    <a:pt x="21378" y="10623"/>
                    <a:pt x="21378" y="7362"/>
                    <a:pt x="20092" y="5528"/>
                  </a:cubicBezTo>
                  <a:cubicBezTo>
                    <a:pt x="18807" y="3694"/>
                    <a:pt x="16235" y="3287"/>
                    <a:pt x="13664" y="28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3613589" y="5543550"/>
              <a:ext cx="101601" cy="157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0" y="11232"/>
                  </a:moveTo>
                  <a:cubicBezTo>
                    <a:pt x="450" y="9792"/>
                    <a:pt x="900" y="8352"/>
                    <a:pt x="2250" y="8064"/>
                  </a:cubicBezTo>
                  <a:cubicBezTo>
                    <a:pt x="3600" y="7776"/>
                    <a:pt x="5850" y="8640"/>
                    <a:pt x="7425" y="9792"/>
                  </a:cubicBezTo>
                  <a:cubicBezTo>
                    <a:pt x="9000" y="10944"/>
                    <a:pt x="9900" y="12384"/>
                    <a:pt x="10575" y="13824"/>
                  </a:cubicBezTo>
                  <a:cubicBezTo>
                    <a:pt x="11250" y="15264"/>
                    <a:pt x="11700" y="16704"/>
                    <a:pt x="11475" y="18144"/>
                  </a:cubicBezTo>
                  <a:cubicBezTo>
                    <a:pt x="11250" y="19584"/>
                    <a:pt x="10350" y="21024"/>
                    <a:pt x="9000" y="21312"/>
                  </a:cubicBezTo>
                  <a:cubicBezTo>
                    <a:pt x="7650" y="21600"/>
                    <a:pt x="5850" y="20736"/>
                    <a:pt x="4950" y="19584"/>
                  </a:cubicBezTo>
                  <a:cubicBezTo>
                    <a:pt x="4050" y="18432"/>
                    <a:pt x="4050" y="16992"/>
                    <a:pt x="5850" y="13968"/>
                  </a:cubicBezTo>
                  <a:cubicBezTo>
                    <a:pt x="7650" y="10944"/>
                    <a:pt x="11250" y="6336"/>
                    <a:pt x="14175" y="3744"/>
                  </a:cubicBezTo>
                  <a:cubicBezTo>
                    <a:pt x="17100" y="1152"/>
                    <a:pt x="19350" y="57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3775778" y="5422899"/>
              <a:ext cx="60062" cy="27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495" fill="norm" stroke="1" extrusionOk="0">
                  <a:moveTo>
                    <a:pt x="21134" y="0"/>
                  </a:moveTo>
                  <a:cubicBezTo>
                    <a:pt x="15920" y="3014"/>
                    <a:pt x="10706" y="6028"/>
                    <a:pt x="6982" y="9209"/>
                  </a:cubicBezTo>
                  <a:cubicBezTo>
                    <a:pt x="3258" y="12391"/>
                    <a:pt x="1024" y="15740"/>
                    <a:pt x="279" y="17833"/>
                  </a:cubicBezTo>
                  <a:cubicBezTo>
                    <a:pt x="-466" y="19926"/>
                    <a:pt x="279" y="20763"/>
                    <a:pt x="2513" y="21181"/>
                  </a:cubicBezTo>
                  <a:cubicBezTo>
                    <a:pt x="4748" y="21600"/>
                    <a:pt x="8472" y="21600"/>
                    <a:pt x="11451" y="21181"/>
                  </a:cubicBezTo>
                  <a:cubicBezTo>
                    <a:pt x="14431" y="20763"/>
                    <a:pt x="16665" y="19926"/>
                    <a:pt x="17037" y="19088"/>
                  </a:cubicBezTo>
                  <a:cubicBezTo>
                    <a:pt x="17410" y="18251"/>
                    <a:pt x="15920" y="17414"/>
                    <a:pt x="14431" y="16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3759639" y="5576078"/>
              <a:ext cx="292101" cy="85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62" fill="norm" stroke="1" extrusionOk="0">
                  <a:moveTo>
                    <a:pt x="0" y="7526"/>
                  </a:moveTo>
                  <a:cubicBezTo>
                    <a:pt x="2348" y="6497"/>
                    <a:pt x="4696" y="5468"/>
                    <a:pt x="6574" y="4440"/>
                  </a:cubicBezTo>
                  <a:cubicBezTo>
                    <a:pt x="8452" y="3411"/>
                    <a:pt x="9861" y="2383"/>
                    <a:pt x="10017" y="1868"/>
                  </a:cubicBezTo>
                  <a:cubicBezTo>
                    <a:pt x="10174" y="1354"/>
                    <a:pt x="9078" y="1354"/>
                    <a:pt x="8217" y="2126"/>
                  </a:cubicBezTo>
                  <a:cubicBezTo>
                    <a:pt x="7357" y="2897"/>
                    <a:pt x="6730" y="4440"/>
                    <a:pt x="6183" y="6240"/>
                  </a:cubicBezTo>
                  <a:cubicBezTo>
                    <a:pt x="5635" y="8040"/>
                    <a:pt x="5165" y="10097"/>
                    <a:pt x="4930" y="12411"/>
                  </a:cubicBezTo>
                  <a:cubicBezTo>
                    <a:pt x="4696" y="14726"/>
                    <a:pt x="4696" y="17297"/>
                    <a:pt x="5087" y="18068"/>
                  </a:cubicBezTo>
                  <a:cubicBezTo>
                    <a:pt x="5478" y="18840"/>
                    <a:pt x="6261" y="17811"/>
                    <a:pt x="6887" y="16268"/>
                  </a:cubicBezTo>
                  <a:cubicBezTo>
                    <a:pt x="7513" y="14726"/>
                    <a:pt x="7983" y="12668"/>
                    <a:pt x="8374" y="12926"/>
                  </a:cubicBezTo>
                  <a:cubicBezTo>
                    <a:pt x="8765" y="13183"/>
                    <a:pt x="9078" y="15754"/>
                    <a:pt x="9626" y="17554"/>
                  </a:cubicBezTo>
                  <a:cubicBezTo>
                    <a:pt x="10174" y="19354"/>
                    <a:pt x="10957" y="20383"/>
                    <a:pt x="11661" y="20126"/>
                  </a:cubicBezTo>
                  <a:cubicBezTo>
                    <a:pt x="12365" y="19868"/>
                    <a:pt x="12991" y="18326"/>
                    <a:pt x="13539" y="18583"/>
                  </a:cubicBezTo>
                  <a:cubicBezTo>
                    <a:pt x="14087" y="18840"/>
                    <a:pt x="14557" y="20897"/>
                    <a:pt x="14635" y="20640"/>
                  </a:cubicBezTo>
                  <a:cubicBezTo>
                    <a:pt x="14713" y="20383"/>
                    <a:pt x="14400" y="17811"/>
                    <a:pt x="14400" y="15240"/>
                  </a:cubicBezTo>
                  <a:cubicBezTo>
                    <a:pt x="14400" y="12668"/>
                    <a:pt x="14713" y="10097"/>
                    <a:pt x="15104" y="7783"/>
                  </a:cubicBezTo>
                  <a:cubicBezTo>
                    <a:pt x="15496" y="5468"/>
                    <a:pt x="15965" y="3411"/>
                    <a:pt x="16591" y="1868"/>
                  </a:cubicBezTo>
                  <a:cubicBezTo>
                    <a:pt x="17217" y="326"/>
                    <a:pt x="18000" y="-703"/>
                    <a:pt x="18626" y="583"/>
                  </a:cubicBezTo>
                  <a:cubicBezTo>
                    <a:pt x="19252" y="1868"/>
                    <a:pt x="19722" y="5468"/>
                    <a:pt x="20035" y="8554"/>
                  </a:cubicBezTo>
                  <a:cubicBezTo>
                    <a:pt x="20348" y="11640"/>
                    <a:pt x="20504" y="14211"/>
                    <a:pt x="20739" y="14211"/>
                  </a:cubicBezTo>
                  <a:cubicBezTo>
                    <a:pt x="20974" y="14211"/>
                    <a:pt x="21287" y="11640"/>
                    <a:pt x="21600" y="90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4110068" y="5397500"/>
              <a:ext cx="55972" cy="284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500" fill="norm" stroke="1" extrusionOk="0">
                  <a:moveTo>
                    <a:pt x="18754" y="0"/>
                  </a:moveTo>
                  <a:cubicBezTo>
                    <a:pt x="15554" y="4000"/>
                    <a:pt x="12354" y="8000"/>
                    <a:pt x="9154" y="11200"/>
                  </a:cubicBezTo>
                  <a:cubicBezTo>
                    <a:pt x="5954" y="14400"/>
                    <a:pt x="2754" y="16800"/>
                    <a:pt x="1154" y="18400"/>
                  </a:cubicBezTo>
                  <a:cubicBezTo>
                    <a:pt x="-446" y="20000"/>
                    <a:pt x="-446" y="20800"/>
                    <a:pt x="1554" y="21200"/>
                  </a:cubicBezTo>
                  <a:cubicBezTo>
                    <a:pt x="3554" y="21600"/>
                    <a:pt x="7554" y="21600"/>
                    <a:pt x="11154" y="21200"/>
                  </a:cubicBezTo>
                  <a:cubicBezTo>
                    <a:pt x="14754" y="20800"/>
                    <a:pt x="17954" y="20000"/>
                    <a:pt x="21154" y="1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4077139" y="5530850"/>
              <a:ext cx="1143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2378867" y="5933408"/>
              <a:ext cx="180623" cy="327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303" fill="norm" stroke="1" extrusionOk="0">
                  <a:moveTo>
                    <a:pt x="21432" y="3552"/>
                  </a:moveTo>
                  <a:cubicBezTo>
                    <a:pt x="18920" y="2313"/>
                    <a:pt x="16409" y="1075"/>
                    <a:pt x="14525" y="456"/>
                  </a:cubicBezTo>
                  <a:cubicBezTo>
                    <a:pt x="12641" y="-163"/>
                    <a:pt x="11385" y="-163"/>
                    <a:pt x="10130" y="525"/>
                  </a:cubicBezTo>
                  <a:cubicBezTo>
                    <a:pt x="8874" y="1213"/>
                    <a:pt x="7618" y="2589"/>
                    <a:pt x="7744" y="3896"/>
                  </a:cubicBezTo>
                  <a:cubicBezTo>
                    <a:pt x="7869" y="5203"/>
                    <a:pt x="9376" y="6441"/>
                    <a:pt x="10381" y="7404"/>
                  </a:cubicBezTo>
                  <a:cubicBezTo>
                    <a:pt x="11385" y="8367"/>
                    <a:pt x="11888" y="9055"/>
                    <a:pt x="11637" y="9949"/>
                  </a:cubicBezTo>
                  <a:cubicBezTo>
                    <a:pt x="11385" y="10843"/>
                    <a:pt x="10381" y="11944"/>
                    <a:pt x="8372" y="12907"/>
                  </a:cubicBezTo>
                  <a:cubicBezTo>
                    <a:pt x="6362" y="13870"/>
                    <a:pt x="3348" y="14696"/>
                    <a:pt x="1716" y="15452"/>
                  </a:cubicBezTo>
                  <a:cubicBezTo>
                    <a:pt x="83" y="16209"/>
                    <a:pt x="-168" y="16897"/>
                    <a:pt x="83" y="17585"/>
                  </a:cubicBezTo>
                  <a:cubicBezTo>
                    <a:pt x="334" y="18273"/>
                    <a:pt x="1088" y="18961"/>
                    <a:pt x="3223" y="19648"/>
                  </a:cubicBezTo>
                  <a:cubicBezTo>
                    <a:pt x="5358" y="20336"/>
                    <a:pt x="8874" y="21024"/>
                    <a:pt x="11385" y="21231"/>
                  </a:cubicBezTo>
                  <a:cubicBezTo>
                    <a:pt x="13897" y="21437"/>
                    <a:pt x="15404" y="21162"/>
                    <a:pt x="16911" y="208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2616993" y="6045199"/>
              <a:ext cx="131586" cy="283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8" h="21600" fill="norm" stroke="1" extrusionOk="0">
                  <a:moveTo>
                    <a:pt x="6923" y="0"/>
                  </a:moveTo>
                  <a:cubicBezTo>
                    <a:pt x="5262" y="161"/>
                    <a:pt x="3600" y="322"/>
                    <a:pt x="2105" y="1451"/>
                  </a:cubicBezTo>
                  <a:cubicBezTo>
                    <a:pt x="609" y="2579"/>
                    <a:pt x="-720" y="4675"/>
                    <a:pt x="443" y="6206"/>
                  </a:cubicBezTo>
                  <a:cubicBezTo>
                    <a:pt x="1606" y="7737"/>
                    <a:pt x="5262" y="8704"/>
                    <a:pt x="9083" y="8382"/>
                  </a:cubicBezTo>
                  <a:cubicBezTo>
                    <a:pt x="12905" y="8060"/>
                    <a:pt x="16892" y="6448"/>
                    <a:pt x="18886" y="4997"/>
                  </a:cubicBezTo>
                  <a:cubicBezTo>
                    <a:pt x="20880" y="3546"/>
                    <a:pt x="20880" y="2257"/>
                    <a:pt x="20382" y="2015"/>
                  </a:cubicBezTo>
                  <a:cubicBezTo>
                    <a:pt x="19883" y="1773"/>
                    <a:pt x="18886" y="2579"/>
                    <a:pt x="18720" y="4191"/>
                  </a:cubicBezTo>
                  <a:cubicBezTo>
                    <a:pt x="18554" y="5803"/>
                    <a:pt x="19218" y="8221"/>
                    <a:pt x="19551" y="10961"/>
                  </a:cubicBezTo>
                  <a:cubicBezTo>
                    <a:pt x="19883" y="13701"/>
                    <a:pt x="19883" y="16764"/>
                    <a:pt x="19052" y="18537"/>
                  </a:cubicBezTo>
                  <a:cubicBezTo>
                    <a:pt x="18222" y="20310"/>
                    <a:pt x="16560" y="20794"/>
                    <a:pt x="14732" y="21116"/>
                  </a:cubicBezTo>
                  <a:cubicBezTo>
                    <a:pt x="12905" y="21439"/>
                    <a:pt x="10911" y="21600"/>
                    <a:pt x="9083" y="21600"/>
                  </a:cubicBezTo>
                  <a:cubicBezTo>
                    <a:pt x="7255" y="21600"/>
                    <a:pt x="5594" y="21439"/>
                    <a:pt x="5095" y="20955"/>
                  </a:cubicBezTo>
                  <a:cubicBezTo>
                    <a:pt x="4597" y="20472"/>
                    <a:pt x="5262" y="19666"/>
                    <a:pt x="5926" y="18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2832539" y="6172200"/>
              <a:ext cx="127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2921439" y="6223000"/>
              <a:ext cx="444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3094413" y="6051550"/>
              <a:ext cx="122074" cy="276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339" fill="norm" stroke="1" extrusionOk="0">
                  <a:moveTo>
                    <a:pt x="4129" y="0"/>
                  </a:moveTo>
                  <a:cubicBezTo>
                    <a:pt x="2665" y="491"/>
                    <a:pt x="1200" y="982"/>
                    <a:pt x="468" y="1964"/>
                  </a:cubicBezTo>
                  <a:cubicBezTo>
                    <a:pt x="-264" y="2945"/>
                    <a:pt x="-264" y="4418"/>
                    <a:pt x="1383" y="5564"/>
                  </a:cubicBezTo>
                  <a:cubicBezTo>
                    <a:pt x="3031" y="6709"/>
                    <a:pt x="6326" y="7527"/>
                    <a:pt x="9255" y="7364"/>
                  </a:cubicBezTo>
                  <a:cubicBezTo>
                    <a:pt x="12183" y="7200"/>
                    <a:pt x="14746" y="6055"/>
                    <a:pt x="16577" y="5155"/>
                  </a:cubicBezTo>
                  <a:cubicBezTo>
                    <a:pt x="18407" y="4255"/>
                    <a:pt x="19505" y="3600"/>
                    <a:pt x="20238" y="2864"/>
                  </a:cubicBezTo>
                  <a:cubicBezTo>
                    <a:pt x="20970" y="2127"/>
                    <a:pt x="21336" y="1309"/>
                    <a:pt x="20970" y="1473"/>
                  </a:cubicBezTo>
                  <a:cubicBezTo>
                    <a:pt x="20604" y="1636"/>
                    <a:pt x="19505" y="2782"/>
                    <a:pt x="18773" y="5645"/>
                  </a:cubicBezTo>
                  <a:cubicBezTo>
                    <a:pt x="18041" y="8509"/>
                    <a:pt x="17675" y="13091"/>
                    <a:pt x="17309" y="15873"/>
                  </a:cubicBezTo>
                  <a:cubicBezTo>
                    <a:pt x="16943" y="18655"/>
                    <a:pt x="16577" y="19636"/>
                    <a:pt x="15661" y="20373"/>
                  </a:cubicBezTo>
                  <a:cubicBezTo>
                    <a:pt x="14746" y="21109"/>
                    <a:pt x="13282" y="21600"/>
                    <a:pt x="10719" y="21191"/>
                  </a:cubicBezTo>
                  <a:cubicBezTo>
                    <a:pt x="8156" y="20782"/>
                    <a:pt x="4495" y="19473"/>
                    <a:pt x="3397" y="18409"/>
                  </a:cubicBezTo>
                  <a:cubicBezTo>
                    <a:pt x="2299" y="17345"/>
                    <a:pt x="3763" y="16527"/>
                    <a:pt x="5228" y="15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3270689" y="6167966"/>
              <a:ext cx="127001" cy="73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0" y="4937"/>
                  </a:moveTo>
                  <a:cubicBezTo>
                    <a:pt x="1080" y="2469"/>
                    <a:pt x="2160" y="0"/>
                    <a:pt x="3240" y="0"/>
                  </a:cubicBezTo>
                  <a:cubicBezTo>
                    <a:pt x="4320" y="0"/>
                    <a:pt x="5400" y="2469"/>
                    <a:pt x="5580" y="5246"/>
                  </a:cubicBezTo>
                  <a:cubicBezTo>
                    <a:pt x="5760" y="8023"/>
                    <a:pt x="5040" y="11109"/>
                    <a:pt x="3960" y="13886"/>
                  </a:cubicBezTo>
                  <a:cubicBezTo>
                    <a:pt x="2880" y="16663"/>
                    <a:pt x="1440" y="19131"/>
                    <a:pt x="1620" y="20366"/>
                  </a:cubicBezTo>
                  <a:cubicBezTo>
                    <a:pt x="1800" y="21600"/>
                    <a:pt x="3600" y="21600"/>
                    <a:pt x="7200" y="20366"/>
                  </a:cubicBezTo>
                  <a:cubicBezTo>
                    <a:pt x="10800" y="19131"/>
                    <a:pt x="16200" y="16663"/>
                    <a:pt x="21600" y="141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3410389" y="6210300"/>
              <a:ext cx="127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3522693" y="6089650"/>
              <a:ext cx="117511" cy="247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1413" fill="norm" stroke="1" extrusionOk="0">
                  <a:moveTo>
                    <a:pt x="357" y="0"/>
                  </a:moveTo>
                  <a:cubicBezTo>
                    <a:pt x="-22" y="915"/>
                    <a:pt x="-401" y="1831"/>
                    <a:pt x="925" y="2929"/>
                  </a:cubicBezTo>
                  <a:cubicBezTo>
                    <a:pt x="2252" y="4027"/>
                    <a:pt x="5283" y="5308"/>
                    <a:pt x="8694" y="5400"/>
                  </a:cubicBezTo>
                  <a:cubicBezTo>
                    <a:pt x="12104" y="5492"/>
                    <a:pt x="15894" y="4393"/>
                    <a:pt x="18167" y="3386"/>
                  </a:cubicBezTo>
                  <a:cubicBezTo>
                    <a:pt x="20441" y="2380"/>
                    <a:pt x="21199" y="1464"/>
                    <a:pt x="21010" y="1373"/>
                  </a:cubicBezTo>
                  <a:cubicBezTo>
                    <a:pt x="20820" y="1281"/>
                    <a:pt x="19683" y="2014"/>
                    <a:pt x="18925" y="4485"/>
                  </a:cubicBezTo>
                  <a:cubicBezTo>
                    <a:pt x="18167" y="6956"/>
                    <a:pt x="17788" y="11166"/>
                    <a:pt x="17031" y="14186"/>
                  </a:cubicBezTo>
                  <a:cubicBezTo>
                    <a:pt x="16273" y="17207"/>
                    <a:pt x="15136" y="19037"/>
                    <a:pt x="13052" y="20136"/>
                  </a:cubicBezTo>
                  <a:cubicBezTo>
                    <a:pt x="10967" y="21234"/>
                    <a:pt x="7936" y="21600"/>
                    <a:pt x="5473" y="21325"/>
                  </a:cubicBezTo>
                  <a:cubicBezTo>
                    <a:pt x="3010" y="21051"/>
                    <a:pt x="1115" y="20136"/>
                    <a:pt x="925" y="18763"/>
                  </a:cubicBezTo>
                  <a:cubicBezTo>
                    <a:pt x="736" y="17390"/>
                    <a:pt x="2252" y="15559"/>
                    <a:pt x="3767" y="137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3670739" y="6161201"/>
              <a:ext cx="64721" cy="144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348" fill="norm" stroke="1" extrusionOk="0">
                  <a:moveTo>
                    <a:pt x="12542" y="1626"/>
                  </a:moveTo>
                  <a:cubicBezTo>
                    <a:pt x="15329" y="687"/>
                    <a:pt x="18116" y="-252"/>
                    <a:pt x="19161" y="61"/>
                  </a:cubicBezTo>
                  <a:cubicBezTo>
                    <a:pt x="20206" y="374"/>
                    <a:pt x="19510" y="1939"/>
                    <a:pt x="17768" y="3191"/>
                  </a:cubicBezTo>
                  <a:cubicBezTo>
                    <a:pt x="16026" y="4444"/>
                    <a:pt x="13239" y="5383"/>
                    <a:pt x="13239" y="6322"/>
                  </a:cubicBezTo>
                  <a:cubicBezTo>
                    <a:pt x="13239" y="7261"/>
                    <a:pt x="16026" y="8200"/>
                    <a:pt x="18116" y="9452"/>
                  </a:cubicBezTo>
                  <a:cubicBezTo>
                    <a:pt x="20206" y="10705"/>
                    <a:pt x="21600" y="12270"/>
                    <a:pt x="21252" y="13678"/>
                  </a:cubicBezTo>
                  <a:cubicBezTo>
                    <a:pt x="20903" y="15087"/>
                    <a:pt x="18813" y="16339"/>
                    <a:pt x="14981" y="17591"/>
                  </a:cubicBezTo>
                  <a:cubicBezTo>
                    <a:pt x="11148" y="18844"/>
                    <a:pt x="5574" y="20096"/>
                    <a:pt x="0" y="21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3823139" y="6000750"/>
              <a:ext cx="6232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600" fill="norm" stroke="1" extrusionOk="0">
                  <a:moveTo>
                    <a:pt x="10800" y="0"/>
                  </a:moveTo>
                  <a:cubicBezTo>
                    <a:pt x="14400" y="1409"/>
                    <a:pt x="18000" y="2817"/>
                    <a:pt x="19800" y="3913"/>
                  </a:cubicBezTo>
                  <a:cubicBezTo>
                    <a:pt x="21600" y="5009"/>
                    <a:pt x="21600" y="5791"/>
                    <a:pt x="20160" y="6417"/>
                  </a:cubicBezTo>
                  <a:cubicBezTo>
                    <a:pt x="18720" y="7043"/>
                    <a:pt x="15840" y="7513"/>
                    <a:pt x="14400" y="8139"/>
                  </a:cubicBezTo>
                  <a:cubicBezTo>
                    <a:pt x="12960" y="8765"/>
                    <a:pt x="12960" y="9548"/>
                    <a:pt x="14760" y="10957"/>
                  </a:cubicBezTo>
                  <a:cubicBezTo>
                    <a:pt x="16560" y="12365"/>
                    <a:pt x="20160" y="14400"/>
                    <a:pt x="19800" y="16278"/>
                  </a:cubicBezTo>
                  <a:cubicBezTo>
                    <a:pt x="19440" y="18157"/>
                    <a:pt x="15120" y="19878"/>
                    <a:pt x="11160" y="20739"/>
                  </a:cubicBezTo>
                  <a:cubicBezTo>
                    <a:pt x="7200" y="21600"/>
                    <a:pt x="360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4299389" y="6082736"/>
              <a:ext cx="215901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871" y="11375"/>
                    <a:pt x="9741" y="2735"/>
                    <a:pt x="13341" y="575"/>
                  </a:cubicBezTo>
                  <a:cubicBezTo>
                    <a:pt x="16941" y="-1585"/>
                    <a:pt x="19271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4299389" y="6169937"/>
              <a:ext cx="21590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6141" y="12793"/>
                    <a:pt x="12282" y="5170"/>
                    <a:pt x="15882" y="1993"/>
                  </a:cubicBezTo>
                  <a:cubicBezTo>
                    <a:pt x="19482" y="-1183"/>
                    <a:pt x="20541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4299389" y="6254750"/>
              <a:ext cx="222251" cy="34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19059"/>
                  </a:moveTo>
                  <a:cubicBezTo>
                    <a:pt x="2263" y="20329"/>
                    <a:pt x="4526" y="21600"/>
                    <a:pt x="8126" y="18424"/>
                  </a:cubicBezTo>
                  <a:cubicBezTo>
                    <a:pt x="11726" y="15247"/>
                    <a:pt x="16663" y="762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4293039" y="5975350"/>
              <a:ext cx="215901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314"/>
                    <a:pt x="14400" y="6629"/>
                    <a:pt x="10906" y="9943"/>
                  </a:cubicBezTo>
                  <a:cubicBezTo>
                    <a:pt x="7412" y="13257"/>
                    <a:pt x="4024" y="16571"/>
                    <a:pt x="2224" y="18514"/>
                  </a:cubicBezTo>
                  <a:cubicBezTo>
                    <a:pt x="424" y="20457"/>
                    <a:pt x="212" y="210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4812524" y="5895662"/>
              <a:ext cx="159966" cy="354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427" fill="norm" stroke="1" extrusionOk="0">
                  <a:moveTo>
                    <a:pt x="21479" y="594"/>
                  </a:moveTo>
                  <a:cubicBezTo>
                    <a:pt x="18353" y="210"/>
                    <a:pt x="15226" y="-173"/>
                    <a:pt x="12384" y="83"/>
                  </a:cubicBezTo>
                  <a:cubicBezTo>
                    <a:pt x="9542" y="338"/>
                    <a:pt x="6984" y="1233"/>
                    <a:pt x="5847" y="2383"/>
                  </a:cubicBezTo>
                  <a:cubicBezTo>
                    <a:pt x="4711" y="3534"/>
                    <a:pt x="4995" y="4939"/>
                    <a:pt x="5990" y="6154"/>
                  </a:cubicBezTo>
                  <a:cubicBezTo>
                    <a:pt x="6984" y="7368"/>
                    <a:pt x="8690" y="8390"/>
                    <a:pt x="9542" y="9541"/>
                  </a:cubicBezTo>
                  <a:cubicBezTo>
                    <a:pt x="10395" y="10691"/>
                    <a:pt x="10395" y="11969"/>
                    <a:pt x="8974" y="13055"/>
                  </a:cubicBezTo>
                  <a:cubicBezTo>
                    <a:pt x="7553" y="14142"/>
                    <a:pt x="4711" y="15036"/>
                    <a:pt x="2863" y="15739"/>
                  </a:cubicBezTo>
                  <a:cubicBezTo>
                    <a:pt x="1016" y="16442"/>
                    <a:pt x="163" y="16954"/>
                    <a:pt x="21" y="17657"/>
                  </a:cubicBezTo>
                  <a:cubicBezTo>
                    <a:pt x="-121" y="18360"/>
                    <a:pt x="447" y="19254"/>
                    <a:pt x="2011" y="20021"/>
                  </a:cubicBezTo>
                  <a:cubicBezTo>
                    <a:pt x="3574" y="20788"/>
                    <a:pt x="6132" y="21427"/>
                    <a:pt x="8832" y="21427"/>
                  </a:cubicBezTo>
                  <a:cubicBezTo>
                    <a:pt x="11532" y="21427"/>
                    <a:pt x="14374" y="20788"/>
                    <a:pt x="17216" y="201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5024083" y="6007099"/>
              <a:ext cx="138907" cy="297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527" fill="norm" stroke="1" extrusionOk="0">
                  <a:moveTo>
                    <a:pt x="4786" y="0"/>
                  </a:moveTo>
                  <a:cubicBezTo>
                    <a:pt x="3150" y="613"/>
                    <a:pt x="1513" y="1226"/>
                    <a:pt x="695" y="2298"/>
                  </a:cubicBezTo>
                  <a:cubicBezTo>
                    <a:pt x="-123" y="3370"/>
                    <a:pt x="-123" y="4902"/>
                    <a:pt x="204" y="6051"/>
                  </a:cubicBezTo>
                  <a:cubicBezTo>
                    <a:pt x="532" y="7200"/>
                    <a:pt x="1186" y="7966"/>
                    <a:pt x="3313" y="8196"/>
                  </a:cubicBezTo>
                  <a:cubicBezTo>
                    <a:pt x="5441" y="8426"/>
                    <a:pt x="9041" y="8119"/>
                    <a:pt x="11986" y="7353"/>
                  </a:cubicBezTo>
                  <a:cubicBezTo>
                    <a:pt x="14932" y="6587"/>
                    <a:pt x="17222" y="5362"/>
                    <a:pt x="18859" y="3983"/>
                  </a:cubicBezTo>
                  <a:cubicBezTo>
                    <a:pt x="20495" y="2604"/>
                    <a:pt x="21477" y="1072"/>
                    <a:pt x="21477" y="843"/>
                  </a:cubicBezTo>
                  <a:cubicBezTo>
                    <a:pt x="21477" y="613"/>
                    <a:pt x="20495" y="1685"/>
                    <a:pt x="20168" y="3983"/>
                  </a:cubicBezTo>
                  <a:cubicBezTo>
                    <a:pt x="19841" y="6281"/>
                    <a:pt x="20168" y="9804"/>
                    <a:pt x="20332" y="12409"/>
                  </a:cubicBezTo>
                  <a:cubicBezTo>
                    <a:pt x="20495" y="15013"/>
                    <a:pt x="20495" y="16698"/>
                    <a:pt x="20004" y="17847"/>
                  </a:cubicBezTo>
                  <a:cubicBezTo>
                    <a:pt x="19513" y="18996"/>
                    <a:pt x="18532" y="19609"/>
                    <a:pt x="17386" y="20145"/>
                  </a:cubicBezTo>
                  <a:cubicBezTo>
                    <a:pt x="16241" y="20681"/>
                    <a:pt x="14932" y="21140"/>
                    <a:pt x="13295" y="21370"/>
                  </a:cubicBezTo>
                  <a:cubicBezTo>
                    <a:pt x="11659" y="21600"/>
                    <a:pt x="9695" y="21600"/>
                    <a:pt x="8877" y="21217"/>
                  </a:cubicBezTo>
                  <a:cubicBezTo>
                    <a:pt x="8059" y="20834"/>
                    <a:pt x="8386" y="20068"/>
                    <a:pt x="9041" y="19455"/>
                  </a:cubicBezTo>
                  <a:cubicBezTo>
                    <a:pt x="9695" y="18843"/>
                    <a:pt x="10677" y="18383"/>
                    <a:pt x="11659" y="179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5213789" y="6124485"/>
              <a:ext cx="95251" cy="72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9" fill="norm" stroke="1" extrusionOk="0">
                  <a:moveTo>
                    <a:pt x="0" y="4655"/>
                  </a:moveTo>
                  <a:cubicBezTo>
                    <a:pt x="1440" y="2187"/>
                    <a:pt x="2880" y="-282"/>
                    <a:pt x="3600" y="27"/>
                  </a:cubicBezTo>
                  <a:cubicBezTo>
                    <a:pt x="4320" y="335"/>
                    <a:pt x="4320" y="3421"/>
                    <a:pt x="3600" y="7432"/>
                  </a:cubicBezTo>
                  <a:cubicBezTo>
                    <a:pt x="2880" y="11444"/>
                    <a:pt x="1440" y="16381"/>
                    <a:pt x="2640" y="18849"/>
                  </a:cubicBezTo>
                  <a:cubicBezTo>
                    <a:pt x="3840" y="21318"/>
                    <a:pt x="7680" y="21318"/>
                    <a:pt x="11280" y="21009"/>
                  </a:cubicBezTo>
                  <a:cubicBezTo>
                    <a:pt x="14880" y="20701"/>
                    <a:pt x="18240" y="20084"/>
                    <a:pt x="21600" y="19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5340789" y="6191250"/>
              <a:ext cx="381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5475550" y="6007100"/>
              <a:ext cx="152720" cy="255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359" fill="norm" stroke="1" extrusionOk="0">
                  <a:moveTo>
                    <a:pt x="2432" y="0"/>
                  </a:moveTo>
                  <a:cubicBezTo>
                    <a:pt x="1556" y="708"/>
                    <a:pt x="681" y="1416"/>
                    <a:pt x="243" y="2213"/>
                  </a:cubicBezTo>
                  <a:cubicBezTo>
                    <a:pt x="-195" y="3010"/>
                    <a:pt x="-195" y="3895"/>
                    <a:pt x="1556" y="4692"/>
                  </a:cubicBezTo>
                  <a:cubicBezTo>
                    <a:pt x="3308" y="5489"/>
                    <a:pt x="6810" y="6197"/>
                    <a:pt x="9875" y="6020"/>
                  </a:cubicBezTo>
                  <a:cubicBezTo>
                    <a:pt x="12940" y="5843"/>
                    <a:pt x="15567" y="4780"/>
                    <a:pt x="17027" y="3807"/>
                  </a:cubicBezTo>
                  <a:cubicBezTo>
                    <a:pt x="18486" y="2833"/>
                    <a:pt x="18778" y="1948"/>
                    <a:pt x="18340" y="1770"/>
                  </a:cubicBezTo>
                  <a:cubicBezTo>
                    <a:pt x="17902" y="1593"/>
                    <a:pt x="16735" y="2125"/>
                    <a:pt x="16297" y="3630"/>
                  </a:cubicBezTo>
                  <a:cubicBezTo>
                    <a:pt x="15859" y="5134"/>
                    <a:pt x="16151" y="7613"/>
                    <a:pt x="17173" y="10269"/>
                  </a:cubicBezTo>
                  <a:cubicBezTo>
                    <a:pt x="18194" y="12925"/>
                    <a:pt x="19946" y="15757"/>
                    <a:pt x="20675" y="17616"/>
                  </a:cubicBezTo>
                  <a:cubicBezTo>
                    <a:pt x="21405" y="19475"/>
                    <a:pt x="21113" y="20361"/>
                    <a:pt x="19654" y="20892"/>
                  </a:cubicBezTo>
                  <a:cubicBezTo>
                    <a:pt x="18194" y="21423"/>
                    <a:pt x="15567" y="21600"/>
                    <a:pt x="13378" y="20892"/>
                  </a:cubicBezTo>
                  <a:cubicBezTo>
                    <a:pt x="11189" y="20184"/>
                    <a:pt x="9437" y="18590"/>
                    <a:pt x="7686" y="16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5715439" y="6146800"/>
              <a:ext cx="63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5804339" y="6159500"/>
              <a:ext cx="698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5954295" y="5988049"/>
              <a:ext cx="159499" cy="390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555" fill="norm" stroke="1" extrusionOk="0">
                  <a:moveTo>
                    <a:pt x="5373" y="0"/>
                  </a:moveTo>
                  <a:cubicBezTo>
                    <a:pt x="4532" y="467"/>
                    <a:pt x="3690" y="934"/>
                    <a:pt x="3269" y="1810"/>
                  </a:cubicBezTo>
                  <a:cubicBezTo>
                    <a:pt x="2849" y="2685"/>
                    <a:pt x="2849" y="3970"/>
                    <a:pt x="4251" y="4845"/>
                  </a:cubicBezTo>
                  <a:cubicBezTo>
                    <a:pt x="5654" y="5721"/>
                    <a:pt x="8459" y="6188"/>
                    <a:pt x="10563" y="6246"/>
                  </a:cubicBezTo>
                  <a:cubicBezTo>
                    <a:pt x="12667" y="6305"/>
                    <a:pt x="14069" y="5955"/>
                    <a:pt x="15192" y="5546"/>
                  </a:cubicBezTo>
                  <a:cubicBezTo>
                    <a:pt x="16314" y="5137"/>
                    <a:pt x="17155" y="4670"/>
                    <a:pt x="18277" y="4086"/>
                  </a:cubicBezTo>
                  <a:cubicBezTo>
                    <a:pt x="19399" y="3503"/>
                    <a:pt x="20802" y="2802"/>
                    <a:pt x="21082" y="2744"/>
                  </a:cubicBezTo>
                  <a:cubicBezTo>
                    <a:pt x="21363" y="2685"/>
                    <a:pt x="20521" y="3269"/>
                    <a:pt x="19960" y="5254"/>
                  </a:cubicBezTo>
                  <a:cubicBezTo>
                    <a:pt x="19399" y="7239"/>
                    <a:pt x="19119" y="10625"/>
                    <a:pt x="18979" y="13077"/>
                  </a:cubicBezTo>
                  <a:cubicBezTo>
                    <a:pt x="18838" y="15529"/>
                    <a:pt x="18838" y="17046"/>
                    <a:pt x="17857" y="18214"/>
                  </a:cubicBezTo>
                  <a:cubicBezTo>
                    <a:pt x="16875" y="19382"/>
                    <a:pt x="14911" y="20199"/>
                    <a:pt x="12386" y="20724"/>
                  </a:cubicBezTo>
                  <a:cubicBezTo>
                    <a:pt x="9862" y="21250"/>
                    <a:pt x="6776" y="21483"/>
                    <a:pt x="4532" y="21542"/>
                  </a:cubicBezTo>
                  <a:cubicBezTo>
                    <a:pt x="2288" y="21600"/>
                    <a:pt x="885" y="21483"/>
                    <a:pt x="324" y="20899"/>
                  </a:cubicBezTo>
                  <a:cubicBezTo>
                    <a:pt x="-237" y="20316"/>
                    <a:pt x="44" y="19265"/>
                    <a:pt x="324" y="18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6147239" y="6172149"/>
              <a:ext cx="74494" cy="108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194" fill="norm" stroke="1" extrusionOk="0">
                  <a:moveTo>
                    <a:pt x="0" y="1256"/>
                  </a:moveTo>
                  <a:cubicBezTo>
                    <a:pt x="3000" y="425"/>
                    <a:pt x="6000" y="-406"/>
                    <a:pt x="8100" y="217"/>
                  </a:cubicBezTo>
                  <a:cubicBezTo>
                    <a:pt x="10200" y="840"/>
                    <a:pt x="11400" y="2917"/>
                    <a:pt x="11400" y="4994"/>
                  </a:cubicBezTo>
                  <a:cubicBezTo>
                    <a:pt x="11400" y="7071"/>
                    <a:pt x="10200" y="9148"/>
                    <a:pt x="11100" y="10602"/>
                  </a:cubicBezTo>
                  <a:cubicBezTo>
                    <a:pt x="12000" y="12056"/>
                    <a:pt x="15000" y="12886"/>
                    <a:pt x="17400" y="14132"/>
                  </a:cubicBezTo>
                  <a:cubicBezTo>
                    <a:pt x="19800" y="15379"/>
                    <a:pt x="21600" y="17040"/>
                    <a:pt x="21000" y="18286"/>
                  </a:cubicBezTo>
                  <a:cubicBezTo>
                    <a:pt x="20400" y="19532"/>
                    <a:pt x="17400" y="20363"/>
                    <a:pt x="13500" y="20779"/>
                  </a:cubicBezTo>
                  <a:cubicBezTo>
                    <a:pt x="9600" y="21194"/>
                    <a:pt x="4800" y="21194"/>
                    <a:pt x="0" y="211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6299639" y="5894873"/>
              <a:ext cx="80844" cy="423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495" fill="norm" stroke="1" extrusionOk="0">
                  <a:moveTo>
                    <a:pt x="4985" y="1507"/>
                  </a:moveTo>
                  <a:cubicBezTo>
                    <a:pt x="6646" y="970"/>
                    <a:pt x="8308" y="432"/>
                    <a:pt x="10523" y="164"/>
                  </a:cubicBezTo>
                  <a:cubicBezTo>
                    <a:pt x="12738" y="-105"/>
                    <a:pt x="15508" y="-105"/>
                    <a:pt x="17723" y="647"/>
                  </a:cubicBezTo>
                  <a:cubicBezTo>
                    <a:pt x="19938" y="1399"/>
                    <a:pt x="21600" y="2904"/>
                    <a:pt x="21046" y="4516"/>
                  </a:cubicBezTo>
                  <a:cubicBezTo>
                    <a:pt x="20492" y="6128"/>
                    <a:pt x="17723" y="7847"/>
                    <a:pt x="16338" y="9513"/>
                  </a:cubicBezTo>
                  <a:cubicBezTo>
                    <a:pt x="14954" y="11179"/>
                    <a:pt x="14954" y="12791"/>
                    <a:pt x="16062" y="14188"/>
                  </a:cubicBezTo>
                  <a:cubicBezTo>
                    <a:pt x="17169" y="15585"/>
                    <a:pt x="19385" y="16767"/>
                    <a:pt x="18554" y="17841"/>
                  </a:cubicBezTo>
                  <a:cubicBezTo>
                    <a:pt x="17723" y="18916"/>
                    <a:pt x="13846" y="19883"/>
                    <a:pt x="10246" y="20474"/>
                  </a:cubicBezTo>
                  <a:cubicBezTo>
                    <a:pt x="6646" y="21065"/>
                    <a:pt x="3323" y="21280"/>
                    <a:pt x="0" y="21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74" name="Drawing"/>
          <p:cNvGrpSpPr/>
          <p:nvPr/>
        </p:nvGrpSpPr>
        <p:grpSpPr>
          <a:xfrm>
            <a:off x="622300" y="1593849"/>
            <a:ext cx="12338051" cy="7796856"/>
            <a:chOff x="0" y="-12700"/>
            <a:chExt cx="12338050" cy="7796853"/>
          </a:xfrm>
        </p:grpSpPr>
        <p:sp>
          <p:nvSpPr>
            <p:cNvPr id="2531" name="Line"/>
            <p:cNvSpPr/>
            <p:nvPr/>
          </p:nvSpPr>
          <p:spPr>
            <a:xfrm>
              <a:off x="2022219" y="178163"/>
              <a:ext cx="365381" cy="3371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584" fill="norm" stroke="1" extrusionOk="0">
                  <a:moveTo>
                    <a:pt x="2825" y="38"/>
                  </a:moveTo>
                  <a:cubicBezTo>
                    <a:pt x="2200" y="11"/>
                    <a:pt x="1576" y="-16"/>
                    <a:pt x="1202" y="11"/>
                  </a:cubicBezTo>
                  <a:cubicBezTo>
                    <a:pt x="827" y="38"/>
                    <a:pt x="702" y="120"/>
                    <a:pt x="515" y="377"/>
                  </a:cubicBezTo>
                  <a:cubicBezTo>
                    <a:pt x="328" y="634"/>
                    <a:pt x="78" y="1068"/>
                    <a:pt x="15" y="1502"/>
                  </a:cubicBezTo>
                  <a:cubicBezTo>
                    <a:pt x="-47" y="1935"/>
                    <a:pt x="78" y="2369"/>
                    <a:pt x="515" y="2850"/>
                  </a:cubicBezTo>
                  <a:cubicBezTo>
                    <a:pt x="952" y="3331"/>
                    <a:pt x="1701" y="3860"/>
                    <a:pt x="2388" y="4354"/>
                  </a:cubicBezTo>
                  <a:cubicBezTo>
                    <a:pt x="3074" y="4849"/>
                    <a:pt x="3699" y="5309"/>
                    <a:pt x="4261" y="5791"/>
                  </a:cubicBezTo>
                  <a:cubicBezTo>
                    <a:pt x="4822" y="6272"/>
                    <a:pt x="5322" y="6773"/>
                    <a:pt x="5884" y="7274"/>
                  </a:cubicBezTo>
                  <a:cubicBezTo>
                    <a:pt x="6445" y="7776"/>
                    <a:pt x="7070" y="8277"/>
                    <a:pt x="7694" y="8799"/>
                  </a:cubicBezTo>
                  <a:cubicBezTo>
                    <a:pt x="8318" y="9321"/>
                    <a:pt x="8943" y="9863"/>
                    <a:pt x="9504" y="10371"/>
                  </a:cubicBezTo>
                  <a:cubicBezTo>
                    <a:pt x="10066" y="10879"/>
                    <a:pt x="10566" y="11353"/>
                    <a:pt x="11065" y="11848"/>
                  </a:cubicBezTo>
                  <a:cubicBezTo>
                    <a:pt x="11565" y="12342"/>
                    <a:pt x="12064" y="12857"/>
                    <a:pt x="12501" y="13352"/>
                  </a:cubicBezTo>
                  <a:cubicBezTo>
                    <a:pt x="12938" y="13846"/>
                    <a:pt x="13313" y="14321"/>
                    <a:pt x="13750" y="14822"/>
                  </a:cubicBezTo>
                  <a:cubicBezTo>
                    <a:pt x="14187" y="15324"/>
                    <a:pt x="14686" y="15852"/>
                    <a:pt x="15248" y="16360"/>
                  </a:cubicBezTo>
                  <a:cubicBezTo>
                    <a:pt x="15810" y="16868"/>
                    <a:pt x="16434" y="17356"/>
                    <a:pt x="16871" y="17776"/>
                  </a:cubicBezTo>
                  <a:cubicBezTo>
                    <a:pt x="17308" y="18196"/>
                    <a:pt x="17558" y="18549"/>
                    <a:pt x="17932" y="18982"/>
                  </a:cubicBezTo>
                  <a:cubicBezTo>
                    <a:pt x="18307" y="19416"/>
                    <a:pt x="18806" y="19931"/>
                    <a:pt x="19430" y="20378"/>
                  </a:cubicBezTo>
                  <a:cubicBezTo>
                    <a:pt x="20055" y="20825"/>
                    <a:pt x="20804" y="21205"/>
                    <a:pt x="21553" y="21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2076449" y="2986616"/>
              <a:ext cx="5416551" cy="258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2" y="21069"/>
                    <a:pt x="304" y="20538"/>
                    <a:pt x="528" y="19918"/>
                  </a:cubicBezTo>
                  <a:cubicBezTo>
                    <a:pt x="751" y="19298"/>
                    <a:pt x="1047" y="18590"/>
                    <a:pt x="1325" y="18059"/>
                  </a:cubicBezTo>
                  <a:cubicBezTo>
                    <a:pt x="1604" y="17528"/>
                    <a:pt x="1865" y="17174"/>
                    <a:pt x="2152" y="16820"/>
                  </a:cubicBezTo>
                  <a:cubicBezTo>
                    <a:pt x="2439" y="16466"/>
                    <a:pt x="2752" y="16111"/>
                    <a:pt x="3068" y="15846"/>
                  </a:cubicBezTo>
                  <a:cubicBezTo>
                    <a:pt x="3385" y="15580"/>
                    <a:pt x="3706" y="15403"/>
                    <a:pt x="4009" y="15138"/>
                  </a:cubicBezTo>
                  <a:cubicBezTo>
                    <a:pt x="4313" y="14872"/>
                    <a:pt x="4600" y="14518"/>
                    <a:pt x="4904" y="14164"/>
                  </a:cubicBezTo>
                  <a:cubicBezTo>
                    <a:pt x="5208" y="13810"/>
                    <a:pt x="5529" y="13456"/>
                    <a:pt x="5858" y="13190"/>
                  </a:cubicBezTo>
                  <a:cubicBezTo>
                    <a:pt x="6187" y="12925"/>
                    <a:pt x="6525" y="12748"/>
                    <a:pt x="6871" y="12570"/>
                  </a:cubicBezTo>
                  <a:cubicBezTo>
                    <a:pt x="7217" y="12393"/>
                    <a:pt x="7571" y="12216"/>
                    <a:pt x="7888" y="12039"/>
                  </a:cubicBezTo>
                  <a:cubicBezTo>
                    <a:pt x="8204" y="11862"/>
                    <a:pt x="8483" y="11685"/>
                    <a:pt x="8774" y="11420"/>
                  </a:cubicBezTo>
                  <a:cubicBezTo>
                    <a:pt x="9065" y="11154"/>
                    <a:pt x="9369" y="10800"/>
                    <a:pt x="9677" y="10446"/>
                  </a:cubicBezTo>
                  <a:cubicBezTo>
                    <a:pt x="9985" y="10092"/>
                    <a:pt x="10298" y="9738"/>
                    <a:pt x="10623" y="9295"/>
                  </a:cubicBezTo>
                  <a:cubicBezTo>
                    <a:pt x="10948" y="8852"/>
                    <a:pt x="11285" y="8321"/>
                    <a:pt x="11619" y="7790"/>
                  </a:cubicBezTo>
                  <a:cubicBezTo>
                    <a:pt x="11952" y="7259"/>
                    <a:pt x="12281" y="6728"/>
                    <a:pt x="12619" y="6285"/>
                  </a:cubicBezTo>
                  <a:cubicBezTo>
                    <a:pt x="12957" y="5843"/>
                    <a:pt x="13303" y="5489"/>
                    <a:pt x="13653" y="5046"/>
                  </a:cubicBezTo>
                  <a:cubicBezTo>
                    <a:pt x="14003" y="4603"/>
                    <a:pt x="14358" y="4072"/>
                    <a:pt x="14700" y="3630"/>
                  </a:cubicBezTo>
                  <a:cubicBezTo>
                    <a:pt x="15042" y="3187"/>
                    <a:pt x="15371" y="2833"/>
                    <a:pt x="15691" y="2567"/>
                  </a:cubicBezTo>
                  <a:cubicBezTo>
                    <a:pt x="16012" y="2302"/>
                    <a:pt x="16325" y="2125"/>
                    <a:pt x="16637" y="1859"/>
                  </a:cubicBezTo>
                  <a:cubicBezTo>
                    <a:pt x="16949" y="1593"/>
                    <a:pt x="17261" y="1239"/>
                    <a:pt x="17599" y="974"/>
                  </a:cubicBezTo>
                  <a:cubicBezTo>
                    <a:pt x="17937" y="708"/>
                    <a:pt x="18300" y="531"/>
                    <a:pt x="18637" y="443"/>
                  </a:cubicBezTo>
                  <a:cubicBezTo>
                    <a:pt x="18975" y="354"/>
                    <a:pt x="19287" y="354"/>
                    <a:pt x="19625" y="266"/>
                  </a:cubicBezTo>
                  <a:cubicBezTo>
                    <a:pt x="19962" y="177"/>
                    <a:pt x="20325" y="0"/>
                    <a:pt x="20659" y="0"/>
                  </a:cubicBezTo>
                  <a:cubicBezTo>
                    <a:pt x="20992" y="0"/>
                    <a:pt x="21296" y="177"/>
                    <a:pt x="21600" y="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533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203497" y="2427677"/>
              <a:ext cx="161074" cy="124173"/>
            </a:xfrm>
            <a:prstGeom prst="rect">
              <a:avLst/>
            </a:prstGeom>
            <a:effectLst/>
          </p:spPr>
        </p:pic>
        <p:pic>
          <p:nvPicPr>
            <p:cNvPr id="2535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947579" y="2377016"/>
              <a:ext cx="128688" cy="110478"/>
            </a:xfrm>
            <a:prstGeom prst="rect">
              <a:avLst/>
            </a:prstGeom>
            <a:effectLst/>
          </p:spPr>
        </p:pic>
        <p:pic>
          <p:nvPicPr>
            <p:cNvPr id="2537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3613150" y="2159000"/>
              <a:ext cx="120650" cy="116458"/>
            </a:xfrm>
            <a:prstGeom prst="rect">
              <a:avLst/>
            </a:prstGeom>
            <a:effectLst/>
          </p:spPr>
        </p:pic>
        <p:pic>
          <p:nvPicPr>
            <p:cNvPr id="2539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4195042" y="1822428"/>
              <a:ext cx="154708" cy="100614"/>
            </a:xfrm>
            <a:prstGeom prst="rect">
              <a:avLst/>
            </a:prstGeom>
            <a:effectLst/>
          </p:spPr>
        </p:pic>
        <p:pic>
          <p:nvPicPr>
            <p:cNvPr id="2541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4683812" y="1339849"/>
              <a:ext cx="142188" cy="136279"/>
            </a:xfrm>
            <a:prstGeom prst="rect">
              <a:avLst/>
            </a:prstGeom>
            <a:effectLst/>
          </p:spPr>
        </p:pic>
        <p:pic>
          <p:nvPicPr>
            <p:cNvPr id="2543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5156994" y="743892"/>
              <a:ext cx="151607" cy="143389"/>
            </a:xfrm>
            <a:prstGeom prst="rect">
              <a:avLst/>
            </a:prstGeom>
            <a:effectLst/>
          </p:spPr>
        </p:pic>
        <p:pic>
          <p:nvPicPr>
            <p:cNvPr id="2545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5623665" y="65843"/>
              <a:ext cx="116744" cy="127102"/>
            </a:xfrm>
            <a:prstGeom prst="rect">
              <a:avLst/>
            </a:prstGeom>
            <a:effectLst/>
          </p:spPr>
        </p:pic>
        <p:pic>
          <p:nvPicPr>
            <p:cNvPr id="2547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2355849" y="2114550"/>
              <a:ext cx="1511301" cy="406400"/>
            </a:xfrm>
            <a:prstGeom prst="rect">
              <a:avLst/>
            </a:prstGeom>
            <a:effectLst/>
          </p:spPr>
        </p:pic>
        <p:pic>
          <p:nvPicPr>
            <p:cNvPr id="2549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4311649" y="1708150"/>
              <a:ext cx="184151" cy="146050"/>
            </a:xfrm>
            <a:prstGeom prst="rect">
              <a:avLst/>
            </a:prstGeom>
            <a:effectLst/>
          </p:spPr>
        </p:pic>
        <p:pic>
          <p:nvPicPr>
            <p:cNvPr id="2551" name="Line Line" descr="Line Lin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3867149" y="2019300"/>
              <a:ext cx="139701" cy="88900"/>
            </a:xfrm>
            <a:prstGeom prst="rect">
              <a:avLst/>
            </a:prstGeom>
            <a:effectLst/>
          </p:spPr>
        </p:pic>
        <p:pic>
          <p:nvPicPr>
            <p:cNvPr id="2553" name="Line Line" descr="Line Lin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3790949" y="2063750"/>
              <a:ext cx="171451" cy="107950"/>
            </a:xfrm>
            <a:prstGeom prst="rect">
              <a:avLst/>
            </a:prstGeom>
            <a:effectLst/>
          </p:spPr>
        </p:pic>
        <p:pic>
          <p:nvPicPr>
            <p:cNvPr id="2555" name="Line Line" descr="Line Lin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4286249" y="1733550"/>
              <a:ext cx="184151" cy="177800"/>
            </a:xfrm>
            <a:prstGeom prst="rect">
              <a:avLst/>
            </a:prstGeom>
            <a:effectLst/>
          </p:spPr>
        </p:pic>
        <p:pic>
          <p:nvPicPr>
            <p:cNvPr id="2557" name="Line Line" descr="Line Lin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4540249" y="1593850"/>
              <a:ext cx="101601" cy="101600"/>
            </a:xfrm>
            <a:prstGeom prst="rect">
              <a:avLst/>
            </a:prstGeom>
            <a:effectLst/>
          </p:spPr>
        </p:pic>
        <p:pic>
          <p:nvPicPr>
            <p:cNvPr id="2559" name="Line Line" descr="Line Lin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4756149" y="1390650"/>
              <a:ext cx="95251" cy="95250"/>
            </a:xfrm>
            <a:prstGeom prst="rect">
              <a:avLst/>
            </a:prstGeom>
            <a:effectLst/>
          </p:spPr>
        </p:pic>
        <p:pic>
          <p:nvPicPr>
            <p:cNvPr id="2561" name="Line Line" descr="Line Lin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4972049" y="1092200"/>
              <a:ext cx="139701" cy="165100"/>
            </a:xfrm>
            <a:prstGeom prst="rect">
              <a:avLst/>
            </a:prstGeom>
            <a:effectLst/>
          </p:spPr>
        </p:pic>
        <p:pic>
          <p:nvPicPr>
            <p:cNvPr id="2563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5232399" y="190500"/>
              <a:ext cx="361951" cy="736600"/>
            </a:xfrm>
            <a:prstGeom prst="rect">
              <a:avLst/>
            </a:prstGeom>
            <a:effectLst/>
          </p:spPr>
        </p:pic>
        <p:pic>
          <p:nvPicPr>
            <p:cNvPr id="2565" name="Line Line" descr="Line Lin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5657849" y="-12700"/>
              <a:ext cx="38101" cy="50800"/>
            </a:xfrm>
            <a:prstGeom prst="rect">
              <a:avLst/>
            </a:prstGeom>
            <a:effectLst/>
          </p:spPr>
        </p:pic>
        <p:pic>
          <p:nvPicPr>
            <p:cNvPr id="2567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3917949" y="1822450"/>
              <a:ext cx="508001" cy="285750"/>
            </a:xfrm>
            <a:prstGeom prst="rect">
              <a:avLst/>
            </a:prstGeom>
            <a:effectLst/>
          </p:spPr>
        </p:pic>
        <p:sp>
          <p:nvSpPr>
            <p:cNvPr id="2569" name="Line"/>
            <p:cNvSpPr/>
            <p:nvPr/>
          </p:nvSpPr>
          <p:spPr>
            <a:xfrm>
              <a:off x="3657599" y="2374900"/>
              <a:ext cx="38101" cy="800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1543"/>
                    <a:pt x="2400" y="3086"/>
                    <a:pt x="2400" y="4857"/>
                  </a:cubicBezTo>
                  <a:cubicBezTo>
                    <a:pt x="2400" y="6629"/>
                    <a:pt x="1200" y="8629"/>
                    <a:pt x="1800" y="10229"/>
                  </a:cubicBezTo>
                  <a:cubicBezTo>
                    <a:pt x="2400" y="11829"/>
                    <a:pt x="4800" y="13029"/>
                    <a:pt x="6600" y="14286"/>
                  </a:cubicBezTo>
                  <a:cubicBezTo>
                    <a:pt x="8400" y="15543"/>
                    <a:pt x="9600" y="16857"/>
                    <a:pt x="12000" y="18086"/>
                  </a:cubicBezTo>
                  <a:cubicBezTo>
                    <a:pt x="14400" y="19314"/>
                    <a:pt x="18000" y="204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3640666" y="3333750"/>
              <a:ext cx="105834" cy="306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344" y="0"/>
                  </a:moveTo>
                  <a:cubicBezTo>
                    <a:pt x="5184" y="4171"/>
                    <a:pt x="3024" y="8342"/>
                    <a:pt x="1728" y="11694"/>
                  </a:cubicBezTo>
                  <a:cubicBezTo>
                    <a:pt x="432" y="15046"/>
                    <a:pt x="0" y="17578"/>
                    <a:pt x="0" y="19217"/>
                  </a:cubicBezTo>
                  <a:cubicBezTo>
                    <a:pt x="0" y="20855"/>
                    <a:pt x="432" y="21600"/>
                    <a:pt x="4104" y="21600"/>
                  </a:cubicBezTo>
                  <a:cubicBezTo>
                    <a:pt x="7776" y="21600"/>
                    <a:pt x="14688" y="20855"/>
                    <a:pt x="21600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3613149" y="3454399"/>
              <a:ext cx="2222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6800"/>
                    <a:pt x="8640" y="12000"/>
                    <a:pt x="12240" y="8400"/>
                  </a:cubicBezTo>
                  <a:cubicBezTo>
                    <a:pt x="15840" y="4800"/>
                    <a:pt x="1872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4286249" y="2006600"/>
              <a:ext cx="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4311649" y="2260600"/>
              <a:ext cx="2" cy="1016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4" name="Line"/>
            <p:cNvSpPr/>
            <p:nvPr/>
          </p:nvSpPr>
          <p:spPr>
            <a:xfrm>
              <a:off x="4311649" y="2584450"/>
              <a:ext cx="2" cy="381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4381499" y="2851150"/>
              <a:ext cx="63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4368799" y="3105150"/>
              <a:ext cx="2" cy="698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4347162" y="3301999"/>
              <a:ext cx="110539" cy="287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600" fill="norm" stroke="1" extrusionOk="0">
                  <a:moveTo>
                    <a:pt x="4166" y="0"/>
                  </a:moveTo>
                  <a:cubicBezTo>
                    <a:pt x="2536" y="4924"/>
                    <a:pt x="906" y="9847"/>
                    <a:pt x="294" y="13182"/>
                  </a:cubicBezTo>
                  <a:cubicBezTo>
                    <a:pt x="-317" y="16518"/>
                    <a:pt x="91" y="18265"/>
                    <a:pt x="906" y="19535"/>
                  </a:cubicBezTo>
                  <a:cubicBezTo>
                    <a:pt x="1721" y="20806"/>
                    <a:pt x="2943" y="21600"/>
                    <a:pt x="6408" y="21600"/>
                  </a:cubicBezTo>
                  <a:cubicBezTo>
                    <a:pt x="9872" y="21600"/>
                    <a:pt x="15577" y="20806"/>
                    <a:pt x="21283" y="20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4324349" y="3448049"/>
              <a:ext cx="152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7100"/>
                    <a:pt x="10800" y="12600"/>
                    <a:pt x="14400" y="9000"/>
                  </a:cubicBezTo>
                  <a:cubicBezTo>
                    <a:pt x="18000" y="5400"/>
                    <a:pt x="1980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4514849" y="3435350"/>
              <a:ext cx="1206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4591049" y="3371850"/>
              <a:ext cx="3175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5700"/>
                    <a:pt x="2880" y="11400"/>
                    <a:pt x="6480" y="15000"/>
                  </a:cubicBezTo>
                  <a:cubicBezTo>
                    <a:pt x="10080" y="18600"/>
                    <a:pt x="15840" y="201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4762499" y="3359150"/>
              <a:ext cx="63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582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3600449" y="2234655"/>
              <a:ext cx="122227" cy="151295"/>
            </a:xfrm>
            <a:prstGeom prst="rect">
              <a:avLst/>
            </a:prstGeom>
            <a:effectLst/>
          </p:spPr>
        </p:pic>
        <p:pic>
          <p:nvPicPr>
            <p:cNvPr id="2584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3227839" y="1773502"/>
              <a:ext cx="347211" cy="531549"/>
            </a:xfrm>
            <a:prstGeom prst="rect">
              <a:avLst/>
            </a:prstGeom>
            <a:effectLst/>
          </p:spPr>
        </p:pic>
        <p:pic>
          <p:nvPicPr>
            <p:cNvPr id="2586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2738966" y="1257300"/>
              <a:ext cx="294258" cy="493063"/>
            </a:xfrm>
            <a:prstGeom prst="rect">
              <a:avLst/>
            </a:prstGeom>
            <a:effectLst/>
          </p:spPr>
        </p:pic>
        <p:pic>
          <p:nvPicPr>
            <p:cNvPr id="2588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2749550" y="921700"/>
              <a:ext cx="152400" cy="242467"/>
            </a:xfrm>
            <a:prstGeom prst="rect">
              <a:avLst/>
            </a:prstGeom>
            <a:effectLst/>
          </p:spPr>
        </p:pic>
        <p:pic>
          <p:nvPicPr>
            <p:cNvPr id="2590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3009899" y="1295400"/>
              <a:ext cx="120651" cy="214957"/>
            </a:xfrm>
            <a:prstGeom prst="rect">
              <a:avLst/>
            </a:prstGeom>
            <a:effectLst/>
          </p:spPr>
        </p:pic>
        <p:pic>
          <p:nvPicPr>
            <p:cNvPr id="2592" name="Line Line" descr="Line Lin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2984499" y="1333500"/>
              <a:ext cx="152401" cy="127000"/>
            </a:xfrm>
            <a:prstGeom prst="rect">
              <a:avLst/>
            </a:prstGeom>
            <a:effectLst/>
          </p:spPr>
        </p:pic>
        <p:pic>
          <p:nvPicPr>
            <p:cNvPr id="2594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3136899" y="1168400"/>
              <a:ext cx="107951" cy="285750"/>
            </a:xfrm>
            <a:prstGeom prst="rect">
              <a:avLst/>
            </a:prstGeom>
            <a:effectLst/>
          </p:spPr>
        </p:pic>
        <p:pic>
          <p:nvPicPr>
            <p:cNvPr id="2596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3279493" y="1136649"/>
              <a:ext cx="124107" cy="322529"/>
            </a:xfrm>
            <a:prstGeom prst="rect">
              <a:avLst/>
            </a:prstGeom>
            <a:effectLst/>
          </p:spPr>
        </p:pic>
        <p:pic>
          <p:nvPicPr>
            <p:cNvPr id="2598" name="Line Line" descr="Line Lin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3270249" y="1244600"/>
              <a:ext cx="158751" cy="88900"/>
            </a:xfrm>
            <a:prstGeom prst="rect">
              <a:avLst/>
            </a:prstGeom>
            <a:effectLst/>
          </p:spPr>
        </p:pic>
        <p:pic>
          <p:nvPicPr>
            <p:cNvPr id="2600" name="Line Line" descr="Line Lin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3390899" y="1219200"/>
              <a:ext cx="139701" cy="107950"/>
            </a:xfrm>
            <a:prstGeom prst="rect">
              <a:avLst/>
            </a:prstGeom>
            <a:effectLst/>
          </p:spPr>
        </p:pic>
        <p:pic>
          <p:nvPicPr>
            <p:cNvPr id="2602" name="Line Line" descr="Line Lin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3536949" y="1142999"/>
              <a:ext cx="95251" cy="209551"/>
            </a:xfrm>
            <a:prstGeom prst="rect">
              <a:avLst/>
            </a:prstGeom>
            <a:effectLst/>
          </p:spPr>
        </p:pic>
        <p:sp>
          <p:nvSpPr>
            <p:cNvPr id="2604" name="Line"/>
            <p:cNvSpPr/>
            <p:nvPr/>
          </p:nvSpPr>
          <p:spPr>
            <a:xfrm>
              <a:off x="3708399" y="2193925"/>
              <a:ext cx="42335" cy="123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0"/>
                    <a:pt x="5400" y="0"/>
                    <a:pt x="7560" y="369"/>
                  </a:cubicBezTo>
                  <a:cubicBezTo>
                    <a:pt x="9720" y="738"/>
                    <a:pt x="11340" y="1477"/>
                    <a:pt x="11610" y="2862"/>
                  </a:cubicBezTo>
                  <a:cubicBezTo>
                    <a:pt x="11880" y="4246"/>
                    <a:pt x="10800" y="6277"/>
                    <a:pt x="11880" y="8031"/>
                  </a:cubicBezTo>
                  <a:cubicBezTo>
                    <a:pt x="12960" y="9785"/>
                    <a:pt x="16200" y="11262"/>
                    <a:pt x="18360" y="12923"/>
                  </a:cubicBezTo>
                  <a:cubicBezTo>
                    <a:pt x="20520" y="14585"/>
                    <a:pt x="21600" y="16431"/>
                    <a:pt x="21600" y="17908"/>
                  </a:cubicBezTo>
                  <a:cubicBezTo>
                    <a:pt x="21600" y="19385"/>
                    <a:pt x="20520" y="20492"/>
                    <a:pt x="194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5" name="Line"/>
            <p:cNvSpPr/>
            <p:nvPr/>
          </p:nvSpPr>
          <p:spPr>
            <a:xfrm>
              <a:off x="3775074" y="2209546"/>
              <a:ext cx="469478" cy="95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419" fill="norm" stroke="1" extrusionOk="0">
                  <a:moveTo>
                    <a:pt x="0" y="12162"/>
                  </a:moveTo>
                  <a:cubicBezTo>
                    <a:pt x="823" y="11687"/>
                    <a:pt x="1647" y="11212"/>
                    <a:pt x="3027" y="10738"/>
                  </a:cubicBezTo>
                  <a:cubicBezTo>
                    <a:pt x="4407" y="10263"/>
                    <a:pt x="6344" y="9788"/>
                    <a:pt x="8136" y="9551"/>
                  </a:cubicBezTo>
                  <a:cubicBezTo>
                    <a:pt x="9928" y="9314"/>
                    <a:pt x="11575" y="9314"/>
                    <a:pt x="12907" y="9076"/>
                  </a:cubicBezTo>
                  <a:cubicBezTo>
                    <a:pt x="14239" y="8839"/>
                    <a:pt x="15256" y="8364"/>
                    <a:pt x="16273" y="7889"/>
                  </a:cubicBezTo>
                  <a:cubicBezTo>
                    <a:pt x="17290" y="7415"/>
                    <a:pt x="18307" y="6940"/>
                    <a:pt x="19154" y="6465"/>
                  </a:cubicBezTo>
                  <a:cubicBezTo>
                    <a:pt x="20002" y="5990"/>
                    <a:pt x="20680" y="5516"/>
                    <a:pt x="20898" y="5160"/>
                  </a:cubicBezTo>
                  <a:cubicBezTo>
                    <a:pt x="21116" y="4804"/>
                    <a:pt x="20874" y="4566"/>
                    <a:pt x="20631" y="4092"/>
                  </a:cubicBezTo>
                  <a:cubicBezTo>
                    <a:pt x="20389" y="3617"/>
                    <a:pt x="20147" y="2905"/>
                    <a:pt x="19929" y="2074"/>
                  </a:cubicBezTo>
                  <a:cubicBezTo>
                    <a:pt x="19711" y="1243"/>
                    <a:pt x="19517" y="294"/>
                    <a:pt x="19542" y="56"/>
                  </a:cubicBezTo>
                  <a:cubicBezTo>
                    <a:pt x="19566" y="-181"/>
                    <a:pt x="19808" y="294"/>
                    <a:pt x="20220" y="2074"/>
                  </a:cubicBezTo>
                  <a:cubicBezTo>
                    <a:pt x="20631" y="3854"/>
                    <a:pt x="21213" y="6940"/>
                    <a:pt x="21406" y="9788"/>
                  </a:cubicBezTo>
                  <a:cubicBezTo>
                    <a:pt x="21600" y="12637"/>
                    <a:pt x="21406" y="15248"/>
                    <a:pt x="21091" y="17146"/>
                  </a:cubicBezTo>
                  <a:cubicBezTo>
                    <a:pt x="20777" y="19045"/>
                    <a:pt x="20341" y="20232"/>
                    <a:pt x="19905" y="21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606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4249213" y="2185591"/>
              <a:ext cx="135718" cy="112021"/>
            </a:xfrm>
            <a:prstGeom prst="rect">
              <a:avLst/>
            </a:prstGeom>
            <a:effectLst/>
          </p:spPr>
        </p:pic>
        <p:sp>
          <p:nvSpPr>
            <p:cNvPr id="2608" name="Line"/>
            <p:cNvSpPr/>
            <p:nvPr/>
          </p:nvSpPr>
          <p:spPr>
            <a:xfrm>
              <a:off x="4305299" y="1885950"/>
              <a:ext cx="87558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600" fill="norm" stroke="1" extrusionOk="0">
                  <a:moveTo>
                    <a:pt x="0" y="0"/>
                  </a:moveTo>
                  <a:cubicBezTo>
                    <a:pt x="3343" y="240"/>
                    <a:pt x="6686" y="480"/>
                    <a:pt x="9000" y="1200"/>
                  </a:cubicBezTo>
                  <a:cubicBezTo>
                    <a:pt x="11314" y="1920"/>
                    <a:pt x="12600" y="3120"/>
                    <a:pt x="12729" y="4520"/>
                  </a:cubicBezTo>
                  <a:cubicBezTo>
                    <a:pt x="12857" y="5920"/>
                    <a:pt x="11829" y="7520"/>
                    <a:pt x="12600" y="9040"/>
                  </a:cubicBezTo>
                  <a:cubicBezTo>
                    <a:pt x="13371" y="10560"/>
                    <a:pt x="15943" y="12000"/>
                    <a:pt x="18000" y="13320"/>
                  </a:cubicBezTo>
                  <a:cubicBezTo>
                    <a:pt x="20057" y="14640"/>
                    <a:pt x="21600" y="15840"/>
                    <a:pt x="21214" y="17200"/>
                  </a:cubicBezTo>
                  <a:cubicBezTo>
                    <a:pt x="20829" y="18560"/>
                    <a:pt x="18514" y="20080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4397374" y="2006600"/>
              <a:ext cx="117476" cy="37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0" y="18000"/>
                  </a:moveTo>
                  <a:cubicBezTo>
                    <a:pt x="778" y="19800"/>
                    <a:pt x="1557" y="21600"/>
                    <a:pt x="4476" y="21000"/>
                  </a:cubicBezTo>
                  <a:cubicBezTo>
                    <a:pt x="7395" y="20400"/>
                    <a:pt x="12454" y="17400"/>
                    <a:pt x="15665" y="13500"/>
                  </a:cubicBezTo>
                  <a:cubicBezTo>
                    <a:pt x="18876" y="9600"/>
                    <a:pt x="20238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4505324" y="2000250"/>
              <a:ext cx="42335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960"/>
                    <a:pt x="10800" y="1920"/>
                    <a:pt x="14850" y="4440"/>
                  </a:cubicBezTo>
                  <a:cubicBezTo>
                    <a:pt x="18900" y="6960"/>
                    <a:pt x="21600" y="11040"/>
                    <a:pt x="21600" y="14160"/>
                  </a:cubicBezTo>
                  <a:cubicBezTo>
                    <a:pt x="21600" y="17280"/>
                    <a:pt x="18900" y="19440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611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4710484" y="1906952"/>
              <a:ext cx="132155" cy="135577"/>
            </a:xfrm>
            <a:prstGeom prst="rect">
              <a:avLst/>
            </a:prstGeom>
            <a:effectLst/>
          </p:spPr>
        </p:pic>
        <p:sp>
          <p:nvSpPr>
            <p:cNvPr id="2613" name="Line"/>
            <p:cNvSpPr/>
            <p:nvPr/>
          </p:nvSpPr>
          <p:spPr>
            <a:xfrm>
              <a:off x="4781549" y="1432836"/>
              <a:ext cx="121871" cy="500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561" fill="norm" stroke="1" extrusionOk="0">
                  <a:moveTo>
                    <a:pt x="0" y="781"/>
                  </a:moveTo>
                  <a:cubicBezTo>
                    <a:pt x="0" y="508"/>
                    <a:pt x="0" y="234"/>
                    <a:pt x="652" y="98"/>
                  </a:cubicBezTo>
                  <a:cubicBezTo>
                    <a:pt x="1303" y="-39"/>
                    <a:pt x="2607" y="-39"/>
                    <a:pt x="4748" y="143"/>
                  </a:cubicBezTo>
                  <a:cubicBezTo>
                    <a:pt x="6890" y="326"/>
                    <a:pt x="9869" y="690"/>
                    <a:pt x="11638" y="1510"/>
                  </a:cubicBezTo>
                  <a:cubicBezTo>
                    <a:pt x="13407" y="2331"/>
                    <a:pt x="13966" y="3607"/>
                    <a:pt x="13966" y="4928"/>
                  </a:cubicBezTo>
                  <a:cubicBezTo>
                    <a:pt x="13966" y="6250"/>
                    <a:pt x="13407" y="7617"/>
                    <a:pt x="13407" y="8870"/>
                  </a:cubicBezTo>
                  <a:cubicBezTo>
                    <a:pt x="13407" y="10123"/>
                    <a:pt x="13966" y="11262"/>
                    <a:pt x="15176" y="12333"/>
                  </a:cubicBezTo>
                  <a:cubicBezTo>
                    <a:pt x="16386" y="13404"/>
                    <a:pt x="18248" y="14407"/>
                    <a:pt x="19552" y="15546"/>
                  </a:cubicBezTo>
                  <a:cubicBezTo>
                    <a:pt x="20855" y="16685"/>
                    <a:pt x="21600" y="17961"/>
                    <a:pt x="21414" y="18895"/>
                  </a:cubicBezTo>
                  <a:cubicBezTo>
                    <a:pt x="21228" y="19829"/>
                    <a:pt x="20110" y="20422"/>
                    <a:pt x="18341" y="20809"/>
                  </a:cubicBezTo>
                  <a:cubicBezTo>
                    <a:pt x="16572" y="21196"/>
                    <a:pt x="14152" y="21379"/>
                    <a:pt x="11731" y="21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4" name="Line"/>
            <p:cNvSpPr/>
            <p:nvPr/>
          </p:nvSpPr>
          <p:spPr>
            <a:xfrm>
              <a:off x="4911724" y="1676400"/>
              <a:ext cx="1778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57" y="18000"/>
                    <a:pt x="5914" y="14400"/>
                    <a:pt x="9514" y="10800"/>
                  </a:cubicBezTo>
                  <a:cubicBezTo>
                    <a:pt x="13114" y="7200"/>
                    <a:pt x="17357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5" name="Line"/>
            <p:cNvSpPr/>
            <p:nvPr/>
          </p:nvSpPr>
          <p:spPr>
            <a:xfrm>
              <a:off x="5050366" y="1656218"/>
              <a:ext cx="40025" cy="83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5" h="21349" fill="norm" stroke="1" extrusionOk="0">
                  <a:moveTo>
                    <a:pt x="5538" y="289"/>
                  </a:moveTo>
                  <a:cubicBezTo>
                    <a:pt x="2769" y="289"/>
                    <a:pt x="0" y="289"/>
                    <a:pt x="0" y="154"/>
                  </a:cubicBezTo>
                  <a:cubicBezTo>
                    <a:pt x="0" y="19"/>
                    <a:pt x="2769" y="-251"/>
                    <a:pt x="6646" y="559"/>
                  </a:cubicBezTo>
                  <a:cubicBezTo>
                    <a:pt x="10523" y="1369"/>
                    <a:pt x="15508" y="3259"/>
                    <a:pt x="18277" y="5689"/>
                  </a:cubicBezTo>
                  <a:cubicBezTo>
                    <a:pt x="21046" y="8119"/>
                    <a:pt x="21600" y="11089"/>
                    <a:pt x="20215" y="13789"/>
                  </a:cubicBezTo>
                  <a:cubicBezTo>
                    <a:pt x="18831" y="16489"/>
                    <a:pt x="15508" y="18919"/>
                    <a:pt x="12185" y="21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616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5089998" y="1613758"/>
              <a:ext cx="144719" cy="122142"/>
            </a:xfrm>
            <a:prstGeom prst="rect">
              <a:avLst/>
            </a:prstGeom>
            <a:effectLst/>
          </p:spPr>
        </p:pic>
        <p:pic>
          <p:nvPicPr>
            <p:cNvPr id="2618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3642425" y="1516114"/>
              <a:ext cx="1732367" cy="841308"/>
            </a:xfrm>
            <a:prstGeom prst="rect">
              <a:avLst/>
            </a:prstGeom>
            <a:effectLst/>
          </p:spPr>
        </p:pic>
        <p:pic>
          <p:nvPicPr>
            <p:cNvPr id="2620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5374342" y="1411529"/>
              <a:ext cx="75751" cy="84118"/>
            </a:xfrm>
            <a:prstGeom prst="rect">
              <a:avLst/>
            </a:prstGeom>
            <a:effectLst/>
          </p:spPr>
        </p:pic>
        <p:pic>
          <p:nvPicPr>
            <p:cNvPr id="2622" name="Line Line" descr="Line Lin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5453826" y="1323678"/>
              <a:ext cx="88301" cy="88302"/>
            </a:xfrm>
            <a:prstGeom prst="rect">
              <a:avLst/>
            </a:prstGeom>
            <a:effectLst/>
          </p:spPr>
        </p:pic>
        <p:pic>
          <p:nvPicPr>
            <p:cNvPr id="2624" name="Line Line" descr="Line Lin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5526810" y="1277661"/>
              <a:ext cx="76201" cy="38101"/>
            </a:xfrm>
            <a:prstGeom prst="rect">
              <a:avLst/>
            </a:prstGeom>
            <a:effectLst/>
          </p:spPr>
        </p:pic>
        <p:pic>
          <p:nvPicPr>
            <p:cNvPr id="2626" name="Line Line" descr="Line Lin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5654628" y="1118693"/>
              <a:ext cx="67384" cy="88301"/>
            </a:xfrm>
            <a:prstGeom prst="rect">
              <a:avLst/>
            </a:prstGeom>
            <a:effectLst/>
          </p:spPr>
        </p:pic>
        <p:pic>
          <p:nvPicPr>
            <p:cNvPr id="2628" name="Line Line" descr="Line Lin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5759212" y="980642"/>
              <a:ext cx="96668" cy="105035"/>
            </a:xfrm>
            <a:prstGeom prst="rect">
              <a:avLst/>
            </a:prstGeom>
            <a:effectLst/>
          </p:spPr>
        </p:pic>
        <p:pic>
          <p:nvPicPr>
            <p:cNvPr id="2630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5905630" y="855140"/>
              <a:ext cx="67385" cy="75752"/>
            </a:xfrm>
            <a:prstGeom prst="rect">
              <a:avLst/>
            </a:prstGeom>
            <a:effectLst/>
          </p:spPr>
        </p:pic>
        <p:pic>
          <p:nvPicPr>
            <p:cNvPr id="2632" name="Line Line" descr="Line Lin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6001848" y="687805"/>
              <a:ext cx="96668" cy="96669"/>
            </a:xfrm>
            <a:prstGeom prst="rect">
              <a:avLst/>
            </a:prstGeom>
            <a:effectLst/>
          </p:spPr>
        </p:pic>
        <p:pic>
          <p:nvPicPr>
            <p:cNvPr id="2634" name="Line Line" descr="Line Lin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6070649" y="591588"/>
              <a:ext cx="76201" cy="38101"/>
            </a:xfrm>
            <a:prstGeom prst="rect">
              <a:avLst/>
            </a:prstGeom>
            <a:effectLst/>
          </p:spPr>
        </p:pic>
        <p:pic>
          <p:nvPicPr>
            <p:cNvPr id="2636" name="Line Line" descr="Line Lin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6175233" y="474453"/>
              <a:ext cx="76201" cy="38101"/>
            </a:xfrm>
            <a:prstGeom prst="rect">
              <a:avLst/>
            </a:prstGeom>
            <a:effectLst/>
          </p:spPr>
        </p:pic>
        <p:sp>
          <p:nvSpPr>
            <p:cNvPr id="2638" name="Line"/>
            <p:cNvSpPr/>
            <p:nvPr/>
          </p:nvSpPr>
          <p:spPr>
            <a:xfrm>
              <a:off x="8007349" y="761999"/>
              <a:ext cx="153528" cy="423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4" h="21387" fill="norm" stroke="1" extrusionOk="0">
                  <a:moveTo>
                    <a:pt x="0" y="0"/>
                  </a:moveTo>
                  <a:cubicBezTo>
                    <a:pt x="569" y="3315"/>
                    <a:pt x="1137" y="6630"/>
                    <a:pt x="1563" y="9517"/>
                  </a:cubicBezTo>
                  <a:cubicBezTo>
                    <a:pt x="1990" y="12404"/>
                    <a:pt x="2274" y="14863"/>
                    <a:pt x="2416" y="16414"/>
                  </a:cubicBezTo>
                  <a:cubicBezTo>
                    <a:pt x="2558" y="17964"/>
                    <a:pt x="2558" y="18606"/>
                    <a:pt x="2416" y="18606"/>
                  </a:cubicBezTo>
                  <a:cubicBezTo>
                    <a:pt x="2274" y="18606"/>
                    <a:pt x="1990" y="17964"/>
                    <a:pt x="2558" y="16735"/>
                  </a:cubicBezTo>
                  <a:cubicBezTo>
                    <a:pt x="3127" y="15505"/>
                    <a:pt x="4548" y="13687"/>
                    <a:pt x="5827" y="12618"/>
                  </a:cubicBezTo>
                  <a:cubicBezTo>
                    <a:pt x="7105" y="11549"/>
                    <a:pt x="8242" y="11228"/>
                    <a:pt x="9948" y="11067"/>
                  </a:cubicBezTo>
                  <a:cubicBezTo>
                    <a:pt x="11653" y="10907"/>
                    <a:pt x="13927" y="10907"/>
                    <a:pt x="15632" y="11067"/>
                  </a:cubicBezTo>
                  <a:cubicBezTo>
                    <a:pt x="17337" y="11228"/>
                    <a:pt x="18474" y="11549"/>
                    <a:pt x="19469" y="12725"/>
                  </a:cubicBezTo>
                  <a:cubicBezTo>
                    <a:pt x="20463" y="13901"/>
                    <a:pt x="21316" y="15933"/>
                    <a:pt x="19753" y="17590"/>
                  </a:cubicBezTo>
                  <a:cubicBezTo>
                    <a:pt x="18190" y="19248"/>
                    <a:pt x="14211" y="20531"/>
                    <a:pt x="10658" y="21065"/>
                  </a:cubicBezTo>
                  <a:cubicBezTo>
                    <a:pt x="7105" y="21600"/>
                    <a:pt x="3979" y="21386"/>
                    <a:pt x="2132" y="21012"/>
                  </a:cubicBezTo>
                  <a:cubicBezTo>
                    <a:pt x="284" y="20638"/>
                    <a:pt x="-284" y="20103"/>
                    <a:pt x="427" y="19408"/>
                  </a:cubicBezTo>
                  <a:cubicBezTo>
                    <a:pt x="1137" y="18713"/>
                    <a:pt x="3127" y="17857"/>
                    <a:pt x="5116" y="170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9" name="Line"/>
            <p:cNvSpPr/>
            <p:nvPr/>
          </p:nvSpPr>
          <p:spPr>
            <a:xfrm>
              <a:off x="8216365" y="962988"/>
              <a:ext cx="203736" cy="129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0288" fill="norm" stroke="1" extrusionOk="0">
                  <a:moveTo>
                    <a:pt x="12749" y="6328"/>
                  </a:moveTo>
                  <a:cubicBezTo>
                    <a:pt x="12527" y="4667"/>
                    <a:pt x="12304" y="3005"/>
                    <a:pt x="11079" y="1676"/>
                  </a:cubicBezTo>
                  <a:cubicBezTo>
                    <a:pt x="9855" y="347"/>
                    <a:pt x="7628" y="-650"/>
                    <a:pt x="5735" y="513"/>
                  </a:cubicBezTo>
                  <a:cubicBezTo>
                    <a:pt x="3842" y="1676"/>
                    <a:pt x="2283" y="4999"/>
                    <a:pt x="1281" y="8322"/>
                  </a:cubicBezTo>
                  <a:cubicBezTo>
                    <a:pt x="279" y="11645"/>
                    <a:pt x="-166" y="14968"/>
                    <a:pt x="57" y="17295"/>
                  </a:cubicBezTo>
                  <a:cubicBezTo>
                    <a:pt x="279" y="19621"/>
                    <a:pt x="1170" y="20950"/>
                    <a:pt x="3063" y="19953"/>
                  </a:cubicBezTo>
                  <a:cubicBezTo>
                    <a:pt x="4956" y="18956"/>
                    <a:pt x="7850" y="15633"/>
                    <a:pt x="9632" y="13307"/>
                  </a:cubicBezTo>
                  <a:cubicBezTo>
                    <a:pt x="11413" y="10981"/>
                    <a:pt x="12081" y="9652"/>
                    <a:pt x="12527" y="9818"/>
                  </a:cubicBezTo>
                  <a:cubicBezTo>
                    <a:pt x="12972" y="9984"/>
                    <a:pt x="13195" y="11645"/>
                    <a:pt x="13863" y="12808"/>
                  </a:cubicBezTo>
                  <a:cubicBezTo>
                    <a:pt x="14531" y="13972"/>
                    <a:pt x="15644" y="14636"/>
                    <a:pt x="16980" y="14802"/>
                  </a:cubicBezTo>
                  <a:cubicBezTo>
                    <a:pt x="18316" y="14968"/>
                    <a:pt x="19875" y="14636"/>
                    <a:pt x="21434" y="14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0" name="Line"/>
            <p:cNvSpPr/>
            <p:nvPr/>
          </p:nvSpPr>
          <p:spPr>
            <a:xfrm>
              <a:off x="8442060" y="663488"/>
              <a:ext cx="149490" cy="401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434" fill="norm" stroke="1" extrusionOk="0">
                  <a:moveTo>
                    <a:pt x="11447" y="15441"/>
                  </a:moveTo>
                  <a:cubicBezTo>
                    <a:pt x="10534" y="14989"/>
                    <a:pt x="9621" y="14536"/>
                    <a:pt x="8404" y="14367"/>
                  </a:cubicBezTo>
                  <a:cubicBezTo>
                    <a:pt x="7187" y="14197"/>
                    <a:pt x="5666" y="14310"/>
                    <a:pt x="4297" y="14989"/>
                  </a:cubicBezTo>
                  <a:cubicBezTo>
                    <a:pt x="2928" y="15667"/>
                    <a:pt x="1711" y="16911"/>
                    <a:pt x="951" y="17816"/>
                  </a:cubicBezTo>
                  <a:cubicBezTo>
                    <a:pt x="190" y="18721"/>
                    <a:pt x="-114" y="19286"/>
                    <a:pt x="38" y="19852"/>
                  </a:cubicBezTo>
                  <a:cubicBezTo>
                    <a:pt x="190" y="20417"/>
                    <a:pt x="799" y="20983"/>
                    <a:pt x="1863" y="21265"/>
                  </a:cubicBezTo>
                  <a:cubicBezTo>
                    <a:pt x="2928" y="21548"/>
                    <a:pt x="4449" y="21548"/>
                    <a:pt x="6579" y="20700"/>
                  </a:cubicBezTo>
                  <a:cubicBezTo>
                    <a:pt x="8709" y="19852"/>
                    <a:pt x="11447" y="18155"/>
                    <a:pt x="13424" y="15328"/>
                  </a:cubicBezTo>
                  <a:cubicBezTo>
                    <a:pt x="15401" y="12501"/>
                    <a:pt x="16618" y="8543"/>
                    <a:pt x="16771" y="5998"/>
                  </a:cubicBezTo>
                  <a:cubicBezTo>
                    <a:pt x="16923" y="3454"/>
                    <a:pt x="16010" y="2323"/>
                    <a:pt x="14945" y="1475"/>
                  </a:cubicBezTo>
                  <a:cubicBezTo>
                    <a:pt x="13880" y="627"/>
                    <a:pt x="12663" y="61"/>
                    <a:pt x="11599" y="5"/>
                  </a:cubicBezTo>
                  <a:cubicBezTo>
                    <a:pt x="10534" y="-52"/>
                    <a:pt x="9621" y="400"/>
                    <a:pt x="8861" y="2040"/>
                  </a:cubicBezTo>
                  <a:cubicBezTo>
                    <a:pt x="8100" y="3680"/>
                    <a:pt x="7492" y="6507"/>
                    <a:pt x="9621" y="9334"/>
                  </a:cubicBezTo>
                  <a:cubicBezTo>
                    <a:pt x="11751" y="12162"/>
                    <a:pt x="16618" y="14989"/>
                    <a:pt x="21486" y="178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1" name="Line"/>
            <p:cNvSpPr/>
            <p:nvPr/>
          </p:nvSpPr>
          <p:spPr>
            <a:xfrm>
              <a:off x="9097828" y="783665"/>
              <a:ext cx="141423" cy="186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0424" fill="norm" stroke="1" extrusionOk="0">
                  <a:moveTo>
                    <a:pt x="5976" y="10861"/>
                  </a:moveTo>
                  <a:cubicBezTo>
                    <a:pt x="8517" y="9003"/>
                    <a:pt x="11058" y="7145"/>
                    <a:pt x="12488" y="5519"/>
                  </a:cubicBezTo>
                  <a:cubicBezTo>
                    <a:pt x="13917" y="3893"/>
                    <a:pt x="14235" y="2500"/>
                    <a:pt x="12805" y="1338"/>
                  </a:cubicBezTo>
                  <a:cubicBezTo>
                    <a:pt x="11376" y="177"/>
                    <a:pt x="8199" y="-752"/>
                    <a:pt x="5499" y="874"/>
                  </a:cubicBezTo>
                  <a:cubicBezTo>
                    <a:pt x="2799" y="2500"/>
                    <a:pt x="576" y="6680"/>
                    <a:pt x="99" y="10280"/>
                  </a:cubicBezTo>
                  <a:cubicBezTo>
                    <a:pt x="-377" y="13880"/>
                    <a:pt x="894" y="16900"/>
                    <a:pt x="3117" y="18642"/>
                  </a:cubicBezTo>
                  <a:cubicBezTo>
                    <a:pt x="5341" y="20383"/>
                    <a:pt x="8517" y="20848"/>
                    <a:pt x="11694" y="20035"/>
                  </a:cubicBezTo>
                  <a:cubicBezTo>
                    <a:pt x="14870" y="19222"/>
                    <a:pt x="18047" y="17132"/>
                    <a:pt x="21223" y="150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2" name="Line"/>
            <p:cNvSpPr/>
            <p:nvPr/>
          </p:nvSpPr>
          <p:spPr>
            <a:xfrm>
              <a:off x="9232899" y="787399"/>
              <a:ext cx="83770" cy="148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308" fill="norm" stroke="1" extrusionOk="0">
                  <a:moveTo>
                    <a:pt x="0" y="0"/>
                  </a:moveTo>
                  <a:cubicBezTo>
                    <a:pt x="2700" y="0"/>
                    <a:pt x="5400" y="0"/>
                    <a:pt x="8370" y="1217"/>
                  </a:cubicBezTo>
                  <a:cubicBezTo>
                    <a:pt x="11340" y="2434"/>
                    <a:pt x="14580" y="4868"/>
                    <a:pt x="17010" y="7758"/>
                  </a:cubicBezTo>
                  <a:cubicBezTo>
                    <a:pt x="19440" y="10648"/>
                    <a:pt x="21060" y="13994"/>
                    <a:pt x="21330" y="16428"/>
                  </a:cubicBezTo>
                  <a:cubicBezTo>
                    <a:pt x="21600" y="18862"/>
                    <a:pt x="20520" y="20383"/>
                    <a:pt x="18360" y="20992"/>
                  </a:cubicBezTo>
                  <a:cubicBezTo>
                    <a:pt x="16200" y="21600"/>
                    <a:pt x="12960" y="21296"/>
                    <a:pt x="10530" y="20383"/>
                  </a:cubicBezTo>
                  <a:cubicBezTo>
                    <a:pt x="8100" y="19470"/>
                    <a:pt x="6480" y="17949"/>
                    <a:pt x="7290" y="15972"/>
                  </a:cubicBezTo>
                  <a:cubicBezTo>
                    <a:pt x="8100" y="13994"/>
                    <a:pt x="11340" y="11561"/>
                    <a:pt x="14580" y="9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3" name="Line"/>
            <p:cNvSpPr/>
            <p:nvPr/>
          </p:nvSpPr>
          <p:spPr>
            <a:xfrm>
              <a:off x="9316398" y="759883"/>
              <a:ext cx="132402" cy="150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032" fill="norm" stroke="1" extrusionOk="0">
                  <a:moveTo>
                    <a:pt x="13217" y="2959"/>
                  </a:moveTo>
                  <a:cubicBezTo>
                    <a:pt x="10817" y="1479"/>
                    <a:pt x="8417" y="0"/>
                    <a:pt x="6703" y="0"/>
                  </a:cubicBezTo>
                  <a:cubicBezTo>
                    <a:pt x="4989" y="0"/>
                    <a:pt x="3960" y="1479"/>
                    <a:pt x="2760" y="3995"/>
                  </a:cubicBezTo>
                  <a:cubicBezTo>
                    <a:pt x="1560" y="6510"/>
                    <a:pt x="189" y="10060"/>
                    <a:pt x="17" y="13463"/>
                  </a:cubicBezTo>
                  <a:cubicBezTo>
                    <a:pt x="-154" y="16866"/>
                    <a:pt x="875" y="20121"/>
                    <a:pt x="4646" y="20860"/>
                  </a:cubicBezTo>
                  <a:cubicBezTo>
                    <a:pt x="8417" y="21600"/>
                    <a:pt x="14932" y="19825"/>
                    <a:pt x="21446" y="180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4" name="Line"/>
            <p:cNvSpPr/>
            <p:nvPr/>
          </p:nvSpPr>
          <p:spPr>
            <a:xfrm>
              <a:off x="9512300" y="749300"/>
              <a:ext cx="1" cy="508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5" name="Line"/>
            <p:cNvSpPr/>
            <p:nvPr/>
          </p:nvSpPr>
          <p:spPr>
            <a:xfrm>
              <a:off x="9550399" y="914399"/>
              <a:ext cx="254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6" name="Line"/>
            <p:cNvSpPr/>
            <p:nvPr/>
          </p:nvSpPr>
          <p:spPr>
            <a:xfrm>
              <a:off x="0" y="3930649"/>
              <a:ext cx="1233805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0" y="19636"/>
                    <a:pt x="259" y="17673"/>
                    <a:pt x="395" y="16282"/>
                  </a:cubicBezTo>
                  <a:cubicBezTo>
                    <a:pt x="530" y="14891"/>
                    <a:pt x="671" y="14073"/>
                    <a:pt x="808" y="13255"/>
                  </a:cubicBezTo>
                  <a:cubicBezTo>
                    <a:pt x="945" y="12436"/>
                    <a:pt x="1078" y="11618"/>
                    <a:pt x="1215" y="10800"/>
                  </a:cubicBezTo>
                  <a:cubicBezTo>
                    <a:pt x="1353" y="9982"/>
                    <a:pt x="1493" y="9164"/>
                    <a:pt x="1630" y="8427"/>
                  </a:cubicBezTo>
                  <a:cubicBezTo>
                    <a:pt x="1768" y="7691"/>
                    <a:pt x="1901" y="7036"/>
                    <a:pt x="2034" y="6382"/>
                  </a:cubicBezTo>
                  <a:cubicBezTo>
                    <a:pt x="2168" y="5727"/>
                    <a:pt x="2301" y="5073"/>
                    <a:pt x="2442" y="4500"/>
                  </a:cubicBezTo>
                  <a:cubicBezTo>
                    <a:pt x="2583" y="3927"/>
                    <a:pt x="2731" y="3436"/>
                    <a:pt x="2879" y="3027"/>
                  </a:cubicBezTo>
                  <a:cubicBezTo>
                    <a:pt x="3027" y="2618"/>
                    <a:pt x="3176" y="2291"/>
                    <a:pt x="3329" y="2045"/>
                  </a:cubicBezTo>
                  <a:cubicBezTo>
                    <a:pt x="3483" y="1800"/>
                    <a:pt x="3643" y="1636"/>
                    <a:pt x="3783" y="1473"/>
                  </a:cubicBezTo>
                  <a:cubicBezTo>
                    <a:pt x="3924" y="1309"/>
                    <a:pt x="4047" y="1145"/>
                    <a:pt x="4176" y="982"/>
                  </a:cubicBezTo>
                  <a:cubicBezTo>
                    <a:pt x="4306" y="818"/>
                    <a:pt x="4443" y="655"/>
                    <a:pt x="4573" y="491"/>
                  </a:cubicBezTo>
                  <a:cubicBezTo>
                    <a:pt x="4702" y="327"/>
                    <a:pt x="4825" y="164"/>
                    <a:pt x="4953" y="82"/>
                  </a:cubicBezTo>
                  <a:cubicBezTo>
                    <a:pt x="5080" y="0"/>
                    <a:pt x="5214" y="0"/>
                    <a:pt x="5347" y="0"/>
                  </a:cubicBezTo>
                  <a:cubicBezTo>
                    <a:pt x="5481" y="0"/>
                    <a:pt x="5614" y="0"/>
                    <a:pt x="5755" y="0"/>
                  </a:cubicBezTo>
                  <a:cubicBezTo>
                    <a:pt x="5896" y="0"/>
                    <a:pt x="6044" y="0"/>
                    <a:pt x="6190" y="0"/>
                  </a:cubicBezTo>
                  <a:cubicBezTo>
                    <a:pt x="6337" y="0"/>
                    <a:pt x="6481" y="0"/>
                    <a:pt x="6627" y="0"/>
                  </a:cubicBezTo>
                  <a:cubicBezTo>
                    <a:pt x="6774" y="0"/>
                    <a:pt x="6922" y="0"/>
                    <a:pt x="7070" y="82"/>
                  </a:cubicBezTo>
                  <a:cubicBezTo>
                    <a:pt x="7219" y="164"/>
                    <a:pt x="7367" y="327"/>
                    <a:pt x="7517" y="409"/>
                  </a:cubicBezTo>
                  <a:cubicBezTo>
                    <a:pt x="7667" y="491"/>
                    <a:pt x="7819" y="491"/>
                    <a:pt x="7969" y="573"/>
                  </a:cubicBezTo>
                  <a:cubicBezTo>
                    <a:pt x="8119" y="655"/>
                    <a:pt x="8267" y="818"/>
                    <a:pt x="8415" y="982"/>
                  </a:cubicBezTo>
                  <a:cubicBezTo>
                    <a:pt x="8564" y="1145"/>
                    <a:pt x="8712" y="1309"/>
                    <a:pt x="8860" y="1473"/>
                  </a:cubicBezTo>
                  <a:cubicBezTo>
                    <a:pt x="9008" y="1636"/>
                    <a:pt x="9157" y="1800"/>
                    <a:pt x="9307" y="1964"/>
                  </a:cubicBezTo>
                  <a:cubicBezTo>
                    <a:pt x="9457" y="2127"/>
                    <a:pt x="9609" y="2291"/>
                    <a:pt x="9759" y="2536"/>
                  </a:cubicBezTo>
                  <a:cubicBezTo>
                    <a:pt x="9909" y="2782"/>
                    <a:pt x="10057" y="3109"/>
                    <a:pt x="10211" y="3355"/>
                  </a:cubicBezTo>
                  <a:cubicBezTo>
                    <a:pt x="10365" y="3600"/>
                    <a:pt x="10524" y="3764"/>
                    <a:pt x="10685" y="3845"/>
                  </a:cubicBezTo>
                  <a:cubicBezTo>
                    <a:pt x="10846" y="3927"/>
                    <a:pt x="11009" y="3927"/>
                    <a:pt x="11148" y="4009"/>
                  </a:cubicBezTo>
                  <a:cubicBezTo>
                    <a:pt x="11287" y="4091"/>
                    <a:pt x="11402" y="4255"/>
                    <a:pt x="11517" y="4336"/>
                  </a:cubicBezTo>
                  <a:cubicBezTo>
                    <a:pt x="11632" y="4418"/>
                    <a:pt x="11747" y="4418"/>
                    <a:pt x="11865" y="4336"/>
                  </a:cubicBezTo>
                  <a:cubicBezTo>
                    <a:pt x="11984" y="4255"/>
                    <a:pt x="12106" y="4091"/>
                    <a:pt x="12232" y="4009"/>
                  </a:cubicBezTo>
                  <a:cubicBezTo>
                    <a:pt x="12358" y="3927"/>
                    <a:pt x="12488" y="3927"/>
                    <a:pt x="12612" y="3845"/>
                  </a:cubicBezTo>
                  <a:cubicBezTo>
                    <a:pt x="12736" y="3764"/>
                    <a:pt x="12855" y="3600"/>
                    <a:pt x="12975" y="3436"/>
                  </a:cubicBezTo>
                  <a:cubicBezTo>
                    <a:pt x="13096" y="3273"/>
                    <a:pt x="13218" y="3109"/>
                    <a:pt x="13342" y="3027"/>
                  </a:cubicBezTo>
                  <a:cubicBezTo>
                    <a:pt x="13466" y="2945"/>
                    <a:pt x="13592" y="2945"/>
                    <a:pt x="13716" y="2864"/>
                  </a:cubicBezTo>
                  <a:cubicBezTo>
                    <a:pt x="13840" y="2782"/>
                    <a:pt x="13963" y="2618"/>
                    <a:pt x="14085" y="2536"/>
                  </a:cubicBezTo>
                  <a:cubicBezTo>
                    <a:pt x="14207" y="2455"/>
                    <a:pt x="14330" y="2455"/>
                    <a:pt x="14456" y="2455"/>
                  </a:cubicBezTo>
                  <a:cubicBezTo>
                    <a:pt x="14582" y="2455"/>
                    <a:pt x="14711" y="2455"/>
                    <a:pt x="14835" y="2455"/>
                  </a:cubicBezTo>
                  <a:cubicBezTo>
                    <a:pt x="14960" y="2455"/>
                    <a:pt x="15078" y="2455"/>
                    <a:pt x="15197" y="2455"/>
                  </a:cubicBezTo>
                  <a:cubicBezTo>
                    <a:pt x="15315" y="2455"/>
                    <a:pt x="15434" y="2455"/>
                    <a:pt x="15556" y="2455"/>
                  </a:cubicBezTo>
                  <a:cubicBezTo>
                    <a:pt x="15678" y="2455"/>
                    <a:pt x="15804" y="2455"/>
                    <a:pt x="15930" y="2455"/>
                  </a:cubicBezTo>
                  <a:cubicBezTo>
                    <a:pt x="16056" y="2455"/>
                    <a:pt x="16182" y="2455"/>
                    <a:pt x="16308" y="2455"/>
                  </a:cubicBezTo>
                  <a:cubicBezTo>
                    <a:pt x="16434" y="2455"/>
                    <a:pt x="16560" y="2455"/>
                    <a:pt x="16690" y="2455"/>
                  </a:cubicBezTo>
                  <a:cubicBezTo>
                    <a:pt x="16820" y="2455"/>
                    <a:pt x="16953" y="2455"/>
                    <a:pt x="17087" y="2536"/>
                  </a:cubicBezTo>
                  <a:cubicBezTo>
                    <a:pt x="17220" y="2618"/>
                    <a:pt x="17353" y="2782"/>
                    <a:pt x="17481" y="2864"/>
                  </a:cubicBezTo>
                  <a:cubicBezTo>
                    <a:pt x="17609" y="2945"/>
                    <a:pt x="17731" y="2945"/>
                    <a:pt x="17859" y="2945"/>
                  </a:cubicBezTo>
                  <a:cubicBezTo>
                    <a:pt x="17987" y="2945"/>
                    <a:pt x="18120" y="2945"/>
                    <a:pt x="18252" y="2945"/>
                  </a:cubicBezTo>
                  <a:cubicBezTo>
                    <a:pt x="18384" y="2945"/>
                    <a:pt x="18513" y="2945"/>
                    <a:pt x="18643" y="2945"/>
                  </a:cubicBezTo>
                  <a:cubicBezTo>
                    <a:pt x="18773" y="2945"/>
                    <a:pt x="18902" y="2945"/>
                    <a:pt x="19028" y="2945"/>
                  </a:cubicBezTo>
                  <a:cubicBezTo>
                    <a:pt x="19154" y="2945"/>
                    <a:pt x="19277" y="2945"/>
                    <a:pt x="19393" y="2945"/>
                  </a:cubicBezTo>
                  <a:cubicBezTo>
                    <a:pt x="19510" y="2945"/>
                    <a:pt x="19621" y="2945"/>
                    <a:pt x="19758" y="2945"/>
                  </a:cubicBezTo>
                  <a:cubicBezTo>
                    <a:pt x="19895" y="2945"/>
                    <a:pt x="20058" y="2945"/>
                    <a:pt x="20210" y="3109"/>
                  </a:cubicBezTo>
                  <a:cubicBezTo>
                    <a:pt x="20362" y="3273"/>
                    <a:pt x="20503" y="3600"/>
                    <a:pt x="20664" y="4173"/>
                  </a:cubicBezTo>
                  <a:cubicBezTo>
                    <a:pt x="20826" y="4745"/>
                    <a:pt x="21007" y="5564"/>
                    <a:pt x="21166" y="6382"/>
                  </a:cubicBezTo>
                  <a:cubicBezTo>
                    <a:pt x="21326" y="7200"/>
                    <a:pt x="21463" y="8018"/>
                    <a:pt x="21600" y="88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7" name="Line"/>
            <p:cNvSpPr/>
            <p:nvPr/>
          </p:nvSpPr>
          <p:spPr>
            <a:xfrm>
              <a:off x="462331" y="4257955"/>
              <a:ext cx="191652" cy="476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433" fill="norm" stroke="1" extrusionOk="0">
                  <a:moveTo>
                    <a:pt x="3657" y="5554"/>
                  </a:moveTo>
                  <a:cubicBezTo>
                    <a:pt x="3422" y="7362"/>
                    <a:pt x="3187" y="9170"/>
                    <a:pt x="3422" y="11359"/>
                  </a:cubicBezTo>
                  <a:cubicBezTo>
                    <a:pt x="3657" y="13547"/>
                    <a:pt x="4361" y="16116"/>
                    <a:pt x="4830" y="17686"/>
                  </a:cubicBezTo>
                  <a:cubicBezTo>
                    <a:pt x="5300" y="19256"/>
                    <a:pt x="5535" y="19827"/>
                    <a:pt x="5535" y="19732"/>
                  </a:cubicBezTo>
                  <a:cubicBezTo>
                    <a:pt x="5535" y="19637"/>
                    <a:pt x="5300" y="18876"/>
                    <a:pt x="4478" y="16925"/>
                  </a:cubicBezTo>
                  <a:cubicBezTo>
                    <a:pt x="3657" y="14974"/>
                    <a:pt x="2248" y="11834"/>
                    <a:pt x="1309" y="9122"/>
                  </a:cubicBezTo>
                  <a:cubicBezTo>
                    <a:pt x="370" y="6410"/>
                    <a:pt x="-100" y="4127"/>
                    <a:pt x="17" y="2699"/>
                  </a:cubicBezTo>
                  <a:cubicBezTo>
                    <a:pt x="135" y="1272"/>
                    <a:pt x="839" y="701"/>
                    <a:pt x="1778" y="368"/>
                  </a:cubicBezTo>
                  <a:cubicBezTo>
                    <a:pt x="2717" y="35"/>
                    <a:pt x="3891" y="-60"/>
                    <a:pt x="5652" y="35"/>
                  </a:cubicBezTo>
                  <a:cubicBezTo>
                    <a:pt x="7413" y="130"/>
                    <a:pt x="9761" y="416"/>
                    <a:pt x="12343" y="1558"/>
                  </a:cubicBezTo>
                  <a:cubicBezTo>
                    <a:pt x="14926" y="2699"/>
                    <a:pt x="17743" y="4698"/>
                    <a:pt x="19387" y="7457"/>
                  </a:cubicBezTo>
                  <a:cubicBezTo>
                    <a:pt x="21030" y="10217"/>
                    <a:pt x="21500" y="13737"/>
                    <a:pt x="21148" y="16116"/>
                  </a:cubicBezTo>
                  <a:cubicBezTo>
                    <a:pt x="20796" y="18495"/>
                    <a:pt x="19622" y="19732"/>
                    <a:pt x="17626" y="20493"/>
                  </a:cubicBezTo>
                  <a:cubicBezTo>
                    <a:pt x="15630" y="21255"/>
                    <a:pt x="12813" y="21540"/>
                    <a:pt x="10465" y="21397"/>
                  </a:cubicBezTo>
                  <a:cubicBezTo>
                    <a:pt x="8117" y="21255"/>
                    <a:pt x="6239" y="20684"/>
                    <a:pt x="5183" y="20065"/>
                  </a:cubicBezTo>
                  <a:cubicBezTo>
                    <a:pt x="4126" y="19447"/>
                    <a:pt x="3891" y="18781"/>
                    <a:pt x="4713" y="18162"/>
                  </a:cubicBezTo>
                  <a:cubicBezTo>
                    <a:pt x="5535" y="17544"/>
                    <a:pt x="7413" y="16973"/>
                    <a:pt x="9291" y="16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8" name="Line"/>
            <p:cNvSpPr/>
            <p:nvPr/>
          </p:nvSpPr>
          <p:spPr>
            <a:xfrm>
              <a:off x="737876" y="4457776"/>
              <a:ext cx="102929" cy="213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5" h="21196" fill="norm" stroke="1" extrusionOk="0">
                  <a:moveTo>
                    <a:pt x="14992" y="2509"/>
                  </a:moveTo>
                  <a:cubicBezTo>
                    <a:pt x="13298" y="1461"/>
                    <a:pt x="11604" y="412"/>
                    <a:pt x="9698" y="98"/>
                  </a:cubicBezTo>
                  <a:cubicBezTo>
                    <a:pt x="7792" y="-217"/>
                    <a:pt x="5674" y="202"/>
                    <a:pt x="3980" y="1775"/>
                  </a:cubicBezTo>
                  <a:cubicBezTo>
                    <a:pt x="2286" y="3348"/>
                    <a:pt x="1016" y="6074"/>
                    <a:pt x="380" y="9115"/>
                  </a:cubicBezTo>
                  <a:cubicBezTo>
                    <a:pt x="-255" y="12156"/>
                    <a:pt x="-255" y="15511"/>
                    <a:pt x="1651" y="17818"/>
                  </a:cubicBezTo>
                  <a:cubicBezTo>
                    <a:pt x="3557" y="20125"/>
                    <a:pt x="7369" y="21383"/>
                    <a:pt x="11180" y="21173"/>
                  </a:cubicBezTo>
                  <a:cubicBezTo>
                    <a:pt x="14992" y="20964"/>
                    <a:pt x="18804" y="19286"/>
                    <a:pt x="20074" y="16245"/>
                  </a:cubicBezTo>
                  <a:cubicBezTo>
                    <a:pt x="21345" y="13204"/>
                    <a:pt x="20074" y="8800"/>
                    <a:pt x="18592" y="6284"/>
                  </a:cubicBezTo>
                  <a:cubicBezTo>
                    <a:pt x="17110" y="3767"/>
                    <a:pt x="15416" y="3138"/>
                    <a:pt x="13298" y="2824"/>
                  </a:cubicBezTo>
                  <a:cubicBezTo>
                    <a:pt x="11180" y="2509"/>
                    <a:pt x="8639" y="2509"/>
                    <a:pt x="8004" y="3033"/>
                  </a:cubicBezTo>
                  <a:cubicBezTo>
                    <a:pt x="7369" y="3558"/>
                    <a:pt x="8639" y="4606"/>
                    <a:pt x="9910" y="5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9" name="Line"/>
            <p:cNvSpPr/>
            <p:nvPr/>
          </p:nvSpPr>
          <p:spPr>
            <a:xfrm>
              <a:off x="918633" y="4476750"/>
              <a:ext cx="205317" cy="159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2227" y="0"/>
                  </a:moveTo>
                  <a:cubicBezTo>
                    <a:pt x="1113" y="853"/>
                    <a:pt x="0" y="1705"/>
                    <a:pt x="0" y="5116"/>
                  </a:cubicBezTo>
                  <a:cubicBezTo>
                    <a:pt x="0" y="8526"/>
                    <a:pt x="1113" y="14495"/>
                    <a:pt x="2227" y="17763"/>
                  </a:cubicBezTo>
                  <a:cubicBezTo>
                    <a:pt x="3340" y="21032"/>
                    <a:pt x="4454" y="21600"/>
                    <a:pt x="5456" y="21316"/>
                  </a:cubicBezTo>
                  <a:cubicBezTo>
                    <a:pt x="6458" y="21032"/>
                    <a:pt x="7348" y="19895"/>
                    <a:pt x="8239" y="16768"/>
                  </a:cubicBezTo>
                  <a:cubicBezTo>
                    <a:pt x="9130" y="13642"/>
                    <a:pt x="10021" y="8526"/>
                    <a:pt x="10466" y="5258"/>
                  </a:cubicBezTo>
                  <a:cubicBezTo>
                    <a:pt x="10911" y="1989"/>
                    <a:pt x="10911" y="568"/>
                    <a:pt x="10800" y="568"/>
                  </a:cubicBezTo>
                  <a:cubicBezTo>
                    <a:pt x="10689" y="568"/>
                    <a:pt x="10466" y="1989"/>
                    <a:pt x="10577" y="4263"/>
                  </a:cubicBezTo>
                  <a:cubicBezTo>
                    <a:pt x="10689" y="6537"/>
                    <a:pt x="11134" y="9663"/>
                    <a:pt x="11802" y="12079"/>
                  </a:cubicBezTo>
                  <a:cubicBezTo>
                    <a:pt x="12470" y="14495"/>
                    <a:pt x="13361" y="16200"/>
                    <a:pt x="14808" y="16484"/>
                  </a:cubicBezTo>
                  <a:cubicBezTo>
                    <a:pt x="16256" y="16768"/>
                    <a:pt x="18260" y="15632"/>
                    <a:pt x="19485" y="14353"/>
                  </a:cubicBezTo>
                  <a:cubicBezTo>
                    <a:pt x="20709" y="13074"/>
                    <a:pt x="21155" y="11653"/>
                    <a:pt x="21600" y="10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0" name="Line"/>
            <p:cNvSpPr/>
            <p:nvPr/>
          </p:nvSpPr>
          <p:spPr>
            <a:xfrm>
              <a:off x="1133210" y="4236447"/>
              <a:ext cx="101638" cy="412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463" fill="norm" stroke="1" extrusionOk="0">
                  <a:moveTo>
                    <a:pt x="4684" y="1601"/>
                  </a:moveTo>
                  <a:cubicBezTo>
                    <a:pt x="3802" y="830"/>
                    <a:pt x="2921" y="58"/>
                    <a:pt x="2039" y="3"/>
                  </a:cubicBezTo>
                  <a:cubicBezTo>
                    <a:pt x="1157" y="-52"/>
                    <a:pt x="276" y="609"/>
                    <a:pt x="55" y="2262"/>
                  </a:cubicBezTo>
                  <a:cubicBezTo>
                    <a:pt x="-165" y="3915"/>
                    <a:pt x="276" y="6560"/>
                    <a:pt x="1378" y="9426"/>
                  </a:cubicBezTo>
                  <a:cubicBezTo>
                    <a:pt x="2480" y="12291"/>
                    <a:pt x="4243" y="15377"/>
                    <a:pt x="5566" y="17250"/>
                  </a:cubicBezTo>
                  <a:cubicBezTo>
                    <a:pt x="6888" y="19124"/>
                    <a:pt x="7770" y="19785"/>
                    <a:pt x="8211" y="19840"/>
                  </a:cubicBezTo>
                  <a:cubicBezTo>
                    <a:pt x="8651" y="19895"/>
                    <a:pt x="8651" y="19344"/>
                    <a:pt x="8872" y="18407"/>
                  </a:cubicBezTo>
                  <a:cubicBezTo>
                    <a:pt x="9092" y="17470"/>
                    <a:pt x="9533" y="16148"/>
                    <a:pt x="9974" y="15156"/>
                  </a:cubicBezTo>
                  <a:cubicBezTo>
                    <a:pt x="10415" y="14164"/>
                    <a:pt x="10855" y="13503"/>
                    <a:pt x="11957" y="13007"/>
                  </a:cubicBezTo>
                  <a:cubicBezTo>
                    <a:pt x="13059" y="12511"/>
                    <a:pt x="14823" y="12181"/>
                    <a:pt x="16366" y="12401"/>
                  </a:cubicBezTo>
                  <a:cubicBezTo>
                    <a:pt x="17908" y="12621"/>
                    <a:pt x="19231" y="13393"/>
                    <a:pt x="20113" y="14826"/>
                  </a:cubicBezTo>
                  <a:cubicBezTo>
                    <a:pt x="20994" y="16258"/>
                    <a:pt x="21435" y="18352"/>
                    <a:pt x="20994" y="19619"/>
                  </a:cubicBezTo>
                  <a:cubicBezTo>
                    <a:pt x="20553" y="20887"/>
                    <a:pt x="19231" y="21328"/>
                    <a:pt x="17468" y="21438"/>
                  </a:cubicBezTo>
                  <a:cubicBezTo>
                    <a:pt x="15704" y="21548"/>
                    <a:pt x="13500" y="21328"/>
                    <a:pt x="11076" y="20060"/>
                  </a:cubicBezTo>
                  <a:cubicBezTo>
                    <a:pt x="8651" y="18793"/>
                    <a:pt x="6006" y="16479"/>
                    <a:pt x="4464" y="15046"/>
                  </a:cubicBezTo>
                  <a:cubicBezTo>
                    <a:pt x="2921" y="13613"/>
                    <a:pt x="2480" y="13062"/>
                    <a:pt x="2039" y="12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1" name="Line"/>
            <p:cNvSpPr/>
            <p:nvPr/>
          </p:nvSpPr>
          <p:spPr>
            <a:xfrm>
              <a:off x="1310216" y="4241800"/>
              <a:ext cx="245535" cy="359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8" fill="norm" stroke="1" extrusionOk="0">
                  <a:moveTo>
                    <a:pt x="931" y="0"/>
                  </a:moveTo>
                  <a:cubicBezTo>
                    <a:pt x="745" y="2260"/>
                    <a:pt x="559" y="4521"/>
                    <a:pt x="372" y="7409"/>
                  </a:cubicBezTo>
                  <a:cubicBezTo>
                    <a:pt x="186" y="10298"/>
                    <a:pt x="0" y="13814"/>
                    <a:pt x="0" y="15949"/>
                  </a:cubicBezTo>
                  <a:cubicBezTo>
                    <a:pt x="0" y="18084"/>
                    <a:pt x="186" y="18837"/>
                    <a:pt x="559" y="19528"/>
                  </a:cubicBezTo>
                  <a:cubicBezTo>
                    <a:pt x="931" y="20219"/>
                    <a:pt x="1490" y="20847"/>
                    <a:pt x="2234" y="21160"/>
                  </a:cubicBezTo>
                  <a:cubicBezTo>
                    <a:pt x="2979" y="21474"/>
                    <a:pt x="3910" y="21474"/>
                    <a:pt x="5028" y="20721"/>
                  </a:cubicBezTo>
                  <a:cubicBezTo>
                    <a:pt x="6145" y="19967"/>
                    <a:pt x="7448" y="18460"/>
                    <a:pt x="8472" y="16765"/>
                  </a:cubicBezTo>
                  <a:cubicBezTo>
                    <a:pt x="9497" y="15070"/>
                    <a:pt x="10241" y="13186"/>
                    <a:pt x="10521" y="11867"/>
                  </a:cubicBezTo>
                  <a:cubicBezTo>
                    <a:pt x="10800" y="10549"/>
                    <a:pt x="10614" y="9795"/>
                    <a:pt x="10055" y="9607"/>
                  </a:cubicBezTo>
                  <a:cubicBezTo>
                    <a:pt x="9497" y="9419"/>
                    <a:pt x="8566" y="9795"/>
                    <a:pt x="7541" y="11177"/>
                  </a:cubicBezTo>
                  <a:cubicBezTo>
                    <a:pt x="6517" y="12558"/>
                    <a:pt x="5400" y="14944"/>
                    <a:pt x="5214" y="16891"/>
                  </a:cubicBezTo>
                  <a:cubicBezTo>
                    <a:pt x="5028" y="18837"/>
                    <a:pt x="5772" y="20344"/>
                    <a:pt x="7728" y="20972"/>
                  </a:cubicBezTo>
                  <a:cubicBezTo>
                    <a:pt x="9683" y="21600"/>
                    <a:pt x="12848" y="21349"/>
                    <a:pt x="15362" y="20784"/>
                  </a:cubicBezTo>
                  <a:cubicBezTo>
                    <a:pt x="17876" y="20219"/>
                    <a:pt x="19738" y="19340"/>
                    <a:pt x="21600" y="18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2" name="Line"/>
            <p:cNvSpPr/>
            <p:nvPr/>
          </p:nvSpPr>
          <p:spPr>
            <a:xfrm>
              <a:off x="1995629" y="4178299"/>
              <a:ext cx="258621" cy="363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15" fill="norm" stroke="1" extrusionOk="0">
                  <a:moveTo>
                    <a:pt x="21457" y="0"/>
                  </a:moveTo>
                  <a:cubicBezTo>
                    <a:pt x="18472" y="125"/>
                    <a:pt x="15486" y="250"/>
                    <a:pt x="12237" y="1686"/>
                  </a:cubicBezTo>
                  <a:cubicBezTo>
                    <a:pt x="8989" y="3121"/>
                    <a:pt x="5477" y="5868"/>
                    <a:pt x="3281" y="8677"/>
                  </a:cubicBezTo>
                  <a:cubicBezTo>
                    <a:pt x="1086" y="11487"/>
                    <a:pt x="208" y="14358"/>
                    <a:pt x="33" y="16356"/>
                  </a:cubicBezTo>
                  <a:cubicBezTo>
                    <a:pt x="-143" y="18354"/>
                    <a:pt x="384" y="19477"/>
                    <a:pt x="2052" y="20289"/>
                  </a:cubicBezTo>
                  <a:cubicBezTo>
                    <a:pt x="3720" y="21101"/>
                    <a:pt x="6530" y="21600"/>
                    <a:pt x="9603" y="21350"/>
                  </a:cubicBezTo>
                  <a:cubicBezTo>
                    <a:pt x="12677" y="21101"/>
                    <a:pt x="16013" y="20102"/>
                    <a:pt x="17857" y="19290"/>
                  </a:cubicBezTo>
                  <a:cubicBezTo>
                    <a:pt x="19701" y="18479"/>
                    <a:pt x="20052" y="17854"/>
                    <a:pt x="20403" y="17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3" name="Line"/>
            <p:cNvSpPr/>
            <p:nvPr/>
          </p:nvSpPr>
          <p:spPr>
            <a:xfrm>
              <a:off x="2031999" y="4368799"/>
              <a:ext cx="2286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0" y="16800"/>
                    <a:pt x="11600" y="12000"/>
                    <a:pt x="15200" y="8400"/>
                  </a:cubicBezTo>
                  <a:cubicBezTo>
                    <a:pt x="18800" y="4800"/>
                    <a:pt x="202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4" name="Line"/>
            <p:cNvSpPr/>
            <p:nvPr/>
          </p:nvSpPr>
          <p:spPr>
            <a:xfrm>
              <a:off x="2381783" y="4201386"/>
              <a:ext cx="253467" cy="277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272" fill="norm" stroke="1" extrusionOk="0">
                  <a:moveTo>
                    <a:pt x="495" y="4076"/>
                  </a:moveTo>
                  <a:cubicBezTo>
                    <a:pt x="315" y="3101"/>
                    <a:pt x="135" y="2127"/>
                    <a:pt x="45" y="2045"/>
                  </a:cubicBezTo>
                  <a:cubicBezTo>
                    <a:pt x="-45" y="1964"/>
                    <a:pt x="-45" y="2776"/>
                    <a:pt x="495" y="5294"/>
                  </a:cubicBezTo>
                  <a:cubicBezTo>
                    <a:pt x="1035" y="7811"/>
                    <a:pt x="2115" y="12033"/>
                    <a:pt x="2745" y="14551"/>
                  </a:cubicBezTo>
                  <a:cubicBezTo>
                    <a:pt x="3375" y="17068"/>
                    <a:pt x="3555" y="17880"/>
                    <a:pt x="3825" y="18773"/>
                  </a:cubicBezTo>
                  <a:cubicBezTo>
                    <a:pt x="4095" y="19667"/>
                    <a:pt x="4455" y="20641"/>
                    <a:pt x="5085" y="21047"/>
                  </a:cubicBezTo>
                  <a:cubicBezTo>
                    <a:pt x="5715" y="21453"/>
                    <a:pt x="6615" y="21291"/>
                    <a:pt x="7155" y="20722"/>
                  </a:cubicBezTo>
                  <a:cubicBezTo>
                    <a:pt x="7695" y="20154"/>
                    <a:pt x="7875" y="19179"/>
                    <a:pt x="7965" y="18205"/>
                  </a:cubicBezTo>
                  <a:cubicBezTo>
                    <a:pt x="8055" y="17230"/>
                    <a:pt x="8055" y="16256"/>
                    <a:pt x="8325" y="15119"/>
                  </a:cubicBezTo>
                  <a:cubicBezTo>
                    <a:pt x="8595" y="13982"/>
                    <a:pt x="9135" y="12683"/>
                    <a:pt x="9675" y="12764"/>
                  </a:cubicBezTo>
                  <a:cubicBezTo>
                    <a:pt x="10215" y="12845"/>
                    <a:pt x="10755" y="14307"/>
                    <a:pt x="11385" y="15769"/>
                  </a:cubicBezTo>
                  <a:cubicBezTo>
                    <a:pt x="12015" y="17230"/>
                    <a:pt x="12735" y="18692"/>
                    <a:pt x="13545" y="19504"/>
                  </a:cubicBezTo>
                  <a:cubicBezTo>
                    <a:pt x="14355" y="20316"/>
                    <a:pt x="15255" y="20479"/>
                    <a:pt x="15975" y="19910"/>
                  </a:cubicBezTo>
                  <a:cubicBezTo>
                    <a:pt x="16695" y="19342"/>
                    <a:pt x="17235" y="18042"/>
                    <a:pt x="17865" y="14957"/>
                  </a:cubicBezTo>
                  <a:cubicBezTo>
                    <a:pt x="18495" y="11871"/>
                    <a:pt x="19215" y="6999"/>
                    <a:pt x="19665" y="3994"/>
                  </a:cubicBezTo>
                  <a:cubicBezTo>
                    <a:pt x="20115" y="990"/>
                    <a:pt x="20295" y="-147"/>
                    <a:pt x="20565" y="15"/>
                  </a:cubicBezTo>
                  <a:cubicBezTo>
                    <a:pt x="20835" y="178"/>
                    <a:pt x="21195" y="1639"/>
                    <a:pt x="21555" y="31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5" name="Line"/>
            <p:cNvSpPr/>
            <p:nvPr/>
          </p:nvSpPr>
          <p:spPr>
            <a:xfrm>
              <a:off x="2737355" y="4157133"/>
              <a:ext cx="253496" cy="282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525" fill="norm" stroke="1" extrusionOk="0">
                  <a:moveTo>
                    <a:pt x="3197" y="9833"/>
                  </a:moveTo>
                  <a:cubicBezTo>
                    <a:pt x="3197" y="8543"/>
                    <a:pt x="3197" y="7254"/>
                    <a:pt x="3107" y="7093"/>
                  </a:cubicBezTo>
                  <a:cubicBezTo>
                    <a:pt x="3017" y="6931"/>
                    <a:pt x="2837" y="7899"/>
                    <a:pt x="2297" y="10155"/>
                  </a:cubicBezTo>
                  <a:cubicBezTo>
                    <a:pt x="1757" y="12412"/>
                    <a:pt x="857" y="15958"/>
                    <a:pt x="407" y="18215"/>
                  </a:cubicBezTo>
                  <a:cubicBezTo>
                    <a:pt x="-43" y="20472"/>
                    <a:pt x="-43" y="21439"/>
                    <a:pt x="47" y="21519"/>
                  </a:cubicBezTo>
                  <a:cubicBezTo>
                    <a:pt x="137" y="21600"/>
                    <a:pt x="317" y="20794"/>
                    <a:pt x="947" y="17731"/>
                  </a:cubicBezTo>
                  <a:cubicBezTo>
                    <a:pt x="1577" y="14669"/>
                    <a:pt x="2657" y="9349"/>
                    <a:pt x="3377" y="6287"/>
                  </a:cubicBezTo>
                  <a:cubicBezTo>
                    <a:pt x="4097" y="3224"/>
                    <a:pt x="4457" y="2418"/>
                    <a:pt x="4907" y="1693"/>
                  </a:cubicBezTo>
                  <a:cubicBezTo>
                    <a:pt x="5357" y="967"/>
                    <a:pt x="5897" y="322"/>
                    <a:pt x="6167" y="484"/>
                  </a:cubicBezTo>
                  <a:cubicBezTo>
                    <a:pt x="6437" y="645"/>
                    <a:pt x="6437" y="1612"/>
                    <a:pt x="6617" y="3224"/>
                  </a:cubicBezTo>
                  <a:cubicBezTo>
                    <a:pt x="6797" y="4836"/>
                    <a:pt x="7157" y="7093"/>
                    <a:pt x="7697" y="8543"/>
                  </a:cubicBezTo>
                  <a:cubicBezTo>
                    <a:pt x="8237" y="9994"/>
                    <a:pt x="8957" y="10639"/>
                    <a:pt x="10037" y="10478"/>
                  </a:cubicBezTo>
                  <a:cubicBezTo>
                    <a:pt x="11117" y="10316"/>
                    <a:pt x="12557" y="9349"/>
                    <a:pt x="13817" y="7737"/>
                  </a:cubicBezTo>
                  <a:cubicBezTo>
                    <a:pt x="15077" y="6125"/>
                    <a:pt x="16157" y="3869"/>
                    <a:pt x="17057" y="2337"/>
                  </a:cubicBezTo>
                  <a:cubicBezTo>
                    <a:pt x="17957" y="806"/>
                    <a:pt x="18677" y="0"/>
                    <a:pt x="19307" y="0"/>
                  </a:cubicBezTo>
                  <a:cubicBezTo>
                    <a:pt x="19937" y="0"/>
                    <a:pt x="20477" y="806"/>
                    <a:pt x="20747" y="3627"/>
                  </a:cubicBezTo>
                  <a:cubicBezTo>
                    <a:pt x="21017" y="6448"/>
                    <a:pt x="21017" y="11284"/>
                    <a:pt x="21107" y="14104"/>
                  </a:cubicBezTo>
                  <a:cubicBezTo>
                    <a:pt x="21197" y="16925"/>
                    <a:pt x="21377" y="17731"/>
                    <a:pt x="21557" y="18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6" name="Line"/>
            <p:cNvSpPr/>
            <p:nvPr/>
          </p:nvSpPr>
          <p:spPr>
            <a:xfrm>
              <a:off x="3097179" y="4081383"/>
              <a:ext cx="109572" cy="340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0688" fill="norm" stroke="1" extrusionOk="0">
                  <a:moveTo>
                    <a:pt x="14984" y="7430"/>
                  </a:moveTo>
                  <a:cubicBezTo>
                    <a:pt x="11723" y="8973"/>
                    <a:pt x="8463" y="10515"/>
                    <a:pt x="6018" y="12637"/>
                  </a:cubicBezTo>
                  <a:cubicBezTo>
                    <a:pt x="3572" y="14758"/>
                    <a:pt x="1942" y="17458"/>
                    <a:pt x="923" y="19130"/>
                  </a:cubicBezTo>
                  <a:cubicBezTo>
                    <a:pt x="-95" y="20801"/>
                    <a:pt x="-503" y="21444"/>
                    <a:pt x="923" y="19451"/>
                  </a:cubicBezTo>
                  <a:cubicBezTo>
                    <a:pt x="2350" y="17458"/>
                    <a:pt x="5610" y="12830"/>
                    <a:pt x="8055" y="9487"/>
                  </a:cubicBezTo>
                  <a:cubicBezTo>
                    <a:pt x="10501" y="6144"/>
                    <a:pt x="12131" y="4087"/>
                    <a:pt x="13557" y="2608"/>
                  </a:cubicBezTo>
                  <a:cubicBezTo>
                    <a:pt x="14984" y="1130"/>
                    <a:pt x="16206" y="230"/>
                    <a:pt x="17429" y="37"/>
                  </a:cubicBezTo>
                  <a:cubicBezTo>
                    <a:pt x="18652" y="-156"/>
                    <a:pt x="19874" y="358"/>
                    <a:pt x="20486" y="2737"/>
                  </a:cubicBezTo>
                  <a:cubicBezTo>
                    <a:pt x="21097" y="5115"/>
                    <a:pt x="21097" y="9358"/>
                    <a:pt x="21097" y="12573"/>
                  </a:cubicBezTo>
                  <a:cubicBezTo>
                    <a:pt x="21097" y="15787"/>
                    <a:pt x="21097" y="17973"/>
                    <a:pt x="21097" y="201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7" name="Line"/>
            <p:cNvSpPr/>
            <p:nvPr/>
          </p:nvSpPr>
          <p:spPr>
            <a:xfrm>
              <a:off x="3149599" y="4279900"/>
              <a:ext cx="889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8" name="Line"/>
            <p:cNvSpPr/>
            <p:nvPr/>
          </p:nvSpPr>
          <p:spPr>
            <a:xfrm>
              <a:off x="393699" y="4622800"/>
              <a:ext cx="2971801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7" y="20815"/>
                    <a:pt x="554" y="20029"/>
                    <a:pt x="1015" y="19309"/>
                  </a:cubicBezTo>
                  <a:cubicBezTo>
                    <a:pt x="1477" y="18589"/>
                    <a:pt x="2123" y="17935"/>
                    <a:pt x="2700" y="17411"/>
                  </a:cubicBezTo>
                  <a:cubicBezTo>
                    <a:pt x="3277" y="16887"/>
                    <a:pt x="3785" y="16495"/>
                    <a:pt x="4354" y="16233"/>
                  </a:cubicBezTo>
                  <a:cubicBezTo>
                    <a:pt x="4923" y="15971"/>
                    <a:pt x="5554" y="15840"/>
                    <a:pt x="6185" y="15644"/>
                  </a:cubicBezTo>
                  <a:cubicBezTo>
                    <a:pt x="6815" y="15447"/>
                    <a:pt x="7446" y="15185"/>
                    <a:pt x="7992" y="14858"/>
                  </a:cubicBezTo>
                  <a:cubicBezTo>
                    <a:pt x="8538" y="14531"/>
                    <a:pt x="9000" y="14138"/>
                    <a:pt x="9462" y="13680"/>
                  </a:cubicBezTo>
                  <a:cubicBezTo>
                    <a:pt x="9923" y="13222"/>
                    <a:pt x="10385" y="12698"/>
                    <a:pt x="10854" y="12175"/>
                  </a:cubicBezTo>
                  <a:cubicBezTo>
                    <a:pt x="11323" y="11651"/>
                    <a:pt x="11800" y="11127"/>
                    <a:pt x="12285" y="10538"/>
                  </a:cubicBezTo>
                  <a:cubicBezTo>
                    <a:pt x="12769" y="9949"/>
                    <a:pt x="13262" y="9295"/>
                    <a:pt x="13754" y="8640"/>
                  </a:cubicBezTo>
                  <a:cubicBezTo>
                    <a:pt x="14246" y="7985"/>
                    <a:pt x="14738" y="7331"/>
                    <a:pt x="15223" y="6676"/>
                  </a:cubicBezTo>
                  <a:cubicBezTo>
                    <a:pt x="15708" y="6022"/>
                    <a:pt x="16185" y="5367"/>
                    <a:pt x="16754" y="4713"/>
                  </a:cubicBezTo>
                  <a:cubicBezTo>
                    <a:pt x="17323" y="4058"/>
                    <a:pt x="17985" y="3404"/>
                    <a:pt x="18623" y="2749"/>
                  </a:cubicBezTo>
                  <a:cubicBezTo>
                    <a:pt x="19262" y="2095"/>
                    <a:pt x="19877" y="1440"/>
                    <a:pt x="20369" y="982"/>
                  </a:cubicBezTo>
                  <a:cubicBezTo>
                    <a:pt x="20862" y="524"/>
                    <a:pt x="21231" y="2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9" name="Line"/>
            <p:cNvSpPr/>
            <p:nvPr/>
          </p:nvSpPr>
          <p:spPr>
            <a:xfrm>
              <a:off x="933449" y="4794250"/>
              <a:ext cx="182880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25" y="20260"/>
                    <a:pt x="1850" y="18921"/>
                    <a:pt x="2700" y="17665"/>
                  </a:cubicBezTo>
                  <a:cubicBezTo>
                    <a:pt x="3550" y="16409"/>
                    <a:pt x="4325" y="15237"/>
                    <a:pt x="5112" y="14065"/>
                  </a:cubicBezTo>
                  <a:cubicBezTo>
                    <a:pt x="5900" y="12893"/>
                    <a:pt x="6700" y="11721"/>
                    <a:pt x="7538" y="10716"/>
                  </a:cubicBezTo>
                  <a:cubicBezTo>
                    <a:pt x="8375" y="9712"/>
                    <a:pt x="9250" y="8874"/>
                    <a:pt x="10162" y="8037"/>
                  </a:cubicBezTo>
                  <a:cubicBezTo>
                    <a:pt x="11075" y="7200"/>
                    <a:pt x="12025" y="6363"/>
                    <a:pt x="12962" y="5693"/>
                  </a:cubicBezTo>
                  <a:cubicBezTo>
                    <a:pt x="13900" y="5023"/>
                    <a:pt x="14825" y="4521"/>
                    <a:pt x="15838" y="3935"/>
                  </a:cubicBezTo>
                  <a:cubicBezTo>
                    <a:pt x="16850" y="3349"/>
                    <a:pt x="17950" y="2679"/>
                    <a:pt x="18925" y="2009"/>
                  </a:cubicBezTo>
                  <a:cubicBezTo>
                    <a:pt x="19900" y="1340"/>
                    <a:pt x="20750" y="67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0" name="Line"/>
            <p:cNvSpPr/>
            <p:nvPr/>
          </p:nvSpPr>
          <p:spPr>
            <a:xfrm>
              <a:off x="3448049" y="4298950"/>
              <a:ext cx="571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1" name="Line"/>
            <p:cNvSpPr/>
            <p:nvPr/>
          </p:nvSpPr>
          <p:spPr>
            <a:xfrm>
              <a:off x="3568699" y="4444999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2" name="Line"/>
            <p:cNvSpPr/>
            <p:nvPr/>
          </p:nvSpPr>
          <p:spPr>
            <a:xfrm>
              <a:off x="4669366" y="4444999"/>
              <a:ext cx="228222" cy="568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410" fill="norm" stroke="1" extrusionOk="0">
                  <a:moveTo>
                    <a:pt x="1585" y="0"/>
                  </a:moveTo>
                  <a:cubicBezTo>
                    <a:pt x="793" y="1514"/>
                    <a:pt x="0" y="3029"/>
                    <a:pt x="0" y="4264"/>
                  </a:cubicBezTo>
                  <a:cubicBezTo>
                    <a:pt x="0" y="5500"/>
                    <a:pt x="793" y="6456"/>
                    <a:pt x="1585" y="7134"/>
                  </a:cubicBezTo>
                  <a:cubicBezTo>
                    <a:pt x="2378" y="7811"/>
                    <a:pt x="3171" y="8210"/>
                    <a:pt x="4261" y="8409"/>
                  </a:cubicBezTo>
                  <a:cubicBezTo>
                    <a:pt x="5350" y="8608"/>
                    <a:pt x="6738" y="8608"/>
                    <a:pt x="8521" y="8090"/>
                  </a:cubicBezTo>
                  <a:cubicBezTo>
                    <a:pt x="10305" y="7572"/>
                    <a:pt x="12484" y="6536"/>
                    <a:pt x="14169" y="5340"/>
                  </a:cubicBezTo>
                  <a:cubicBezTo>
                    <a:pt x="15853" y="4145"/>
                    <a:pt x="17042" y="2790"/>
                    <a:pt x="17538" y="1913"/>
                  </a:cubicBezTo>
                  <a:cubicBezTo>
                    <a:pt x="18033" y="1036"/>
                    <a:pt x="17835" y="638"/>
                    <a:pt x="17637" y="638"/>
                  </a:cubicBezTo>
                  <a:cubicBezTo>
                    <a:pt x="17439" y="638"/>
                    <a:pt x="17240" y="1036"/>
                    <a:pt x="17637" y="2232"/>
                  </a:cubicBezTo>
                  <a:cubicBezTo>
                    <a:pt x="18033" y="3427"/>
                    <a:pt x="19024" y="5420"/>
                    <a:pt x="19916" y="7970"/>
                  </a:cubicBezTo>
                  <a:cubicBezTo>
                    <a:pt x="20807" y="10521"/>
                    <a:pt x="21600" y="13630"/>
                    <a:pt x="21303" y="15941"/>
                  </a:cubicBezTo>
                  <a:cubicBezTo>
                    <a:pt x="21006" y="18252"/>
                    <a:pt x="19618" y="19767"/>
                    <a:pt x="17240" y="20604"/>
                  </a:cubicBezTo>
                  <a:cubicBezTo>
                    <a:pt x="14862" y="21441"/>
                    <a:pt x="11494" y="21600"/>
                    <a:pt x="8719" y="21201"/>
                  </a:cubicBezTo>
                  <a:cubicBezTo>
                    <a:pt x="5945" y="20803"/>
                    <a:pt x="3765" y="19846"/>
                    <a:pt x="2576" y="18691"/>
                  </a:cubicBezTo>
                  <a:cubicBezTo>
                    <a:pt x="1387" y="17535"/>
                    <a:pt x="1189" y="16180"/>
                    <a:pt x="991" y="14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3" name="Line"/>
            <p:cNvSpPr/>
            <p:nvPr/>
          </p:nvSpPr>
          <p:spPr>
            <a:xfrm>
              <a:off x="4725298" y="4233021"/>
              <a:ext cx="126102" cy="159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0928" fill="norm" stroke="1" extrusionOk="0">
                  <a:moveTo>
                    <a:pt x="927" y="11118"/>
                  </a:moveTo>
                  <a:cubicBezTo>
                    <a:pt x="1287" y="12502"/>
                    <a:pt x="1647" y="13887"/>
                    <a:pt x="1467" y="15826"/>
                  </a:cubicBezTo>
                  <a:cubicBezTo>
                    <a:pt x="1287" y="17764"/>
                    <a:pt x="567" y="20256"/>
                    <a:pt x="207" y="20810"/>
                  </a:cubicBezTo>
                  <a:cubicBezTo>
                    <a:pt x="-153" y="21364"/>
                    <a:pt x="-153" y="19979"/>
                    <a:pt x="1107" y="16518"/>
                  </a:cubicBezTo>
                  <a:cubicBezTo>
                    <a:pt x="2367" y="13056"/>
                    <a:pt x="4887" y="7518"/>
                    <a:pt x="6687" y="4195"/>
                  </a:cubicBezTo>
                  <a:cubicBezTo>
                    <a:pt x="8487" y="872"/>
                    <a:pt x="9567" y="-236"/>
                    <a:pt x="10647" y="41"/>
                  </a:cubicBezTo>
                  <a:cubicBezTo>
                    <a:pt x="11727" y="318"/>
                    <a:pt x="12807" y="1979"/>
                    <a:pt x="14607" y="5302"/>
                  </a:cubicBezTo>
                  <a:cubicBezTo>
                    <a:pt x="16407" y="8626"/>
                    <a:pt x="18927" y="13610"/>
                    <a:pt x="21447" y="18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4" name="Line"/>
            <p:cNvSpPr/>
            <p:nvPr/>
          </p:nvSpPr>
          <p:spPr>
            <a:xfrm>
              <a:off x="5029841" y="4578349"/>
              <a:ext cx="56509" cy="201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600" fill="norm" stroke="1" extrusionOk="0">
                  <a:moveTo>
                    <a:pt x="4558" y="0"/>
                  </a:moveTo>
                  <a:cubicBezTo>
                    <a:pt x="2958" y="5457"/>
                    <a:pt x="1358" y="10914"/>
                    <a:pt x="558" y="14211"/>
                  </a:cubicBezTo>
                  <a:cubicBezTo>
                    <a:pt x="-242" y="17507"/>
                    <a:pt x="-242" y="18644"/>
                    <a:pt x="958" y="19667"/>
                  </a:cubicBezTo>
                  <a:cubicBezTo>
                    <a:pt x="2158" y="20691"/>
                    <a:pt x="4558" y="21600"/>
                    <a:pt x="7358" y="21600"/>
                  </a:cubicBezTo>
                  <a:cubicBezTo>
                    <a:pt x="10158" y="21600"/>
                    <a:pt x="13358" y="20691"/>
                    <a:pt x="15758" y="19667"/>
                  </a:cubicBezTo>
                  <a:cubicBezTo>
                    <a:pt x="18158" y="18644"/>
                    <a:pt x="19758" y="17507"/>
                    <a:pt x="21358" y="16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5" name="Line"/>
            <p:cNvSpPr/>
            <p:nvPr/>
          </p:nvSpPr>
          <p:spPr>
            <a:xfrm>
              <a:off x="5016499" y="4667249"/>
              <a:ext cx="120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6" name="Line"/>
            <p:cNvSpPr/>
            <p:nvPr/>
          </p:nvSpPr>
          <p:spPr>
            <a:xfrm>
              <a:off x="5143499" y="4660900"/>
              <a:ext cx="1016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7" name="Line"/>
            <p:cNvSpPr/>
            <p:nvPr/>
          </p:nvSpPr>
          <p:spPr>
            <a:xfrm>
              <a:off x="5190860" y="4629150"/>
              <a:ext cx="54241" cy="104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0936" fill="norm" stroke="1" extrusionOk="0">
                  <a:moveTo>
                    <a:pt x="3842" y="0"/>
                  </a:moveTo>
                  <a:cubicBezTo>
                    <a:pt x="2180" y="2118"/>
                    <a:pt x="519" y="4235"/>
                    <a:pt x="103" y="6353"/>
                  </a:cubicBezTo>
                  <a:cubicBezTo>
                    <a:pt x="-312" y="8471"/>
                    <a:pt x="519" y="10588"/>
                    <a:pt x="2596" y="13341"/>
                  </a:cubicBezTo>
                  <a:cubicBezTo>
                    <a:pt x="4673" y="16094"/>
                    <a:pt x="7996" y="19482"/>
                    <a:pt x="11319" y="20541"/>
                  </a:cubicBezTo>
                  <a:cubicBezTo>
                    <a:pt x="14642" y="21600"/>
                    <a:pt x="17965" y="20329"/>
                    <a:pt x="21288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8" name="Line"/>
            <p:cNvSpPr/>
            <p:nvPr/>
          </p:nvSpPr>
          <p:spPr>
            <a:xfrm>
              <a:off x="5308599" y="4622800"/>
              <a:ext cx="254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929"/>
                    <a:pt x="0" y="11859"/>
                    <a:pt x="3600" y="15459"/>
                  </a:cubicBezTo>
                  <a:cubicBezTo>
                    <a:pt x="7200" y="19059"/>
                    <a:pt x="14400" y="203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9" name="Line"/>
            <p:cNvSpPr/>
            <p:nvPr/>
          </p:nvSpPr>
          <p:spPr>
            <a:xfrm>
              <a:off x="5404320" y="4457700"/>
              <a:ext cx="37630" cy="447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553" fill="norm" stroke="1" extrusionOk="0">
                  <a:moveTo>
                    <a:pt x="17733" y="0"/>
                  </a:moveTo>
                  <a:cubicBezTo>
                    <a:pt x="16533" y="2853"/>
                    <a:pt x="15333" y="5706"/>
                    <a:pt x="12933" y="8609"/>
                  </a:cubicBezTo>
                  <a:cubicBezTo>
                    <a:pt x="10533" y="11513"/>
                    <a:pt x="6933" y="14468"/>
                    <a:pt x="4533" y="16455"/>
                  </a:cubicBezTo>
                  <a:cubicBezTo>
                    <a:pt x="2133" y="18442"/>
                    <a:pt x="933" y="19460"/>
                    <a:pt x="333" y="20225"/>
                  </a:cubicBezTo>
                  <a:cubicBezTo>
                    <a:pt x="-267" y="20989"/>
                    <a:pt x="-267" y="21498"/>
                    <a:pt x="2133" y="21549"/>
                  </a:cubicBezTo>
                  <a:cubicBezTo>
                    <a:pt x="4533" y="21600"/>
                    <a:pt x="9333" y="21192"/>
                    <a:pt x="12933" y="20734"/>
                  </a:cubicBezTo>
                  <a:cubicBezTo>
                    <a:pt x="16533" y="20275"/>
                    <a:pt x="18933" y="19766"/>
                    <a:pt x="21333" y="19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0" name="Line"/>
            <p:cNvSpPr/>
            <p:nvPr/>
          </p:nvSpPr>
          <p:spPr>
            <a:xfrm>
              <a:off x="5569214" y="4546600"/>
              <a:ext cx="75936" cy="254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324" fill="norm" stroke="1" extrusionOk="0">
                  <a:moveTo>
                    <a:pt x="1725" y="0"/>
                  </a:moveTo>
                  <a:cubicBezTo>
                    <a:pt x="1125" y="5134"/>
                    <a:pt x="525" y="10269"/>
                    <a:pt x="225" y="13279"/>
                  </a:cubicBezTo>
                  <a:cubicBezTo>
                    <a:pt x="-75" y="16289"/>
                    <a:pt x="-75" y="17174"/>
                    <a:pt x="225" y="18148"/>
                  </a:cubicBezTo>
                  <a:cubicBezTo>
                    <a:pt x="525" y="19121"/>
                    <a:pt x="1125" y="20184"/>
                    <a:pt x="2925" y="20803"/>
                  </a:cubicBezTo>
                  <a:cubicBezTo>
                    <a:pt x="4725" y="21423"/>
                    <a:pt x="7725" y="21600"/>
                    <a:pt x="11025" y="20715"/>
                  </a:cubicBezTo>
                  <a:cubicBezTo>
                    <a:pt x="14325" y="19830"/>
                    <a:pt x="17925" y="17882"/>
                    <a:pt x="21525" y="159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1" name="Line"/>
            <p:cNvSpPr/>
            <p:nvPr/>
          </p:nvSpPr>
          <p:spPr>
            <a:xfrm>
              <a:off x="5556249" y="4635500"/>
              <a:ext cx="1524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2" name="Line"/>
            <p:cNvSpPr/>
            <p:nvPr/>
          </p:nvSpPr>
          <p:spPr>
            <a:xfrm>
              <a:off x="6108699" y="4546599"/>
              <a:ext cx="1651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46" y="18900"/>
                    <a:pt x="6092" y="16200"/>
                    <a:pt x="9692" y="12600"/>
                  </a:cubicBezTo>
                  <a:cubicBezTo>
                    <a:pt x="13292" y="9000"/>
                    <a:pt x="17446" y="45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3" name="Line"/>
            <p:cNvSpPr/>
            <p:nvPr/>
          </p:nvSpPr>
          <p:spPr>
            <a:xfrm>
              <a:off x="6153149" y="4648199"/>
              <a:ext cx="177801" cy="47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16200"/>
                  </a:moveTo>
                  <a:cubicBezTo>
                    <a:pt x="1286" y="18900"/>
                    <a:pt x="2571" y="21600"/>
                    <a:pt x="6171" y="18900"/>
                  </a:cubicBezTo>
                  <a:cubicBezTo>
                    <a:pt x="9771" y="16200"/>
                    <a:pt x="15686" y="81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4" name="Line"/>
            <p:cNvSpPr/>
            <p:nvPr/>
          </p:nvSpPr>
          <p:spPr>
            <a:xfrm>
              <a:off x="6829335" y="4438650"/>
              <a:ext cx="181065" cy="274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239" fill="norm" stroke="1" extrusionOk="0">
                  <a:moveTo>
                    <a:pt x="11690" y="0"/>
                  </a:moveTo>
                  <a:cubicBezTo>
                    <a:pt x="10183" y="0"/>
                    <a:pt x="8676" y="0"/>
                    <a:pt x="7043" y="573"/>
                  </a:cubicBezTo>
                  <a:cubicBezTo>
                    <a:pt x="5411" y="1145"/>
                    <a:pt x="3652" y="2291"/>
                    <a:pt x="2271" y="4991"/>
                  </a:cubicBezTo>
                  <a:cubicBezTo>
                    <a:pt x="890" y="7691"/>
                    <a:pt x="-115" y="11945"/>
                    <a:pt x="11" y="15055"/>
                  </a:cubicBezTo>
                  <a:cubicBezTo>
                    <a:pt x="136" y="18164"/>
                    <a:pt x="1392" y="20127"/>
                    <a:pt x="5159" y="20864"/>
                  </a:cubicBezTo>
                  <a:cubicBezTo>
                    <a:pt x="8927" y="21600"/>
                    <a:pt x="15206" y="21109"/>
                    <a:pt x="21485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5" name="Line"/>
            <p:cNvSpPr/>
            <p:nvPr/>
          </p:nvSpPr>
          <p:spPr>
            <a:xfrm>
              <a:off x="7283449" y="4394200"/>
              <a:ext cx="144919" cy="368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9" h="21384" fill="norm" stroke="1" extrusionOk="0">
                  <a:moveTo>
                    <a:pt x="0" y="0"/>
                  </a:moveTo>
                  <a:cubicBezTo>
                    <a:pt x="7301" y="2577"/>
                    <a:pt x="14603" y="5155"/>
                    <a:pt x="18101" y="8100"/>
                  </a:cubicBezTo>
                  <a:cubicBezTo>
                    <a:pt x="21600" y="11045"/>
                    <a:pt x="21296" y="14359"/>
                    <a:pt x="19623" y="16691"/>
                  </a:cubicBezTo>
                  <a:cubicBezTo>
                    <a:pt x="17949" y="19023"/>
                    <a:pt x="14907" y="20373"/>
                    <a:pt x="12625" y="20986"/>
                  </a:cubicBezTo>
                  <a:cubicBezTo>
                    <a:pt x="10344" y="21600"/>
                    <a:pt x="8823" y="21477"/>
                    <a:pt x="7910" y="20802"/>
                  </a:cubicBezTo>
                  <a:cubicBezTo>
                    <a:pt x="6997" y="20127"/>
                    <a:pt x="6693" y="18900"/>
                    <a:pt x="6389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6" name="Line"/>
            <p:cNvSpPr/>
            <p:nvPr/>
          </p:nvSpPr>
          <p:spPr>
            <a:xfrm>
              <a:off x="7633642" y="4425950"/>
              <a:ext cx="197122" cy="557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326" fill="norm" stroke="1" extrusionOk="0">
                  <a:moveTo>
                    <a:pt x="1277" y="0"/>
                  </a:moveTo>
                  <a:cubicBezTo>
                    <a:pt x="587" y="1537"/>
                    <a:pt x="-102" y="3074"/>
                    <a:pt x="13" y="4247"/>
                  </a:cubicBezTo>
                  <a:cubicBezTo>
                    <a:pt x="128" y="5420"/>
                    <a:pt x="1047" y="6229"/>
                    <a:pt x="2081" y="6674"/>
                  </a:cubicBezTo>
                  <a:cubicBezTo>
                    <a:pt x="3115" y="7119"/>
                    <a:pt x="4264" y="7200"/>
                    <a:pt x="6792" y="6351"/>
                  </a:cubicBezTo>
                  <a:cubicBezTo>
                    <a:pt x="9319" y="5501"/>
                    <a:pt x="13226" y="3721"/>
                    <a:pt x="15294" y="2589"/>
                  </a:cubicBezTo>
                  <a:cubicBezTo>
                    <a:pt x="17362" y="1456"/>
                    <a:pt x="17592" y="971"/>
                    <a:pt x="17592" y="1052"/>
                  </a:cubicBezTo>
                  <a:cubicBezTo>
                    <a:pt x="17592" y="1133"/>
                    <a:pt x="17362" y="1780"/>
                    <a:pt x="17707" y="3317"/>
                  </a:cubicBezTo>
                  <a:cubicBezTo>
                    <a:pt x="18051" y="4854"/>
                    <a:pt x="18970" y="7281"/>
                    <a:pt x="19775" y="9829"/>
                  </a:cubicBezTo>
                  <a:cubicBezTo>
                    <a:pt x="20579" y="12378"/>
                    <a:pt x="21268" y="15047"/>
                    <a:pt x="21383" y="16867"/>
                  </a:cubicBezTo>
                  <a:cubicBezTo>
                    <a:pt x="21498" y="18688"/>
                    <a:pt x="21038" y="19658"/>
                    <a:pt x="19545" y="20387"/>
                  </a:cubicBezTo>
                  <a:cubicBezTo>
                    <a:pt x="18051" y="21115"/>
                    <a:pt x="15524" y="21600"/>
                    <a:pt x="12651" y="21155"/>
                  </a:cubicBezTo>
                  <a:cubicBezTo>
                    <a:pt x="9779" y="20710"/>
                    <a:pt x="6562" y="19335"/>
                    <a:pt x="4953" y="18364"/>
                  </a:cubicBezTo>
                  <a:cubicBezTo>
                    <a:pt x="3345" y="17393"/>
                    <a:pt x="3345" y="16827"/>
                    <a:pt x="3345" y="162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7" name="Line"/>
            <p:cNvSpPr/>
            <p:nvPr/>
          </p:nvSpPr>
          <p:spPr>
            <a:xfrm>
              <a:off x="8027041" y="4565649"/>
              <a:ext cx="56509" cy="252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455" fill="norm" stroke="1" extrusionOk="0">
                  <a:moveTo>
                    <a:pt x="6958" y="0"/>
                  </a:moveTo>
                  <a:cubicBezTo>
                    <a:pt x="4558" y="4500"/>
                    <a:pt x="2158" y="9000"/>
                    <a:pt x="958" y="12240"/>
                  </a:cubicBezTo>
                  <a:cubicBezTo>
                    <a:pt x="-242" y="15480"/>
                    <a:pt x="-242" y="17460"/>
                    <a:pt x="558" y="18900"/>
                  </a:cubicBezTo>
                  <a:cubicBezTo>
                    <a:pt x="1358" y="20340"/>
                    <a:pt x="2958" y="21240"/>
                    <a:pt x="6558" y="21420"/>
                  </a:cubicBezTo>
                  <a:cubicBezTo>
                    <a:pt x="10158" y="21600"/>
                    <a:pt x="15758" y="21060"/>
                    <a:pt x="21358" y="20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8" name="Line"/>
            <p:cNvSpPr/>
            <p:nvPr/>
          </p:nvSpPr>
          <p:spPr>
            <a:xfrm>
              <a:off x="7962899" y="4692650"/>
              <a:ext cx="1460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9" name="Line"/>
            <p:cNvSpPr/>
            <p:nvPr/>
          </p:nvSpPr>
          <p:spPr>
            <a:xfrm>
              <a:off x="8350249" y="4572000"/>
              <a:ext cx="2667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71" y="17280"/>
                    <a:pt x="5143" y="12960"/>
                    <a:pt x="8743" y="9360"/>
                  </a:cubicBezTo>
                  <a:cubicBezTo>
                    <a:pt x="12343" y="5760"/>
                    <a:pt x="16971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0" name="Line"/>
            <p:cNvSpPr/>
            <p:nvPr/>
          </p:nvSpPr>
          <p:spPr>
            <a:xfrm>
              <a:off x="8515349" y="4533900"/>
              <a:ext cx="317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1" name="Line"/>
            <p:cNvSpPr/>
            <p:nvPr/>
          </p:nvSpPr>
          <p:spPr>
            <a:xfrm>
              <a:off x="8883223" y="4387849"/>
              <a:ext cx="140128" cy="328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334" fill="norm" stroke="1" extrusionOk="0">
                  <a:moveTo>
                    <a:pt x="9594" y="0"/>
                  </a:moveTo>
                  <a:cubicBezTo>
                    <a:pt x="6100" y="2476"/>
                    <a:pt x="2605" y="4953"/>
                    <a:pt x="1017" y="7704"/>
                  </a:cubicBezTo>
                  <a:cubicBezTo>
                    <a:pt x="-571" y="10456"/>
                    <a:pt x="-253" y="13483"/>
                    <a:pt x="1653" y="15890"/>
                  </a:cubicBezTo>
                  <a:cubicBezTo>
                    <a:pt x="3558" y="18298"/>
                    <a:pt x="7053" y="20087"/>
                    <a:pt x="10547" y="20843"/>
                  </a:cubicBezTo>
                  <a:cubicBezTo>
                    <a:pt x="14041" y="21600"/>
                    <a:pt x="17535" y="21325"/>
                    <a:pt x="21029" y="21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2" name="Line"/>
            <p:cNvSpPr/>
            <p:nvPr/>
          </p:nvSpPr>
          <p:spPr>
            <a:xfrm>
              <a:off x="9277349" y="4373421"/>
              <a:ext cx="115433" cy="325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435" fill="norm" stroke="1" extrusionOk="0">
                  <a:moveTo>
                    <a:pt x="0" y="114"/>
                  </a:moveTo>
                  <a:cubicBezTo>
                    <a:pt x="1964" y="-26"/>
                    <a:pt x="3927" y="-165"/>
                    <a:pt x="6873" y="532"/>
                  </a:cubicBezTo>
                  <a:cubicBezTo>
                    <a:pt x="9818" y="1229"/>
                    <a:pt x="13745" y="2761"/>
                    <a:pt x="16691" y="5340"/>
                  </a:cubicBezTo>
                  <a:cubicBezTo>
                    <a:pt x="19636" y="7918"/>
                    <a:pt x="21600" y="11541"/>
                    <a:pt x="21404" y="14258"/>
                  </a:cubicBezTo>
                  <a:cubicBezTo>
                    <a:pt x="21207" y="16976"/>
                    <a:pt x="18851" y="18787"/>
                    <a:pt x="16495" y="19832"/>
                  </a:cubicBezTo>
                  <a:cubicBezTo>
                    <a:pt x="14138" y="20878"/>
                    <a:pt x="11782" y="21156"/>
                    <a:pt x="9425" y="2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3" name="Line"/>
            <p:cNvSpPr/>
            <p:nvPr/>
          </p:nvSpPr>
          <p:spPr>
            <a:xfrm>
              <a:off x="9757095" y="4387849"/>
              <a:ext cx="208172" cy="490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221" fill="norm" stroke="1" extrusionOk="0">
                  <a:moveTo>
                    <a:pt x="1603" y="0"/>
                  </a:moveTo>
                  <a:cubicBezTo>
                    <a:pt x="949" y="1464"/>
                    <a:pt x="294" y="2929"/>
                    <a:pt x="76" y="4164"/>
                  </a:cubicBezTo>
                  <a:cubicBezTo>
                    <a:pt x="-142" y="5400"/>
                    <a:pt x="76" y="6407"/>
                    <a:pt x="1167" y="7093"/>
                  </a:cubicBezTo>
                  <a:cubicBezTo>
                    <a:pt x="2258" y="7780"/>
                    <a:pt x="4222" y="8146"/>
                    <a:pt x="6622" y="7688"/>
                  </a:cubicBezTo>
                  <a:cubicBezTo>
                    <a:pt x="9022" y="7231"/>
                    <a:pt x="11858" y="5949"/>
                    <a:pt x="13713" y="4897"/>
                  </a:cubicBezTo>
                  <a:cubicBezTo>
                    <a:pt x="15567" y="3844"/>
                    <a:pt x="16440" y="3020"/>
                    <a:pt x="16985" y="2380"/>
                  </a:cubicBezTo>
                  <a:cubicBezTo>
                    <a:pt x="17531" y="1739"/>
                    <a:pt x="17749" y="1281"/>
                    <a:pt x="17749" y="1281"/>
                  </a:cubicBezTo>
                  <a:cubicBezTo>
                    <a:pt x="17749" y="1281"/>
                    <a:pt x="17531" y="1739"/>
                    <a:pt x="17749" y="2883"/>
                  </a:cubicBezTo>
                  <a:cubicBezTo>
                    <a:pt x="17967" y="4027"/>
                    <a:pt x="18622" y="5858"/>
                    <a:pt x="19494" y="8329"/>
                  </a:cubicBezTo>
                  <a:cubicBezTo>
                    <a:pt x="20367" y="10800"/>
                    <a:pt x="21458" y="13912"/>
                    <a:pt x="21458" y="16108"/>
                  </a:cubicBezTo>
                  <a:cubicBezTo>
                    <a:pt x="21458" y="18305"/>
                    <a:pt x="20367" y="19586"/>
                    <a:pt x="18294" y="20410"/>
                  </a:cubicBezTo>
                  <a:cubicBezTo>
                    <a:pt x="16222" y="21234"/>
                    <a:pt x="13167" y="21600"/>
                    <a:pt x="10440" y="20685"/>
                  </a:cubicBezTo>
                  <a:cubicBezTo>
                    <a:pt x="7713" y="19769"/>
                    <a:pt x="5313" y="17573"/>
                    <a:pt x="3894" y="16063"/>
                  </a:cubicBezTo>
                  <a:cubicBezTo>
                    <a:pt x="2476" y="14553"/>
                    <a:pt x="2040" y="13729"/>
                    <a:pt x="1603" y="129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4" name="Line"/>
            <p:cNvSpPr/>
            <p:nvPr/>
          </p:nvSpPr>
          <p:spPr>
            <a:xfrm>
              <a:off x="9825566" y="4158990"/>
              <a:ext cx="124884" cy="184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7322" y="5921"/>
                  </a:moveTo>
                  <a:cubicBezTo>
                    <a:pt x="5492" y="8130"/>
                    <a:pt x="3661" y="10340"/>
                    <a:pt x="2563" y="12426"/>
                  </a:cubicBezTo>
                  <a:cubicBezTo>
                    <a:pt x="1464" y="14512"/>
                    <a:pt x="1098" y="16476"/>
                    <a:pt x="732" y="18071"/>
                  </a:cubicBezTo>
                  <a:cubicBezTo>
                    <a:pt x="366" y="19667"/>
                    <a:pt x="0" y="20894"/>
                    <a:pt x="0" y="20771"/>
                  </a:cubicBezTo>
                  <a:cubicBezTo>
                    <a:pt x="0" y="20649"/>
                    <a:pt x="366" y="19176"/>
                    <a:pt x="1464" y="16108"/>
                  </a:cubicBezTo>
                  <a:cubicBezTo>
                    <a:pt x="2563" y="13040"/>
                    <a:pt x="4393" y="8376"/>
                    <a:pt x="6407" y="5185"/>
                  </a:cubicBezTo>
                  <a:cubicBezTo>
                    <a:pt x="8420" y="1994"/>
                    <a:pt x="10617" y="276"/>
                    <a:pt x="12264" y="30"/>
                  </a:cubicBezTo>
                  <a:cubicBezTo>
                    <a:pt x="13912" y="-215"/>
                    <a:pt x="15010" y="1012"/>
                    <a:pt x="16475" y="4817"/>
                  </a:cubicBezTo>
                  <a:cubicBezTo>
                    <a:pt x="17939" y="8621"/>
                    <a:pt x="19769" y="15003"/>
                    <a:pt x="21600" y="21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5" name="Line"/>
            <p:cNvSpPr/>
            <p:nvPr/>
          </p:nvSpPr>
          <p:spPr>
            <a:xfrm>
              <a:off x="10096925" y="4514850"/>
              <a:ext cx="37675" cy="192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323" fill="norm" stroke="1" extrusionOk="0">
                  <a:moveTo>
                    <a:pt x="3359" y="0"/>
                  </a:moveTo>
                  <a:cubicBezTo>
                    <a:pt x="2159" y="5400"/>
                    <a:pt x="959" y="10800"/>
                    <a:pt x="359" y="14087"/>
                  </a:cubicBezTo>
                  <a:cubicBezTo>
                    <a:pt x="-241" y="17374"/>
                    <a:pt x="-241" y="18548"/>
                    <a:pt x="1559" y="19604"/>
                  </a:cubicBezTo>
                  <a:cubicBezTo>
                    <a:pt x="3359" y="20661"/>
                    <a:pt x="6959" y="21600"/>
                    <a:pt x="10559" y="21248"/>
                  </a:cubicBezTo>
                  <a:cubicBezTo>
                    <a:pt x="14159" y="20896"/>
                    <a:pt x="17759" y="19252"/>
                    <a:pt x="21359" y="176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6" name="Line"/>
            <p:cNvSpPr/>
            <p:nvPr/>
          </p:nvSpPr>
          <p:spPr>
            <a:xfrm>
              <a:off x="10064749" y="4591050"/>
              <a:ext cx="1397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7" name="Line"/>
            <p:cNvSpPr/>
            <p:nvPr/>
          </p:nvSpPr>
          <p:spPr>
            <a:xfrm>
              <a:off x="10262608" y="4434001"/>
              <a:ext cx="52470" cy="380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4" h="21453" fill="norm" stroke="1" extrusionOk="0">
                  <a:moveTo>
                    <a:pt x="2096" y="620"/>
                  </a:moveTo>
                  <a:cubicBezTo>
                    <a:pt x="5419" y="262"/>
                    <a:pt x="8742" y="-96"/>
                    <a:pt x="10819" y="23"/>
                  </a:cubicBezTo>
                  <a:cubicBezTo>
                    <a:pt x="12896" y="143"/>
                    <a:pt x="13727" y="739"/>
                    <a:pt x="12896" y="2589"/>
                  </a:cubicBezTo>
                  <a:cubicBezTo>
                    <a:pt x="12066" y="4439"/>
                    <a:pt x="9573" y="7542"/>
                    <a:pt x="7081" y="10465"/>
                  </a:cubicBezTo>
                  <a:cubicBezTo>
                    <a:pt x="4589" y="13389"/>
                    <a:pt x="2096" y="16134"/>
                    <a:pt x="850" y="17864"/>
                  </a:cubicBezTo>
                  <a:cubicBezTo>
                    <a:pt x="-396" y="19595"/>
                    <a:pt x="-396" y="20311"/>
                    <a:pt x="1681" y="20788"/>
                  </a:cubicBezTo>
                  <a:cubicBezTo>
                    <a:pt x="3758" y="21265"/>
                    <a:pt x="7912" y="21504"/>
                    <a:pt x="11650" y="21444"/>
                  </a:cubicBezTo>
                  <a:cubicBezTo>
                    <a:pt x="15389" y="21385"/>
                    <a:pt x="18712" y="21027"/>
                    <a:pt x="19958" y="20728"/>
                  </a:cubicBezTo>
                  <a:cubicBezTo>
                    <a:pt x="21204" y="20430"/>
                    <a:pt x="20373" y="20191"/>
                    <a:pt x="19542" y="199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8" name="Line"/>
            <p:cNvSpPr/>
            <p:nvPr/>
          </p:nvSpPr>
          <p:spPr>
            <a:xfrm>
              <a:off x="10411105" y="4514849"/>
              <a:ext cx="66395" cy="203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378" fill="norm" stroke="1" extrusionOk="0">
                  <a:moveTo>
                    <a:pt x="13073" y="0"/>
                  </a:moveTo>
                  <a:cubicBezTo>
                    <a:pt x="9023" y="4008"/>
                    <a:pt x="4973" y="8016"/>
                    <a:pt x="2610" y="11134"/>
                  </a:cubicBezTo>
                  <a:cubicBezTo>
                    <a:pt x="248" y="14252"/>
                    <a:pt x="-427" y="16478"/>
                    <a:pt x="248" y="18148"/>
                  </a:cubicBezTo>
                  <a:cubicBezTo>
                    <a:pt x="923" y="19819"/>
                    <a:pt x="2948" y="20932"/>
                    <a:pt x="5648" y="21266"/>
                  </a:cubicBezTo>
                  <a:cubicBezTo>
                    <a:pt x="8348" y="21600"/>
                    <a:pt x="11723" y="21155"/>
                    <a:pt x="14423" y="20375"/>
                  </a:cubicBezTo>
                  <a:cubicBezTo>
                    <a:pt x="17123" y="19596"/>
                    <a:pt x="19148" y="18482"/>
                    <a:pt x="21173" y="17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9" name="Line"/>
            <p:cNvSpPr/>
            <p:nvPr/>
          </p:nvSpPr>
          <p:spPr>
            <a:xfrm>
              <a:off x="10394949" y="4622799"/>
              <a:ext cx="215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76" y="14400"/>
                    <a:pt x="6353" y="7200"/>
                    <a:pt x="9635" y="7200"/>
                  </a:cubicBezTo>
                  <a:cubicBezTo>
                    <a:pt x="12918" y="7200"/>
                    <a:pt x="16306" y="14400"/>
                    <a:pt x="18318" y="14400"/>
                  </a:cubicBezTo>
                  <a:cubicBezTo>
                    <a:pt x="20329" y="14400"/>
                    <a:pt x="20965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0" name="Line"/>
            <p:cNvSpPr/>
            <p:nvPr/>
          </p:nvSpPr>
          <p:spPr>
            <a:xfrm>
              <a:off x="10693399" y="4572000"/>
              <a:ext cx="190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1" name="Line"/>
            <p:cNvSpPr/>
            <p:nvPr/>
          </p:nvSpPr>
          <p:spPr>
            <a:xfrm>
              <a:off x="8477249" y="5289550"/>
              <a:ext cx="2730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58" y="15840"/>
                    <a:pt x="10716" y="10080"/>
                    <a:pt x="14316" y="6480"/>
                  </a:cubicBezTo>
                  <a:cubicBezTo>
                    <a:pt x="17916" y="2880"/>
                    <a:pt x="19758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2" name="Line"/>
            <p:cNvSpPr/>
            <p:nvPr/>
          </p:nvSpPr>
          <p:spPr>
            <a:xfrm>
              <a:off x="8635999" y="5194300"/>
              <a:ext cx="3810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960"/>
                    <a:pt x="9600" y="7920"/>
                    <a:pt x="12000" y="10980"/>
                  </a:cubicBezTo>
                  <a:cubicBezTo>
                    <a:pt x="14400" y="14040"/>
                    <a:pt x="14400" y="16200"/>
                    <a:pt x="15000" y="17730"/>
                  </a:cubicBezTo>
                  <a:cubicBezTo>
                    <a:pt x="15600" y="19260"/>
                    <a:pt x="16800" y="20160"/>
                    <a:pt x="18000" y="20700"/>
                  </a:cubicBezTo>
                  <a:cubicBezTo>
                    <a:pt x="19200" y="21240"/>
                    <a:pt x="20400" y="214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3" name="Line"/>
            <p:cNvSpPr/>
            <p:nvPr/>
          </p:nvSpPr>
          <p:spPr>
            <a:xfrm>
              <a:off x="8955607" y="5164283"/>
              <a:ext cx="169343" cy="271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463" fill="norm" stroke="1" extrusionOk="0">
                  <a:moveTo>
                    <a:pt x="12381" y="1872"/>
                  </a:moveTo>
                  <a:cubicBezTo>
                    <a:pt x="11328" y="1035"/>
                    <a:pt x="10274" y="198"/>
                    <a:pt x="9220" y="30"/>
                  </a:cubicBezTo>
                  <a:cubicBezTo>
                    <a:pt x="8167" y="-137"/>
                    <a:pt x="7113" y="365"/>
                    <a:pt x="5401" y="2123"/>
                  </a:cubicBezTo>
                  <a:cubicBezTo>
                    <a:pt x="3689" y="3882"/>
                    <a:pt x="1318" y="6896"/>
                    <a:pt x="396" y="9742"/>
                  </a:cubicBezTo>
                  <a:cubicBezTo>
                    <a:pt x="-526" y="12589"/>
                    <a:pt x="1" y="15268"/>
                    <a:pt x="3689" y="17193"/>
                  </a:cubicBezTo>
                  <a:cubicBezTo>
                    <a:pt x="7376" y="19119"/>
                    <a:pt x="14225" y="20291"/>
                    <a:pt x="21074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4" name="Line"/>
            <p:cNvSpPr/>
            <p:nvPr/>
          </p:nvSpPr>
          <p:spPr>
            <a:xfrm>
              <a:off x="9366249" y="5149850"/>
              <a:ext cx="120581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8" h="21600" fill="norm" stroke="1" extrusionOk="0">
                  <a:moveTo>
                    <a:pt x="2160" y="0"/>
                  </a:moveTo>
                  <a:cubicBezTo>
                    <a:pt x="7920" y="2492"/>
                    <a:pt x="13680" y="4985"/>
                    <a:pt x="17100" y="7408"/>
                  </a:cubicBezTo>
                  <a:cubicBezTo>
                    <a:pt x="20520" y="9831"/>
                    <a:pt x="21600" y="12185"/>
                    <a:pt x="19260" y="14538"/>
                  </a:cubicBezTo>
                  <a:cubicBezTo>
                    <a:pt x="16920" y="16892"/>
                    <a:pt x="11160" y="19246"/>
                    <a:pt x="7380" y="20423"/>
                  </a:cubicBezTo>
                  <a:cubicBezTo>
                    <a:pt x="3600" y="21600"/>
                    <a:pt x="180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5" name="Line"/>
            <p:cNvSpPr/>
            <p:nvPr/>
          </p:nvSpPr>
          <p:spPr>
            <a:xfrm>
              <a:off x="9866437" y="5127770"/>
              <a:ext cx="115763" cy="412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378" fill="norm" stroke="1" extrusionOk="0">
                  <a:moveTo>
                    <a:pt x="21095" y="486"/>
                  </a:moveTo>
                  <a:cubicBezTo>
                    <a:pt x="19552" y="157"/>
                    <a:pt x="18009" y="-172"/>
                    <a:pt x="16274" y="102"/>
                  </a:cubicBezTo>
                  <a:cubicBezTo>
                    <a:pt x="14538" y="376"/>
                    <a:pt x="12609" y="1253"/>
                    <a:pt x="9716" y="3337"/>
                  </a:cubicBezTo>
                  <a:cubicBezTo>
                    <a:pt x="6824" y="5420"/>
                    <a:pt x="2966" y="8709"/>
                    <a:pt x="1231" y="11505"/>
                  </a:cubicBezTo>
                  <a:cubicBezTo>
                    <a:pt x="-505" y="14301"/>
                    <a:pt x="-119" y="16604"/>
                    <a:pt x="652" y="18029"/>
                  </a:cubicBezTo>
                  <a:cubicBezTo>
                    <a:pt x="1424" y="19454"/>
                    <a:pt x="2581" y="20003"/>
                    <a:pt x="4702" y="20496"/>
                  </a:cubicBezTo>
                  <a:cubicBezTo>
                    <a:pt x="6824" y="20989"/>
                    <a:pt x="9909" y="21428"/>
                    <a:pt x="12609" y="21373"/>
                  </a:cubicBezTo>
                  <a:cubicBezTo>
                    <a:pt x="15309" y="21318"/>
                    <a:pt x="17624" y="20770"/>
                    <a:pt x="19938" y="20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6" name="Line"/>
            <p:cNvSpPr/>
            <p:nvPr/>
          </p:nvSpPr>
          <p:spPr>
            <a:xfrm>
              <a:off x="10101629" y="5187949"/>
              <a:ext cx="196892" cy="632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572" fill="norm" stroke="1" extrusionOk="0">
                  <a:moveTo>
                    <a:pt x="1512" y="0"/>
                  </a:moveTo>
                  <a:cubicBezTo>
                    <a:pt x="822" y="1951"/>
                    <a:pt x="133" y="3901"/>
                    <a:pt x="18" y="5274"/>
                  </a:cubicBezTo>
                  <a:cubicBezTo>
                    <a:pt x="-97" y="6646"/>
                    <a:pt x="363" y="7441"/>
                    <a:pt x="1052" y="7946"/>
                  </a:cubicBezTo>
                  <a:cubicBezTo>
                    <a:pt x="1741" y="8452"/>
                    <a:pt x="2660" y="8669"/>
                    <a:pt x="3694" y="8741"/>
                  </a:cubicBezTo>
                  <a:cubicBezTo>
                    <a:pt x="4729" y="8813"/>
                    <a:pt x="5877" y="8741"/>
                    <a:pt x="7831" y="7983"/>
                  </a:cubicBezTo>
                  <a:cubicBezTo>
                    <a:pt x="9784" y="7224"/>
                    <a:pt x="12541" y="5779"/>
                    <a:pt x="14150" y="4768"/>
                  </a:cubicBezTo>
                  <a:cubicBezTo>
                    <a:pt x="15758" y="3757"/>
                    <a:pt x="16218" y="3179"/>
                    <a:pt x="16448" y="2709"/>
                  </a:cubicBezTo>
                  <a:cubicBezTo>
                    <a:pt x="16677" y="2239"/>
                    <a:pt x="16677" y="1878"/>
                    <a:pt x="17022" y="2023"/>
                  </a:cubicBezTo>
                  <a:cubicBezTo>
                    <a:pt x="17367" y="2167"/>
                    <a:pt x="18056" y="2817"/>
                    <a:pt x="18860" y="4443"/>
                  </a:cubicBezTo>
                  <a:cubicBezTo>
                    <a:pt x="19665" y="6068"/>
                    <a:pt x="20584" y="8669"/>
                    <a:pt x="21043" y="11197"/>
                  </a:cubicBezTo>
                  <a:cubicBezTo>
                    <a:pt x="21503" y="13726"/>
                    <a:pt x="21503" y="16182"/>
                    <a:pt x="20929" y="17843"/>
                  </a:cubicBezTo>
                  <a:cubicBezTo>
                    <a:pt x="20354" y="19505"/>
                    <a:pt x="19205" y="20372"/>
                    <a:pt x="18056" y="20878"/>
                  </a:cubicBezTo>
                  <a:cubicBezTo>
                    <a:pt x="16907" y="21383"/>
                    <a:pt x="15758" y="21528"/>
                    <a:pt x="14609" y="21564"/>
                  </a:cubicBezTo>
                  <a:cubicBezTo>
                    <a:pt x="13460" y="21600"/>
                    <a:pt x="12312" y="21528"/>
                    <a:pt x="11048" y="21022"/>
                  </a:cubicBezTo>
                  <a:cubicBezTo>
                    <a:pt x="9784" y="20516"/>
                    <a:pt x="8405" y="19577"/>
                    <a:pt x="8635" y="18746"/>
                  </a:cubicBezTo>
                  <a:cubicBezTo>
                    <a:pt x="8865" y="17916"/>
                    <a:pt x="10703" y="17193"/>
                    <a:pt x="12541" y="16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7" name="Line"/>
            <p:cNvSpPr/>
            <p:nvPr/>
          </p:nvSpPr>
          <p:spPr>
            <a:xfrm>
              <a:off x="10402094" y="5365750"/>
              <a:ext cx="75407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fill="norm" stroke="1" extrusionOk="0">
                  <a:moveTo>
                    <a:pt x="14175" y="0"/>
                  </a:moveTo>
                  <a:cubicBezTo>
                    <a:pt x="10575" y="4320"/>
                    <a:pt x="6975" y="8640"/>
                    <a:pt x="4575" y="11520"/>
                  </a:cubicBezTo>
                  <a:cubicBezTo>
                    <a:pt x="2175" y="14400"/>
                    <a:pt x="975" y="15840"/>
                    <a:pt x="375" y="17100"/>
                  </a:cubicBezTo>
                  <a:cubicBezTo>
                    <a:pt x="-225" y="18360"/>
                    <a:pt x="-225" y="19440"/>
                    <a:pt x="1275" y="20250"/>
                  </a:cubicBezTo>
                  <a:cubicBezTo>
                    <a:pt x="2775" y="21060"/>
                    <a:pt x="5775" y="21600"/>
                    <a:pt x="8775" y="21600"/>
                  </a:cubicBezTo>
                  <a:cubicBezTo>
                    <a:pt x="11775" y="21600"/>
                    <a:pt x="14775" y="21060"/>
                    <a:pt x="16875" y="20340"/>
                  </a:cubicBezTo>
                  <a:cubicBezTo>
                    <a:pt x="18975" y="19620"/>
                    <a:pt x="20175" y="18720"/>
                    <a:pt x="21375" y="17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8" name="Line"/>
            <p:cNvSpPr/>
            <p:nvPr/>
          </p:nvSpPr>
          <p:spPr>
            <a:xfrm>
              <a:off x="10388599" y="5480050"/>
              <a:ext cx="1397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9" name="Line"/>
            <p:cNvSpPr/>
            <p:nvPr/>
          </p:nvSpPr>
          <p:spPr>
            <a:xfrm>
              <a:off x="10801349" y="5378450"/>
              <a:ext cx="1841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0" name="Line"/>
            <p:cNvSpPr/>
            <p:nvPr/>
          </p:nvSpPr>
          <p:spPr>
            <a:xfrm>
              <a:off x="11166656" y="5232400"/>
              <a:ext cx="229478" cy="556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415" fill="norm" stroke="1" extrusionOk="0">
                  <a:moveTo>
                    <a:pt x="280" y="0"/>
                  </a:moveTo>
                  <a:cubicBezTo>
                    <a:pt x="82" y="1793"/>
                    <a:pt x="-116" y="3586"/>
                    <a:pt x="82" y="4931"/>
                  </a:cubicBezTo>
                  <a:cubicBezTo>
                    <a:pt x="280" y="6276"/>
                    <a:pt x="875" y="7173"/>
                    <a:pt x="2163" y="7703"/>
                  </a:cubicBezTo>
                  <a:cubicBezTo>
                    <a:pt x="3451" y="8232"/>
                    <a:pt x="5433" y="8395"/>
                    <a:pt x="8405" y="7580"/>
                  </a:cubicBezTo>
                  <a:cubicBezTo>
                    <a:pt x="11378" y="6765"/>
                    <a:pt x="15341" y="4972"/>
                    <a:pt x="17422" y="3831"/>
                  </a:cubicBezTo>
                  <a:cubicBezTo>
                    <a:pt x="19502" y="2690"/>
                    <a:pt x="19701" y="2201"/>
                    <a:pt x="19701" y="1752"/>
                  </a:cubicBezTo>
                  <a:cubicBezTo>
                    <a:pt x="19701" y="1304"/>
                    <a:pt x="19502" y="897"/>
                    <a:pt x="19304" y="937"/>
                  </a:cubicBezTo>
                  <a:cubicBezTo>
                    <a:pt x="19106" y="978"/>
                    <a:pt x="18908" y="1467"/>
                    <a:pt x="19007" y="3016"/>
                  </a:cubicBezTo>
                  <a:cubicBezTo>
                    <a:pt x="19106" y="4565"/>
                    <a:pt x="19502" y="7173"/>
                    <a:pt x="20097" y="9822"/>
                  </a:cubicBezTo>
                  <a:cubicBezTo>
                    <a:pt x="20691" y="12471"/>
                    <a:pt x="21484" y="15161"/>
                    <a:pt x="21484" y="17076"/>
                  </a:cubicBezTo>
                  <a:cubicBezTo>
                    <a:pt x="21484" y="18992"/>
                    <a:pt x="20691" y="20133"/>
                    <a:pt x="19701" y="20785"/>
                  </a:cubicBezTo>
                  <a:cubicBezTo>
                    <a:pt x="18710" y="21437"/>
                    <a:pt x="17521" y="21600"/>
                    <a:pt x="15836" y="21192"/>
                  </a:cubicBezTo>
                  <a:cubicBezTo>
                    <a:pt x="14152" y="20785"/>
                    <a:pt x="11972" y="19807"/>
                    <a:pt x="10684" y="19114"/>
                  </a:cubicBezTo>
                  <a:cubicBezTo>
                    <a:pt x="9396" y="18421"/>
                    <a:pt x="9000" y="18014"/>
                    <a:pt x="9099" y="17647"/>
                  </a:cubicBezTo>
                  <a:cubicBezTo>
                    <a:pt x="9198" y="17280"/>
                    <a:pt x="9792" y="16954"/>
                    <a:pt x="10387" y="166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1" name="Line"/>
            <p:cNvSpPr/>
            <p:nvPr/>
          </p:nvSpPr>
          <p:spPr>
            <a:xfrm>
              <a:off x="11516105" y="5422900"/>
              <a:ext cx="98045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600" fill="norm" stroke="1" extrusionOk="0">
                  <a:moveTo>
                    <a:pt x="8878" y="0"/>
                  </a:moveTo>
                  <a:cubicBezTo>
                    <a:pt x="7040" y="675"/>
                    <a:pt x="5202" y="1350"/>
                    <a:pt x="3593" y="4162"/>
                  </a:cubicBezTo>
                  <a:cubicBezTo>
                    <a:pt x="1985" y="6975"/>
                    <a:pt x="606" y="11925"/>
                    <a:pt x="147" y="14962"/>
                  </a:cubicBezTo>
                  <a:cubicBezTo>
                    <a:pt x="-313" y="18000"/>
                    <a:pt x="147" y="19125"/>
                    <a:pt x="3823" y="19912"/>
                  </a:cubicBezTo>
                  <a:cubicBezTo>
                    <a:pt x="7500" y="20700"/>
                    <a:pt x="14393" y="21150"/>
                    <a:pt x="212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2" name="Line"/>
            <p:cNvSpPr/>
            <p:nvPr/>
          </p:nvSpPr>
          <p:spPr>
            <a:xfrm>
              <a:off x="11499849" y="5530850"/>
              <a:ext cx="762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3" name="Line"/>
            <p:cNvSpPr/>
            <p:nvPr/>
          </p:nvSpPr>
          <p:spPr>
            <a:xfrm>
              <a:off x="11645899" y="5549900"/>
              <a:ext cx="825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4" name="Line"/>
            <p:cNvSpPr/>
            <p:nvPr/>
          </p:nvSpPr>
          <p:spPr>
            <a:xfrm>
              <a:off x="11832943" y="5499100"/>
              <a:ext cx="9808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486"/>
                    <a:pt x="2735" y="10971"/>
                    <a:pt x="575" y="14571"/>
                  </a:cubicBezTo>
                  <a:cubicBezTo>
                    <a:pt x="-1585" y="18171"/>
                    <a:pt x="2735" y="19886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5" name="Line"/>
            <p:cNvSpPr/>
            <p:nvPr/>
          </p:nvSpPr>
          <p:spPr>
            <a:xfrm>
              <a:off x="11937999" y="5187950"/>
              <a:ext cx="142404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1" h="21600" fill="norm" stroke="1" extrusionOk="0">
                  <a:moveTo>
                    <a:pt x="0" y="0"/>
                  </a:moveTo>
                  <a:cubicBezTo>
                    <a:pt x="3443" y="1059"/>
                    <a:pt x="6887" y="2118"/>
                    <a:pt x="10487" y="3918"/>
                  </a:cubicBezTo>
                  <a:cubicBezTo>
                    <a:pt x="14087" y="5718"/>
                    <a:pt x="17843" y="8259"/>
                    <a:pt x="19722" y="10641"/>
                  </a:cubicBezTo>
                  <a:cubicBezTo>
                    <a:pt x="21600" y="13024"/>
                    <a:pt x="21600" y="15247"/>
                    <a:pt x="19096" y="17047"/>
                  </a:cubicBezTo>
                  <a:cubicBezTo>
                    <a:pt x="16591" y="18847"/>
                    <a:pt x="11583" y="20224"/>
                    <a:pt x="65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6" name="Line"/>
            <p:cNvSpPr/>
            <p:nvPr/>
          </p:nvSpPr>
          <p:spPr>
            <a:xfrm>
              <a:off x="10417904" y="5870319"/>
              <a:ext cx="1386746" cy="55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0395" fill="norm" stroke="1" extrusionOk="0">
                  <a:moveTo>
                    <a:pt x="235" y="5878"/>
                  </a:moveTo>
                  <a:cubicBezTo>
                    <a:pt x="104" y="8193"/>
                    <a:pt x="-28" y="10507"/>
                    <a:pt x="5" y="12821"/>
                  </a:cubicBezTo>
                  <a:cubicBezTo>
                    <a:pt x="38" y="15136"/>
                    <a:pt x="235" y="17450"/>
                    <a:pt x="894" y="18993"/>
                  </a:cubicBezTo>
                  <a:cubicBezTo>
                    <a:pt x="1552" y="20536"/>
                    <a:pt x="2672" y="21307"/>
                    <a:pt x="3841" y="18607"/>
                  </a:cubicBezTo>
                  <a:cubicBezTo>
                    <a:pt x="5010" y="15907"/>
                    <a:pt x="6228" y="9736"/>
                    <a:pt x="7101" y="5878"/>
                  </a:cubicBezTo>
                  <a:cubicBezTo>
                    <a:pt x="7973" y="2021"/>
                    <a:pt x="8500" y="478"/>
                    <a:pt x="8912" y="93"/>
                  </a:cubicBezTo>
                  <a:cubicBezTo>
                    <a:pt x="9323" y="-293"/>
                    <a:pt x="9620" y="478"/>
                    <a:pt x="9768" y="3178"/>
                  </a:cubicBezTo>
                  <a:cubicBezTo>
                    <a:pt x="9916" y="5878"/>
                    <a:pt x="9916" y="10507"/>
                    <a:pt x="10015" y="12821"/>
                  </a:cubicBezTo>
                  <a:cubicBezTo>
                    <a:pt x="10113" y="15136"/>
                    <a:pt x="10311" y="15136"/>
                    <a:pt x="10986" y="13593"/>
                  </a:cubicBezTo>
                  <a:cubicBezTo>
                    <a:pt x="11661" y="12050"/>
                    <a:pt x="12813" y="8964"/>
                    <a:pt x="14081" y="6264"/>
                  </a:cubicBezTo>
                  <a:cubicBezTo>
                    <a:pt x="15349" y="3564"/>
                    <a:pt x="16732" y="1250"/>
                    <a:pt x="17999" y="1250"/>
                  </a:cubicBezTo>
                  <a:cubicBezTo>
                    <a:pt x="19267" y="1250"/>
                    <a:pt x="20420" y="3564"/>
                    <a:pt x="21572" y="5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7" name="Line"/>
            <p:cNvSpPr/>
            <p:nvPr/>
          </p:nvSpPr>
          <p:spPr>
            <a:xfrm>
              <a:off x="10898716" y="6075819"/>
              <a:ext cx="175321" cy="312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388" fill="norm" stroke="1" extrusionOk="0">
                  <a:moveTo>
                    <a:pt x="13012" y="14864"/>
                  </a:moveTo>
                  <a:cubicBezTo>
                    <a:pt x="11971" y="14139"/>
                    <a:pt x="10930" y="13414"/>
                    <a:pt x="9759" y="13196"/>
                  </a:cubicBezTo>
                  <a:cubicBezTo>
                    <a:pt x="8588" y="12979"/>
                    <a:pt x="7287" y="13269"/>
                    <a:pt x="5725" y="14139"/>
                  </a:cubicBezTo>
                  <a:cubicBezTo>
                    <a:pt x="4164" y="15009"/>
                    <a:pt x="2342" y="16458"/>
                    <a:pt x="1301" y="17545"/>
                  </a:cubicBezTo>
                  <a:cubicBezTo>
                    <a:pt x="260" y="18633"/>
                    <a:pt x="0" y="19358"/>
                    <a:pt x="0" y="20082"/>
                  </a:cubicBezTo>
                  <a:cubicBezTo>
                    <a:pt x="0" y="20807"/>
                    <a:pt x="260" y="21532"/>
                    <a:pt x="2602" y="21170"/>
                  </a:cubicBezTo>
                  <a:cubicBezTo>
                    <a:pt x="4945" y="20807"/>
                    <a:pt x="9369" y="19358"/>
                    <a:pt x="12752" y="16748"/>
                  </a:cubicBezTo>
                  <a:cubicBezTo>
                    <a:pt x="16135" y="14139"/>
                    <a:pt x="18477" y="10370"/>
                    <a:pt x="19778" y="7615"/>
                  </a:cubicBezTo>
                  <a:cubicBezTo>
                    <a:pt x="21080" y="4861"/>
                    <a:pt x="21340" y="3121"/>
                    <a:pt x="21470" y="1889"/>
                  </a:cubicBezTo>
                  <a:cubicBezTo>
                    <a:pt x="21600" y="657"/>
                    <a:pt x="21600" y="-68"/>
                    <a:pt x="21340" y="4"/>
                  </a:cubicBezTo>
                  <a:cubicBezTo>
                    <a:pt x="21080" y="77"/>
                    <a:pt x="20559" y="947"/>
                    <a:pt x="20039" y="3411"/>
                  </a:cubicBezTo>
                  <a:cubicBezTo>
                    <a:pt x="19518" y="5876"/>
                    <a:pt x="18998" y="9935"/>
                    <a:pt x="18867" y="13196"/>
                  </a:cubicBezTo>
                  <a:cubicBezTo>
                    <a:pt x="18737" y="16458"/>
                    <a:pt x="18998" y="18923"/>
                    <a:pt x="19258" y="21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8" name="Line"/>
            <p:cNvSpPr/>
            <p:nvPr/>
          </p:nvSpPr>
          <p:spPr>
            <a:xfrm>
              <a:off x="11087099" y="6311900"/>
              <a:ext cx="254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9" name="Line"/>
            <p:cNvSpPr/>
            <p:nvPr/>
          </p:nvSpPr>
          <p:spPr>
            <a:xfrm>
              <a:off x="11144249" y="6197600"/>
              <a:ext cx="254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0" name="Line"/>
            <p:cNvSpPr/>
            <p:nvPr/>
          </p:nvSpPr>
          <p:spPr>
            <a:xfrm>
              <a:off x="11260253" y="6046754"/>
              <a:ext cx="112597" cy="360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507" fill="norm" stroke="1" extrusionOk="0">
                  <a:moveTo>
                    <a:pt x="21278" y="2560"/>
                  </a:moveTo>
                  <a:cubicBezTo>
                    <a:pt x="18478" y="1675"/>
                    <a:pt x="15678" y="791"/>
                    <a:pt x="13278" y="349"/>
                  </a:cubicBezTo>
                  <a:cubicBezTo>
                    <a:pt x="10878" y="-93"/>
                    <a:pt x="8878" y="-93"/>
                    <a:pt x="7078" y="223"/>
                  </a:cubicBezTo>
                  <a:cubicBezTo>
                    <a:pt x="5278" y="539"/>
                    <a:pt x="3678" y="1170"/>
                    <a:pt x="2278" y="3318"/>
                  </a:cubicBezTo>
                  <a:cubicBezTo>
                    <a:pt x="878" y="5465"/>
                    <a:pt x="-322" y="9128"/>
                    <a:pt x="78" y="12412"/>
                  </a:cubicBezTo>
                  <a:cubicBezTo>
                    <a:pt x="478" y="15696"/>
                    <a:pt x="2478" y="18602"/>
                    <a:pt x="4478" y="2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1" name="Line"/>
            <p:cNvSpPr/>
            <p:nvPr/>
          </p:nvSpPr>
          <p:spPr>
            <a:xfrm>
              <a:off x="11192605" y="6235700"/>
              <a:ext cx="154846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337" y="21600"/>
                  </a:moveTo>
                  <a:cubicBezTo>
                    <a:pt x="45" y="18000"/>
                    <a:pt x="-247" y="14400"/>
                    <a:pt x="337" y="12240"/>
                  </a:cubicBezTo>
                  <a:cubicBezTo>
                    <a:pt x="921" y="10080"/>
                    <a:pt x="2380" y="9360"/>
                    <a:pt x="6029" y="7560"/>
                  </a:cubicBezTo>
                  <a:cubicBezTo>
                    <a:pt x="9677" y="5760"/>
                    <a:pt x="15515" y="2880"/>
                    <a:pt x="213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2" name="Line"/>
            <p:cNvSpPr/>
            <p:nvPr/>
          </p:nvSpPr>
          <p:spPr>
            <a:xfrm>
              <a:off x="11452452" y="6059059"/>
              <a:ext cx="85499" cy="379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534" fill="norm" stroke="1" extrusionOk="0">
                  <a:moveTo>
                    <a:pt x="21280" y="1014"/>
                  </a:moveTo>
                  <a:cubicBezTo>
                    <a:pt x="18646" y="654"/>
                    <a:pt x="16012" y="294"/>
                    <a:pt x="13378" y="114"/>
                  </a:cubicBezTo>
                  <a:cubicBezTo>
                    <a:pt x="10743" y="-66"/>
                    <a:pt x="8109" y="-66"/>
                    <a:pt x="6002" y="354"/>
                  </a:cubicBezTo>
                  <a:cubicBezTo>
                    <a:pt x="3895" y="774"/>
                    <a:pt x="2314" y="1614"/>
                    <a:pt x="1260" y="3714"/>
                  </a:cubicBezTo>
                  <a:cubicBezTo>
                    <a:pt x="207" y="5814"/>
                    <a:pt x="-320" y="9174"/>
                    <a:pt x="207" y="12354"/>
                  </a:cubicBezTo>
                  <a:cubicBezTo>
                    <a:pt x="734" y="15534"/>
                    <a:pt x="2314" y="18534"/>
                    <a:pt x="3895" y="21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3" name="Line"/>
            <p:cNvSpPr/>
            <p:nvPr/>
          </p:nvSpPr>
          <p:spPr>
            <a:xfrm>
              <a:off x="11391899" y="6261100"/>
              <a:ext cx="1778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14400"/>
                    <a:pt x="11829" y="7200"/>
                    <a:pt x="15429" y="3600"/>
                  </a:cubicBezTo>
                  <a:cubicBezTo>
                    <a:pt x="19029" y="0"/>
                    <a:pt x="2031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4" name="Line"/>
            <p:cNvSpPr/>
            <p:nvPr/>
          </p:nvSpPr>
          <p:spPr>
            <a:xfrm>
              <a:off x="425449" y="6521450"/>
              <a:ext cx="12701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832"/>
                    <a:pt x="14400" y="7665"/>
                    <a:pt x="18000" y="11265"/>
                  </a:cubicBezTo>
                  <a:cubicBezTo>
                    <a:pt x="21600" y="14865"/>
                    <a:pt x="21600" y="182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5" name="Line"/>
            <p:cNvSpPr/>
            <p:nvPr/>
          </p:nvSpPr>
          <p:spPr>
            <a:xfrm>
              <a:off x="188606" y="6438900"/>
              <a:ext cx="484494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600" fill="norm" stroke="1" extrusionOk="0">
                  <a:moveTo>
                    <a:pt x="84" y="21600"/>
                  </a:moveTo>
                  <a:cubicBezTo>
                    <a:pt x="-10" y="20238"/>
                    <a:pt x="-104" y="18876"/>
                    <a:pt x="272" y="17708"/>
                  </a:cubicBezTo>
                  <a:cubicBezTo>
                    <a:pt x="647" y="16541"/>
                    <a:pt x="1493" y="15568"/>
                    <a:pt x="3559" y="13427"/>
                  </a:cubicBezTo>
                  <a:cubicBezTo>
                    <a:pt x="5625" y="11286"/>
                    <a:pt x="8912" y="7978"/>
                    <a:pt x="12105" y="5546"/>
                  </a:cubicBezTo>
                  <a:cubicBezTo>
                    <a:pt x="15298" y="3114"/>
                    <a:pt x="18397" y="1557"/>
                    <a:pt x="214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6" name="Line"/>
            <p:cNvSpPr/>
            <p:nvPr/>
          </p:nvSpPr>
          <p:spPr>
            <a:xfrm>
              <a:off x="527049" y="6667500"/>
              <a:ext cx="241301" cy="242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5" fill="norm" stroke="1" extrusionOk="0">
                  <a:moveTo>
                    <a:pt x="0" y="5028"/>
                  </a:moveTo>
                  <a:cubicBezTo>
                    <a:pt x="189" y="3910"/>
                    <a:pt x="379" y="2793"/>
                    <a:pt x="947" y="2234"/>
                  </a:cubicBezTo>
                  <a:cubicBezTo>
                    <a:pt x="1516" y="1676"/>
                    <a:pt x="2463" y="1676"/>
                    <a:pt x="4453" y="2234"/>
                  </a:cubicBezTo>
                  <a:cubicBezTo>
                    <a:pt x="6442" y="2793"/>
                    <a:pt x="9474" y="3910"/>
                    <a:pt x="11368" y="6424"/>
                  </a:cubicBezTo>
                  <a:cubicBezTo>
                    <a:pt x="13263" y="8938"/>
                    <a:pt x="14021" y="12848"/>
                    <a:pt x="13737" y="15548"/>
                  </a:cubicBezTo>
                  <a:cubicBezTo>
                    <a:pt x="13453" y="18248"/>
                    <a:pt x="12126" y="19738"/>
                    <a:pt x="10989" y="20576"/>
                  </a:cubicBezTo>
                  <a:cubicBezTo>
                    <a:pt x="9853" y="21414"/>
                    <a:pt x="8905" y="21600"/>
                    <a:pt x="8053" y="20762"/>
                  </a:cubicBezTo>
                  <a:cubicBezTo>
                    <a:pt x="7200" y="19924"/>
                    <a:pt x="6442" y="18062"/>
                    <a:pt x="6632" y="15641"/>
                  </a:cubicBezTo>
                  <a:cubicBezTo>
                    <a:pt x="6821" y="13221"/>
                    <a:pt x="7958" y="10241"/>
                    <a:pt x="10611" y="7541"/>
                  </a:cubicBezTo>
                  <a:cubicBezTo>
                    <a:pt x="13263" y="4841"/>
                    <a:pt x="17432" y="242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7" name="Line"/>
            <p:cNvSpPr/>
            <p:nvPr/>
          </p:nvSpPr>
          <p:spPr>
            <a:xfrm>
              <a:off x="787399" y="6692899"/>
              <a:ext cx="127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8" name="Line"/>
            <p:cNvSpPr/>
            <p:nvPr/>
          </p:nvSpPr>
          <p:spPr>
            <a:xfrm>
              <a:off x="800099" y="6636994"/>
              <a:ext cx="31751" cy="49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28" fill="norm" stroke="1" extrusionOk="0">
                  <a:moveTo>
                    <a:pt x="0" y="20228"/>
                  </a:moveTo>
                  <a:cubicBezTo>
                    <a:pt x="0" y="12452"/>
                    <a:pt x="0" y="4676"/>
                    <a:pt x="3600" y="1652"/>
                  </a:cubicBezTo>
                  <a:cubicBezTo>
                    <a:pt x="7200" y="-1372"/>
                    <a:pt x="14400" y="356"/>
                    <a:pt x="21600" y="2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9" name="Line"/>
            <p:cNvSpPr/>
            <p:nvPr/>
          </p:nvSpPr>
          <p:spPr>
            <a:xfrm>
              <a:off x="863599" y="6602018"/>
              <a:ext cx="136615" cy="543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511" fill="norm" stroke="1" extrusionOk="0">
                  <a:moveTo>
                    <a:pt x="7975" y="5604"/>
                  </a:moveTo>
                  <a:cubicBezTo>
                    <a:pt x="8308" y="8785"/>
                    <a:pt x="8640" y="11967"/>
                    <a:pt x="9138" y="14478"/>
                  </a:cubicBezTo>
                  <a:cubicBezTo>
                    <a:pt x="9637" y="16990"/>
                    <a:pt x="10302" y="18832"/>
                    <a:pt x="10634" y="19962"/>
                  </a:cubicBezTo>
                  <a:cubicBezTo>
                    <a:pt x="10966" y="21092"/>
                    <a:pt x="10966" y="21511"/>
                    <a:pt x="10634" y="21511"/>
                  </a:cubicBezTo>
                  <a:cubicBezTo>
                    <a:pt x="10302" y="21511"/>
                    <a:pt x="9637" y="21092"/>
                    <a:pt x="8474" y="19460"/>
                  </a:cubicBezTo>
                  <a:cubicBezTo>
                    <a:pt x="7311" y="17827"/>
                    <a:pt x="5649" y="14981"/>
                    <a:pt x="5151" y="12218"/>
                  </a:cubicBezTo>
                  <a:cubicBezTo>
                    <a:pt x="4652" y="9455"/>
                    <a:pt x="5317" y="6776"/>
                    <a:pt x="6148" y="4934"/>
                  </a:cubicBezTo>
                  <a:cubicBezTo>
                    <a:pt x="6978" y="3092"/>
                    <a:pt x="7975" y="2088"/>
                    <a:pt x="8972" y="1376"/>
                  </a:cubicBezTo>
                  <a:cubicBezTo>
                    <a:pt x="9969" y="664"/>
                    <a:pt x="10966" y="246"/>
                    <a:pt x="12462" y="78"/>
                  </a:cubicBezTo>
                  <a:cubicBezTo>
                    <a:pt x="13957" y="-89"/>
                    <a:pt x="15951" y="-5"/>
                    <a:pt x="17778" y="497"/>
                  </a:cubicBezTo>
                  <a:cubicBezTo>
                    <a:pt x="19606" y="999"/>
                    <a:pt x="21268" y="1920"/>
                    <a:pt x="21434" y="3302"/>
                  </a:cubicBezTo>
                  <a:cubicBezTo>
                    <a:pt x="21600" y="4683"/>
                    <a:pt x="20271" y="6525"/>
                    <a:pt x="18111" y="7781"/>
                  </a:cubicBezTo>
                  <a:cubicBezTo>
                    <a:pt x="15951" y="9037"/>
                    <a:pt x="12960" y="9706"/>
                    <a:pt x="9969" y="9874"/>
                  </a:cubicBezTo>
                  <a:cubicBezTo>
                    <a:pt x="6978" y="10041"/>
                    <a:pt x="3988" y="9706"/>
                    <a:pt x="2326" y="9288"/>
                  </a:cubicBezTo>
                  <a:cubicBezTo>
                    <a:pt x="665" y="8869"/>
                    <a:pt x="332" y="8367"/>
                    <a:pt x="0" y="78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0" name="Line"/>
            <p:cNvSpPr/>
            <p:nvPr/>
          </p:nvSpPr>
          <p:spPr>
            <a:xfrm>
              <a:off x="1036756" y="6375400"/>
              <a:ext cx="182445" cy="424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43" fill="norm" stroke="1" extrusionOk="0">
                  <a:moveTo>
                    <a:pt x="5014" y="0"/>
                  </a:moveTo>
                  <a:cubicBezTo>
                    <a:pt x="3772" y="2459"/>
                    <a:pt x="2531" y="4919"/>
                    <a:pt x="1538" y="7966"/>
                  </a:cubicBezTo>
                  <a:cubicBezTo>
                    <a:pt x="545" y="11014"/>
                    <a:pt x="-200" y="14650"/>
                    <a:pt x="48" y="17002"/>
                  </a:cubicBezTo>
                  <a:cubicBezTo>
                    <a:pt x="297" y="19354"/>
                    <a:pt x="1538" y="20424"/>
                    <a:pt x="2779" y="20958"/>
                  </a:cubicBezTo>
                  <a:cubicBezTo>
                    <a:pt x="4021" y="21493"/>
                    <a:pt x="5262" y="21493"/>
                    <a:pt x="7248" y="20798"/>
                  </a:cubicBezTo>
                  <a:cubicBezTo>
                    <a:pt x="9234" y="20103"/>
                    <a:pt x="11966" y="18713"/>
                    <a:pt x="13828" y="17055"/>
                  </a:cubicBezTo>
                  <a:cubicBezTo>
                    <a:pt x="15690" y="15398"/>
                    <a:pt x="16683" y="13473"/>
                    <a:pt x="16807" y="12297"/>
                  </a:cubicBezTo>
                  <a:cubicBezTo>
                    <a:pt x="16931" y="11121"/>
                    <a:pt x="16186" y="10693"/>
                    <a:pt x="15193" y="10479"/>
                  </a:cubicBezTo>
                  <a:cubicBezTo>
                    <a:pt x="14200" y="10265"/>
                    <a:pt x="12959" y="10265"/>
                    <a:pt x="11469" y="10693"/>
                  </a:cubicBezTo>
                  <a:cubicBezTo>
                    <a:pt x="9979" y="11121"/>
                    <a:pt x="8241" y="11976"/>
                    <a:pt x="6876" y="13473"/>
                  </a:cubicBezTo>
                  <a:cubicBezTo>
                    <a:pt x="5510" y="14970"/>
                    <a:pt x="4517" y="17109"/>
                    <a:pt x="5014" y="18606"/>
                  </a:cubicBezTo>
                  <a:cubicBezTo>
                    <a:pt x="5510" y="20103"/>
                    <a:pt x="7497" y="20958"/>
                    <a:pt x="10476" y="21279"/>
                  </a:cubicBezTo>
                  <a:cubicBezTo>
                    <a:pt x="13455" y="21600"/>
                    <a:pt x="17428" y="21386"/>
                    <a:pt x="21400" y="21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1" name="Line"/>
            <p:cNvSpPr/>
            <p:nvPr/>
          </p:nvSpPr>
          <p:spPr>
            <a:xfrm>
              <a:off x="1704887" y="6394449"/>
              <a:ext cx="187414" cy="384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34" fill="norm" stroke="1" extrusionOk="0">
                  <a:moveTo>
                    <a:pt x="14208" y="0"/>
                  </a:moveTo>
                  <a:cubicBezTo>
                    <a:pt x="10082" y="2479"/>
                    <a:pt x="5956" y="4957"/>
                    <a:pt x="3408" y="7613"/>
                  </a:cubicBezTo>
                  <a:cubicBezTo>
                    <a:pt x="860" y="10269"/>
                    <a:pt x="-111" y="13102"/>
                    <a:pt x="10" y="15344"/>
                  </a:cubicBezTo>
                  <a:cubicBezTo>
                    <a:pt x="132" y="17587"/>
                    <a:pt x="1345" y="19239"/>
                    <a:pt x="2437" y="20243"/>
                  </a:cubicBezTo>
                  <a:cubicBezTo>
                    <a:pt x="3529" y="21246"/>
                    <a:pt x="4500" y="21600"/>
                    <a:pt x="7655" y="21364"/>
                  </a:cubicBezTo>
                  <a:cubicBezTo>
                    <a:pt x="10810" y="21128"/>
                    <a:pt x="16150" y="20302"/>
                    <a:pt x="21489" y="19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2" name="Line"/>
            <p:cNvSpPr/>
            <p:nvPr/>
          </p:nvSpPr>
          <p:spPr>
            <a:xfrm>
              <a:off x="1663599" y="6629400"/>
              <a:ext cx="247752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600" fill="norm" stroke="1" extrusionOk="0">
                  <a:moveTo>
                    <a:pt x="1098" y="21600"/>
                  </a:moveTo>
                  <a:cubicBezTo>
                    <a:pt x="372" y="19800"/>
                    <a:pt x="-354" y="18000"/>
                    <a:pt x="191" y="16200"/>
                  </a:cubicBezTo>
                  <a:cubicBezTo>
                    <a:pt x="735" y="14400"/>
                    <a:pt x="2550" y="12600"/>
                    <a:pt x="6271" y="9900"/>
                  </a:cubicBezTo>
                  <a:cubicBezTo>
                    <a:pt x="9992" y="7200"/>
                    <a:pt x="15619" y="3600"/>
                    <a:pt x="2124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3" name="Line"/>
            <p:cNvSpPr/>
            <p:nvPr/>
          </p:nvSpPr>
          <p:spPr>
            <a:xfrm>
              <a:off x="2095499" y="6419850"/>
              <a:ext cx="317501" cy="341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0"/>
                  </a:moveTo>
                  <a:cubicBezTo>
                    <a:pt x="1152" y="4400"/>
                    <a:pt x="2304" y="8800"/>
                    <a:pt x="3024" y="12133"/>
                  </a:cubicBezTo>
                  <a:cubicBezTo>
                    <a:pt x="3744" y="15467"/>
                    <a:pt x="4032" y="17733"/>
                    <a:pt x="4320" y="19267"/>
                  </a:cubicBezTo>
                  <a:cubicBezTo>
                    <a:pt x="4608" y="20800"/>
                    <a:pt x="4896" y="21600"/>
                    <a:pt x="5256" y="21467"/>
                  </a:cubicBezTo>
                  <a:cubicBezTo>
                    <a:pt x="5616" y="21333"/>
                    <a:pt x="6048" y="20267"/>
                    <a:pt x="6336" y="18600"/>
                  </a:cubicBezTo>
                  <a:cubicBezTo>
                    <a:pt x="6624" y="16933"/>
                    <a:pt x="6768" y="14667"/>
                    <a:pt x="6912" y="13200"/>
                  </a:cubicBezTo>
                  <a:cubicBezTo>
                    <a:pt x="7056" y="11733"/>
                    <a:pt x="7200" y="11067"/>
                    <a:pt x="7488" y="10467"/>
                  </a:cubicBezTo>
                  <a:cubicBezTo>
                    <a:pt x="7776" y="9867"/>
                    <a:pt x="8208" y="9333"/>
                    <a:pt x="8568" y="9400"/>
                  </a:cubicBezTo>
                  <a:cubicBezTo>
                    <a:pt x="8928" y="9467"/>
                    <a:pt x="9216" y="10133"/>
                    <a:pt x="9720" y="11533"/>
                  </a:cubicBezTo>
                  <a:cubicBezTo>
                    <a:pt x="10224" y="12933"/>
                    <a:pt x="10944" y="15067"/>
                    <a:pt x="11592" y="16467"/>
                  </a:cubicBezTo>
                  <a:cubicBezTo>
                    <a:pt x="12240" y="17867"/>
                    <a:pt x="12816" y="18533"/>
                    <a:pt x="13464" y="18800"/>
                  </a:cubicBezTo>
                  <a:cubicBezTo>
                    <a:pt x="14112" y="19067"/>
                    <a:pt x="14832" y="18933"/>
                    <a:pt x="15552" y="18000"/>
                  </a:cubicBezTo>
                  <a:cubicBezTo>
                    <a:pt x="16272" y="17067"/>
                    <a:pt x="16992" y="15333"/>
                    <a:pt x="17784" y="12733"/>
                  </a:cubicBezTo>
                  <a:cubicBezTo>
                    <a:pt x="18576" y="10133"/>
                    <a:pt x="19440" y="6667"/>
                    <a:pt x="19944" y="4400"/>
                  </a:cubicBezTo>
                  <a:cubicBezTo>
                    <a:pt x="20448" y="2133"/>
                    <a:pt x="20592" y="1067"/>
                    <a:pt x="20736" y="933"/>
                  </a:cubicBezTo>
                  <a:cubicBezTo>
                    <a:pt x="20880" y="800"/>
                    <a:pt x="21024" y="1600"/>
                    <a:pt x="21168" y="2067"/>
                  </a:cubicBezTo>
                  <a:cubicBezTo>
                    <a:pt x="21312" y="2533"/>
                    <a:pt x="21456" y="2667"/>
                    <a:pt x="21600" y="2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4" name="Line"/>
            <p:cNvSpPr/>
            <p:nvPr/>
          </p:nvSpPr>
          <p:spPr>
            <a:xfrm>
              <a:off x="2546713" y="6392742"/>
              <a:ext cx="291738" cy="358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390" fill="norm" stroke="1" extrusionOk="0">
                  <a:moveTo>
                    <a:pt x="3730" y="6165"/>
                  </a:moveTo>
                  <a:cubicBezTo>
                    <a:pt x="3730" y="5407"/>
                    <a:pt x="3730" y="4649"/>
                    <a:pt x="3573" y="4586"/>
                  </a:cubicBezTo>
                  <a:cubicBezTo>
                    <a:pt x="3416" y="4523"/>
                    <a:pt x="3103" y="5154"/>
                    <a:pt x="2634" y="6923"/>
                  </a:cubicBezTo>
                  <a:cubicBezTo>
                    <a:pt x="2164" y="8691"/>
                    <a:pt x="1538" y="11596"/>
                    <a:pt x="1069" y="13996"/>
                  </a:cubicBezTo>
                  <a:cubicBezTo>
                    <a:pt x="599" y="16396"/>
                    <a:pt x="286" y="18291"/>
                    <a:pt x="130" y="19554"/>
                  </a:cubicBezTo>
                  <a:cubicBezTo>
                    <a:pt x="-27" y="20817"/>
                    <a:pt x="-27" y="21449"/>
                    <a:pt x="51" y="21386"/>
                  </a:cubicBezTo>
                  <a:cubicBezTo>
                    <a:pt x="130" y="21323"/>
                    <a:pt x="286" y="20565"/>
                    <a:pt x="912" y="17975"/>
                  </a:cubicBezTo>
                  <a:cubicBezTo>
                    <a:pt x="1538" y="15386"/>
                    <a:pt x="2634" y="10965"/>
                    <a:pt x="3495" y="7807"/>
                  </a:cubicBezTo>
                  <a:cubicBezTo>
                    <a:pt x="4356" y="4649"/>
                    <a:pt x="4982" y="2754"/>
                    <a:pt x="5608" y="1554"/>
                  </a:cubicBezTo>
                  <a:cubicBezTo>
                    <a:pt x="6234" y="354"/>
                    <a:pt x="6860" y="-151"/>
                    <a:pt x="7251" y="38"/>
                  </a:cubicBezTo>
                  <a:cubicBezTo>
                    <a:pt x="7643" y="228"/>
                    <a:pt x="7799" y="1112"/>
                    <a:pt x="8034" y="1933"/>
                  </a:cubicBezTo>
                  <a:cubicBezTo>
                    <a:pt x="8269" y="2754"/>
                    <a:pt x="8582" y="3512"/>
                    <a:pt x="9051" y="4144"/>
                  </a:cubicBezTo>
                  <a:cubicBezTo>
                    <a:pt x="9521" y="4775"/>
                    <a:pt x="10147" y="5281"/>
                    <a:pt x="11164" y="5344"/>
                  </a:cubicBezTo>
                  <a:cubicBezTo>
                    <a:pt x="12182" y="5407"/>
                    <a:pt x="13590" y="5028"/>
                    <a:pt x="14686" y="4523"/>
                  </a:cubicBezTo>
                  <a:cubicBezTo>
                    <a:pt x="15782" y="4017"/>
                    <a:pt x="16564" y="3386"/>
                    <a:pt x="17190" y="2817"/>
                  </a:cubicBezTo>
                  <a:cubicBezTo>
                    <a:pt x="17816" y="2249"/>
                    <a:pt x="18286" y="1744"/>
                    <a:pt x="18521" y="1933"/>
                  </a:cubicBezTo>
                  <a:cubicBezTo>
                    <a:pt x="18756" y="2123"/>
                    <a:pt x="18756" y="3007"/>
                    <a:pt x="18834" y="5533"/>
                  </a:cubicBezTo>
                  <a:cubicBezTo>
                    <a:pt x="18912" y="8060"/>
                    <a:pt x="19069" y="12228"/>
                    <a:pt x="19147" y="14628"/>
                  </a:cubicBezTo>
                  <a:cubicBezTo>
                    <a:pt x="19225" y="17028"/>
                    <a:pt x="19225" y="17660"/>
                    <a:pt x="19616" y="18102"/>
                  </a:cubicBezTo>
                  <a:cubicBezTo>
                    <a:pt x="20008" y="18544"/>
                    <a:pt x="20790" y="18796"/>
                    <a:pt x="21573" y="190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5" name="Line"/>
            <p:cNvSpPr/>
            <p:nvPr/>
          </p:nvSpPr>
          <p:spPr>
            <a:xfrm>
              <a:off x="2988332" y="6322169"/>
              <a:ext cx="180318" cy="376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440" fill="norm" stroke="1" extrusionOk="0">
                  <a:moveTo>
                    <a:pt x="10094" y="7379"/>
                  </a:moveTo>
                  <a:cubicBezTo>
                    <a:pt x="8084" y="8947"/>
                    <a:pt x="6075" y="10516"/>
                    <a:pt x="4443" y="12628"/>
                  </a:cubicBezTo>
                  <a:cubicBezTo>
                    <a:pt x="2810" y="14739"/>
                    <a:pt x="1554" y="17394"/>
                    <a:pt x="801" y="19084"/>
                  </a:cubicBezTo>
                  <a:cubicBezTo>
                    <a:pt x="47" y="20773"/>
                    <a:pt x="-204" y="21497"/>
                    <a:pt x="173" y="21437"/>
                  </a:cubicBezTo>
                  <a:cubicBezTo>
                    <a:pt x="549" y="21376"/>
                    <a:pt x="1554" y="20532"/>
                    <a:pt x="3312" y="18058"/>
                  </a:cubicBezTo>
                  <a:cubicBezTo>
                    <a:pt x="5070" y="15584"/>
                    <a:pt x="7582" y="11481"/>
                    <a:pt x="9717" y="8344"/>
                  </a:cubicBezTo>
                  <a:cubicBezTo>
                    <a:pt x="11852" y="5206"/>
                    <a:pt x="13610" y="3034"/>
                    <a:pt x="14991" y="1707"/>
                  </a:cubicBezTo>
                  <a:cubicBezTo>
                    <a:pt x="16373" y="380"/>
                    <a:pt x="17377" y="-103"/>
                    <a:pt x="17880" y="18"/>
                  </a:cubicBezTo>
                  <a:cubicBezTo>
                    <a:pt x="18382" y="138"/>
                    <a:pt x="18382" y="862"/>
                    <a:pt x="18256" y="3095"/>
                  </a:cubicBezTo>
                  <a:cubicBezTo>
                    <a:pt x="18131" y="5327"/>
                    <a:pt x="17880" y="9068"/>
                    <a:pt x="18382" y="12266"/>
                  </a:cubicBezTo>
                  <a:cubicBezTo>
                    <a:pt x="18884" y="15463"/>
                    <a:pt x="20140" y="18118"/>
                    <a:pt x="21396" y="207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6" name="Line"/>
            <p:cNvSpPr/>
            <p:nvPr/>
          </p:nvSpPr>
          <p:spPr>
            <a:xfrm>
              <a:off x="3035299" y="6559550"/>
              <a:ext cx="1905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7" name="Line"/>
            <p:cNvSpPr/>
            <p:nvPr/>
          </p:nvSpPr>
          <p:spPr>
            <a:xfrm>
              <a:off x="514349" y="6819900"/>
              <a:ext cx="262255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0" y="20400"/>
                    <a:pt x="1220" y="19200"/>
                    <a:pt x="1865" y="18171"/>
                  </a:cubicBezTo>
                  <a:cubicBezTo>
                    <a:pt x="2510" y="17143"/>
                    <a:pt x="3190" y="16286"/>
                    <a:pt x="3888" y="15600"/>
                  </a:cubicBezTo>
                  <a:cubicBezTo>
                    <a:pt x="4585" y="14914"/>
                    <a:pt x="5300" y="14400"/>
                    <a:pt x="5988" y="13886"/>
                  </a:cubicBezTo>
                  <a:cubicBezTo>
                    <a:pt x="6677" y="13371"/>
                    <a:pt x="7339" y="12857"/>
                    <a:pt x="8011" y="12429"/>
                  </a:cubicBezTo>
                  <a:cubicBezTo>
                    <a:pt x="8682" y="12000"/>
                    <a:pt x="9362" y="11657"/>
                    <a:pt x="10068" y="11314"/>
                  </a:cubicBezTo>
                  <a:cubicBezTo>
                    <a:pt x="10774" y="10971"/>
                    <a:pt x="11506" y="10629"/>
                    <a:pt x="12212" y="10286"/>
                  </a:cubicBezTo>
                  <a:cubicBezTo>
                    <a:pt x="12918" y="9943"/>
                    <a:pt x="13598" y="9600"/>
                    <a:pt x="14252" y="9171"/>
                  </a:cubicBezTo>
                  <a:cubicBezTo>
                    <a:pt x="14906" y="8743"/>
                    <a:pt x="15533" y="8229"/>
                    <a:pt x="16178" y="7457"/>
                  </a:cubicBezTo>
                  <a:cubicBezTo>
                    <a:pt x="16823" y="6686"/>
                    <a:pt x="17486" y="5657"/>
                    <a:pt x="18183" y="4629"/>
                  </a:cubicBezTo>
                  <a:cubicBezTo>
                    <a:pt x="18880" y="3600"/>
                    <a:pt x="19613" y="2571"/>
                    <a:pt x="20188" y="1800"/>
                  </a:cubicBezTo>
                  <a:cubicBezTo>
                    <a:pt x="20763" y="1029"/>
                    <a:pt x="21182" y="5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8" name="Line"/>
            <p:cNvSpPr/>
            <p:nvPr/>
          </p:nvSpPr>
          <p:spPr>
            <a:xfrm>
              <a:off x="1168399" y="6870700"/>
              <a:ext cx="213995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84" y="20371"/>
                    <a:pt x="1367" y="19141"/>
                    <a:pt x="2062" y="18263"/>
                  </a:cubicBezTo>
                  <a:cubicBezTo>
                    <a:pt x="2756" y="17385"/>
                    <a:pt x="3461" y="16859"/>
                    <a:pt x="4241" y="16068"/>
                  </a:cubicBezTo>
                  <a:cubicBezTo>
                    <a:pt x="5021" y="15278"/>
                    <a:pt x="5875" y="14224"/>
                    <a:pt x="6645" y="13434"/>
                  </a:cubicBezTo>
                  <a:cubicBezTo>
                    <a:pt x="7414" y="12644"/>
                    <a:pt x="8097" y="12117"/>
                    <a:pt x="8834" y="11678"/>
                  </a:cubicBezTo>
                  <a:cubicBezTo>
                    <a:pt x="9572" y="11239"/>
                    <a:pt x="10362" y="10888"/>
                    <a:pt x="11163" y="10449"/>
                  </a:cubicBezTo>
                  <a:cubicBezTo>
                    <a:pt x="11964" y="10010"/>
                    <a:pt x="12776" y="9483"/>
                    <a:pt x="13567" y="8868"/>
                  </a:cubicBezTo>
                  <a:cubicBezTo>
                    <a:pt x="14357" y="8254"/>
                    <a:pt x="15126" y="7551"/>
                    <a:pt x="15864" y="6849"/>
                  </a:cubicBezTo>
                  <a:cubicBezTo>
                    <a:pt x="16601" y="6146"/>
                    <a:pt x="17306" y="5444"/>
                    <a:pt x="18160" y="4478"/>
                  </a:cubicBezTo>
                  <a:cubicBezTo>
                    <a:pt x="19015" y="3512"/>
                    <a:pt x="20019" y="2283"/>
                    <a:pt x="20617" y="1493"/>
                  </a:cubicBezTo>
                  <a:cubicBezTo>
                    <a:pt x="21215" y="702"/>
                    <a:pt x="21408" y="35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9" name="Line"/>
            <p:cNvSpPr/>
            <p:nvPr/>
          </p:nvSpPr>
          <p:spPr>
            <a:xfrm>
              <a:off x="3498849" y="6470650"/>
              <a:ext cx="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0" name="Line"/>
            <p:cNvSpPr/>
            <p:nvPr/>
          </p:nvSpPr>
          <p:spPr>
            <a:xfrm>
              <a:off x="3467099" y="6642100"/>
              <a:ext cx="254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1" name="Line"/>
            <p:cNvSpPr/>
            <p:nvPr/>
          </p:nvSpPr>
          <p:spPr>
            <a:xfrm>
              <a:off x="1511299" y="7203096"/>
              <a:ext cx="124096" cy="493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504" fill="norm" stroke="1" extrusionOk="0">
                  <a:moveTo>
                    <a:pt x="0" y="3504"/>
                  </a:moveTo>
                  <a:cubicBezTo>
                    <a:pt x="0" y="2950"/>
                    <a:pt x="0" y="2396"/>
                    <a:pt x="1098" y="1796"/>
                  </a:cubicBezTo>
                  <a:cubicBezTo>
                    <a:pt x="2197" y="1196"/>
                    <a:pt x="4393" y="550"/>
                    <a:pt x="6407" y="227"/>
                  </a:cubicBezTo>
                  <a:cubicBezTo>
                    <a:pt x="8420" y="-96"/>
                    <a:pt x="10251" y="-96"/>
                    <a:pt x="12081" y="366"/>
                  </a:cubicBezTo>
                  <a:cubicBezTo>
                    <a:pt x="13912" y="827"/>
                    <a:pt x="15742" y="1750"/>
                    <a:pt x="17207" y="3504"/>
                  </a:cubicBezTo>
                  <a:cubicBezTo>
                    <a:pt x="18671" y="5258"/>
                    <a:pt x="19769" y="7842"/>
                    <a:pt x="20502" y="10566"/>
                  </a:cubicBezTo>
                  <a:cubicBezTo>
                    <a:pt x="21234" y="13289"/>
                    <a:pt x="21600" y="16150"/>
                    <a:pt x="21417" y="17996"/>
                  </a:cubicBezTo>
                  <a:cubicBezTo>
                    <a:pt x="21234" y="19842"/>
                    <a:pt x="20502" y="20673"/>
                    <a:pt x="19769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2" name="Line"/>
            <p:cNvSpPr/>
            <p:nvPr/>
          </p:nvSpPr>
          <p:spPr>
            <a:xfrm>
              <a:off x="1587499" y="7260166"/>
              <a:ext cx="241301" cy="385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191"/>
                  </a:moveTo>
                  <a:cubicBezTo>
                    <a:pt x="568" y="14716"/>
                    <a:pt x="1137" y="14242"/>
                    <a:pt x="2463" y="13767"/>
                  </a:cubicBezTo>
                  <a:cubicBezTo>
                    <a:pt x="3789" y="13292"/>
                    <a:pt x="5874" y="12818"/>
                    <a:pt x="7958" y="11393"/>
                  </a:cubicBezTo>
                  <a:cubicBezTo>
                    <a:pt x="10042" y="9969"/>
                    <a:pt x="12126" y="7596"/>
                    <a:pt x="13453" y="5815"/>
                  </a:cubicBezTo>
                  <a:cubicBezTo>
                    <a:pt x="14779" y="4035"/>
                    <a:pt x="15347" y="2848"/>
                    <a:pt x="15632" y="1840"/>
                  </a:cubicBezTo>
                  <a:cubicBezTo>
                    <a:pt x="15916" y="831"/>
                    <a:pt x="15916" y="0"/>
                    <a:pt x="15916" y="0"/>
                  </a:cubicBezTo>
                  <a:cubicBezTo>
                    <a:pt x="15916" y="0"/>
                    <a:pt x="15916" y="831"/>
                    <a:pt x="16105" y="2552"/>
                  </a:cubicBezTo>
                  <a:cubicBezTo>
                    <a:pt x="16295" y="4273"/>
                    <a:pt x="16674" y="6884"/>
                    <a:pt x="17242" y="9851"/>
                  </a:cubicBezTo>
                  <a:cubicBezTo>
                    <a:pt x="17811" y="12818"/>
                    <a:pt x="18568" y="16141"/>
                    <a:pt x="19137" y="18099"/>
                  </a:cubicBezTo>
                  <a:cubicBezTo>
                    <a:pt x="19705" y="20057"/>
                    <a:pt x="20084" y="20651"/>
                    <a:pt x="20463" y="21007"/>
                  </a:cubicBezTo>
                  <a:cubicBezTo>
                    <a:pt x="20842" y="21363"/>
                    <a:pt x="21221" y="2148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3" name="Line"/>
            <p:cNvSpPr/>
            <p:nvPr/>
          </p:nvSpPr>
          <p:spPr>
            <a:xfrm>
              <a:off x="1870816" y="7467600"/>
              <a:ext cx="118441" cy="132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4" h="21447" fill="norm" stroke="1" extrusionOk="0">
                  <a:moveTo>
                    <a:pt x="14454" y="0"/>
                  </a:moveTo>
                  <a:cubicBezTo>
                    <a:pt x="10134" y="2057"/>
                    <a:pt x="5814" y="4114"/>
                    <a:pt x="3114" y="7200"/>
                  </a:cubicBezTo>
                  <a:cubicBezTo>
                    <a:pt x="414" y="10286"/>
                    <a:pt x="-666" y="14400"/>
                    <a:pt x="414" y="17143"/>
                  </a:cubicBezTo>
                  <a:cubicBezTo>
                    <a:pt x="1494" y="19886"/>
                    <a:pt x="4734" y="21257"/>
                    <a:pt x="8154" y="21429"/>
                  </a:cubicBezTo>
                  <a:cubicBezTo>
                    <a:pt x="11574" y="21600"/>
                    <a:pt x="15174" y="20571"/>
                    <a:pt x="17514" y="19200"/>
                  </a:cubicBezTo>
                  <a:cubicBezTo>
                    <a:pt x="19854" y="17829"/>
                    <a:pt x="20934" y="16114"/>
                    <a:pt x="19494" y="13714"/>
                  </a:cubicBezTo>
                  <a:cubicBezTo>
                    <a:pt x="18054" y="11314"/>
                    <a:pt x="14094" y="8229"/>
                    <a:pt x="10134" y="5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4" name="Line"/>
            <p:cNvSpPr/>
            <p:nvPr/>
          </p:nvSpPr>
          <p:spPr>
            <a:xfrm>
              <a:off x="2076449" y="7250568"/>
              <a:ext cx="63501" cy="329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0" y="1321"/>
                  </a:moveTo>
                  <a:cubicBezTo>
                    <a:pt x="720" y="628"/>
                    <a:pt x="1440" y="-64"/>
                    <a:pt x="1800" y="5"/>
                  </a:cubicBezTo>
                  <a:cubicBezTo>
                    <a:pt x="2160" y="74"/>
                    <a:pt x="2160" y="905"/>
                    <a:pt x="2160" y="3467"/>
                  </a:cubicBezTo>
                  <a:cubicBezTo>
                    <a:pt x="2160" y="6028"/>
                    <a:pt x="2160" y="10321"/>
                    <a:pt x="2880" y="13436"/>
                  </a:cubicBezTo>
                  <a:cubicBezTo>
                    <a:pt x="3600" y="16551"/>
                    <a:pt x="5040" y="18490"/>
                    <a:pt x="6840" y="19736"/>
                  </a:cubicBezTo>
                  <a:cubicBezTo>
                    <a:pt x="8640" y="20982"/>
                    <a:pt x="10800" y="21536"/>
                    <a:pt x="13320" y="21536"/>
                  </a:cubicBezTo>
                  <a:cubicBezTo>
                    <a:pt x="15840" y="21536"/>
                    <a:pt x="18720" y="20982"/>
                    <a:pt x="21600" y="20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5" name="Line"/>
            <p:cNvSpPr/>
            <p:nvPr/>
          </p:nvSpPr>
          <p:spPr>
            <a:xfrm>
              <a:off x="2200015" y="7194550"/>
              <a:ext cx="66936" cy="364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483" fill="norm" stroke="1" extrusionOk="0">
                  <a:moveTo>
                    <a:pt x="11220" y="0"/>
                  </a:moveTo>
                  <a:cubicBezTo>
                    <a:pt x="7845" y="3746"/>
                    <a:pt x="4470" y="7491"/>
                    <a:pt x="2445" y="10800"/>
                  </a:cubicBezTo>
                  <a:cubicBezTo>
                    <a:pt x="420" y="14109"/>
                    <a:pt x="-255" y="16980"/>
                    <a:pt x="82" y="18728"/>
                  </a:cubicBezTo>
                  <a:cubicBezTo>
                    <a:pt x="420" y="20476"/>
                    <a:pt x="1770" y="21101"/>
                    <a:pt x="4470" y="21350"/>
                  </a:cubicBezTo>
                  <a:cubicBezTo>
                    <a:pt x="7170" y="21600"/>
                    <a:pt x="11220" y="21475"/>
                    <a:pt x="14257" y="21163"/>
                  </a:cubicBezTo>
                  <a:cubicBezTo>
                    <a:pt x="17295" y="20851"/>
                    <a:pt x="19320" y="20351"/>
                    <a:pt x="21345" y="198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6" name="Line"/>
            <p:cNvSpPr/>
            <p:nvPr/>
          </p:nvSpPr>
          <p:spPr>
            <a:xfrm>
              <a:off x="2171699" y="7353300"/>
              <a:ext cx="1651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7" name="Line"/>
            <p:cNvSpPr/>
            <p:nvPr/>
          </p:nvSpPr>
          <p:spPr>
            <a:xfrm>
              <a:off x="2495549" y="7423150"/>
              <a:ext cx="1270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" y="17600"/>
                    <a:pt x="1440" y="13600"/>
                    <a:pt x="5040" y="10000"/>
                  </a:cubicBezTo>
                  <a:cubicBezTo>
                    <a:pt x="8640" y="6400"/>
                    <a:pt x="15120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8" name="Line"/>
            <p:cNvSpPr/>
            <p:nvPr/>
          </p:nvSpPr>
          <p:spPr>
            <a:xfrm>
              <a:off x="2686049" y="7188200"/>
              <a:ext cx="228176" cy="341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541" fill="norm" stroke="1" extrusionOk="0">
                  <a:moveTo>
                    <a:pt x="0" y="0"/>
                  </a:moveTo>
                  <a:cubicBezTo>
                    <a:pt x="400" y="4533"/>
                    <a:pt x="800" y="9067"/>
                    <a:pt x="1500" y="12400"/>
                  </a:cubicBezTo>
                  <a:cubicBezTo>
                    <a:pt x="2200" y="15733"/>
                    <a:pt x="3200" y="17867"/>
                    <a:pt x="4000" y="19200"/>
                  </a:cubicBezTo>
                  <a:cubicBezTo>
                    <a:pt x="4800" y="20533"/>
                    <a:pt x="5400" y="21067"/>
                    <a:pt x="6200" y="21133"/>
                  </a:cubicBezTo>
                  <a:cubicBezTo>
                    <a:pt x="7000" y="21200"/>
                    <a:pt x="8000" y="20800"/>
                    <a:pt x="8900" y="19267"/>
                  </a:cubicBezTo>
                  <a:cubicBezTo>
                    <a:pt x="9800" y="17733"/>
                    <a:pt x="10600" y="15067"/>
                    <a:pt x="11100" y="14733"/>
                  </a:cubicBezTo>
                  <a:cubicBezTo>
                    <a:pt x="11600" y="14400"/>
                    <a:pt x="11800" y="16400"/>
                    <a:pt x="12100" y="17800"/>
                  </a:cubicBezTo>
                  <a:cubicBezTo>
                    <a:pt x="12400" y="19200"/>
                    <a:pt x="12800" y="20000"/>
                    <a:pt x="13400" y="20600"/>
                  </a:cubicBezTo>
                  <a:cubicBezTo>
                    <a:pt x="14000" y="21200"/>
                    <a:pt x="14800" y="21600"/>
                    <a:pt x="15500" y="21533"/>
                  </a:cubicBezTo>
                  <a:cubicBezTo>
                    <a:pt x="16200" y="21467"/>
                    <a:pt x="16800" y="20933"/>
                    <a:pt x="17700" y="18400"/>
                  </a:cubicBezTo>
                  <a:cubicBezTo>
                    <a:pt x="18600" y="15867"/>
                    <a:pt x="19800" y="11333"/>
                    <a:pt x="20500" y="8533"/>
                  </a:cubicBezTo>
                  <a:cubicBezTo>
                    <a:pt x="21200" y="5733"/>
                    <a:pt x="21400" y="4667"/>
                    <a:pt x="21500" y="3467"/>
                  </a:cubicBezTo>
                  <a:cubicBezTo>
                    <a:pt x="21600" y="2267"/>
                    <a:pt x="21600" y="933"/>
                    <a:pt x="21300" y="533"/>
                  </a:cubicBezTo>
                  <a:cubicBezTo>
                    <a:pt x="21000" y="133"/>
                    <a:pt x="20400" y="667"/>
                    <a:pt x="20100" y="1400"/>
                  </a:cubicBezTo>
                  <a:cubicBezTo>
                    <a:pt x="19800" y="2133"/>
                    <a:pt x="19800" y="3067"/>
                    <a:pt x="19800" y="4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9" name="Line"/>
            <p:cNvSpPr/>
            <p:nvPr/>
          </p:nvSpPr>
          <p:spPr>
            <a:xfrm>
              <a:off x="2959099" y="7385050"/>
              <a:ext cx="19051" cy="89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0" fill="norm" stroke="1" extrusionOk="0">
                  <a:moveTo>
                    <a:pt x="0" y="0"/>
                  </a:moveTo>
                  <a:cubicBezTo>
                    <a:pt x="2400" y="3516"/>
                    <a:pt x="4800" y="7033"/>
                    <a:pt x="7200" y="11302"/>
                  </a:cubicBezTo>
                  <a:cubicBezTo>
                    <a:pt x="9600" y="15572"/>
                    <a:pt x="12000" y="20595"/>
                    <a:pt x="14400" y="21098"/>
                  </a:cubicBezTo>
                  <a:cubicBezTo>
                    <a:pt x="16800" y="21600"/>
                    <a:pt x="19200" y="17581"/>
                    <a:pt x="21600" y="13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0" name="Line"/>
            <p:cNvSpPr/>
            <p:nvPr/>
          </p:nvSpPr>
          <p:spPr>
            <a:xfrm>
              <a:off x="2959099" y="7302500"/>
              <a:ext cx="190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1" name="Line"/>
            <p:cNvSpPr/>
            <p:nvPr/>
          </p:nvSpPr>
          <p:spPr>
            <a:xfrm>
              <a:off x="3048641" y="7293897"/>
              <a:ext cx="85360" cy="211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400" fill="norm" stroke="1" extrusionOk="0">
                  <a:moveTo>
                    <a:pt x="3001" y="5360"/>
                  </a:moveTo>
                  <a:cubicBezTo>
                    <a:pt x="3001" y="9638"/>
                    <a:pt x="3001" y="13915"/>
                    <a:pt x="2474" y="16695"/>
                  </a:cubicBezTo>
                  <a:cubicBezTo>
                    <a:pt x="1947" y="19475"/>
                    <a:pt x="894" y="20758"/>
                    <a:pt x="367" y="20865"/>
                  </a:cubicBezTo>
                  <a:cubicBezTo>
                    <a:pt x="-160" y="20972"/>
                    <a:pt x="-160" y="19903"/>
                    <a:pt x="630" y="16695"/>
                  </a:cubicBezTo>
                  <a:cubicBezTo>
                    <a:pt x="1420" y="13487"/>
                    <a:pt x="3001" y="8141"/>
                    <a:pt x="4581" y="5040"/>
                  </a:cubicBezTo>
                  <a:cubicBezTo>
                    <a:pt x="6162" y="1939"/>
                    <a:pt x="7742" y="1083"/>
                    <a:pt x="9850" y="549"/>
                  </a:cubicBezTo>
                  <a:cubicBezTo>
                    <a:pt x="11957" y="14"/>
                    <a:pt x="14591" y="-200"/>
                    <a:pt x="16435" y="228"/>
                  </a:cubicBezTo>
                  <a:cubicBezTo>
                    <a:pt x="18279" y="655"/>
                    <a:pt x="19333" y="1725"/>
                    <a:pt x="20123" y="4826"/>
                  </a:cubicBezTo>
                  <a:cubicBezTo>
                    <a:pt x="20913" y="7927"/>
                    <a:pt x="21440" y="13059"/>
                    <a:pt x="21177" y="16160"/>
                  </a:cubicBezTo>
                  <a:cubicBezTo>
                    <a:pt x="20913" y="19261"/>
                    <a:pt x="19860" y="20331"/>
                    <a:pt x="18806" y="21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2" name="Line"/>
            <p:cNvSpPr/>
            <p:nvPr/>
          </p:nvSpPr>
          <p:spPr>
            <a:xfrm>
              <a:off x="3245275" y="7105650"/>
              <a:ext cx="88476" cy="353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496" fill="norm" stroke="1" extrusionOk="0">
                  <a:moveTo>
                    <a:pt x="4526" y="0"/>
                  </a:moveTo>
                  <a:cubicBezTo>
                    <a:pt x="4526" y="2314"/>
                    <a:pt x="4526" y="4629"/>
                    <a:pt x="3754" y="7586"/>
                  </a:cubicBezTo>
                  <a:cubicBezTo>
                    <a:pt x="2983" y="10543"/>
                    <a:pt x="1440" y="14143"/>
                    <a:pt x="668" y="16329"/>
                  </a:cubicBezTo>
                  <a:cubicBezTo>
                    <a:pt x="-103" y="18514"/>
                    <a:pt x="-103" y="19286"/>
                    <a:pt x="154" y="19993"/>
                  </a:cubicBezTo>
                  <a:cubicBezTo>
                    <a:pt x="411" y="20700"/>
                    <a:pt x="926" y="21343"/>
                    <a:pt x="3754" y="21471"/>
                  </a:cubicBezTo>
                  <a:cubicBezTo>
                    <a:pt x="6583" y="21600"/>
                    <a:pt x="11726" y="21214"/>
                    <a:pt x="15068" y="20700"/>
                  </a:cubicBezTo>
                  <a:cubicBezTo>
                    <a:pt x="18411" y="20186"/>
                    <a:pt x="19954" y="19543"/>
                    <a:pt x="21497" y="18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3" name="Line"/>
            <p:cNvSpPr/>
            <p:nvPr/>
          </p:nvSpPr>
          <p:spPr>
            <a:xfrm>
              <a:off x="3238499" y="7321549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4" name="Line"/>
            <p:cNvSpPr/>
            <p:nvPr/>
          </p:nvSpPr>
          <p:spPr>
            <a:xfrm>
              <a:off x="3358867" y="7249688"/>
              <a:ext cx="101884" cy="175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4" h="21034" fill="norm" stroke="1" extrusionOk="0">
                  <a:moveTo>
                    <a:pt x="15610" y="8627"/>
                  </a:moveTo>
                  <a:cubicBezTo>
                    <a:pt x="16906" y="6848"/>
                    <a:pt x="18202" y="5069"/>
                    <a:pt x="18634" y="3545"/>
                  </a:cubicBezTo>
                  <a:cubicBezTo>
                    <a:pt x="19066" y="2020"/>
                    <a:pt x="18634" y="749"/>
                    <a:pt x="17338" y="241"/>
                  </a:cubicBezTo>
                  <a:cubicBezTo>
                    <a:pt x="16042" y="-267"/>
                    <a:pt x="13882" y="-13"/>
                    <a:pt x="10858" y="1385"/>
                  </a:cubicBezTo>
                  <a:cubicBezTo>
                    <a:pt x="7834" y="2782"/>
                    <a:pt x="3946" y="5324"/>
                    <a:pt x="1786" y="8119"/>
                  </a:cubicBezTo>
                  <a:cubicBezTo>
                    <a:pt x="-374" y="10914"/>
                    <a:pt x="-806" y="13964"/>
                    <a:pt x="1786" y="16378"/>
                  </a:cubicBezTo>
                  <a:cubicBezTo>
                    <a:pt x="4378" y="18792"/>
                    <a:pt x="9994" y="20571"/>
                    <a:pt x="13666" y="20952"/>
                  </a:cubicBezTo>
                  <a:cubicBezTo>
                    <a:pt x="17338" y="21333"/>
                    <a:pt x="19066" y="20317"/>
                    <a:pt x="20794" y="19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5" name="Line"/>
            <p:cNvSpPr/>
            <p:nvPr/>
          </p:nvSpPr>
          <p:spPr>
            <a:xfrm>
              <a:off x="3486149" y="7196666"/>
              <a:ext cx="272834" cy="289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600" fill="norm" stroke="1" extrusionOk="0">
                  <a:moveTo>
                    <a:pt x="0" y="5991"/>
                  </a:moveTo>
                  <a:cubicBezTo>
                    <a:pt x="495" y="5361"/>
                    <a:pt x="989" y="4730"/>
                    <a:pt x="1566" y="4651"/>
                  </a:cubicBezTo>
                  <a:cubicBezTo>
                    <a:pt x="2144" y="4572"/>
                    <a:pt x="2803" y="5045"/>
                    <a:pt x="3710" y="6385"/>
                  </a:cubicBezTo>
                  <a:cubicBezTo>
                    <a:pt x="4617" y="7726"/>
                    <a:pt x="5771" y="9933"/>
                    <a:pt x="6431" y="11431"/>
                  </a:cubicBezTo>
                  <a:cubicBezTo>
                    <a:pt x="7090" y="12928"/>
                    <a:pt x="7255" y="13717"/>
                    <a:pt x="7255" y="14505"/>
                  </a:cubicBezTo>
                  <a:cubicBezTo>
                    <a:pt x="7255" y="15293"/>
                    <a:pt x="7090" y="16082"/>
                    <a:pt x="6595" y="16476"/>
                  </a:cubicBezTo>
                  <a:cubicBezTo>
                    <a:pt x="6101" y="16870"/>
                    <a:pt x="5276" y="16870"/>
                    <a:pt x="4452" y="16318"/>
                  </a:cubicBezTo>
                  <a:cubicBezTo>
                    <a:pt x="3627" y="15766"/>
                    <a:pt x="2803" y="14663"/>
                    <a:pt x="2391" y="13323"/>
                  </a:cubicBezTo>
                  <a:cubicBezTo>
                    <a:pt x="1979" y="11982"/>
                    <a:pt x="1979" y="10406"/>
                    <a:pt x="2803" y="9066"/>
                  </a:cubicBezTo>
                  <a:cubicBezTo>
                    <a:pt x="3627" y="7726"/>
                    <a:pt x="5276" y="6622"/>
                    <a:pt x="7585" y="5597"/>
                  </a:cubicBezTo>
                  <a:cubicBezTo>
                    <a:pt x="9893" y="4572"/>
                    <a:pt x="12861" y="3626"/>
                    <a:pt x="14757" y="3074"/>
                  </a:cubicBezTo>
                  <a:cubicBezTo>
                    <a:pt x="16653" y="2523"/>
                    <a:pt x="17478" y="2365"/>
                    <a:pt x="18137" y="1971"/>
                  </a:cubicBezTo>
                  <a:cubicBezTo>
                    <a:pt x="18797" y="1577"/>
                    <a:pt x="19292" y="946"/>
                    <a:pt x="19127" y="552"/>
                  </a:cubicBezTo>
                  <a:cubicBezTo>
                    <a:pt x="18962" y="158"/>
                    <a:pt x="18137" y="0"/>
                    <a:pt x="17231" y="0"/>
                  </a:cubicBezTo>
                  <a:cubicBezTo>
                    <a:pt x="16324" y="0"/>
                    <a:pt x="15334" y="158"/>
                    <a:pt x="14510" y="473"/>
                  </a:cubicBezTo>
                  <a:cubicBezTo>
                    <a:pt x="13685" y="788"/>
                    <a:pt x="13026" y="1261"/>
                    <a:pt x="12531" y="1892"/>
                  </a:cubicBezTo>
                  <a:cubicBezTo>
                    <a:pt x="12037" y="2523"/>
                    <a:pt x="11707" y="3311"/>
                    <a:pt x="12037" y="4415"/>
                  </a:cubicBezTo>
                  <a:cubicBezTo>
                    <a:pt x="12366" y="5518"/>
                    <a:pt x="13356" y="6937"/>
                    <a:pt x="15005" y="8593"/>
                  </a:cubicBezTo>
                  <a:cubicBezTo>
                    <a:pt x="16653" y="10248"/>
                    <a:pt x="18962" y="12140"/>
                    <a:pt x="20198" y="13559"/>
                  </a:cubicBezTo>
                  <a:cubicBezTo>
                    <a:pt x="21435" y="14978"/>
                    <a:pt x="21600" y="15924"/>
                    <a:pt x="20611" y="16791"/>
                  </a:cubicBezTo>
                  <a:cubicBezTo>
                    <a:pt x="19621" y="17658"/>
                    <a:pt x="17478" y="18447"/>
                    <a:pt x="15499" y="19235"/>
                  </a:cubicBezTo>
                  <a:cubicBezTo>
                    <a:pt x="13521" y="20023"/>
                    <a:pt x="11707" y="20812"/>
                    <a:pt x="989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6" name="Line"/>
            <p:cNvSpPr/>
            <p:nvPr/>
          </p:nvSpPr>
          <p:spPr>
            <a:xfrm>
              <a:off x="4372318" y="6279021"/>
              <a:ext cx="206033" cy="496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557" fill="norm" stroke="1" extrusionOk="0">
                  <a:moveTo>
                    <a:pt x="19470" y="13285"/>
                  </a:moveTo>
                  <a:cubicBezTo>
                    <a:pt x="18148" y="12549"/>
                    <a:pt x="16825" y="11814"/>
                    <a:pt x="14842" y="11538"/>
                  </a:cubicBezTo>
                  <a:cubicBezTo>
                    <a:pt x="12858" y="11263"/>
                    <a:pt x="10213" y="11446"/>
                    <a:pt x="7678" y="12411"/>
                  </a:cubicBezTo>
                  <a:cubicBezTo>
                    <a:pt x="5144" y="13377"/>
                    <a:pt x="2719" y="15123"/>
                    <a:pt x="1397" y="16502"/>
                  </a:cubicBezTo>
                  <a:cubicBezTo>
                    <a:pt x="74" y="17880"/>
                    <a:pt x="-146" y="18891"/>
                    <a:pt x="74" y="19581"/>
                  </a:cubicBezTo>
                  <a:cubicBezTo>
                    <a:pt x="295" y="20270"/>
                    <a:pt x="956" y="20638"/>
                    <a:pt x="1838" y="20822"/>
                  </a:cubicBezTo>
                  <a:cubicBezTo>
                    <a:pt x="2719" y="21006"/>
                    <a:pt x="3821" y="21006"/>
                    <a:pt x="5805" y="20408"/>
                  </a:cubicBezTo>
                  <a:cubicBezTo>
                    <a:pt x="7789" y="19811"/>
                    <a:pt x="10654" y="18616"/>
                    <a:pt x="13299" y="16456"/>
                  </a:cubicBezTo>
                  <a:cubicBezTo>
                    <a:pt x="15944" y="14296"/>
                    <a:pt x="18368" y="11171"/>
                    <a:pt x="19691" y="8459"/>
                  </a:cubicBezTo>
                  <a:cubicBezTo>
                    <a:pt x="21013" y="5748"/>
                    <a:pt x="21234" y="3450"/>
                    <a:pt x="21013" y="2025"/>
                  </a:cubicBezTo>
                  <a:cubicBezTo>
                    <a:pt x="20793" y="600"/>
                    <a:pt x="20132" y="49"/>
                    <a:pt x="19470" y="3"/>
                  </a:cubicBezTo>
                  <a:cubicBezTo>
                    <a:pt x="18809" y="-43"/>
                    <a:pt x="18148" y="417"/>
                    <a:pt x="17266" y="2163"/>
                  </a:cubicBezTo>
                  <a:cubicBezTo>
                    <a:pt x="16385" y="3909"/>
                    <a:pt x="15283" y="6943"/>
                    <a:pt x="14732" y="9838"/>
                  </a:cubicBezTo>
                  <a:cubicBezTo>
                    <a:pt x="14181" y="12733"/>
                    <a:pt x="14181" y="15491"/>
                    <a:pt x="14732" y="17421"/>
                  </a:cubicBezTo>
                  <a:cubicBezTo>
                    <a:pt x="15283" y="19351"/>
                    <a:pt x="16385" y="20454"/>
                    <a:pt x="17597" y="21006"/>
                  </a:cubicBezTo>
                  <a:cubicBezTo>
                    <a:pt x="18809" y="21557"/>
                    <a:pt x="20132" y="21557"/>
                    <a:pt x="21454" y="21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7" name="Line"/>
            <p:cNvSpPr/>
            <p:nvPr/>
          </p:nvSpPr>
          <p:spPr>
            <a:xfrm>
              <a:off x="4624724" y="6541278"/>
              <a:ext cx="101405" cy="198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6" h="20865" fill="norm" stroke="1" extrusionOk="0">
                  <a:moveTo>
                    <a:pt x="16455" y="2590"/>
                  </a:moveTo>
                  <a:cubicBezTo>
                    <a:pt x="13431" y="2367"/>
                    <a:pt x="10407" y="2144"/>
                    <a:pt x="7599" y="3369"/>
                  </a:cubicBezTo>
                  <a:cubicBezTo>
                    <a:pt x="4791" y="4594"/>
                    <a:pt x="2199" y="7266"/>
                    <a:pt x="903" y="10050"/>
                  </a:cubicBezTo>
                  <a:cubicBezTo>
                    <a:pt x="-393" y="12833"/>
                    <a:pt x="-393" y="15728"/>
                    <a:pt x="1551" y="17843"/>
                  </a:cubicBezTo>
                  <a:cubicBezTo>
                    <a:pt x="3495" y="19959"/>
                    <a:pt x="7383" y="21295"/>
                    <a:pt x="11055" y="20738"/>
                  </a:cubicBezTo>
                  <a:cubicBezTo>
                    <a:pt x="14727" y="20182"/>
                    <a:pt x="18183" y="17732"/>
                    <a:pt x="19695" y="14503"/>
                  </a:cubicBezTo>
                  <a:cubicBezTo>
                    <a:pt x="21207" y="11274"/>
                    <a:pt x="20775" y="7266"/>
                    <a:pt x="19911" y="4817"/>
                  </a:cubicBezTo>
                  <a:cubicBezTo>
                    <a:pt x="19047" y="2367"/>
                    <a:pt x="17751" y="1476"/>
                    <a:pt x="15807" y="808"/>
                  </a:cubicBezTo>
                  <a:cubicBezTo>
                    <a:pt x="13863" y="140"/>
                    <a:pt x="11271" y="-305"/>
                    <a:pt x="9543" y="252"/>
                  </a:cubicBezTo>
                  <a:cubicBezTo>
                    <a:pt x="7815" y="808"/>
                    <a:pt x="6951" y="2367"/>
                    <a:pt x="7599" y="3592"/>
                  </a:cubicBezTo>
                  <a:cubicBezTo>
                    <a:pt x="8247" y="4817"/>
                    <a:pt x="10407" y="5707"/>
                    <a:pt x="12567" y="65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8" name="Line"/>
            <p:cNvSpPr/>
            <p:nvPr/>
          </p:nvSpPr>
          <p:spPr>
            <a:xfrm>
              <a:off x="4759572" y="6565900"/>
              <a:ext cx="199778" cy="179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012" fill="norm" stroke="1" extrusionOk="0">
                  <a:moveTo>
                    <a:pt x="5089" y="0"/>
                  </a:moveTo>
                  <a:cubicBezTo>
                    <a:pt x="3953" y="0"/>
                    <a:pt x="2816" y="0"/>
                    <a:pt x="1906" y="1986"/>
                  </a:cubicBezTo>
                  <a:cubicBezTo>
                    <a:pt x="997" y="3972"/>
                    <a:pt x="315" y="7945"/>
                    <a:pt x="87" y="11297"/>
                  </a:cubicBezTo>
                  <a:cubicBezTo>
                    <a:pt x="-140" y="14648"/>
                    <a:pt x="87" y="17379"/>
                    <a:pt x="656" y="19117"/>
                  </a:cubicBezTo>
                  <a:cubicBezTo>
                    <a:pt x="1224" y="20855"/>
                    <a:pt x="2134" y="21600"/>
                    <a:pt x="4066" y="20483"/>
                  </a:cubicBezTo>
                  <a:cubicBezTo>
                    <a:pt x="5999" y="19366"/>
                    <a:pt x="8955" y="16386"/>
                    <a:pt x="10887" y="13531"/>
                  </a:cubicBezTo>
                  <a:cubicBezTo>
                    <a:pt x="12820" y="10676"/>
                    <a:pt x="13729" y="7945"/>
                    <a:pt x="14184" y="7448"/>
                  </a:cubicBezTo>
                  <a:cubicBezTo>
                    <a:pt x="14639" y="6952"/>
                    <a:pt x="14639" y="8690"/>
                    <a:pt x="14639" y="10303"/>
                  </a:cubicBezTo>
                  <a:cubicBezTo>
                    <a:pt x="14639" y="11917"/>
                    <a:pt x="14639" y="13407"/>
                    <a:pt x="15776" y="14772"/>
                  </a:cubicBezTo>
                  <a:cubicBezTo>
                    <a:pt x="16913" y="16138"/>
                    <a:pt x="19186" y="17379"/>
                    <a:pt x="21460" y="18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9" name="Line"/>
            <p:cNvSpPr/>
            <p:nvPr/>
          </p:nvSpPr>
          <p:spPr>
            <a:xfrm>
              <a:off x="4997449" y="6299200"/>
              <a:ext cx="113660" cy="471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495" fill="norm" stroke="1" extrusionOk="0">
                  <a:moveTo>
                    <a:pt x="10800" y="0"/>
                  </a:moveTo>
                  <a:cubicBezTo>
                    <a:pt x="8800" y="289"/>
                    <a:pt x="6800" y="579"/>
                    <a:pt x="5200" y="1687"/>
                  </a:cubicBezTo>
                  <a:cubicBezTo>
                    <a:pt x="3600" y="2796"/>
                    <a:pt x="2400" y="4725"/>
                    <a:pt x="1600" y="7473"/>
                  </a:cubicBezTo>
                  <a:cubicBezTo>
                    <a:pt x="800" y="10221"/>
                    <a:pt x="400" y="13789"/>
                    <a:pt x="400" y="15814"/>
                  </a:cubicBezTo>
                  <a:cubicBezTo>
                    <a:pt x="400" y="17839"/>
                    <a:pt x="800" y="18321"/>
                    <a:pt x="1400" y="18225"/>
                  </a:cubicBezTo>
                  <a:cubicBezTo>
                    <a:pt x="2000" y="18129"/>
                    <a:pt x="2800" y="17454"/>
                    <a:pt x="4000" y="16489"/>
                  </a:cubicBezTo>
                  <a:cubicBezTo>
                    <a:pt x="5200" y="15525"/>
                    <a:pt x="6800" y="14271"/>
                    <a:pt x="8200" y="13452"/>
                  </a:cubicBezTo>
                  <a:cubicBezTo>
                    <a:pt x="9600" y="12632"/>
                    <a:pt x="10800" y="12246"/>
                    <a:pt x="12400" y="12246"/>
                  </a:cubicBezTo>
                  <a:cubicBezTo>
                    <a:pt x="14000" y="12246"/>
                    <a:pt x="16000" y="12632"/>
                    <a:pt x="17600" y="13741"/>
                  </a:cubicBezTo>
                  <a:cubicBezTo>
                    <a:pt x="19200" y="14850"/>
                    <a:pt x="20400" y="16682"/>
                    <a:pt x="21000" y="17888"/>
                  </a:cubicBezTo>
                  <a:cubicBezTo>
                    <a:pt x="21600" y="19093"/>
                    <a:pt x="21600" y="19671"/>
                    <a:pt x="21200" y="20202"/>
                  </a:cubicBezTo>
                  <a:cubicBezTo>
                    <a:pt x="20800" y="20732"/>
                    <a:pt x="20000" y="21214"/>
                    <a:pt x="17200" y="21407"/>
                  </a:cubicBezTo>
                  <a:cubicBezTo>
                    <a:pt x="14400" y="21600"/>
                    <a:pt x="9600" y="21504"/>
                    <a:pt x="6400" y="20829"/>
                  </a:cubicBezTo>
                  <a:cubicBezTo>
                    <a:pt x="3200" y="20154"/>
                    <a:pt x="1600" y="18900"/>
                    <a:pt x="0" y="176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0" name="Line"/>
            <p:cNvSpPr/>
            <p:nvPr/>
          </p:nvSpPr>
          <p:spPr>
            <a:xfrm>
              <a:off x="5144033" y="6318250"/>
              <a:ext cx="221717" cy="442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484" fill="norm" stroke="1" extrusionOk="0">
                  <a:moveTo>
                    <a:pt x="5502" y="0"/>
                  </a:moveTo>
                  <a:cubicBezTo>
                    <a:pt x="6119" y="514"/>
                    <a:pt x="6737" y="1029"/>
                    <a:pt x="6428" y="2366"/>
                  </a:cubicBezTo>
                  <a:cubicBezTo>
                    <a:pt x="6119" y="3703"/>
                    <a:pt x="4885" y="5863"/>
                    <a:pt x="3651" y="8537"/>
                  </a:cubicBezTo>
                  <a:cubicBezTo>
                    <a:pt x="2417" y="11211"/>
                    <a:pt x="1182" y="14400"/>
                    <a:pt x="565" y="16354"/>
                  </a:cubicBezTo>
                  <a:cubicBezTo>
                    <a:pt x="-52" y="18309"/>
                    <a:pt x="-52" y="19029"/>
                    <a:pt x="51" y="19697"/>
                  </a:cubicBezTo>
                  <a:cubicBezTo>
                    <a:pt x="154" y="20366"/>
                    <a:pt x="359" y="20983"/>
                    <a:pt x="1079" y="21291"/>
                  </a:cubicBezTo>
                  <a:cubicBezTo>
                    <a:pt x="1799" y="21600"/>
                    <a:pt x="3034" y="21600"/>
                    <a:pt x="5194" y="20829"/>
                  </a:cubicBezTo>
                  <a:cubicBezTo>
                    <a:pt x="7354" y="20057"/>
                    <a:pt x="10439" y="18514"/>
                    <a:pt x="12497" y="17331"/>
                  </a:cubicBezTo>
                  <a:cubicBezTo>
                    <a:pt x="14554" y="16149"/>
                    <a:pt x="15582" y="15326"/>
                    <a:pt x="16199" y="14503"/>
                  </a:cubicBezTo>
                  <a:cubicBezTo>
                    <a:pt x="16817" y="13680"/>
                    <a:pt x="17022" y="12857"/>
                    <a:pt x="16508" y="12446"/>
                  </a:cubicBezTo>
                  <a:cubicBezTo>
                    <a:pt x="15994" y="12034"/>
                    <a:pt x="14759" y="12034"/>
                    <a:pt x="13422" y="12446"/>
                  </a:cubicBezTo>
                  <a:cubicBezTo>
                    <a:pt x="12085" y="12857"/>
                    <a:pt x="10645" y="13680"/>
                    <a:pt x="9719" y="14760"/>
                  </a:cubicBezTo>
                  <a:cubicBezTo>
                    <a:pt x="8794" y="15840"/>
                    <a:pt x="8382" y="17177"/>
                    <a:pt x="9102" y="18103"/>
                  </a:cubicBezTo>
                  <a:cubicBezTo>
                    <a:pt x="9822" y="19029"/>
                    <a:pt x="11674" y="19543"/>
                    <a:pt x="13937" y="19749"/>
                  </a:cubicBezTo>
                  <a:cubicBezTo>
                    <a:pt x="16199" y="19954"/>
                    <a:pt x="18874" y="19851"/>
                    <a:pt x="21548" y="197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1" name="Line"/>
            <p:cNvSpPr/>
            <p:nvPr/>
          </p:nvSpPr>
          <p:spPr>
            <a:xfrm>
              <a:off x="5774509" y="6374123"/>
              <a:ext cx="232591" cy="383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380" fill="norm" stroke="1" extrusionOk="0">
                  <a:moveTo>
                    <a:pt x="21383" y="71"/>
                  </a:moveTo>
                  <a:cubicBezTo>
                    <a:pt x="19242" y="-47"/>
                    <a:pt x="17102" y="-165"/>
                    <a:pt x="14280" y="1015"/>
                  </a:cubicBezTo>
                  <a:cubicBezTo>
                    <a:pt x="11459" y="2196"/>
                    <a:pt x="7956" y="4674"/>
                    <a:pt x="5426" y="7743"/>
                  </a:cubicBezTo>
                  <a:cubicBezTo>
                    <a:pt x="2897" y="10812"/>
                    <a:pt x="1340" y="14471"/>
                    <a:pt x="561" y="16655"/>
                  </a:cubicBezTo>
                  <a:cubicBezTo>
                    <a:pt x="-217" y="18838"/>
                    <a:pt x="-217" y="19546"/>
                    <a:pt x="756" y="20196"/>
                  </a:cubicBezTo>
                  <a:cubicBezTo>
                    <a:pt x="1729" y="20845"/>
                    <a:pt x="3675" y="21435"/>
                    <a:pt x="6399" y="21376"/>
                  </a:cubicBezTo>
                  <a:cubicBezTo>
                    <a:pt x="9124" y="21317"/>
                    <a:pt x="12626" y="20609"/>
                    <a:pt x="16129" y="199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2" name="Line"/>
            <p:cNvSpPr/>
            <p:nvPr/>
          </p:nvSpPr>
          <p:spPr>
            <a:xfrm>
              <a:off x="5816599" y="6584950"/>
              <a:ext cx="2286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0" y="16560"/>
                    <a:pt x="11600" y="11520"/>
                    <a:pt x="15200" y="7920"/>
                  </a:cubicBezTo>
                  <a:cubicBezTo>
                    <a:pt x="18800" y="4320"/>
                    <a:pt x="20200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3" name="Line"/>
            <p:cNvSpPr/>
            <p:nvPr/>
          </p:nvSpPr>
          <p:spPr>
            <a:xfrm>
              <a:off x="6124839" y="6445250"/>
              <a:ext cx="244211" cy="354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543" fill="norm" stroke="1" extrusionOk="0">
                  <a:moveTo>
                    <a:pt x="3050" y="0"/>
                  </a:moveTo>
                  <a:cubicBezTo>
                    <a:pt x="2118" y="2314"/>
                    <a:pt x="1187" y="4629"/>
                    <a:pt x="629" y="7393"/>
                  </a:cubicBezTo>
                  <a:cubicBezTo>
                    <a:pt x="70" y="10157"/>
                    <a:pt x="-116" y="13371"/>
                    <a:pt x="70" y="15686"/>
                  </a:cubicBezTo>
                  <a:cubicBezTo>
                    <a:pt x="256" y="18000"/>
                    <a:pt x="815" y="19414"/>
                    <a:pt x="1467" y="20314"/>
                  </a:cubicBezTo>
                  <a:cubicBezTo>
                    <a:pt x="2118" y="21214"/>
                    <a:pt x="2863" y="21600"/>
                    <a:pt x="3515" y="21536"/>
                  </a:cubicBezTo>
                  <a:cubicBezTo>
                    <a:pt x="4167" y="21471"/>
                    <a:pt x="4725" y="20957"/>
                    <a:pt x="5191" y="20057"/>
                  </a:cubicBezTo>
                  <a:cubicBezTo>
                    <a:pt x="5656" y="19157"/>
                    <a:pt x="6029" y="17871"/>
                    <a:pt x="6494" y="16971"/>
                  </a:cubicBezTo>
                  <a:cubicBezTo>
                    <a:pt x="6960" y="16071"/>
                    <a:pt x="7518" y="15557"/>
                    <a:pt x="7798" y="15621"/>
                  </a:cubicBezTo>
                  <a:cubicBezTo>
                    <a:pt x="8077" y="15686"/>
                    <a:pt x="8077" y="16329"/>
                    <a:pt x="8077" y="16971"/>
                  </a:cubicBezTo>
                  <a:cubicBezTo>
                    <a:pt x="8077" y="17614"/>
                    <a:pt x="8077" y="18257"/>
                    <a:pt x="8170" y="18900"/>
                  </a:cubicBezTo>
                  <a:cubicBezTo>
                    <a:pt x="8263" y="19543"/>
                    <a:pt x="8450" y="20186"/>
                    <a:pt x="9008" y="20186"/>
                  </a:cubicBezTo>
                  <a:cubicBezTo>
                    <a:pt x="9567" y="20186"/>
                    <a:pt x="10498" y="19543"/>
                    <a:pt x="12174" y="17164"/>
                  </a:cubicBezTo>
                  <a:cubicBezTo>
                    <a:pt x="13850" y="14786"/>
                    <a:pt x="16270" y="10671"/>
                    <a:pt x="17946" y="7714"/>
                  </a:cubicBezTo>
                  <a:cubicBezTo>
                    <a:pt x="19622" y="4757"/>
                    <a:pt x="20553" y="2957"/>
                    <a:pt x="21484" y="1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4" name="Line"/>
            <p:cNvSpPr/>
            <p:nvPr/>
          </p:nvSpPr>
          <p:spPr>
            <a:xfrm>
              <a:off x="6404283" y="6449170"/>
              <a:ext cx="297427" cy="358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492" fill="norm" stroke="1" extrusionOk="0">
                  <a:moveTo>
                    <a:pt x="8877" y="3958"/>
                  </a:moveTo>
                  <a:cubicBezTo>
                    <a:pt x="7203" y="6118"/>
                    <a:pt x="5530" y="8278"/>
                    <a:pt x="4085" y="10692"/>
                  </a:cubicBezTo>
                  <a:cubicBezTo>
                    <a:pt x="2640" y="13106"/>
                    <a:pt x="1423" y="15774"/>
                    <a:pt x="739" y="17617"/>
                  </a:cubicBezTo>
                  <a:cubicBezTo>
                    <a:pt x="54" y="19459"/>
                    <a:pt x="-98" y="20476"/>
                    <a:pt x="54" y="20730"/>
                  </a:cubicBezTo>
                  <a:cubicBezTo>
                    <a:pt x="206" y="20984"/>
                    <a:pt x="663" y="20476"/>
                    <a:pt x="1803" y="18252"/>
                  </a:cubicBezTo>
                  <a:cubicBezTo>
                    <a:pt x="2944" y="16028"/>
                    <a:pt x="4770" y="12090"/>
                    <a:pt x="6367" y="8913"/>
                  </a:cubicBezTo>
                  <a:cubicBezTo>
                    <a:pt x="7964" y="5737"/>
                    <a:pt x="9333" y="3323"/>
                    <a:pt x="10246" y="1861"/>
                  </a:cubicBezTo>
                  <a:cubicBezTo>
                    <a:pt x="11158" y="400"/>
                    <a:pt x="11615" y="-108"/>
                    <a:pt x="11843" y="19"/>
                  </a:cubicBezTo>
                  <a:cubicBezTo>
                    <a:pt x="12071" y="146"/>
                    <a:pt x="12071" y="908"/>
                    <a:pt x="11843" y="2052"/>
                  </a:cubicBezTo>
                  <a:cubicBezTo>
                    <a:pt x="11615" y="3196"/>
                    <a:pt x="11158" y="4720"/>
                    <a:pt x="11082" y="5800"/>
                  </a:cubicBezTo>
                  <a:cubicBezTo>
                    <a:pt x="11006" y="6880"/>
                    <a:pt x="11310" y="7516"/>
                    <a:pt x="11843" y="7770"/>
                  </a:cubicBezTo>
                  <a:cubicBezTo>
                    <a:pt x="12375" y="8024"/>
                    <a:pt x="13136" y="7897"/>
                    <a:pt x="14505" y="7007"/>
                  </a:cubicBezTo>
                  <a:cubicBezTo>
                    <a:pt x="15874" y="6118"/>
                    <a:pt x="17851" y="4466"/>
                    <a:pt x="19144" y="3323"/>
                  </a:cubicBezTo>
                  <a:cubicBezTo>
                    <a:pt x="20437" y="2179"/>
                    <a:pt x="21046" y="1544"/>
                    <a:pt x="21274" y="1671"/>
                  </a:cubicBezTo>
                  <a:cubicBezTo>
                    <a:pt x="21502" y="1798"/>
                    <a:pt x="21350" y="2687"/>
                    <a:pt x="20741" y="4784"/>
                  </a:cubicBezTo>
                  <a:cubicBezTo>
                    <a:pt x="20133" y="6880"/>
                    <a:pt x="19068" y="10184"/>
                    <a:pt x="18232" y="13170"/>
                  </a:cubicBezTo>
                  <a:cubicBezTo>
                    <a:pt x="17395" y="16156"/>
                    <a:pt x="16787" y="18824"/>
                    <a:pt x="16178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5" name="Line"/>
            <p:cNvSpPr/>
            <p:nvPr/>
          </p:nvSpPr>
          <p:spPr>
            <a:xfrm>
              <a:off x="6753812" y="6404730"/>
              <a:ext cx="187278" cy="396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502" fill="norm" stroke="1" extrusionOk="0">
                  <a:moveTo>
                    <a:pt x="11093" y="6336"/>
                  </a:moveTo>
                  <a:cubicBezTo>
                    <a:pt x="8213" y="9553"/>
                    <a:pt x="5333" y="12770"/>
                    <a:pt x="3533" y="14953"/>
                  </a:cubicBezTo>
                  <a:cubicBezTo>
                    <a:pt x="1733" y="17136"/>
                    <a:pt x="1013" y="18285"/>
                    <a:pt x="533" y="19262"/>
                  </a:cubicBezTo>
                  <a:cubicBezTo>
                    <a:pt x="53" y="20238"/>
                    <a:pt x="-187" y="21042"/>
                    <a:pt x="173" y="21215"/>
                  </a:cubicBezTo>
                  <a:cubicBezTo>
                    <a:pt x="533" y="21387"/>
                    <a:pt x="1493" y="20928"/>
                    <a:pt x="3173" y="19089"/>
                  </a:cubicBezTo>
                  <a:cubicBezTo>
                    <a:pt x="4853" y="17251"/>
                    <a:pt x="7253" y="14034"/>
                    <a:pt x="10013" y="10759"/>
                  </a:cubicBezTo>
                  <a:cubicBezTo>
                    <a:pt x="12773" y="7485"/>
                    <a:pt x="15893" y="4153"/>
                    <a:pt x="17933" y="2257"/>
                  </a:cubicBezTo>
                  <a:cubicBezTo>
                    <a:pt x="19973" y="362"/>
                    <a:pt x="20933" y="-98"/>
                    <a:pt x="21173" y="17"/>
                  </a:cubicBezTo>
                  <a:cubicBezTo>
                    <a:pt x="21413" y="132"/>
                    <a:pt x="20933" y="821"/>
                    <a:pt x="19973" y="2602"/>
                  </a:cubicBezTo>
                  <a:cubicBezTo>
                    <a:pt x="19013" y="4383"/>
                    <a:pt x="17573" y="7255"/>
                    <a:pt x="16613" y="10587"/>
                  </a:cubicBezTo>
                  <a:cubicBezTo>
                    <a:pt x="15653" y="13919"/>
                    <a:pt x="15173" y="17711"/>
                    <a:pt x="14693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6" name="Line"/>
            <p:cNvSpPr/>
            <p:nvPr/>
          </p:nvSpPr>
          <p:spPr>
            <a:xfrm>
              <a:off x="6807199" y="6648450"/>
              <a:ext cx="1524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6200"/>
                    <a:pt x="10800" y="10800"/>
                    <a:pt x="14400" y="7200"/>
                  </a:cubicBezTo>
                  <a:cubicBezTo>
                    <a:pt x="18000" y="3600"/>
                    <a:pt x="198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7" name="Line"/>
            <p:cNvSpPr/>
            <p:nvPr/>
          </p:nvSpPr>
          <p:spPr>
            <a:xfrm>
              <a:off x="7219949" y="6623050"/>
              <a:ext cx="2794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09" y="16000"/>
                    <a:pt x="9818" y="10400"/>
                    <a:pt x="13418" y="6800"/>
                  </a:cubicBezTo>
                  <a:cubicBezTo>
                    <a:pt x="17018" y="3200"/>
                    <a:pt x="19309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8" name="Line"/>
            <p:cNvSpPr/>
            <p:nvPr/>
          </p:nvSpPr>
          <p:spPr>
            <a:xfrm>
              <a:off x="7360592" y="6496050"/>
              <a:ext cx="43509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600" fill="norm" stroke="1" extrusionOk="0">
                  <a:moveTo>
                    <a:pt x="5713" y="0"/>
                  </a:moveTo>
                  <a:cubicBezTo>
                    <a:pt x="2628" y="2344"/>
                    <a:pt x="-458" y="4688"/>
                    <a:pt x="56" y="7786"/>
                  </a:cubicBezTo>
                  <a:cubicBezTo>
                    <a:pt x="571" y="10884"/>
                    <a:pt x="4685" y="14735"/>
                    <a:pt x="8799" y="17163"/>
                  </a:cubicBezTo>
                  <a:cubicBezTo>
                    <a:pt x="12913" y="19591"/>
                    <a:pt x="17028" y="20595"/>
                    <a:pt x="211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9" name="Line"/>
            <p:cNvSpPr/>
            <p:nvPr/>
          </p:nvSpPr>
          <p:spPr>
            <a:xfrm>
              <a:off x="7797517" y="6449659"/>
              <a:ext cx="108234" cy="271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9" h="21285" fill="norm" stroke="1" extrusionOk="0">
                  <a:moveTo>
                    <a:pt x="20839" y="2645"/>
                  </a:moveTo>
                  <a:cubicBezTo>
                    <a:pt x="20431" y="1814"/>
                    <a:pt x="20024" y="983"/>
                    <a:pt x="18394" y="485"/>
                  </a:cubicBezTo>
                  <a:cubicBezTo>
                    <a:pt x="16764" y="-14"/>
                    <a:pt x="13911" y="-180"/>
                    <a:pt x="10650" y="235"/>
                  </a:cubicBezTo>
                  <a:cubicBezTo>
                    <a:pt x="7390" y="651"/>
                    <a:pt x="3722" y="1648"/>
                    <a:pt x="1684" y="2977"/>
                  </a:cubicBezTo>
                  <a:cubicBezTo>
                    <a:pt x="-353" y="4306"/>
                    <a:pt x="-761" y="5968"/>
                    <a:pt x="1684" y="8128"/>
                  </a:cubicBezTo>
                  <a:cubicBezTo>
                    <a:pt x="4130" y="10288"/>
                    <a:pt x="9428" y="12946"/>
                    <a:pt x="13096" y="14774"/>
                  </a:cubicBezTo>
                  <a:cubicBezTo>
                    <a:pt x="16764" y="16602"/>
                    <a:pt x="18801" y="17598"/>
                    <a:pt x="19616" y="18512"/>
                  </a:cubicBezTo>
                  <a:cubicBezTo>
                    <a:pt x="20431" y="19426"/>
                    <a:pt x="20024" y="20257"/>
                    <a:pt x="18801" y="20755"/>
                  </a:cubicBezTo>
                  <a:cubicBezTo>
                    <a:pt x="17579" y="21254"/>
                    <a:pt x="15541" y="21420"/>
                    <a:pt x="12484" y="21171"/>
                  </a:cubicBezTo>
                  <a:cubicBezTo>
                    <a:pt x="9428" y="20922"/>
                    <a:pt x="5352" y="20257"/>
                    <a:pt x="1277" y="19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0" name="Line"/>
            <p:cNvSpPr/>
            <p:nvPr/>
          </p:nvSpPr>
          <p:spPr>
            <a:xfrm>
              <a:off x="7905749" y="6494527"/>
              <a:ext cx="228601" cy="184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0" fill="norm" stroke="1" extrusionOk="0">
                  <a:moveTo>
                    <a:pt x="0" y="11693"/>
                  </a:moveTo>
                  <a:cubicBezTo>
                    <a:pt x="3600" y="10013"/>
                    <a:pt x="7200" y="8333"/>
                    <a:pt x="9300" y="7013"/>
                  </a:cubicBezTo>
                  <a:cubicBezTo>
                    <a:pt x="11400" y="5693"/>
                    <a:pt x="12000" y="4733"/>
                    <a:pt x="12300" y="3653"/>
                  </a:cubicBezTo>
                  <a:cubicBezTo>
                    <a:pt x="12600" y="2573"/>
                    <a:pt x="12600" y="1373"/>
                    <a:pt x="12100" y="653"/>
                  </a:cubicBezTo>
                  <a:cubicBezTo>
                    <a:pt x="11600" y="-67"/>
                    <a:pt x="10600" y="-307"/>
                    <a:pt x="9100" y="533"/>
                  </a:cubicBezTo>
                  <a:cubicBezTo>
                    <a:pt x="7600" y="1373"/>
                    <a:pt x="5600" y="3293"/>
                    <a:pt x="4400" y="6053"/>
                  </a:cubicBezTo>
                  <a:cubicBezTo>
                    <a:pt x="3200" y="8813"/>
                    <a:pt x="2800" y="12413"/>
                    <a:pt x="3600" y="15173"/>
                  </a:cubicBezTo>
                  <a:cubicBezTo>
                    <a:pt x="4400" y="17933"/>
                    <a:pt x="6400" y="19853"/>
                    <a:pt x="9600" y="20573"/>
                  </a:cubicBezTo>
                  <a:cubicBezTo>
                    <a:pt x="12800" y="21293"/>
                    <a:pt x="17200" y="20813"/>
                    <a:pt x="21600" y="20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1" name="Line"/>
            <p:cNvSpPr/>
            <p:nvPr/>
          </p:nvSpPr>
          <p:spPr>
            <a:xfrm>
              <a:off x="8067392" y="6522936"/>
              <a:ext cx="219358" cy="122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0103" fill="norm" stroke="1" extrusionOk="0">
                  <a:moveTo>
                    <a:pt x="14530" y="8117"/>
                  </a:moveTo>
                  <a:cubicBezTo>
                    <a:pt x="14530" y="6027"/>
                    <a:pt x="14530" y="3936"/>
                    <a:pt x="13296" y="2194"/>
                  </a:cubicBezTo>
                  <a:cubicBezTo>
                    <a:pt x="12062" y="453"/>
                    <a:pt x="9593" y="-941"/>
                    <a:pt x="7125" y="801"/>
                  </a:cubicBezTo>
                  <a:cubicBezTo>
                    <a:pt x="4656" y="2543"/>
                    <a:pt x="2188" y="7420"/>
                    <a:pt x="953" y="10904"/>
                  </a:cubicBezTo>
                  <a:cubicBezTo>
                    <a:pt x="-281" y="14388"/>
                    <a:pt x="-281" y="16478"/>
                    <a:pt x="748" y="18046"/>
                  </a:cubicBezTo>
                  <a:cubicBezTo>
                    <a:pt x="1776" y="19614"/>
                    <a:pt x="3833" y="20659"/>
                    <a:pt x="6096" y="19788"/>
                  </a:cubicBezTo>
                  <a:cubicBezTo>
                    <a:pt x="8359" y="18917"/>
                    <a:pt x="10828" y="16130"/>
                    <a:pt x="12473" y="14040"/>
                  </a:cubicBezTo>
                  <a:cubicBezTo>
                    <a:pt x="14119" y="11949"/>
                    <a:pt x="14942" y="10556"/>
                    <a:pt x="15353" y="10730"/>
                  </a:cubicBezTo>
                  <a:cubicBezTo>
                    <a:pt x="15765" y="10904"/>
                    <a:pt x="15765" y="12646"/>
                    <a:pt x="16690" y="14388"/>
                  </a:cubicBezTo>
                  <a:cubicBezTo>
                    <a:pt x="17616" y="16130"/>
                    <a:pt x="19468" y="17872"/>
                    <a:pt x="21319" y="196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2" name="Line"/>
            <p:cNvSpPr/>
            <p:nvPr/>
          </p:nvSpPr>
          <p:spPr>
            <a:xfrm>
              <a:off x="8274049" y="6506547"/>
              <a:ext cx="114301" cy="221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7" fill="norm" stroke="1" extrusionOk="0">
                  <a:moveTo>
                    <a:pt x="21600" y="2657"/>
                  </a:moveTo>
                  <a:cubicBezTo>
                    <a:pt x="18000" y="1638"/>
                    <a:pt x="14400" y="619"/>
                    <a:pt x="11600" y="212"/>
                  </a:cubicBezTo>
                  <a:cubicBezTo>
                    <a:pt x="8800" y="-196"/>
                    <a:pt x="6800" y="8"/>
                    <a:pt x="5600" y="619"/>
                  </a:cubicBezTo>
                  <a:cubicBezTo>
                    <a:pt x="4400" y="1230"/>
                    <a:pt x="4000" y="2249"/>
                    <a:pt x="5000" y="4389"/>
                  </a:cubicBezTo>
                  <a:cubicBezTo>
                    <a:pt x="6000" y="6529"/>
                    <a:pt x="8400" y="9789"/>
                    <a:pt x="10200" y="12234"/>
                  </a:cubicBezTo>
                  <a:cubicBezTo>
                    <a:pt x="12000" y="14679"/>
                    <a:pt x="13200" y="16310"/>
                    <a:pt x="13800" y="17634"/>
                  </a:cubicBezTo>
                  <a:cubicBezTo>
                    <a:pt x="14400" y="18959"/>
                    <a:pt x="14400" y="19978"/>
                    <a:pt x="12800" y="20589"/>
                  </a:cubicBezTo>
                  <a:cubicBezTo>
                    <a:pt x="11200" y="21200"/>
                    <a:pt x="8000" y="21404"/>
                    <a:pt x="5600" y="21200"/>
                  </a:cubicBezTo>
                  <a:cubicBezTo>
                    <a:pt x="3200" y="20996"/>
                    <a:pt x="1600" y="20385"/>
                    <a:pt x="800" y="19468"/>
                  </a:cubicBezTo>
                  <a:cubicBezTo>
                    <a:pt x="0" y="18551"/>
                    <a:pt x="0" y="17329"/>
                    <a:pt x="0" y="16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3" name="Line"/>
            <p:cNvSpPr/>
            <p:nvPr/>
          </p:nvSpPr>
          <p:spPr>
            <a:xfrm>
              <a:off x="8424732" y="6535092"/>
              <a:ext cx="128718" cy="172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269" fill="norm" stroke="1" extrusionOk="0">
                  <a:moveTo>
                    <a:pt x="21186" y="1445"/>
                  </a:moveTo>
                  <a:cubicBezTo>
                    <a:pt x="19792" y="665"/>
                    <a:pt x="18399" y="-116"/>
                    <a:pt x="15960" y="14"/>
                  </a:cubicBezTo>
                  <a:cubicBezTo>
                    <a:pt x="13521" y="144"/>
                    <a:pt x="10038" y="1185"/>
                    <a:pt x="7076" y="4048"/>
                  </a:cubicBezTo>
                  <a:cubicBezTo>
                    <a:pt x="4115" y="6911"/>
                    <a:pt x="1676" y="11595"/>
                    <a:pt x="631" y="14718"/>
                  </a:cubicBezTo>
                  <a:cubicBezTo>
                    <a:pt x="-414" y="17841"/>
                    <a:pt x="-66" y="19402"/>
                    <a:pt x="980" y="20313"/>
                  </a:cubicBezTo>
                  <a:cubicBezTo>
                    <a:pt x="2025" y="21224"/>
                    <a:pt x="3767" y="21484"/>
                    <a:pt x="6380" y="21094"/>
                  </a:cubicBezTo>
                  <a:cubicBezTo>
                    <a:pt x="8992" y="20703"/>
                    <a:pt x="12476" y="19662"/>
                    <a:pt x="14915" y="16800"/>
                  </a:cubicBezTo>
                  <a:cubicBezTo>
                    <a:pt x="17354" y="13937"/>
                    <a:pt x="18747" y="9253"/>
                    <a:pt x="19096" y="6260"/>
                  </a:cubicBezTo>
                  <a:cubicBezTo>
                    <a:pt x="19444" y="3267"/>
                    <a:pt x="18747" y="1966"/>
                    <a:pt x="17354" y="1315"/>
                  </a:cubicBezTo>
                  <a:cubicBezTo>
                    <a:pt x="15960" y="665"/>
                    <a:pt x="13870" y="665"/>
                    <a:pt x="11780" y="6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4" name="Line"/>
            <p:cNvSpPr/>
            <p:nvPr/>
          </p:nvSpPr>
          <p:spPr>
            <a:xfrm>
              <a:off x="8582788" y="6546850"/>
              <a:ext cx="154812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600" fill="norm" stroke="1" extrusionOk="0">
                  <a:moveTo>
                    <a:pt x="4711" y="0"/>
                  </a:moveTo>
                  <a:cubicBezTo>
                    <a:pt x="4127" y="5867"/>
                    <a:pt x="3544" y="11733"/>
                    <a:pt x="2668" y="15333"/>
                  </a:cubicBezTo>
                  <a:cubicBezTo>
                    <a:pt x="1792" y="18933"/>
                    <a:pt x="625" y="20267"/>
                    <a:pt x="187" y="20267"/>
                  </a:cubicBezTo>
                  <a:cubicBezTo>
                    <a:pt x="-251" y="20267"/>
                    <a:pt x="41" y="18933"/>
                    <a:pt x="1500" y="16267"/>
                  </a:cubicBezTo>
                  <a:cubicBezTo>
                    <a:pt x="2960" y="13600"/>
                    <a:pt x="5587" y="9600"/>
                    <a:pt x="8798" y="6667"/>
                  </a:cubicBezTo>
                  <a:cubicBezTo>
                    <a:pt x="12008" y="3733"/>
                    <a:pt x="15803" y="1867"/>
                    <a:pt x="18138" y="1600"/>
                  </a:cubicBezTo>
                  <a:cubicBezTo>
                    <a:pt x="20473" y="1333"/>
                    <a:pt x="21349" y="2667"/>
                    <a:pt x="21349" y="6267"/>
                  </a:cubicBezTo>
                  <a:cubicBezTo>
                    <a:pt x="21349" y="9867"/>
                    <a:pt x="20473" y="15733"/>
                    <a:pt x="195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5" name="Line"/>
            <p:cNvSpPr/>
            <p:nvPr/>
          </p:nvSpPr>
          <p:spPr>
            <a:xfrm>
              <a:off x="8758766" y="6566916"/>
              <a:ext cx="188384" cy="164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20872" y="4852"/>
                  </a:moveTo>
                  <a:cubicBezTo>
                    <a:pt x="18688" y="2359"/>
                    <a:pt x="16503" y="-133"/>
                    <a:pt x="13348" y="5"/>
                  </a:cubicBezTo>
                  <a:cubicBezTo>
                    <a:pt x="10193" y="144"/>
                    <a:pt x="6067" y="2913"/>
                    <a:pt x="3519" y="6375"/>
                  </a:cubicBezTo>
                  <a:cubicBezTo>
                    <a:pt x="971" y="9836"/>
                    <a:pt x="0" y="13990"/>
                    <a:pt x="0" y="16482"/>
                  </a:cubicBezTo>
                  <a:cubicBezTo>
                    <a:pt x="0" y="18975"/>
                    <a:pt x="971" y="19805"/>
                    <a:pt x="3155" y="19390"/>
                  </a:cubicBezTo>
                  <a:cubicBezTo>
                    <a:pt x="5339" y="18975"/>
                    <a:pt x="8737" y="17313"/>
                    <a:pt x="11285" y="14682"/>
                  </a:cubicBezTo>
                  <a:cubicBezTo>
                    <a:pt x="13834" y="12052"/>
                    <a:pt x="15533" y="8452"/>
                    <a:pt x="16746" y="5959"/>
                  </a:cubicBezTo>
                  <a:cubicBezTo>
                    <a:pt x="17960" y="3467"/>
                    <a:pt x="18688" y="2082"/>
                    <a:pt x="19052" y="2221"/>
                  </a:cubicBezTo>
                  <a:cubicBezTo>
                    <a:pt x="19416" y="2359"/>
                    <a:pt x="19416" y="4021"/>
                    <a:pt x="19416" y="6929"/>
                  </a:cubicBezTo>
                  <a:cubicBezTo>
                    <a:pt x="19416" y="9836"/>
                    <a:pt x="19416" y="13990"/>
                    <a:pt x="19780" y="16621"/>
                  </a:cubicBezTo>
                  <a:cubicBezTo>
                    <a:pt x="20144" y="19252"/>
                    <a:pt x="20872" y="20359"/>
                    <a:pt x="21600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6" name="Line"/>
            <p:cNvSpPr/>
            <p:nvPr/>
          </p:nvSpPr>
          <p:spPr>
            <a:xfrm>
              <a:off x="9028486" y="6292850"/>
              <a:ext cx="115514" cy="44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600" fill="norm" stroke="1" extrusionOk="0">
                  <a:moveTo>
                    <a:pt x="21432" y="0"/>
                  </a:moveTo>
                  <a:cubicBezTo>
                    <a:pt x="19076" y="2263"/>
                    <a:pt x="16719" y="4526"/>
                    <a:pt x="13381" y="7560"/>
                  </a:cubicBezTo>
                  <a:cubicBezTo>
                    <a:pt x="10043" y="10594"/>
                    <a:pt x="5723" y="14400"/>
                    <a:pt x="3170" y="16663"/>
                  </a:cubicBezTo>
                  <a:cubicBezTo>
                    <a:pt x="617" y="18926"/>
                    <a:pt x="-168" y="19646"/>
                    <a:pt x="28" y="20211"/>
                  </a:cubicBezTo>
                  <a:cubicBezTo>
                    <a:pt x="225" y="20777"/>
                    <a:pt x="1403" y="21189"/>
                    <a:pt x="25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7" name="Line"/>
            <p:cNvSpPr/>
            <p:nvPr/>
          </p:nvSpPr>
          <p:spPr>
            <a:xfrm>
              <a:off x="9105899" y="6604000"/>
              <a:ext cx="381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8" name="Line"/>
            <p:cNvSpPr/>
            <p:nvPr/>
          </p:nvSpPr>
          <p:spPr>
            <a:xfrm>
              <a:off x="9210995" y="6248399"/>
              <a:ext cx="155255" cy="475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557" fill="norm" stroke="1" extrusionOk="0">
                  <a:moveTo>
                    <a:pt x="21410" y="0"/>
                  </a:moveTo>
                  <a:cubicBezTo>
                    <a:pt x="17032" y="2976"/>
                    <a:pt x="12653" y="5952"/>
                    <a:pt x="9151" y="8688"/>
                  </a:cubicBezTo>
                  <a:cubicBezTo>
                    <a:pt x="5648" y="11424"/>
                    <a:pt x="3021" y="13920"/>
                    <a:pt x="1561" y="15888"/>
                  </a:cubicBezTo>
                  <a:cubicBezTo>
                    <a:pt x="102" y="17856"/>
                    <a:pt x="-190" y="19296"/>
                    <a:pt x="102" y="20208"/>
                  </a:cubicBezTo>
                  <a:cubicBezTo>
                    <a:pt x="394" y="21120"/>
                    <a:pt x="1269" y="21504"/>
                    <a:pt x="3021" y="21552"/>
                  </a:cubicBezTo>
                  <a:cubicBezTo>
                    <a:pt x="4772" y="21600"/>
                    <a:pt x="7399" y="21312"/>
                    <a:pt x="10026" y="21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9" name="Line"/>
            <p:cNvSpPr/>
            <p:nvPr/>
          </p:nvSpPr>
          <p:spPr>
            <a:xfrm>
              <a:off x="9086849" y="6482127"/>
              <a:ext cx="11430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800" y="11040"/>
                    <a:pt x="9600" y="1783"/>
                    <a:pt x="13200" y="240"/>
                  </a:cubicBezTo>
                  <a:cubicBezTo>
                    <a:pt x="16800" y="-1303"/>
                    <a:pt x="192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0" name="Line"/>
            <p:cNvSpPr/>
            <p:nvPr/>
          </p:nvSpPr>
          <p:spPr>
            <a:xfrm>
              <a:off x="9137649" y="6496050"/>
              <a:ext cx="1905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4400"/>
                    <a:pt x="7200" y="7200"/>
                    <a:pt x="10800" y="3600"/>
                  </a:cubicBezTo>
                  <a:cubicBezTo>
                    <a:pt x="14400" y="0"/>
                    <a:pt x="180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1" name="Line"/>
            <p:cNvSpPr/>
            <p:nvPr/>
          </p:nvSpPr>
          <p:spPr>
            <a:xfrm>
              <a:off x="9213670" y="6521450"/>
              <a:ext cx="273230" cy="548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348" fill="norm" stroke="1" extrusionOk="0">
                  <a:moveTo>
                    <a:pt x="14470" y="0"/>
                  </a:moveTo>
                  <a:cubicBezTo>
                    <a:pt x="13473" y="1072"/>
                    <a:pt x="12476" y="2144"/>
                    <a:pt x="11977" y="2885"/>
                  </a:cubicBezTo>
                  <a:cubicBezTo>
                    <a:pt x="11479" y="3627"/>
                    <a:pt x="11479" y="4040"/>
                    <a:pt x="11811" y="4369"/>
                  </a:cubicBezTo>
                  <a:cubicBezTo>
                    <a:pt x="12143" y="4699"/>
                    <a:pt x="12808" y="4947"/>
                    <a:pt x="14137" y="4617"/>
                  </a:cubicBezTo>
                  <a:cubicBezTo>
                    <a:pt x="15466" y="4287"/>
                    <a:pt x="17460" y="3380"/>
                    <a:pt x="18623" y="2721"/>
                  </a:cubicBezTo>
                  <a:cubicBezTo>
                    <a:pt x="19786" y="2061"/>
                    <a:pt x="20119" y="1649"/>
                    <a:pt x="20534" y="1237"/>
                  </a:cubicBezTo>
                  <a:cubicBezTo>
                    <a:pt x="20950" y="824"/>
                    <a:pt x="21448" y="412"/>
                    <a:pt x="21448" y="453"/>
                  </a:cubicBezTo>
                  <a:cubicBezTo>
                    <a:pt x="21448" y="495"/>
                    <a:pt x="20950" y="989"/>
                    <a:pt x="20285" y="2267"/>
                  </a:cubicBezTo>
                  <a:cubicBezTo>
                    <a:pt x="19620" y="3545"/>
                    <a:pt x="18790" y="5606"/>
                    <a:pt x="18208" y="8038"/>
                  </a:cubicBezTo>
                  <a:cubicBezTo>
                    <a:pt x="17626" y="10470"/>
                    <a:pt x="17294" y="13273"/>
                    <a:pt x="16546" y="15540"/>
                  </a:cubicBezTo>
                  <a:cubicBezTo>
                    <a:pt x="15799" y="17808"/>
                    <a:pt x="14636" y="19539"/>
                    <a:pt x="12393" y="20487"/>
                  </a:cubicBezTo>
                  <a:cubicBezTo>
                    <a:pt x="10150" y="21435"/>
                    <a:pt x="6826" y="21600"/>
                    <a:pt x="4334" y="20982"/>
                  </a:cubicBezTo>
                  <a:cubicBezTo>
                    <a:pt x="1842" y="20363"/>
                    <a:pt x="180" y="18962"/>
                    <a:pt x="14" y="17643"/>
                  </a:cubicBezTo>
                  <a:cubicBezTo>
                    <a:pt x="-152" y="16324"/>
                    <a:pt x="1177" y="15087"/>
                    <a:pt x="2673" y="14427"/>
                  </a:cubicBezTo>
                  <a:cubicBezTo>
                    <a:pt x="4168" y="13768"/>
                    <a:pt x="5830" y="13685"/>
                    <a:pt x="7491" y="136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772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1125699" y="6959963"/>
              <a:ext cx="3063344" cy="824191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61" name="Drawing"/>
          <p:cNvGrpSpPr/>
          <p:nvPr/>
        </p:nvGrpSpPr>
        <p:grpSpPr>
          <a:xfrm>
            <a:off x="4435162" y="2419979"/>
            <a:ext cx="8525189" cy="6106424"/>
            <a:chOff x="0" y="0"/>
            <a:chExt cx="8525187" cy="6106423"/>
          </a:xfrm>
        </p:grpSpPr>
        <p:sp>
          <p:nvSpPr>
            <p:cNvPr id="2776" name="Line"/>
            <p:cNvSpPr/>
            <p:nvPr/>
          </p:nvSpPr>
          <p:spPr>
            <a:xfrm>
              <a:off x="372250" y="268187"/>
              <a:ext cx="118372" cy="310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4" h="21442" fill="norm" stroke="1" extrusionOk="0">
                  <a:moveTo>
                    <a:pt x="18591" y="5546"/>
                  </a:moveTo>
                  <a:cubicBezTo>
                    <a:pt x="18225" y="4086"/>
                    <a:pt x="17859" y="2627"/>
                    <a:pt x="17127" y="1605"/>
                  </a:cubicBezTo>
                  <a:cubicBezTo>
                    <a:pt x="16395" y="584"/>
                    <a:pt x="15296" y="0"/>
                    <a:pt x="12734" y="0"/>
                  </a:cubicBezTo>
                  <a:cubicBezTo>
                    <a:pt x="10171" y="0"/>
                    <a:pt x="6144" y="584"/>
                    <a:pt x="3398" y="1970"/>
                  </a:cubicBezTo>
                  <a:cubicBezTo>
                    <a:pt x="652" y="3357"/>
                    <a:pt x="-812" y="5546"/>
                    <a:pt x="469" y="7224"/>
                  </a:cubicBezTo>
                  <a:cubicBezTo>
                    <a:pt x="1751" y="8903"/>
                    <a:pt x="5778" y="10070"/>
                    <a:pt x="9622" y="11165"/>
                  </a:cubicBezTo>
                  <a:cubicBezTo>
                    <a:pt x="13466" y="12259"/>
                    <a:pt x="17127" y="13281"/>
                    <a:pt x="18957" y="14595"/>
                  </a:cubicBezTo>
                  <a:cubicBezTo>
                    <a:pt x="20788" y="15908"/>
                    <a:pt x="20788" y="17514"/>
                    <a:pt x="19873" y="18681"/>
                  </a:cubicBezTo>
                  <a:cubicBezTo>
                    <a:pt x="18957" y="19849"/>
                    <a:pt x="17127" y="20578"/>
                    <a:pt x="14747" y="21016"/>
                  </a:cubicBezTo>
                  <a:cubicBezTo>
                    <a:pt x="12368" y="21454"/>
                    <a:pt x="9439" y="21600"/>
                    <a:pt x="8524" y="21235"/>
                  </a:cubicBezTo>
                  <a:cubicBezTo>
                    <a:pt x="7608" y="20870"/>
                    <a:pt x="8707" y="19995"/>
                    <a:pt x="9805" y="191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7" name="Line"/>
            <p:cNvSpPr/>
            <p:nvPr/>
          </p:nvSpPr>
          <p:spPr>
            <a:xfrm>
              <a:off x="562287" y="481970"/>
              <a:ext cx="190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8" name="Line"/>
            <p:cNvSpPr/>
            <p:nvPr/>
          </p:nvSpPr>
          <p:spPr>
            <a:xfrm>
              <a:off x="600387" y="393070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9" name="Line"/>
            <p:cNvSpPr/>
            <p:nvPr/>
          </p:nvSpPr>
          <p:spPr>
            <a:xfrm>
              <a:off x="626212" y="431170"/>
              <a:ext cx="99059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600" fill="norm" stroke="1" extrusionOk="0">
                  <a:moveTo>
                    <a:pt x="2665" y="0"/>
                  </a:moveTo>
                  <a:cubicBezTo>
                    <a:pt x="2206" y="5143"/>
                    <a:pt x="1746" y="10286"/>
                    <a:pt x="1287" y="14400"/>
                  </a:cubicBezTo>
                  <a:cubicBezTo>
                    <a:pt x="827" y="18514"/>
                    <a:pt x="368" y="21600"/>
                    <a:pt x="138" y="21600"/>
                  </a:cubicBezTo>
                  <a:cubicBezTo>
                    <a:pt x="-92" y="21600"/>
                    <a:pt x="-92" y="18514"/>
                    <a:pt x="597" y="15686"/>
                  </a:cubicBezTo>
                  <a:cubicBezTo>
                    <a:pt x="1287" y="12857"/>
                    <a:pt x="2665" y="10286"/>
                    <a:pt x="4274" y="8229"/>
                  </a:cubicBezTo>
                  <a:cubicBezTo>
                    <a:pt x="5882" y="6171"/>
                    <a:pt x="7721" y="4629"/>
                    <a:pt x="9099" y="5143"/>
                  </a:cubicBezTo>
                  <a:cubicBezTo>
                    <a:pt x="10478" y="5657"/>
                    <a:pt x="11397" y="8229"/>
                    <a:pt x="11857" y="11057"/>
                  </a:cubicBezTo>
                  <a:cubicBezTo>
                    <a:pt x="12317" y="13886"/>
                    <a:pt x="12317" y="16971"/>
                    <a:pt x="12546" y="17229"/>
                  </a:cubicBezTo>
                  <a:cubicBezTo>
                    <a:pt x="12776" y="17486"/>
                    <a:pt x="13236" y="14914"/>
                    <a:pt x="14614" y="12086"/>
                  </a:cubicBezTo>
                  <a:cubicBezTo>
                    <a:pt x="15993" y="9257"/>
                    <a:pt x="18291" y="6171"/>
                    <a:pt x="19670" y="5914"/>
                  </a:cubicBezTo>
                  <a:cubicBezTo>
                    <a:pt x="21048" y="5657"/>
                    <a:pt x="21508" y="8229"/>
                    <a:pt x="21508" y="11057"/>
                  </a:cubicBezTo>
                  <a:cubicBezTo>
                    <a:pt x="21508" y="13886"/>
                    <a:pt x="21048" y="16971"/>
                    <a:pt x="20589" y="20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0" name="Line"/>
            <p:cNvSpPr/>
            <p:nvPr/>
          </p:nvSpPr>
          <p:spPr>
            <a:xfrm>
              <a:off x="787430" y="393070"/>
              <a:ext cx="82605" cy="217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113" fill="norm" stroke="1" extrusionOk="0">
                  <a:moveTo>
                    <a:pt x="882" y="4937"/>
                  </a:moveTo>
                  <a:cubicBezTo>
                    <a:pt x="342" y="12754"/>
                    <a:pt x="-198" y="20571"/>
                    <a:pt x="72" y="21086"/>
                  </a:cubicBezTo>
                  <a:cubicBezTo>
                    <a:pt x="342" y="21600"/>
                    <a:pt x="1422" y="14811"/>
                    <a:pt x="2232" y="10903"/>
                  </a:cubicBezTo>
                  <a:cubicBezTo>
                    <a:pt x="3042" y="6994"/>
                    <a:pt x="3582" y="5966"/>
                    <a:pt x="4392" y="4937"/>
                  </a:cubicBezTo>
                  <a:cubicBezTo>
                    <a:pt x="5202" y="3909"/>
                    <a:pt x="6282" y="2880"/>
                    <a:pt x="8172" y="2160"/>
                  </a:cubicBezTo>
                  <a:cubicBezTo>
                    <a:pt x="10062" y="1440"/>
                    <a:pt x="12762" y="1029"/>
                    <a:pt x="14922" y="1337"/>
                  </a:cubicBezTo>
                  <a:cubicBezTo>
                    <a:pt x="17082" y="1646"/>
                    <a:pt x="18702" y="2674"/>
                    <a:pt x="19782" y="4217"/>
                  </a:cubicBezTo>
                  <a:cubicBezTo>
                    <a:pt x="20862" y="5760"/>
                    <a:pt x="21402" y="7817"/>
                    <a:pt x="20862" y="9257"/>
                  </a:cubicBezTo>
                  <a:cubicBezTo>
                    <a:pt x="20322" y="10697"/>
                    <a:pt x="18702" y="11520"/>
                    <a:pt x="16812" y="12240"/>
                  </a:cubicBezTo>
                  <a:cubicBezTo>
                    <a:pt x="14922" y="12960"/>
                    <a:pt x="12762" y="13577"/>
                    <a:pt x="10332" y="13886"/>
                  </a:cubicBezTo>
                  <a:cubicBezTo>
                    <a:pt x="7902" y="14194"/>
                    <a:pt x="5202" y="14194"/>
                    <a:pt x="3582" y="13577"/>
                  </a:cubicBezTo>
                  <a:cubicBezTo>
                    <a:pt x="1962" y="12960"/>
                    <a:pt x="1422" y="11726"/>
                    <a:pt x="2232" y="9360"/>
                  </a:cubicBezTo>
                  <a:cubicBezTo>
                    <a:pt x="3042" y="6994"/>
                    <a:pt x="5202" y="3497"/>
                    <a:pt x="736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1" name="Line"/>
            <p:cNvSpPr/>
            <p:nvPr/>
          </p:nvSpPr>
          <p:spPr>
            <a:xfrm>
              <a:off x="912007" y="259720"/>
              <a:ext cx="158281" cy="237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488" fill="norm" stroke="1" extrusionOk="0">
                  <a:moveTo>
                    <a:pt x="800" y="0"/>
                  </a:moveTo>
                  <a:cubicBezTo>
                    <a:pt x="512" y="3632"/>
                    <a:pt x="224" y="7264"/>
                    <a:pt x="80" y="10131"/>
                  </a:cubicBezTo>
                  <a:cubicBezTo>
                    <a:pt x="-64" y="12998"/>
                    <a:pt x="-64" y="15101"/>
                    <a:pt x="512" y="16439"/>
                  </a:cubicBezTo>
                  <a:cubicBezTo>
                    <a:pt x="1088" y="17777"/>
                    <a:pt x="2240" y="18350"/>
                    <a:pt x="3392" y="18159"/>
                  </a:cubicBezTo>
                  <a:cubicBezTo>
                    <a:pt x="4544" y="17968"/>
                    <a:pt x="5696" y="17012"/>
                    <a:pt x="6704" y="15961"/>
                  </a:cubicBezTo>
                  <a:cubicBezTo>
                    <a:pt x="7712" y="14910"/>
                    <a:pt x="8576" y="13763"/>
                    <a:pt x="9440" y="12234"/>
                  </a:cubicBezTo>
                  <a:cubicBezTo>
                    <a:pt x="10304" y="10704"/>
                    <a:pt x="11168" y="8793"/>
                    <a:pt x="11024" y="8315"/>
                  </a:cubicBezTo>
                  <a:cubicBezTo>
                    <a:pt x="10880" y="7837"/>
                    <a:pt x="9728" y="8793"/>
                    <a:pt x="8720" y="10513"/>
                  </a:cubicBezTo>
                  <a:cubicBezTo>
                    <a:pt x="7712" y="12234"/>
                    <a:pt x="6848" y="14719"/>
                    <a:pt x="6560" y="16439"/>
                  </a:cubicBezTo>
                  <a:cubicBezTo>
                    <a:pt x="6272" y="18159"/>
                    <a:pt x="6560" y="19115"/>
                    <a:pt x="8288" y="19880"/>
                  </a:cubicBezTo>
                  <a:cubicBezTo>
                    <a:pt x="10016" y="20644"/>
                    <a:pt x="13184" y="21218"/>
                    <a:pt x="15632" y="21409"/>
                  </a:cubicBezTo>
                  <a:cubicBezTo>
                    <a:pt x="18080" y="21600"/>
                    <a:pt x="19808" y="21409"/>
                    <a:pt x="21536" y="21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2" name="Line"/>
            <p:cNvSpPr/>
            <p:nvPr/>
          </p:nvSpPr>
          <p:spPr>
            <a:xfrm>
              <a:off x="790887" y="513720"/>
              <a:ext cx="63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3" name="Line"/>
            <p:cNvSpPr/>
            <p:nvPr/>
          </p:nvSpPr>
          <p:spPr>
            <a:xfrm>
              <a:off x="1370325" y="271847"/>
              <a:ext cx="246063" cy="253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209" fill="norm" stroke="1" extrusionOk="0">
                  <a:moveTo>
                    <a:pt x="7615" y="4297"/>
                  </a:moveTo>
                  <a:cubicBezTo>
                    <a:pt x="5769" y="8724"/>
                    <a:pt x="3923" y="13150"/>
                    <a:pt x="2630" y="16248"/>
                  </a:cubicBezTo>
                  <a:cubicBezTo>
                    <a:pt x="1338" y="19346"/>
                    <a:pt x="599" y="21117"/>
                    <a:pt x="230" y="21205"/>
                  </a:cubicBezTo>
                  <a:cubicBezTo>
                    <a:pt x="-139" y="21294"/>
                    <a:pt x="-139" y="19701"/>
                    <a:pt x="784" y="16514"/>
                  </a:cubicBezTo>
                  <a:cubicBezTo>
                    <a:pt x="1707" y="13327"/>
                    <a:pt x="3553" y="8546"/>
                    <a:pt x="4753" y="5714"/>
                  </a:cubicBezTo>
                  <a:cubicBezTo>
                    <a:pt x="5953" y="2881"/>
                    <a:pt x="6507" y="1996"/>
                    <a:pt x="7153" y="1199"/>
                  </a:cubicBezTo>
                  <a:cubicBezTo>
                    <a:pt x="7799" y="402"/>
                    <a:pt x="8538" y="-306"/>
                    <a:pt x="9646" y="137"/>
                  </a:cubicBezTo>
                  <a:cubicBezTo>
                    <a:pt x="10753" y="579"/>
                    <a:pt x="12230" y="2173"/>
                    <a:pt x="13430" y="2969"/>
                  </a:cubicBezTo>
                  <a:cubicBezTo>
                    <a:pt x="14630" y="3766"/>
                    <a:pt x="15553" y="3766"/>
                    <a:pt x="16846" y="3412"/>
                  </a:cubicBezTo>
                  <a:cubicBezTo>
                    <a:pt x="18138" y="3058"/>
                    <a:pt x="19799" y="2350"/>
                    <a:pt x="20630" y="2438"/>
                  </a:cubicBezTo>
                  <a:cubicBezTo>
                    <a:pt x="21461" y="2527"/>
                    <a:pt x="21461" y="3412"/>
                    <a:pt x="21092" y="5802"/>
                  </a:cubicBezTo>
                  <a:cubicBezTo>
                    <a:pt x="20723" y="8192"/>
                    <a:pt x="19984" y="12087"/>
                    <a:pt x="19615" y="14478"/>
                  </a:cubicBezTo>
                  <a:cubicBezTo>
                    <a:pt x="19246" y="16868"/>
                    <a:pt x="19246" y="17753"/>
                    <a:pt x="19615" y="18107"/>
                  </a:cubicBezTo>
                  <a:cubicBezTo>
                    <a:pt x="19984" y="18461"/>
                    <a:pt x="20723" y="18284"/>
                    <a:pt x="21461" y="181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4" name="Line"/>
            <p:cNvSpPr/>
            <p:nvPr/>
          </p:nvSpPr>
          <p:spPr>
            <a:xfrm>
              <a:off x="1707404" y="198624"/>
              <a:ext cx="124414" cy="327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443" fill="norm" stroke="1" extrusionOk="0">
                  <a:moveTo>
                    <a:pt x="16108" y="4828"/>
                  </a:moveTo>
                  <a:cubicBezTo>
                    <a:pt x="12447" y="7597"/>
                    <a:pt x="8786" y="10366"/>
                    <a:pt x="6224" y="12858"/>
                  </a:cubicBezTo>
                  <a:cubicBezTo>
                    <a:pt x="3661" y="15351"/>
                    <a:pt x="2197" y="17566"/>
                    <a:pt x="1281" y="19020"/>
                  </a:cubicBezTo>
                  <a:cubicBezTo>
                    <a:pt x="366" y="20474"/>
                    <a:pt x="0" y="21166"/>
                    <a:pt x="0" y="21028"/>
                  </a:cubicBezTo>
                  <a:cubicBezTo>
                    <a:pt x="0" y="20889"/>
                    <a:pt x="366" y="19920"/>
                    <a:pt x="2014" y="17566"/>
                  </a:cubicBezTo>
                  <a:cubicBezTo>
                    <a:pt x="3661" y="15212"/>
                    <a:pt x="6590" y="11474"/>
                    <a:pt x="9336" y="8428"/>
                  </a:cubicBezTo>
                  <a:cubicBezTo>
                    <a:pt x="12081" y="5381"/>
                    <a:pt x="14644" y="3028"/>
                    <a:pt x="16658" y="1643"/>
                  </a:cubicBezTo>
                  <a:cubicBezTo>
                    <a:pt x="18671" y="258"/>
                    <a:pt x="20136" y="-157"/>
                    <a:pt x="20868" y="51"/>
                  </a:cubicBezTo>
                  <a:cubicBezTo>
                    <a:pt x="21600" y="258"/>
                    <a:pt x="21600" y="1089"/>
                    <a:pt x="21417" y="3858"/>
                  </a:cubicBezTo>
                  <a:cubicBezTo>
                    <a:pt x="21234" y="6628"/>
                    <a:pt x="20868" y="11335"/>
                    <a:pt x="20502" y="14589"/>
                  </a:cubicBezTo>
                  <a:cubicBezTo>
                    <a:pt x="20136" y="17843"/>
                    <a:pt x="19769" y="19643"/>
                    <a:pt x="19403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5" name="Line"/>
            <p:cNvSpPr/>
            <p:nvPr/>
          </p:nvSpPr>
          <p:spPr>
            <a:xfrm>
              <a:off x="1756087" y="354970"/>
              <a:ext cx="120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6" name="Line"/>
            <p:cNvSpPr/>
            <p:nvPr/>
          </p:nvSpPr>
          <p:spPr>
            <a:xfrm>
              <a:off x="1952937" y="310520"/>
              <a:ext cx="38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0"/>
                    <a:pt x="9600" y="0"/>
                    <a:pt x="6000" y="3600"/>
                  </a:cubicBezTo>
                  <a:cubicBezTo>
                    <a:pt x="2400" y="7200"/>
                    <a:pt x="1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7" name="Line"/>
            <p:cNvSpPr/>
            <p:nvPr/>
          </p:nvSpPr>
          <p:spPr>
            <a:xfrm>
              <a:off x="1959287" y="475620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8" name="Line"/>
            <p:cNvSpPr/>
            <p:nvPr/>
          </p:nvSpPr>
          <p:spPr>
            <a:xfrm>
              <a:off x="2587937" y="259720"/>
              <a:ext cx="205366" cy="557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533" fill="norm" stroke="1" extrusionOk="0">
                  <a:moveTo>
                    <a:pt x="4629" y="245"/>
                  </a:moveTo>
                  <a:cubicBezTo>
                    <a:pt x="4408" y="2209"/>
                    <a:pt x="4188" y="4173"/>
                    <a:pt x="4518" y="5318"/>
                  </a:cubicBezTo>
                  <a:cubicBezTo>
                    <a:pt x="4849" y="6464"/>
                    <a:pt x="5731" y="6791"/>
                    <a:pt x="7273" y="6832"/>
                  </a:cubicBezTo>
                  <a:cubicBezTo>
                    <a:pt x="8816" y="6873"/>
                    <a:pt x="11020" y="6627"/>
                    <a:pt x="13114" y="5605"/>
                  </a:cubicBezTo>
                  <a:cubicBezTo>
                    <a:pt x="15208" y="4582"/>
                    <a:pt x="17192" y="2782"/>
                    <a:pt x="18294" y="1636"/>
                  </a:cubicBezTo>
                  <a:cubicBezTo>
                    <a:pt x="19396" y="491"/>
                    <a:pt x="19616" y="0"/>
                    <a:pt x="19727" y="0"/>
                  </a:cubicBezTo>
                  <a:cubicBezTo>
                    <a:pt x="19837" y="0"/>
                    <a:pt x="19837" y="491"/>
                    <a:pt x="20057" y="2209"/>
                  </a:cubicBezTo>
                  <a:cubicBezTo>
                    <a:pt x="20278" y="3927"/>
                    <a:pt x="20718" y="6873"/>
                    <a:pt x="21049" y="9491"/>
                  </a:cubicBezTo>
                  <a:cubicBezTo>
                    <a:pt x="21380" y="12109"/>
                    <a:pt x="21600" y="14400"/>
                    <a:pt x="21049" y="16282"/>
                  </a:cubicBezTo>
                  <a:cubicBezTo>
                    <a:pt x="20498" y="18164"/>
                    <a:pt x="19176" y="19636"/>
                    <a:pt x="17963" y="20495"/>
                  </a:cubicBezTo>
                  <a:cubicBezTo>
                    <a:pt x="16751" y="21355"/>
                    <a:pt x="15649" y="21600"/>
                    <a:pt x="14106" y="21518"/>
                  </a:cubicBezTo>
                  <a:cubicBezTo>
                    <a:pt x="12563" y="21436"/>
                    <a:pt x="10580" y="21027"/>
                    <a:pt x="8155" y="19555"/>
                  </a:cubicBezTo>
                  <a:cubicBezTo>
                    <a:pt x="5731" y="18082"/>
                    <a:pt x="2865" y="15545"/>
                    <a:pt x="1433" y="14032"/>
                  </a:cubicBezTo>
                  <a:cubicBezTo>
                    <a:pt x="0" y="12518"/>
                    <a:pt x="0" y="12027"/>
                    <a:pt x="0" y="1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9" name="Line"/>
            <p:cNvSpPr/>
            <p:nvPr/>
          </p:nvSpPr>
          <p:spPr>
            <a:xfrm>
              <a:off x="2715578" y="0"/>
              <a:ext cx="100960" cy="177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270" fill="norm" stroke="1" extrusionOk="0">
                  <a:moveTo>
                    <a:pt x="3914" y="10597"/>
                  </a:moveTo>
                  <a:cubicBezTo>
                    <a:pt x="2564" y="11868"/>
                    <a:pt x="1214" y="13138"/>
                    <a:pt x="539" y="14790"/>
                  </a:cubicBezTo>
                  <a:cubicBezTo>
                    <a:pt x="-136" y="16442"/>
                    <a:pt x="-136" y="18475"/>
                    <a:pt x="314" y="18348"/>
                  </a:cubicBezTo>
                  <a:cubicBezTo>
                    <a:pt x="764" y="18221"/>
                    <a:pt x="1664" y="15934"/>
                    <a:pt x="3914" y="12630"/>
                  </a:cubicBezTo>
                  <a:cubicBezTo>
                    <a:pt x="6164" y="9326"/>
                    <a:pt x="9764" y="5006"/>
                    <a:pt x="12689" y="2592"/>
                  </a:cubicBezTo>
                  <a:cubicBezTo>
                    <a:pt x="15614" y="178"/>
                    <a:pt x="17864" y="-330"/>
                    <a:pt x="19214" y="178"/>
                  </a:cubicBezTo>
                  <a:cubicBezTo>
                    <a:pt x="20564" y="686"/>
                    <a:pt x="21014" y="2211"/>
                    <a:pt x="21239" y="5896"/>
                  </a:cubicBezTo>
                  <a:cubicBezTo>
                    <a:pt x="21464" y="9581"/>
                    <a:pt x="21464" y="15425"/>
                    <a:pt x="21464" y="21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0" name="Line"/>
            <p:cNvSpPr/>
            <p:nvPr/>
          </p:nvSpPr>
          <p:spPr>
            <a:xfrm>
              <a:off x="2907554" y="354970"/>
              <a:ext cx="4234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959"/>
                    <a:pt x="0" y="11917"/>
                    <a:pt x="0" y="15517"/>
                  </a:cubicBezTo>
                  <a:cubicBezTo>
                    <a:pt x="0" y="19117"/>
                    <a:pt x="10800" y="203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1" name="Line"/>
            <p:cNvSpPr/>
            <p:nvPr/>
          </p:nvSpPr>
          <p:spPr>
            <a:xfrm>
              <a:off x="2880037" y="450220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2" name="Line"/>
            <p:cNvSpPr/>
            <p:nvPr/>
          </p:nvSpPr>
          <p:spPr>
            <a:xfrm>
              <a:off x="3000687" y="437520"/>
              <a:ext cx="69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3" name="Line"/>
            <p:cNvSpPr/>
            <p:nvPr/>
          </p:nvSpPr>
          <p:spPr>
            <a:xfrm>
              <a:off x="3064187" y="399420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4" name="Line"/>
            <p:cNvSpPr/>
            <p:nvPr/>
          </p:nvSpPr>
          <p:spPr>
            <a:xfrm>
              <a:off x="3127687" y="399420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5" name="Line"/>
            <p:cNvSpPr/>
            <p:nvPr/>
          </p:nvSpPr>
          <p:spPr>
            <a:xfrm>
              <a:off x="3261037" y="227970"/>
              <a:ext cx="2540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948"/>
                    <a:pt x="14400" y="7897"/>
                    <a:pt x="10800" y="11497"/>
                  </a:cubicBezTo>
                  <a:cubicBezTo>
                    <a:pt x="7200" y="15097"/>
                    <a:pt x="3600" y="1834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6" name="Line"/>
            <p:cNvSpPr/>
            <p:nvPr/>
          </p:nvSpPr>
          <p:spPr>
            <a:xfrm>
              <a:off x="3363215" y="285120"/>
              <a:ext cx="75623" cy="277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468" fill="norm" stroke="1" extrusionOk="0">
                  <a:moveTo>
                    <a:pt x="14236" y="0"/>
                  </a:moveTo>
                  <a:cubicBezTo>
                    <a:pt x="9436" y="5727"/>
                    <a:pt x="4636" y="11455"/>
                    <a:pt x="2236" y="14727"/>
                  </a:cubicBezTo>
                  <a:cubicBezTo>
                    <a:pt x="-164" y="18000"/>
                    <a:pt x="-164" y="18818"/>
                    <a:pt x="136" y="19636"/>
                  </a:cubicBezTo>
                  <a:cubicBezTo>
                    <a:pt x="436" y="20455"/>
                    <a:pt x="1036" y="21273"/>
                    <a:pt x="4636" y="21436"/>
                  </a:cubicBezTo>
                  <a:cubicBezTo>
                    <a:pt x="8236" y="21600"/>
                    <a:pt x="14836" y="21109"/>
                    <a:pt x="21436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7" name="Line"/>
            <p:cNvSpPr/>
            <p:nvPr/>
          </p:nvSpPr>
          <p:spPr>
            <a:xfrm>
              <a:off x="3388037" y="380370"/>
              <a:ext cx="1079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4" y="18327"/>
                    <a:pt x="847" y="15055"/>
                    <a:pt x="4447" y="11455"/>
                  </a:cubicBezTo>
                  <a:cubicBezTo>
                    <a:pt x="8047" y="7855"/>
                    <a:pt x="14824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8" name="Line"/>
            <p:cNvSpPr/>
            <p:nvPr/>
          </p:nvSpPr>
          <p:spPr>
            <a:xfrm>
              <a:off x="3692837" y="274537"/>
              <a:ext cx="9525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0800"/>
                    <a:pt x="9600" y="0"/>
                    <a:pt x="13200" y="0"/>
                  </a:cubicBezTo>
                  <a:cubicBezTo>
                    <a:pt x="16800" y="0"/>
                    <a:pt x="192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9" name="Line"/>
            <p:cNvSpPr/>
            <p:nvPr/>
          </p:nvSpPr>
          <p:spPr>
            <a:xfrm>
              <a:off x="3692837" y="323220"/>
              <a:ext cx="1524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0" name="Line"/>
            <p:cNvSpPr/>
            <p:nvPr/>
          </p:nvSpPr>
          <p:spPr>
            <a:xfrm>
              <a:off x="4365937" y="99839"/>
              <a:ext cx="12701" cy="248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10800" y="1746"/>
                  </a:moveTo>
                  <a:cubicBezTo>
                    <a:pt x="14400" y="830"/>
                    <a:pt x="18000" y="-85"/>
                    <a:pt x="19800" y="7"/>
                  </a:cubicBezTo>
                  <a:cubicBezTo>
                    <a:pt x="21600" y="98"/>
                    <a:pt x="21600" y="1196"/>
                    <a:pt x="21600" y="4491"/>
                  </a:cubicBezTo>
                  <a:cubicBezTo>
                    <a:pt x="21600" y="7786"/>
                    <a:pt x="21600" y="13278"/>
                    <a:pt x="18000" y="16481"/>
                  </a:cubicBezTo>
                  <a:cubicBezTo>
                    <a:pt x="14400" y="19684"/>
                    <a:pt x="7200" y="20600"/>
                    <a:pt x="0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1" name="Line"/>
            <p:cNvSpPr/>
            <p:nvPr/>
          </p:nvSpPr>
          <p:spPr>
            <a:xfrm>
              <a:off x="4267422" y="361320"/>
              <a:ext cx="269966" cy="21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0407" fill="norm" stroke="1" extrusionOk="0">
                  <a:moveTo>
                    <a:pt x="1273" y="0"/>
                  </a:moveTo>
                  <a:cubicBezTo>
                    <a:pt x="598" y="5891"/>
                    <a:pt x="-77" y="11782"/>
                    <a:pt x="7" y="15709"/>
                  </a:cubicBezTo>
                  <a:cubicBezTo>
                    <a:pt x="92" y="19636"/>
                    <a:pt x="935" y="21600"/>
                    <a:pt x="4142" y="19636"/>
                  </a:cubicBezTo>
                  <a:cubicBezTo>
                    <a:pt x="7348" y="17673"/>
                    <a:pt x="12917" y="11782"/>
                    <a:pt x="16207" y="8836"/>
                  </a:cubicBezTo>
                  <a:cubicBezTo>
                    <a:pt x="19498" y="5891"/>
                    <a:pt x="20511" y="5891"/>
                    <a:pt x="21523" y="5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2" name="Line"/>
            <p:cNvSpPr/>
            <p:nvPr/>
          </p:nvSpPr>
          <p:spPr>
            <a:xfrm>
              <a:off x="4308787" y="513720"/>
              <a:ext cx="69851" cy="241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13745" y="0"/>
                  </a:moveTo>
                  <a:cubicBezTo>
                    <a:pt x="10473" y="4320"/>
                    <a:pt x="7200" y="8640"/>
                    <a:pt x="4582" y="11833"/>
                  </a:cubicBezTo>
                  <a:cubicBezTo>
                    <a:pt x="1964" y="15026"/>
                    <a:pt x="0" y="17092"/>
                    <a:pt x="0" y="18595"/>
                  </a:cubicBezTo>
                  <a:cubicBezTo>
                    <a:pt x="0" y="20097"/>
                    <a:pt x="1964" y="21037"/>
                    <a:pt x="4582" y="21318"/>
                  </a:cubicBezTo>
                  <a:cubicBezTo>
                    <a:pt x="7200" y="21600"/>
                    <a:pt x="10473" y="21224"/>
                    <a:pt x="13418" y="20661"/>
                  </a:cubicBezTo>
                  <a:cubicBezTo>
                    <a:pt x="16364" y="20097"/>
                    <a:pt x="18982" y="19346"/>
                    <a:pt x="21600" y="18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3" name="Line"/>
            <p:cNvSpPr/>
            <p:nvPr/>
          </p:nvSpPr>
          <p:spPr>
            <a:xfrm>
              <a:off x="4270687" y="608970"/>
              <a:ext cx="1524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00" y="16800"/>
                    <a:pt x="10200" y="12000"/>
                    <a:pt x="13800" y="8400"/>
                  </a:cubicBezTo>
                  <a:cubicBezTo>
                    <a:pt x="17400" y="4800"/>
                    <a:pt x="195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4" name="Line"/>
            <p:cNvSpPr/>
            <p:nvPr/>
          </p:nvSpPr>
          <p:spPr>
            <a:xfrm>
              <a:off x="4632002" y="374020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5" name="Line"/>
            <p:cNvSpPr/>
            <p:nvPr/>
          </p:nvSpPr>
          <p:spPr>
            <a:xfrm>
              <a:off x="4772337" y="163339"/>
              <a:ext cx="135468" cy="366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4" fill="norm" stroke="1" extrusionOk="0">
                  <a:moveTo>
                    <a:pt x="0" y="1183"/>
                  </a:moveTo>
                  <a:cubicBezTo>
                    <a:pt x="337" y="563"/>
                    <a:pt x="675" y="-58"/>
                    <a:pt x="844" y="4"/>
                  </a:cubicBezTo>
                  <a:cubicBezTo>
                    <a:pt x="1012" y="66"/>
                    <a:pt x="1012" y="811"/>
                    <a:pt x="844" y="2239"/>
                  </a:cubicBezTo>
                  <a:cubicBezTo>
                    <a:pt x="675" y="3666"/>
                    <a:pt x="337" y="5776"/>
                    <a:pt x="675" y="7080"/>
                  </a:cubicBezTo>
                  <a:cubicBezTo>
                    <a:pt x="1012" y="8383"/>
                    <a:pt x="2025" y="8880"/>
                    <a:pt x="3375" y="9128"/>
                  </a:cubicBezTo>
                  <a:cubicBezTo>
                    <a:pt x="4725" y="9376"/>
                    <a:pt x="6412" y="9376"/>
                    <a:pt x="9281" y="8383"/>
                  </a:cubicBezTo>
                  <a:cubicBezTo>
                    <a:pt x="12150" y="7390"/>
                    <a:pt x="16200" y="5404"/>
                    <a:pt x="18563" y="3914"/>
                  </a:cubicBezTo>
                  <a:cubicBezTo>
                    <a:pt x="20925" y="2425"/>
                    <a:pt x="21600" y="1432"/>
                    <a:pt x="21600" y="1308"/>
                  </a:cubicBezTo>
                  <a:cubicBezTo>
                    <a:pt x="21600" y="1183"/>
                    <a:pt x="20925" y="1928"/>
                    <a:pt x="20419" y="4225"/>
                  </a:cubicBezTo>
                  <a:cubicBezTo>
                    <a:pt x="19912" y="6521"/>
                    <a:pt x="19575" y="10370"/>
                    <a:pt x="19575" y="12976"/>
                  </a:cubicBezTo>
                  <a:cubicBezTo>
                    <a:pt x="19575" y="15583"/>
                    <a:pt x="19912" y="16949"/>
                    <a:pt x="20081" y="18066"/>
                  </a:cubicBezTo>
                  <a:cubicBezTo>
                    <a:pt x="20250" y="19183"/>
                    <a:pt x="20250" y="20052"/>
                    <a:pt x="19406" y="20611"/>
                  </a:cubicBezTo>
                  <a:cubicBezTo>
                    <a:pt x="18563" y="21170"/>
                    <a:pt x="16875" y="21418"/>
                    <a:pt x="15187" y="21480"/>
                  </a:cubicBezTo>
                  <a:cubicBezTo>
                    <a:pt x="13500" y="21542"/>
                    <a:pt x="11812" y="21418"/>
                    <a:pt x="10462" y="20549"/>
                  </a:cubicBezTo>
                  <a:cubicBezTo>
                    <a:pt x="9112" y="19680"/>
                    <a:pt x="8100" y="18066"/>
                    <a:pt x="7087" y="16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6" name="Line"/>
            <p:cNvSpPr/>
            <p:nvPr/>
          </p:nvSpPr>
          <p:spPr>
            <a:xfrm>
              <a:off x="5004737" y="310520"/>
              <a:ext cx="279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3" h="21600" fill="norm" stroke="1" extrusionOk="0">
                  <a:moveTo>
                    <a:pt x="15744" y="0"/>
                  </a:moveTo>
                  <a:cubicBezTo>
                    <a:pt x="9573" y="3228"/>
                    <a:pt x="3402" y="6455"/>
                    <a:pt x="1087" y="9683"/>
                  </a:cubicBezTo>
                  <a:cubicBezTo>
                    <a:pt x="-1227" y="12910"/>
                    <a:pt x="316" y="16138"/>
                    <a:pt x="4173" y="18124"/>
                  </a:cubicBezTo>
                  <a:cubicBezTo>
                    <a:pt x="8030" y="20110"/>
                    <a:pt x="14202" y="20855"/>
                    <a:pt x="203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7" name="Line"/>
            <p:cNvSpPr/>
            <p:nvPr/>
          </p:nvSpPr>
          <p:spPr>
            <a:xfrm>
              <a:off x="4975537" y="367670"/>
              <a:ext cx="165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8" name="Line"/>
            <p:cNvSpPr/>
            <p:nvPr/>
          </p:nvSpPr>
          <p:spPr>
            <a:xfrm>
              <a:off x="5394637" y="329570"/>
              <a:ext cx="1905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6200"/>
                    <a:pt x="12000" y="10800"/>
                    <a:pt x="15600" y="7200"/>
                  </a:cubicBezTo>
                  <a:cubicBezTo>
                    <a:pt x="19200" y="3600"/>
                    <a:pt x="204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9" name="Line"/>
            <p:cNvSpPr/>
            <p:nvPr/>
          </p:nvSpPr>
          <p:spPr>
            <a:xfrm>
              <a:off x="5495014" y="247020"/>
              <a:ext cx="13924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560"/>
                    <a:pt x="1783" y="9120"/>
                    <a:pt x="240" y="12720"/>
                  </a:cubicBezTo>
                  <a:cubicBezTo>
                    <a:pt x="-1303" y="16320"/>
                    <a:pt x="4868" y="1896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0" name="Line"/>
            <p:cNvSpPr/>
            <p:nvPr/>
          </p:nvSpPr>
          <p:spPr>
            <a:xfrm>
              <a:off x="5849574" y="75570"/>
              <a:ext cx="34014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20417" y="0"/>
                  </a:moveTo>
                  <a:cubicBezTo>
                    <a:pt x="12793" y="6032"/>
                    <a:pt x="5170" y="12065"/>
                    <a:pt x="1993" y="15665"/>
                  </a:cubicBezTo>
                  <a:cubicBezTo>
                    <a:pt x="-1183" y="19265"/>
                    <a:pt x="88" y="20432"/>
                    <a:pt x="13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1" name="Line"/>
            <p:cNvSpPr/>
            <p:nvPr/>
          </p:nvSpPr>
          <p:spPr>
            <a:xfrm>
              <a:off x="5693087" y="386720"/>
              <a:ext cx="266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86" y="14400"/>
                    <a:pt x="8571" y="7200"/>
                    <a:pt x="12171" y="3600"/>
                  </a:cubicBezTo>
                  <a:cubicBezTo>
                    <a:pt x="15771" y="0"/>
                    <a:pt x="1868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2" name="Line"/>
            <p:cNvSpPr/>
            <p:nvPr/>
          </p:nvSpPr>
          <p:spPr>
            <a:xfrm>
              <a:off x="5803015" y="462920"/>
              <a:ext cx="86923" cy="291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372" fill="norm" stroke="1" extrusionOk="0">
                  <a:moveTo>
                    <a:pt x="21119" y="0"/>
                  </a:moveTo>
                  <a:cubicBezTo>
                    <a:pt x="18033" y="1399"/>
                    <a:pt x="14948" y="2797"/>
                    <a:pt x="11348" y="5827"/>
                  </a:cubicBezTo>
                  <a:cubicBezTo>
                    <a:pt x="7748" y="8858"/>
                    <a:pt x="3633" y="13519"/>
                    <a:pt x="1576" y="16472"/>
                  </a:cubicBezTo>
                  <a:cubicBezTo>
                    <a:pt x="-481" y="19424"/>
                    <a:pt x="-481" y="20668"/>
                    <a:pt x="1319" y="21134"/>
                  </a:cubicBezTo>
                  <a:cubicBezTo>
                    <a:pt x="3119" y="21600"/>
                    <a:pt x="6719" y="21289"/>
                    <a:pt x="10319" y="20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3" name="Line"/>
            <p:cNvSpPr/>
            <p:nvPr/>
          </p:nvSpPr>
          <p:spPr>
            <a:xfrm>
              <a:off x="5743887" y="589920"/>
              <a:ext cx="158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92" y="18000"/>
                    <a:pt x="5184" y="14400"/>
                    <a:pt x="8784" y="10800"/>
                  </a:cubicBezTo>
                  <a:cubicBezTo>
                    <a:pt x="12384" y="7200"/>
                    <a:pt x="16992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4" name="Line"/>
            <p:cNvSpPr/>
            <p:nvPr/>
          </p:nvSpPr>
          <p:spPr>
            <a:xfrm>
              <a:off x="6118537" y="393070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5" name="Line"/>
            <p:cNvSpPr/>
            <p:nvPr/>
          </p:nvSpPr>
          <p:spPr>
            <a:xfrm>
              <a:off x="6240366" y="247020"/>
              <a:ext cx="132255" cy="322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529" fill="norm" stroke="1" extrusionOk="0">
                  <a:moveTo>
                    <a:pt x="3862" y="0"/>
                  </a:moveTo>
                  <a:cubicBezTo>
                    <a:pt x="2512" y="1271"/>
                    <a:pt x="1162" y="2541"/>
                    <a:pt x="487" y="3812"/>
                  </a:cubicBezTo>
                  <a:cubicBezTo>
                    <a:pt x="-188" y="5082"/>
                    <a:pt x="-188" y="6353"/>
                    <a:pt x="656" y="7059"/>
                  </a:cubicBezTo>
                  <a:cubicBezTo>
                    <a:pt x="1499" y="7765"/>
                    <a:pt x="3187" y="7906"/>
                    <a:pt x="6056" y="7129"/>
                  </a:cubicBezTo>
                  <a:cubicBezTo>
                    <a:pt x="8924" y="6353"/>
                    <a:pt x="12974" y="4659"/>
                    <a:pt x="15843" y="3106"/>
                  </a:cubicBezTo>
                  <a:cubicBezTo>
                    <a:pt x="18712" y="1553"/>
                    <a:pt x="20400" y="141"/>
                    <a:pt x="20906" y="71"/>
                  </a:cubicBezTo>
                  <a:cubicBezTo>
                    <a:pt x="21412" y="0"/>
                    <a:pt x="20737" y="1271"/>
                    <a:pt x="20400" y="4306"/>
                  </a:cubicBezTo>
                  <a:cubicBezTo>
                    <a:pt x="20062" y="7341"/>
                    <a:pt x="20062" y="12141"/>
                    <a:pt x="20062" y="15035"/>
                  </a:cubicBezTo>
                  <a:cubicBezTo>
                    <a:pt x="20062" y="17929"/>
                    <a:pt x="20062" y="18918"/>
                    <a:pt x="19387" y="19694"/>
                  </a:cubicBezTo>
                  <a:cubicBezTo>
                    <a:pt x="18712" y="20471"/>
                    <a:pt x="17362" y="21035"/>
                    <a:pt x="15843" y="21318"/>
                  </a:cubicBezTo>
                  <a:cubicBezTo>
                    <a:pt x="14325" y="21600"/>
                    <a:pt x="12637" y="21600"/>
                    <a:pt x="11287" y="21318"/>
                  </a:cubicBezTo>
                  <a:cubicBezTo>
                    <a:pt x="9937" y="21035"/>
                    <a:pt x="8924" y="20471"/>
                    <a:pt x="8587" y="19341"/>
                  </a:cubicBezTo>
                  <a:cubicBezTo>
                    <a:pt x="8250" y="18212"/>
                    <a:pt x="8587" y="16518"/>
                    <a:pt x="8924" y="148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6" name="Line"/>
            <p:cNvSpPr/>
            <p:nvPr/>
          </p:nvSpPr>
          <p:spPr>
            <a:xfrm>
              <a:off x="6450553" y="361320"/>
              <a:ext cx="61685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10182" y="0"/>
                  </a:moveTo>
                  <a:cubicBezTo>
                    <a:pt x="6582" y="3927"/>
                    <a:pt x="2982" y="7855"/>
                    <a:pt x="1182" y="11127"/>
                  </a:cubicBezTo>
                  <a:cubicBezTo>
                    <a:pt x="-618" y="14400"/>
                    <a:pt x="-618" y="17018"/>
                    <a:pt x="2982" y="18655"/>
                  </a:cubicBezTo>
                  <a:cubicBezTo>
                    <a:pt x="6582" y="20291"/>
                    <a:pt x="13782" y="20945"/>
                    <a:pt x="209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7" name="Line"/>
            <p:cNvSpPr/>
            <p:nvPr/>
          </p:nvSpPr>
          <p:spPr>
            <a:xfrm>
              <a:off x="6429687" y="437520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8" name="Line"/>
            <p:cNvSpPr/>
            <p:nvPr/>
          </p:nvSpPr>
          <p:spPr>
            <a:xfrm>
              <a:off x="6582087" y="437520"/>
              <a:ext cx="69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9" name="Line"/>
            <p:cNvSpPr/>
            <p:nvPr/>
          </p:nvSpPr>
          <p:spPr>
            <a:xfrm>
              <a:off x="6715437" y="405770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0" name="Line"/>
            <p:cNvSpPr/>
            <p:nvPr/>
          </p:nvSpPr>
          <p:spPr>
            <a:xfrm>
              <a:off x="6817037" y="354970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1" name="Line"/>
            <p:cNvSpPr/>
            <p:nvPr/>
          </p:nvSpPr>
          <p:spPr>
            <a:xfrm>
              <a:off x="6891410" y="291470"/>
              <a:ext cx="46278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4897" y="0"/>
                  </a:moveTo>
                  <a:cubicBezTo>
                    <a:pt x="9262" y="5100"/>
                    <a:pt x="3628" y="10200"/>
                    <a:pt x="1280" y="13500"/>
                  </a:cubicBezTo>
                  <a:cubicBezTo>
                    <a:pt x="-1068" y="16800"/>
                    <a:pt x="-129" y="18300"/>
                    <a:pt x="3628" y="19350"/>
                  </a:cubicBezTo>
                  <a:cubicBezTo>
                    <a:pt x="7384" y="20400"/>
                    <a:pt x="13958" y="21000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2" name="Line"/>
            <p:cNvSpPr/>
            <p:nvPr/>
          </p:nvSpPr>
          <p:spPr>
            <a:xfrm>
              <a:off x="7191687" y="374020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3" name="Line"/>
            <p:cNvSpPr/>
            <p:nvPr/>
          </p:nvSpPr>
          <p:spPr>
            <a:xfrm>
              <a:off x="7502837" y="399420"/>
              <a:ext cx="44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4" name="Line"/>
            <p:cNvSpPr/>
            <p:nvPr/>
          </p:nvSpPr>
          <p:spPr>
            <a:xfrm>
              <a:off x="7686987" y="405770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5" name="Line"/>
            <p:cNvSpPr/>
            <p:nvPr/>
          </p:nvSpPr>
          <p:spPr>
            <a:xfrm>
              <a:off x="249407" y="1426410"/>
              <a:ext cx="255731" cy="344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282" fill="norm" stroke="1" extrusionOk="0">
                  <a:moveTo>
                    <a:pt x="21391" y="2069"/>
                  </a:moveTo>
                  <a:cubicBezTo>
                    <a:pt x="19621" y="1153"/>
                    <a:pt x="17850" y="237"/>
                    <a:pt x="16168" y="40"/>
                  </a:cubicBezTo>
                  <a:cubicBezTo>
                    <a:pt x="14486" y="-156"/>
                    <a:pt x="12893" y="368"/>
                    <a:pt x="10680" y="1546"/>
                  </a:cubicBezTo>
                  <a:cubicBezTo>
                    <a:pt x="8466" y="2724"/>
                    <a:pt x="5634" y="4557"/>
                    <a:pt x="3686" y="6913"/>
                  </a:cubicBezTo>
                  <a:cubicBezTo>
                    <a:pt x="1739" y="9269"/>
                    <a:pt x="676" y="12149"/>
                    <a:pt x="234" y="14440"/>
                  </a:cubicBezTo>
                  <a:cubicBezTo>
                    <a:pt x="-209" y="16731"/>
                    <a:pt x="-32" y="18433"/>
                    <a:pt x="853" y="19611"/>
                  </a:cubicBezTo>
                  <a:cubicBezTo>
                    <a:pt x="1739" y="20789"/>
                    <a:pt x="3332" y="21444"/>
                    <a:pt x="6342" y="21248"/>
                  </a:cubicBezTo>
                  <a:cubicBezTo>
                    <a:pt x="9352" y="21051"/>
                    <a:pt x="13778" y="20004"/>
                    <a:pt x="18204" y="18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6" name="Line"/>
            <p:cNvSpPr/>
            <p:nvPr/>
          </p:nvSpPr>
          <p:spPr>
            <a:xfrm>
              <a:off x="323104" y="1593220"/>
              <a:ext cx="220134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908" y="21600"/>
                  </a:moveTo>
                  <a:cubicBezTo>
                    <a:pt x="1454" y="20640"/>
                    <a:pt x="0" y="19680"/>
                    <a:pt x="0" y="18240"/>
                  </a:cubicBezTo>
                  <a:cubicBezTo>
                    <a:pt x="0" y="16800"/>
                    <a:pt x="1454" y="14880"/>
                    <a:pt x="5296" y="11760"/>
                  </a:cubicBezTo>
                  <a:cubicBezTo>
                    <a:pt x="9138" y="8640"/>
                    <a:pt x="15369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7" name="Line"/>
            <p:cNvSpPr/>
            <p:nvPr/>
          </p:nvSpPr>
          <p:spPr>
            <a:xfrm>
              <a:off x="651716" y="1464104"/>
              <a:ext cx="202672" cy="213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371" fill="norm" stroke="1" extrusionOk="0">
                  <a:moveTo>
                    <a:pt x="2644" y="2118"/>
                  </a:moveTo>
                  <a:cubicBezTo>
                    <a:pt x="2194" y="1059"/>
                    <a:pt x="1744" y="0"/>
                    <a:pt x="1294" y="0"/>
                  </a:cubicBezTo>
                  <a:cubicBezTo>
                    <a:pt x="844" y="0"/>
                    <a:pt x="394" y="1059"/>
                    <a:pt x="169" y="4024"/>
                  </a:cubicBezTo>
                  <a:cubicBezTo>
                    <a:pt x="-56" y="6988"/>
                    <a:pt x="-56" y="11859"/>
                    <a:pt x="169" y="14824"/>
                  </a:cubicBezTo>
                  <a:cubicBezTo>
                    <a:pt x="394" y="17788"/>
                    <a:pt x="844" y="18847"/>
                    <a:pt x="1519" y="19694"/>
                  </a:cubicBezTo>
                  <a:cubicBezTo>
                    <a:pt x="2194" y="20541"/>
                    <a:pt x="3094" y="21176"/>
                    <a:pt x="3994" y="21071"/>
                  </a:cubicBezTo>
                  <a:cubicBezTo>
                    <a:pt x="4894" y="20965"/>
                    <a:pt x="5794" y="20118"/>
                    <a:pt x="6469" y="18847"/>
                  </a:cubicBezTo>
                  <a:cubicBezTo>
                    <a:pt x="7144" y="17576"/>
                    <a:pt x="7594" y="15882"/>
                    <a:pt x="7819" y="15671"/>
                  </a:cubicBezTo>
                  <a:cubicBezTo>
                    <a:pt x="8044" y="15459"/>
                    <a:pt x="8044" y="16729"/>
                    <a:pt x="8157" y="17894"/>
                  </a:cubicBezTo>
                  <a:cubicBezTo>
                    <a:pt x="8269" y="19059"/>
                    <a:pt x="8494" y="20118"/>
                    <a:pt x="9169" y="20753"/>
                  </a:cubicBezTo>
                  <a:cubicBezTo>
                    <a:pt x="9844" y="21388"/>
                    <a:pt x="10969" y="21600"/>
                    <a:pt x="11982" y="21071"/>
                  </a:cubicBezTo>
                  <a:cubicBezTo>
                    <a:pt x="12994" y="20541"/>
                    <a:pt x="13894" y="19271"/>
                    <a:pt x="15469" y="16094"/>
                  </a:cubicBezTo>
                  <a:cubicBezTo>
                    <a:pt x="17044" y="12918"/>
                    <a:pt x="19294" y="7835"/>
                    <a:pt x="21544" y="2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8" name="Line"/>
            <p:cNvSpPr/>
            <p:nvPr/>
          </p:nvSpPr>
          <p:spPr>
            <a:xfrm>
              <a:off x="894604" y="1434198"/>
              <a:ext cx="238176" cy="250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442" fill="norm" stroke="1" extrusionOk="0">
                  <a:moveTo>
                    <a:pt x="3823" y="7647"/>
                  </a:moveTo>
                  <a:cubicBezTo>
                    <a:pt x="3823" y="6558"/>
                    <a:pt x="3823" y="5469"/>
                    <a:pt x="3727" y="5650"/>
                  </a:cubicBezTo>
                  <a:cubicBezTo>
                    <a:pt x="3632" y="5832"/>
                    <a:pt x="3441" y="7284"/>
                    <a:pt x="2867" y="9825"/>
                  </a:cubicBezTo>
                  <a:cubicBezTo>
                    <a:pt x="2294" y="12366"/>
                    <a:pt x="1338" y="15997"/>
                    <a:pt x="765" y="18266"/>
                  </a:cubicBezTo>
                  <a:cubicBezTo>
                    <a:pt x="191" y="20534"/>
                    <a:pt x="0" y="21442"/>
                    <a:pt x="0" y="21442"/>
                  </a:cubicBezTo>
                  <a:cubicBezTo>
                    <a:pt x="0" y="21442"/>
                    <a:pt x="191" y="20534"/>
                    <a:pt x="1338" y="17358"/>
                  </a:cubicBezTo>
                  <a:cubicBezTo>
                    <a:pt x="2485" y="14181"/>
                    <a:pt x="4588" y="8736"/>
                    <a:pt x="5830" y="5560"/>
                  </a:cubicBezTo>
                  <a:cubicBezTo>
                    <a:pt x="7073" y="2383"/>
                    <a:pt x="7455" y="1476"/>
                    <a:pt x="7933" y="1476"/>
                  </a:cubicBezTo>
                  <a:cubicBezTo>
                    <a:pt x="8411" y="1476"/>
                    <a:pt x="8984" y="2383"/>
                    <a:pt x="9366" y="3291"/>
                  </a:cubicBezTo>
                  <a:cubicBezTo>
                    <a:pt x="9749" y="4198"/>
                    <a:pt x="9940" y="5106"/>
                    <a:pt x="10322" y="6104"/>
                  </a:cubicBezTo>
                  <a:cubicBezTo>
                    <a:pt x="10704" y="7103"/>
                    <a:pt x="11278" y="8192"/>
                    <a:pt x="12616" y="7919"/>
                  </a:cubicBezTo>
                  <a:cubicBezTo>
                    <a:pt x="13954" y="7647"/>
                    <a:pt x="16057" y="6013"/>
                    <a:pt x="17395" y="4743"/>
                  </a:cubicBezTo>
                  <a:cubicBezTo>
                    <a:pt x="18733" y="3472"/>
                    <a:pt x="19306" y="2565"/>
                    <a:pt x="19880" y="1657"/>
                  </a:cubicBezTo>
                  <a:cubicBezTo>
                    <a:pt x="20453" y="750"/>
                    <a:pt x="21027" y="-158"/>
                    <a:pt x="21313" y="24"/>
                  </a:cubicBezTo>
                  <a:cubicBezTo>
                    <a:pt x="21600" y="205"/>
                    <a:pt x="21600" y="1476"/>
                    <a:pt x="21122" y="4380"/>
                  </a:cubicBezTo>
                  <a:cubicBezTo>
                    <a:pt x="20644" y="7284"/>
                    <a:pt x="19688" y="11822"/>
                    <a:pt x="19115" y="14817"/>
                  </a:cubicBezTo>
                  <a:cubicBezTo>
                    <a:pt x="18542" y="17812"/>
                    <a:pt x="18350" y="19264"/>
                    <a:pt x="18159" y="207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9" name="Line"/>
            <p:cNvSpPr/>
            <p:nvPr/>
          </p:nvSpPr>
          <p:spPr>
            <a:xfrm>
              <a:off x="1248616" y="1384621"/>
              <a:ext cx="144581" cy="299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532" fill="norm" stroke="1" extrusionOk="0">
                  <a:moveTo>
                    <a:pt x="8374" y="8146"/>
                  </a:moveTo>
                  <a:cubicBezTo>
                    <a:pt x="6183" y="10276"/>
                    <a:pt x="3992" y="12405"/>
                    <a:pt x="2583" y="14383"/>
                  </a:cubicBezTo>
                  <a:cubicBezTo>
                    <a:pt x="1174" y="16360"/>
                    <a:pt x="548" y="18186"/>
                    <a:pt x="235" y="19478"/>
                  </a:cubicBezTo>
                  <a:cubicBezTo>
                    <a:pt x="-78" y="20771"/>
                    <a:pt x="-78" y="21532"/>
                    <a:pt x="235" y="21532"/>
                  </a:cubicBezTo>
                  <a:cubicBezTo>
                    <a:pt x="548" y="21532"/>
                    <a:pt x="1174" y="20771"/>
                    <a:pt x="3522" y="17653"/>
                  </a:cubicBezTo>
                  <a:cubicBezTo>
                    <a:pt x="5870" y="14535"/>
                    <a:pt x="9939" y="9059"/>
                    <a:pt x="12287" y="5940"/>
                  </a:cubicBezTo>
                  <a:cubicBezTo>
                    <a:pt x="14635" y="2822"/>
                    <a:pt x="15261" y="2062"/>
                    <a:pt x="16044" y="1377"/>
                  </a:cubicBezTo>
                  <a:cubicBezTo>
                    <a:pt x="16826" y="693"/>
                    <a:pt x="17765" y="84"/>
                    <a:pt x="18861" y="8"/>
                  </a:cubicBezTo>
                  <a:cubicBezTo>
                    <a:pt x="19957" y="-68"/>
                    <a:pt x="21209" y="388"/>
                    <a:pt x="21365" y="2594"/>
                  </a:cubicBezTo>
                  <a:cubicBezTo>
                    <a:pt x="21522" y="4800"/>
                    <a:pt x="20583" y="8755"/>
                    <a:pt x="19957" y="12025"/>
                  </a:cubicBezTo>
                  <a:cubicBezTo>
                    <a:pt x="19331" y="15295"/>
                    <a:pt x="19018" y="17881"/>
                    <a:pt x="18705" y="20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0" name="Line"/>
            <p:cNvSpPr/>
            <p:nvPr/>
          </p:nvSpPr>
          <p:spPr>
            <a:xfrm>
              <a:off x="1298887" y="1523370"/>
              <a:ext cx="1206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9" y="17600"/>
                    <a:pt x="758" y="13600"/>
                    <a:pt x="1895" y="11200"/>
                  </a:cubicBezTo>
                  <a:cubicBezTo>
                    <a:pt x="3032" y="8800"/>
                    <a:pt x="4926" y="8000"/>
                    <a:pt x="8337" y="6400"/>
                  </a:cubicBezTo>
                  <a:cubicBezTo>
                    <a:pt x="11747" y="4800"/>
                    <a:pt x="1667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1" name="Line"/>
            <p:cNvSpPr/>
            <p:nvPr/>
          </p:nvSpPr>
          <p:spPr>
            <a:xfrm>
              <a:off x="1584637" y="1453520"/>
              <a:ext cx="25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2" name="Line"/>
            <p:cNvSpPr/>
            <p:nvPr/>
          </p:nvSpPr>
          <p:spPr>
            <a:xfrm>
              <a:off x="1584637" y="1605920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3" name="Line"/>
            <p:cNvSpPr/>
            <p:nvPr/>
          </p:nvSpPr>
          <p:spPr>
            <a:xfrm>
              <a:off x="2084035" y="1472570"/>
              <a:ext cx="176672" cy="552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514" fill="norm" stroke="1" extrusionOk="0">
                  <a:moveTo>
                    <a:pt x="3320" y="0"/>
                  </a:moveTo>
                  <a:cubicBezTo>
                    <a:pt x="2049" y="2061"/>
                    <a:pt x="778" y="4122"/>
                    <a:pt x="270" y="5812"/>
                  </a:cubicBezTo>
                  <a:cubicBezTo>
                    <a:pt x="-238" y="7502"/>
                    <a:pt x="16" y="8821"/>
                    <a:pt x="651" y="9687"/>
                  </a:cubicBezTo>
                  <a:cubicBezTo>
                    <a:pt x="1287" y="10553"/>
                    <a:pt x="2303" y="10965"/>
                    <a:pt x="3447" y="11130"/>
                  </a:cubicBezTo>
                  <a:cubicBezTo>
                    <a:pt x="4590" y="11295"/>
                    <a:pt x="5861" y="11212"/>
                    <a:pt x="8021" y="10511"/>
                  </a:cubicBezTo>
                  <a:cubicBezTo>
                    <a:pt x="10181" y="9811"/>
                    <a:pt x="13230" y="8492"/>
                    <a:pt x="15263" y="7420"/>
                  </a:cubicBezTo>
                  <a:cubicBezTo>
                    <a:pt x="17296" y="6348"/>
                    <a:pt x="18313" y="5524"/>
                    <a:pt x="19075" y="4617"/>
                  </a:cubicBezTo>
                  <a:cubicBezTo>
                    <a:pt x="19837" y="3710"/>
                    <a:pt x="20346" y="2721"/>
                    <a:pt x="20727" y="2020"/>
                  </a:cubicBezTo>
                  <a:cubicBezTo>
                    <a:pt x="21108" y="1319"/>
                    <a:pt x="21362" y="907"/>
                    <a:pt x="21108" y="2102"/>
                  </a:cubicBezTo>
                  <a:cubicBezTo>
                    <a:pt x="20854" y="3298"/>
                    <a:pt x="20091" y="6101"/>
                    <a:pt x="19837" y="8986"/>
                  </a:cubicBezTo>
                  <a:cubicBezTo>
                    <a:pt x="19583" y="11872"/>
                    <a:pt x="19837" y="14840"/>
                    <a:pt x="19075" y="16901"/>
                  </a:cubicBezTo>
                  <a:cubicBezTo>
                    <a:pt x="18313" y="18962"/>
                    <a:pt x="16534" y="20116"/>
                    <a:pt x="14882" y="20776"/>
                  </a:cubicBezTo>
                  <a:cubicBezTo>
                    <a:pt x="13230" y="21435"/>
                    <a:pt x="11706" y="21600"/>
                    <a:pt x="10562" y="21476"/>
                  </a:cubicBezTo>
                  <a:cubicBezTo>
                    <a:pt x="9418" y="21353"/>
                    <a:pt x="8656" y="20940"/>
                    <a:pt x="9037" y="19745"/>
                  </a:cubicBezTo>
                  <a:cubicBezTo>
                    <a:pt x="9418" y="18550"/>
                    <a:pt x="10943" y="16571"/>
                    <a:pt x="12468" y="14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4" name="Line"/>
            <p:cNvSpPr/>
            <p:nvPr/>
          </p:nvSpPr>
          <p:spPr>
            <a:xfrm>
              <a:off x="2368597" y="1650370"/>
              <a:ext cx="47891" cy="173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380" fill="norm" stroke="1" extrusionOk="0">
                  <a:moveTo>
                    <a:pt x="12796" y="0"/>
                  </a:moveTo>
                  <a:cubicBezTo>
                    <a:pt x="9039" y="4684"/>
                    <a:pt x="5283" y="9369"/>
                    <a:pt x="2935" y="12361"/>
                  </a:cubicBezTo>
                  <a:cubicBezTo>
                    <a:pt x="587" y="15354"/>
                    <a:pt x="-352" y="16655"/>
                    <a:pt x="118" y="17957"/>
                  </a:cubicBezTo>
                  <a:cubicBezTo>
                    <a:pt x="587" y="19258"/>
                    <a:pt x="2465" y="20559"/>
                    <a:pt x="6222" y="21080"/>
                  </a:cubicBezTo>
                  <a:cubicBezTo>
                    <a:pt x="9978" y="21600"/>
                    <a:pt x="15613" y="21340"/>
                    <a:pt x="21248" y="2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5" name="Line"/>
            <p:cNvSpPr/>
            <p:nvPr/>
          </p:nvSpPr>
          <p:spPr>
            <a:xfrm>
              <a:off x="2340287" y="1720220"/>
              <a:ext cx="1079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6" name="Line"/>
            <p:cNvSpPr/>
            <p:nvPr/>
          </p:nvSpPr>
          <p:spPr>
            <a:xfrm>
              <a:off x="2460937" y="1707520"/>
              <a:ext cx="1206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11" y="15840"/>
                    <a:pt x="6821" y="10080"/>
                    <a:pt x="10421" y="6480"/>
                  </a:cubicBezTo>
                  <a:cubicBezTo>
                    <a:pt x="14021" y="2880"/>
                    <a:pt x="17811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7" name="Line"/>
            <p:cNvSpPr/>
            <p:nvPr/>
          </p:nvSpPr>
          <p:spPr>
            <a:xfrm>
              <a:off x="2521887" y="1669420"/>
              <a:ext cx="279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3" h="21600" fill="norm" stroke="1" extrusionOk="0">
                  <a:moveTo>
                    <a:pt x="15744" y="0"/>
                  </a:moveTo>
                  <a:cubicBezTo>
                    <a:pt x="9573" y="4383"/>
                    <a:pt x="3402" y="8765"/>
                    <a:pt x="1087" y="11896"/>
                  </a:cubicBezTo>
                  <a:cubicBezTo>
                    <a:pt x="-1227" y="15026"/>
                    <a:pt x="316" y="16904"/>
                    <a:pt x="4173" y="18313"/>
                  </a:cubicBezTo>
                  <a:cubicBezTo>
                    <a:pt x="8030" y="19722"/>
                    <a:pt x="14202" y="20661"/>
                    <a:pt x="203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8" name="Line"/>
            <p:cNvSpPr/>
            <p:nvPr/>
          </p:nvSpPr>
          <p:spPr>
            <a:xfrm>
              <a:off x="2651437" y="1663070"/>
              <a:ext cx="63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9" name="Line"/>
            <p:cNvSpPr/>
            <p:nvPr/>
          </p:nvSpPr>
          <p:spPr>
            <a:xfrm>
              <a:off x="2315799" y="1288420"/>
              <a:ext cx="164189" cy="122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600" fill="norm" stroke="1" extrusionOk="0">
                  <a:moveTo>
                    <a:pt x="2373" y="0"/>
                  </a:moveTo>
                  <a:cubicBezTo>
                    <a:pt x="1543" y="5959"/>
                    <a:pt x="712" y="11917"/>
                    <a:pt x="296" y="15828"/>
                  </a:cubicBezTo>
                  <a:cubicBezTo>
                    <a:pt x="-119" y="19738"/>
                    <a:pt x="-119" y="21600"/>
                    <a:pt x="435" y="21600"/>
                  </a:cubicBezTo>
                  <a:cubicBezTo>
                    <a:pt x="989" y="21600"/>
                    <a:pt x="2096" y="19738"/>
                    <a:pt x="3343" y="16759"/>
                  </a:cubicBezTo>
                  <a:cubicBezTo>
                    <a:pt x="4589" y="13779"/>
                    <a:pt x="5973" y="9683"/>
                    <a:pt x="7635" y="6703"/>
                  </a:cubicBezTo>
                  <a:cubicBezTo>
                    <a:pt x="9296" y="3724"/>
                    <a:pt x="11235" y="1862"/>
                    <a:pt x="13589" y="3724"/>
                  </a:cubicBezTo>
                  <a:cubicBezTo>
                    <a:pt x="15943" y="5586"/>
                    <a:pt x="18712" y="11172"/>
                    <a:pt x="21481" y="167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0" name="Line"/>
            <p:cNvSpPr/>
            <p:nvPr/>
          </p:nvSpPr>
          <p:spPr>
            <a:xfrm>
              <a:off x="2835587" y="1379437"/>
              <a:ext cx="37375" cy="505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600" fill="norm" stroke="1" extrusionOk="0">
                  <a:moveTo>
                    <a:pt x="14400" y="5332"/>
                  </a:moveTo>
                  <a:cubicBezTo>
                    <a:pt x="14400" y="3977"/>
                    <a:pt x="14400" y="2621"/>
                    <a:pt x="15600" y="1627"/>
                  </a:cubicBezTo>
                  <a:cubicBezTo>
                    <a:pt x="16800" y="633"/>
                    <a:pt x="19200" y="0"/>
                    <a:pt x="20400" y="0"/>
                  </a:cubicBezTo>
                  <a:cubicBezTo>
                    <a:pt x="21600" y="0"/>
                    <a:pt x="21600" y="633"/>
                    <a:pt x="19200" y="2440"/>
                  </a:cubicBezTo>
                  <a:cubicBezTo>
                    <a:pt x="16800" y="4248"/>
                    <a:pt x="12000" y="7230"/>
                    <a:pt x="8400" y="9896"/>
                  </a:cubicBezTo>
                  <a:cubicBezTo>
                    <a:pt x="4800" y="12562"/>
                    <a:pt x="2400" y="14912"/>
                    <a:pt x="1200" y="16810"/>
                  </a:cubicBezTo>
                  <a:cubicBezTo>
                    <a:pt x="0" y="18708"/>
                    <a:pt x="0" y="201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1" name="Line"/>
            <p:cNvSpPr/>
            <p:nvPr/>
          </p:nvSpPr>
          <p:spPr>
            <a:xfrm>
              <a:off x="2958354" y="1536070"/>
              <a:ext cx="74084" cy="292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19749" y="0"/>
                  </a:moveTo>
                  <a:cubicBezTo>
                    <a:pt x="15429" y="1399"/>
                    <a:pt x="11109" y="2797"/>
                    <a:pt x="8023" y="5594"/>
                  </a:cubicBezTo>
                  <a:cubicBezTo>
                    <a:pt x="4937" y="8391"/>
                    <a:pt x="3086" y="12587"/>
                    <a:pt x="1851" y="15151"/>
                  </a:cubicBezTo>
                  <a:cubicBezTo>
                    <a:pt x="617" y="17715"/>
                    <a:pt x="0" y="18647"/>
                    <a:pt x="0" y="19502"/>
                  </a:cubicBezTo>
                  <a:cubicBezTo>
                    <a:pt x="0" y="20357"/>
                    <a:pt x="617" y="21134"/>
                    <a:pt x="4320" y="21367"/>
                  </a:cubicBezTo>
                  <a:cubicBezTo>
                    <a:pt x="8023" y="21600"/>
                    <a:pt x="14811" y="21289"/>
                    <a:pt x="21600" y="20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2" name="Line"/>
            <p:cNvSpPr/>
            <p:nvPr/>
          </p:nvSpPr>
          <p:spPr>
            <a:xfrm>
              <a:off x="2930837" y="1656720"/>
              <a:ext cx="133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3" name="Line"/>
            <p:cNvSpPr/>
            <p:nvPr/>
          </p:nvSpPr>
          <p:spPr>
            <a:xfrm>
              <a:off x="3356287" y="1624970"/>
              <a:ext cx="95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4" name="Line"/>
            <p:cNvSpPr/>
            <p:nvPr/>
          </p:nvSpPr>
          <p:spPr>
            <a:xfrm>
              <a:off x="3368987" y="1707520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5" name="Line"/>
            <p:cNvSpPr/>
            <p:nvPr/>
          </p:nvSpPr>
          <p:spPr>
            <a:xfrm>
              <a:off x="3916363" y="1510670"/>
              <a:ext cx="246375" cy="239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46" fill="norm" stroke="1" extrusionOk="0">
                  <a:moveTo>
                    <a:pt x="21489" y="0"/>
                  </a:moveTo>
                  <a:cubicBezTo>
                    <a:pt x="19827" y="4358"/>
                    <a:pt x="18166" y="8716"/>
                    <a:pt x="16135" y="12126"/>
                  </a:cubicBezTo>
                  <a:cubicBezTo>
                    <a:pt x="14104" y="15537"/>
                    <a:pt x="11704" y="18000"/>
                    <a:pt x="9212" y="19516"/>
                  </a:cubicBezTo>
                  <a:cubicBezTo>
                    <a:pt x="6720" y="21032"/>
                    <a:pt x="4135" y="21600"/>
                    <a:pt x="2566" y="21411"/>
                  </a:cubicBezTo>
                  <a:cubicBezTo>
                    <a:pt x="997" y="21221"/>
                    <a:pt x="443" y="20274"/>
                    <a:pt x="166" y="18947"/>
                  </a:cubicBezTo>
                  <a:cubicBezTo>
                    <a:pt x="-111" y="17621"/>
                    <a:pt x="-111" y="15916"/>
                    <a:pt x="720" y="14589"/>
                  </a:cubicBezTo>
                  <a:cubicBezTo>
                    <a:pt x="1551" y="13263"/>
                    <a:pt x="3212" y="12316"/>
                    <a:pt x="5243" y="11842"/>
                  </a:cubicBezTo>
                  <a:cubicBezTo>
                    <a:pt x="7274" y="11368"/>
                    <a:pt x="9674" y="11368"/>
                    <a:pt x="12258" y="12789"/>
                  </a:cubicBezTo>
                  <a:cubicBezTo>
                    <a:pt x="14843" y="14211"/>
                    <a:pt x="17612" y="17053"/>
                    <a:pt x="20381" y="198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6" name="Line"/>
            <p:cNvSpPr/>
            <p:nvPr/>
          </p:nvSpPr>
          <p:spPr>
            <a:xfrm>
              <a:off x="4245287" y="1669420"/>
              <a:ext cx="44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7" name="Line"/>
            <p:cNvSpPr/>
            <p:nvPr/>
          </p:nvSpPr>
          <p:spPr>
            <a:xfrm>
              <a:off x="4487228" y="1536070"/>
              <a:ext cx="126360" cy="487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531" fill="norm" stroke="1" extrusionOk="0">
                  <a:moveTo>
                    <a:pt x="2051" y="0"/>
                  </a:moveTo>
                  <a:cubicBezTo>
                    <a:pt x="1331" y="1496"/>
                    <a:pt x="611" y="2992"/>
                    <a:pt x="251" y="4021"/>
                  </a:cubicBezTo>
                  <a:cubicBezTo>
                    <a:pt x="-109" y="5049"/>
                    <a:pt x="-109" y="5610"/>
                    <a:pt x="431" y="6078"/>
                  </a:cubicBezTo>
                  <a:cubicBezTo>
                    <a:pt x="971" y="6545"/>
                    <a:pt x="2051" y="6919"/>
                    <a:pt x="4031" y="6873"/>
                  </a:cubicBezTo>
                  <a:cubicBezTo>
                    <a:pt x="6011" y="6826"/>
                    <a:pt x="8891" y="6358"/>
                    <a:pt x="11591" y="5610"/>
                  </a:cubicBezTo>
                  <a:cubicBezTo>
                    <a:pt x="14291" y="4862"/>
                    <a:pt x="16811" y="3834"/>
                    <a:pt x="18611" y="2992"/>
                  </a:cubicBezTo>
                  <a:cubicBezTo>
                    <a:pt x="20411" y="2151"/>
                    <a:pt x="21491" y="1496"/>
                    <a:pt x="21491" y="1403"/>
                  </a:cubicBezTo>
                  <a:cubicBezTo>
                    <a:pt x="21491" y="1309"/>
                    <a:pt x="20411" y="1777"/>
                    <a:pt x="19691" y="3413"/>
                  </a:cubicBezTo>
                  <a:cubicBezTo>
                    <a:pt x="18971" y="5049"/>
                    <a:pt x="18611" y="7855"/>
                    <a:pt x="18071" y="10473"/>
                  </a:cubicBezTo>
                  <a:cubicBezTo>
                    <a:pt x="17531" y="13091"/>
                    <a:pt x="16811" y="15522"/>
                    <a:pt x="16091" y="17018"/>
                  </a:cubicBezTo>
                  <a:cubicBezTo>
                    <a:pt x="15371" y="18514"/>
                    <a:pt x="14651" y="19075"/>
                    <a:pt x="13751" y="19683"/>
                  </a:cubicBezTo>
                  <a:cubicBezTo>
                    <a:pt x="12851" y="20291"/>
                    <a:pt x="11771" y="20945"/>
                    <a:pt x="10331" y="21273"/>
                  </a:cubicBezTo>
                  <a:cubicBezTo>
                    <a:pt x="8891" y="21600"/>
                    <a:pt x="7091" y="21600"/>
                    <a:pt x="5651" y="21366"/>
                  </a:cubicBezTo>
                  <a:cubicBezTo>
                    <a:pt x="4211" y="21132"/>
                    <a:pt x="3131" y="20665"/>
                    <a:pt x="2411" y="19496"/>
                  </a:cubicBezTo>
                  <a:cubicBezTo>
                    <a:pt x="1691" y="18327"/>
                    <a:pt x="1331" y="16457"/>
                    <a:pt x="1871" y="15288"/>
                  </a:cubicBezTo>
                  <a:cubicBezTo>
                    <a:pt x="2411" y="14119"/>
                    <a:pt x="3851" y="13652"/>
                    <a:pt x="5291" y="13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8" name="Line"/>
            <p:cNvSpPr/>
            <p:nvPr/>
          </p:nvSpPr>
          <p:spPr>
            <a:xfrm>
              <a:off x="4691904" y="1707520"/>
              <a:ext cx="48684" cy="203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3" fill="norm" stroke="1" extrusionOk="0">
                  <a:moveTo>
                    <a:pt x="13148" y="0"/>
                  </a:moveTo>
                  <a:cubicBezTo>
                    <a:pt x="9391" y="891"/>
                    <a:pt x="5635" y="1781"/>
                    <a:pt x="3287" y="4899"/>
                  </a:cubicBezTo>
                  <a:cubicBezTo>
                    <a:pt x="939" y="8016"/>
                    <a:pt x="0" y="13361"/>
                    <a:pt x="0" y="16590"/>
                  </a:cubicBezTo>
                  <a:cubicBezTo>
                    <a:pt x="0" y="19819"/>
                    <a:pt x="939" y="20932"/>
                    <a:pt x="4696" y="21266"/>
                  </a:cubicBezTo>
                  <a:cubicBezTo>
                    <a:pt x="8452" y="21600"/>
                    <a:pt x="15026" y="21155"/>
                    <a:pt x="21600" y="20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9" name="Line"/>
            <p:cNvSpPr/>
            <p:nvPr/>
          </p:nvSpPr>
          <p:spPr>
            <a:xfrm>
              <a:off x="4677087" y="1802770"/>
              <a:ext cx="158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56" y="15600"/>
                    <a:pt x="6912" y="9600"/>
                    <a:pt x="10512" y="6000"/>
                  </a:cubicBezTo>
                  <a:cubicBezTo>
                    <a:pt x="14112" y="2400"/>
                    <a:pt x="17856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0" name="Line"/>
            <p:cNvSpPr/>
            <p:nvPr/>
          </p:nvSpPr>
          <p:spPr>
            <a:xfrm>
              <a:off x="5115237" y="1669420"/>
              <a:ext cx="177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1" name="Line"/>
            <p:cNvSpPr/>
            <p:nvPr/>
          </p:nvSpPr>
          <p:spPr>
            <a:xfrm>
              <a:off x="5242237" y="1605920"/>
              <a:ext cx="8468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4469"/>
                    <a:pt x="21600" y="8938"/>
                    <a:pt x="21600" y="12538"/>
                  </a:cubicBezTo>
                  <a:cubicBezTo>
                    <a:pt x="21600" y="16138"/>
                    <a:pt x="10800" y="188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2" name="Line"/>
            <p:cNvSpPr/>
            <p:nvPr/>
          </p:nvSpPr>
          <p:spPr>
            <a:xfrm>
              <a:off x="5451242" y="1536070"/>
              <a:ext cx="178346" cy="163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102" fill="norm" stroke="1" extrusionOk="0">
                  <a:moveTo>
                    <a:pt x="21411" y="0"/>
                  </a:moveTo>
                  <a:cubicBezTo>
                    <a:pt x="18870" y="5195"/>
                    <a:pt x="16329" y="10390"/>
                    <a:pt x="13787" y="13808"/>
                  </a:cubicBezTo>
                  <a:cubicBezTo>
                    <a:pt x="11246" y="17225"/>
                    <a:pt x="8705" y="18866"/>
                    <a:pt x="6799" y="19959"/>
                  </a:cubicBezTo>
                  <a:cubicBezTo>
                    <a:pt x="4893" y="21053"/>
                    <a:pt x="3623" y="21600"/>
                    <a:pt x="2479" y="20506"/>
                  </a:cubicBezTo>
                  <a:cubicBezTo>
                    <a:pt x="1336" y="19413"/>
                    <a:pt x="319" y="16678"/>
                    <a:pt x="65" y="14628"/>
                  </a:cubicBezTo>
                  <a:cubicBezTo>
                    <a:pt x="-189" y="12577"/>
                    <a:pt x="319" y="11210"/>
                    <a:pt x="1209" y="10390"/>
                  </a:cubicBezTo>
                  <a:cubicBezTo>
                    <a:pt x="2098" y="9570"/>
                    <a:pt x="3369" y="9296"/>
                    <a:pt x="6545" y="10937"/>
                  </a:cubicBezTo>
                  <a:cubicBezTo>
                    <a:pt x="9722" y="12577"/>
                    <a:pt x="14804" y="16132"/>
                    <a:pt x="19886" y="196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3" name="Line"/>
            <p:cNvSpPr/>
            <p:nvPr/>
          </p:nvSpPr>
          <p:spPr>
            <a:xfrm>
              <a:off x="5674037" y="1650370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4" name="Line"/>
            <p:cNvSpPr/>
            <p:nvPr/>
          </p:nvSpPr>
          <p:spPr>
            <a:xfrm>
              <a:off x="5867125" y="1439601"/>
              <a:ext cx="143463" cy="259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386" fill="norm" stroke="1" extrusionOk="0">
                  <a:moveTo>
                    <a:pt x="20914" y="3236"/>
                  </a:moveTo>
                  <a:cubicBezTo>
                    <a:pt x="20914" y="2365"/>
                    <a:pt x="20914" y="1494"/>
                    <a:pt x="19988" y="884"/>
                  </a:cubicBezTo>
                  <a:cubicBezTo>
                    <a:pt x="19063" y="274"/>
                    <a:pt x="17211" y="-74"/>
                    <a:pt x="15668" y="13"/>
                  </a:cubicBezTo>
                  <a:cubicBezTo>
                    <a:pt x="14125" y="100"/>
                    <a:pt x="12891" y="623"/>
                    <a:pt x="10423" y="2626"/>
                  </a:cubicBezTo>
                  <a:cubicBezTo>
                    <a:pt x="7954" y="4629"/>
                    <a:pt x="4251" y="8113"/>
                    <a:pt x="2091" y="11161"/>
                  </a:cubicBezTo>
                  <a:cubicBezTo>
                    <a:pt x="-69" y="14210"/>
                    <a:pt x="-686" y="16823"/>
                    <a:pt x="857" y="18565"/>
                  </a:cubicBezTo>
                  <a:cubicBezTo>
                    <a:pt x="2400" y="20307"/>
                    <a:pt x="6103" y="21178"/>
                    <a:pt x="8725" y="21352"/>
                  </a:cubicBezTo>
                  <a:cubicBezTo>
                    <a:pt x="11348" y="21526"/>
                    <a:pt x="12891" y="21003"/>
                    <a:pt x="14434" y="20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5" name="Line"/>
            <p:cNvSpPr/>
            <p:nvPr/>
          </p:nvSpPr>
          <p:spPr>
            <a:xfrm>
              <a:off x="6051580" y="1536070"/>
              <a:ext cx="9808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710"/>
                    <a:pt x="2735" y="11421"/>
                    <a:pt x="575" y="15021"/>
                  </a:cubicBezTo>
                  <a:cubicBezTo>
                    <a:pt x="-1585" y="18621"/>
                    <a:pt x="2735" y="2011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6" name="Line"/>
            <p:cNvSpPr/>
            <p:nvPr/>
          </p:nvSpPr>
          <p:spPr>
            <a:xfrm>
              <a:off x="6105837" y="1618620"/>
              <a:ext cx="952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20" y="14400"/>
                    <a:pt x="3840" y="7200"/>
                    <a:pt x="7440" y="3600"/>
                  </a:cubicBezTo>
                  <a:cubicBezTo>
                    <a:pt x="11040" y="0"/>
                    <a:pt x="163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7" name="Line"/>
            <p:cNvSpPr/>
            <p:nvPr/>
          </p:nvSpPr>
          <p:spPr>
            <a:xfrm>
              <a:off x="6261909" y="1548770"/>
              <a:ext cx="148729" cy="173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298" fill="norm" stroke="1" extrusionOk="0">
                  <a:moveTo>
                    <a:pt x="19551" y="0"/>
                  </a:moveTo>
                  <a:cubicBezTo>
                    <a:pt x="17117" y="4945"/>
                    <a:pt x="14683" y="9889"/>
                    <a:pt x="12401" y="13402"/>
                  </a:cubicBezTo>
                  <a:cubicBezTo>
                    <a:pt x="10120" y="16916"/>
                    <a:pt x="7990" y="18998"/>
                    <a:pt x="6165" y="20169"/>
                  </a:cubicBezTo>
                  <a:cubicBezTo>
                    <a:pt x="4339" y="21340"/>
                    <a:pt x="2818" y="21600"/>
                    <a:pt x="1906" y="20949"/>
                  </a:cubicBezTo>
                  <a:cubicBezTo>
                    <a:pt x="993" y="20299"/>
                    <a:pt x="689" y="18737"/>
                    <a:pt x="384" y="17306"/>
                  </a:cubicBezTo>
                  <a:cubicBezTo>
                    <a:pt x="80" y="15875"/>
                    <a:pt x="-224" y="14573"/>
                    <a:pt x="232" y="13533"/>
                  </a:cubicBezTo>
                  <a:cubicBezTo>
                    <a:pt x="689" y="12492"/>
                    <a:pt x="1906" y="11711"/>
                    <a:pt x="4035" y="11581"/>
                  </a:cubicBezTo>
                  <a:cubicBezTo>
                    <a:pt x="6165" y="11451"/>
                    <a:pt x="9207" y="11971"/>
                    <a:pt x="12249" y="12492"/>
                  </a:cubicBezTo>
                  <a:cubicBezTo>
                    <a:pt x="15291" y="13012"/>
                    <a:pt x="18334" y="13533"/>
                    <a:pt x="21376" y="14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8" name="Line"/>
            <p:cNvSpPr/>
            <p:nvPr/>
          </p:nvSpPr>
          <p:spPr>
            <a:xfrm>
              <a:off x="6448737" y="1472570"/>
              <a:ext cx="100285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5" h="21600" fill="norm" stroke="1" extrusionOk="0">
                  <a:moveTo>
                    <a:pt x="6612" y="0"/>
                  </a:moveTo>
                  <a:cubicBezTo>
                    <a:pt x="11020" y="1932"/>
                    <a:pt x="15429" y="3863"/>
                    <a:pt x="18073" y="6410"/>
                  </a:cubicBezTo>
                  <a:cubicBezTo>
                    <a:pt x="20718" y="8956"/>
                    <a:pt x="21600" y="12117"/>
                    <a:pt x="20278" y="14576"/>
                  </a:cubicBezTo>
                  <a:cubicBezTo>
                    <a:pt x="18955" y="17034"/>
                    <a:pt x="15429" y="18790"/>
                    <a:pt x="11682" y="19844"/>
                  </a:cubicBezTo>
                  <a:cubicBezTo>
                    <a:pt x="7935" y="20898"/>
                    <a:pt x="3967" y="212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9" name="Line"/>
            <p:cNvSpPr/>
            <p:nvPr/>
          </p:nvSpPr>
          <p:spPr>
            <a:xfrm>
              <a:off x="6680759" y="1478920"/>
              <a:ext cx="132857" cy="408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476" fill="norm" stroke="1" extrusionOk="0">
                  <a:moveTo>
                    <a:pt x="2492" y="0"/>
                  </a:moveTo>
                  <a:cubicBezTo>
                    <a:pt x="1479" y="2115"/>
                    <a:pt x="467" y="4231"/>
                    <a:pt x="129" y="5567"/>
                  </a:cubicBezTo>
                  <a:cubicBezTo>
                    <a:pt x="-208" y="6903"/>
                    <a:pt x="129" y="7460"/>
                    <a:pt x="973" y="7905"/>
                  </a:cubicBezTo>
                  <a:cubicBezTo>
                    <a:pt x="1817" y="8351"/>
                    <a:pt x="3167" y="8685"/>
                    <a:pt x="5867" y="8184"/>
                  </a:cubicBezTo>
                  <a:cubicBezTo>
                    <a:pt x="8567" y="7682"/>
                    <a:pt x="12617" y="6346"/>
                    <a:pt x="15317" y="5122"/>
                  </a:cubicBezTo>
                  <a:cubicBezTo>
                    <a:pt x="18017" y="3897"/>
                    <a:pt x="19367" y="2784"/>
                    <a:pt x="20211" y="1948"/>
                  </a:cubicBezTo>
                  <a:cubicBezTo>
                    <a:pt x="21054" y="1113"/>
                    <a:pt x="21392" y="557"/>
                    <a:pt x="21054" y="779"/>
                  </a:cubicBezTo>
                  <a:cubicBezTo>
                    <a:pt x="20717" y="1002"/>
                    <a:pt x="19704" y="2004"/>
                    <a:pt x="19029" y="3841"/>
                  </a:cubicBezTo>
                  <a:cubicBezTo>
                    <a:pt x="18355" y="5678"/>
                    <a:pt x="18017" y="8351"/>
                    <a:pt x="17679" y="10800"/>
                  </a:cubicBezTo>
                  <a:cubicBezTo>
                    <a:pt x="17342" y="13249"/>
                    <a:pt x="17004" y="15476"/>
                    <a:pt x="16667" y="16868"/>
                  </a:cubicBezTo>
                  <a:cubicBezTo>
                    <a:pt x="16330" y="18260"/>
                    <a:pt x="15992" y="18816"/>
                    <a:pt x="15317" y="19429"/>
                  </a:cubicBezTo>
                  <a:cubicBezTo>
                    <a:pt x="14642" y="20041"/>
                    <a:pt x="13630" y="20709"/>
                    <a:pt x="12279" y="21099"/>
                  </a:cubicBezTo>
                  <a:cubicBezTo>
                    <a:pt x="10929" y="21489"/>
                    <a:pt x="9242" y="21600"/>
                    <a:pt x="7892" y="21322"/>
                  </a:cubicBezTo>
                  <a:cubicBezTo>
                    <a:pt x="6542" y="21043"/>
                    <a:pt x="5529" y="20375"/>
                    <a:pt x="5361" y="18984"/>
                  </a:cubicBezTo>
                  <a:cubicBezTo>
                    <a:pt x="5192" y="17592"/>
                    <a:pt x="5867" y="15476"/>
                    <a:pt x="6542" y="13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0" name="Line"/>
            <p:cNvSpPr/>
            <p:nvPr/>
          </p:nvSpPr>
          <p:spPr>
            <a:xfrm>
              <a:off x="6882654" y="1599570"/>
              <a:ext cx="55034" cy="141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6" fill="norm" stroke="1" extrusionOk="0">
                  <a:moveTo>
                    <a:pt x="6646" y="0"/>
                  </a:moveTo>
                  <a:cubicBezTo>
                    <a:pt x="3323" y="4129"/>
                    <a:pt x="0" y="8259"/>
                    <a:pt x="0" y="11912"/>
                  </a:cubicBezTo>
                  <a:cubicBezTo>
                    <a:pt x="0" y="15565"/>
                    <a:pt x="3323" y="18741"/>
                    <a:pt x="7477" y="20171"/>
                  </a:cubicBezTo>
                  <a:cubicBezTo>
                    <a:pt x="11631" y="21600"/>
                    <a:pt x="16615" y="21282"/>
                    <a:pt x="21600" y="20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1" name="Line"/>
            <p:cNvSpPr/>
            <p:nvPr/>
          </p:nvSpPr>
          <p:spPr>
            <a:xfrm>
              <a:off x="6855137" y="1688470"/>
              <a:ext cx="82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2" name="Line"/>
            <p:cNvSpPr/>
            <p:nvPr/>
          </p:nvSpPr>
          <p:spPr>
            <a:xfrm>
              <a:off x="6975787" y="1688470"/>
              <a:ext cx="82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3" name="Line"/>
            <p:cNvSpPr/>
            <p:nvPr/>
          </p:nvSpPr>
          <p:spPr>
            <a:xfrm>
              <a:off x="7102787" y="1656720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4" name="Line"/>
            <p:cNvSpPr/>
            <p:nvPr/>
          </p:nvSpPr>
          <p:spPr>
            <a:xfrm>
              <a:off x="7303870" y="1618620"/>
              <a:ext cx="148168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086" y="21600"/>
                  </a:moveTo>
                  <a:cubicBezTo>
                    <a:pt x="1543" y="19200"/>
                    <a:pt x="0" y="16800"/>
                    <a:pt x="0" y="15600"/>
                  </a:cubicBezTo>
                  <a:cubicBezTo>
                    <a:pt x="0" y="14400"/>
                    <a:pt x="1543" y="14400"/>
                    <a:pt x="5400" y="12000"/>
                  </a:cubicBezTo>
                  <a:cubicBezTo>
                    <a:pt x="9257" y="9600"/>
                    <a:pt x="15429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5" name="Line"/>
            <p:cNvSpPr/>
            <p:nvPr/>
          </p:nvSpPr>
          <p:spPr>
            <a:xfrm>
              <a:off x="7357581" y="1580520"/>
              <a:ext cx="30957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600" fill="norm" stroke="1" extrusionOk="0">
                  <a:moveTo>
                    <a:pt x="8100" y="0"/>
                  </a:moveTo>
                  <a:cubicBezTo>
                    <a:pt x="5220" y="4400"/>
                    <a:pt x="2340" y="8800"/>
                    <a:pt x="900" y="12400"/>
                  </a:cubicBezTo>
                  <a:cubicBezTo>
                    <a:pt x="-540" y="16000"/>
                    <a:pt x="-540" y="18800"/>
                    <a:pt x="3060" y="20200"/>
                  </a:cubicBezTo>
                  <a:cubicBezTo>
                    <a:pt x="6660" y="21600"/>
                    <a:pt x="13860" y="21600"/>
                    <a:pt x="210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6" name="Line"/>
            <p:cNvSpPr/>
            <p:nvPr/>
          </p:nvSpPr>
          <p:spPr>
            <a:xfrm>
              <a:off x="7468884" y="1510670"/>
              <a:ext cx="160954" cy="163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110" fill="norm" stroke="1" extrusionOk="0">
                  <a:moveTo>
                    <a:pt x="17123" y="0"/>
                  </a:moveTo>
                  <a:cubicBezTo>
                    <a:pt x="16282" y="4648"/>
                    <a:pt x="15440" y="9296"/>
                    <a:pt x="13336" y="12987"/>
                  </a:cubicBezTo>
                  <a:cubicBezTo>
                    <a:pt x="11232" y="16678"/>
                    <a:pt x="7866" y="19413"/>
                    <a:pt x="5482" y="20506"/>
                  </a:cubicBezTo>
                  <a:cubicBezTo>
                    <a:pt x="3097" y="21600"/>
                    <a:pt x="1695" y="21053"/>
                    <a:pt x="853" y="20096"/>
                  </a:cubicBezTo>
                  <a:cubicBezTo>
                    <a:pt x="12" y="19139"/>
                    <a:pt x="-269" y="17772"/>
                    <a:pt x="292" y="16678"/>
                  </a:cubicBezTo>
                  <a:cubicBezTo>
                    <a:pt x="853" y="15585"/>
                    <a:pt x="2256" y="14765"/>
                    <a:pt x="5902" y="15311"/>
                  </a:cubicBezTo>
                  <a:cubicBezTo>
                    <a:pt x="9549" y="15858"/>
                    <a:pt x="15440" y="17772"/>
                    <a:pt x="21331" y="196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7" name="Line"/>
            <p:cNvSpPr/>
            <p:nvPr/>
          </p:nvSpPr>
          <p:spPr>
            <a:xfrm>
              <a:off x="7660370" y="1506275"/>
              <a:ext cx="96468" cy="171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140" fill="norm" stroke="1" extrusionOk="0">
                  <a:moveTo>
                    <a:pt x="21400" y="3664"/>
                  </a:moveTo>
                  <a:cubicBezTo>
                    <a:pt x="20461" y="2362"/>
                    <a:pt x="19522" y="1061"/>
                    <a:pt x="17878" y="411"/>
                  </a:cubicBezTo>
                  <a:cubicBezTo>
                    <a:pt x="16235" y="-240"/>
                    <a:pt x="13887" y="-240"/>
                    <a:pt x="11070" y="1321"/>
                  </a:cubicBezTo>
                  <a:cubicBezTo>
                    <a:pt x="8252" y="2883"/>
                    <a:pt x="4965" y="6006"/>
                    <a:pt x="2852" y="8999"/>
                  </a:cubicBezTo>
                  <a:cubicBezTo>
                    <a:pt x="739" y="11991"/>
                    <a:pt x="-200" y="14854"/>
                    <a:pt x="35" y="16936"/>
                  </a:cubicBezTo>
                  <a:cubicBezTo>
                    <a:pt x="270" y="19018"/>
                    <a:pt x="1678" y="20319"/>
                    <a:pt x="4730" y="20840"/>
                  </a:cubicBezTo>
                  <a:cubicBezTo>
                    <a:pt x="7783" y="21360"/>
                    <a:pt x="12478" y="21100"/>
                    <a:pt x="17174" y="208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8" name="Line"/>
            <p:cNvSpPr/>
            <p:nvPr/>
          </p:nvSpPr>
          <p:spPr>
            <a:xfrm>
              <a:off x="7801287" y="1548770"/>
              <a:ext cx="254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411"/>
                    <a:pt x="7200" y="6821"/>
                    <a:pt x="3600" y="10421"/>
                  </a:cubicBezTo>
                  <a:cubicBezTo>
                    <a:pt x="0" y="14021"/>
                    <a:pt x="0" y="178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9" name="Line"/>
            <p:cNvSpPr/>
            <p:nvPr/>
          </p:nvSpPr>
          <p:spPr>
            <a:xfrm>
              <a:off x="7858437" y="1599570"/>
              <a:ext cx="1079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0" name="Line"/>
            <p:cNvSpPr/>
            <p:nvPr/>
          </p:nvSpPr>
          <p:spPr>
            <a:xfrm>
              <a:off x="7966379" y="1561470"/>
              <a:ext cx="139709" cy="116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249" fill="norm" stroke="1" extrusionOk="0">
                  <a:moveTo>
                    <a:pt x="20312" y="0"/>
                  </a:moveTo>
                  <a:cubicBezTo>
                    <a:pt x="16766" y="5786"/>
                    <a:pt x="13219" y="11571"/>
                    <a:pt x="10801" y="15043"/>
                  </a:cubicBezTo>
                  <a:cubicBezTo>
                    <a:pt x="8383" y="18514"/>
                    <a:pt x="7094" y="19671"/>
                    <a:pt x="5643" y="20443"/>
                  </a:cubicBezTo>
                  <a:cubicBezTo>
                    <a:pt x="4192" y="21214"/>
                    <a:pt x="2580" y="21600"/>
                    <a:pt x="1452" y="20829"/>
                  </a:cubicBezTo>
                  <a:cubicBezTo>
                    <a:pt x="324" y="20057"/>
                    <a:pt x="-321" y="18129"/>
                    <a:pt x="163" y="16779"/>
                  </a:cubicBezTo>
                  <a:cubicBezTo>
                    <a:pt x="646" y="15429"/>
                    <a:pt x="2258" y="14657"/>
                    <a:pt x="5966" y="14271"/>
                  </a:cubicBezTo>
                  <a:cubicBezTo>
                    <a:pt x="9673" y="13886"/>
                    <a:pt x="15476" y="13886"/>
                    <a:pt x="21279" y="13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1" name="Line"/>
            <p:cNvSpPr/>
            <p:nvPr/>
          </p:nvSpPr>
          <p:spPr>
            <a:xfrm>
              <a:off x="8156887" y="1523370"/>
              <a:ext cx="73296" cy="145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461" fill="norm" stroke="1" extrusionOk="0">
                  <a:moveTo>
                    <a:pt x="7406" y="0"/>
                  </a:moveTo>
                  <a:cubicBezTo>
                    <a:pt x="11109" y="0"/>
                    <a:pt x="14811" y="0"/>
                    <a:pt x="17280" y="783"/>
                  </a:cubicBezTo>
                  <a:cubicBezTo>
                    <a:pt x="19749" y="1565"/>
                    <a:pt x="20983" y="3130"/>
                    <a:pt x="21291" y="5791"/>
                  </a:cubicBezTo>
                  <a:cubicBezTo>
                    <a:pt x="21600" y="8452"/>
                    <a:pt x="20983" y="12209"/>
                    <a:pt x="19749" y="14713"/>
                  </a:cubicBezTo>
                  <a:cubicBezTo>
                    <a:pt x="18514" y="17217"/>
                    <a:pt x="16663" y="18470"/>
                    <a:pt x="14503" y="19565"/>
                  </a:cubicBezTo>
                  <a:cubicBezTo>
                    <a:pt x="12343" y="20661"/>
                    <a:pt x="9874" y="21600"/>
                    <a:pt x="7406" y="21443"/>
                  </a:cubicBezTo>
                  <a:cubicBezTo>
                    <a:pt x="4937" y="21287"/>
                    <a:pt x="2469" y="20035"/>
                    <a:pt x="0" y="18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2" name="Line"/>
            <p:cNvSpPr/>
            <p:nvPr/>
          </p:nvSpPr>
          <p:spPr>
            <a:xfrm>
              <a:off x="8188637" y="1377270"/>
              <a:ext cx="158751" cy="1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7" fill="norm" stroke="1" extrusionOk="0">
                  <a:moveTo>
                    <a:pt x="0" y="1188"/>
                  </a:moveTo>
                  <a:cubicBezTo>
                    <a:pt x="1440" y="402"/>
                    <a:pt x="2880" y="-383"/>
                    <a:pt x="4896" y="206"/>
                  </a:cubicBezTo>
                  <a:cubicBezTo>
                    <a:pt x="6912" y="795"/>
                    <a:pt x="9504" y="2759"/>
                    <a:pt x="10368" y="5704"/>
                  </a:cubicBezTo>
                  <a:cubicBezTo>
                    <a:pt x="11232" y="8650"/>
                    <a:pt x="10368" y="12577"/>
                    <a:pt x="9360" y="15130"/>
                  </a:cubicBezTo>
                  <a:cubicBezTo>
                    <a:pt x="8352" y="17682"/>
                    <a:pt x="7200" y="18861"/>
                    <a:pt x="7632" y="19450"/>
                  </a:cubicBezTo>
                  <a:cubicBezTo>
                    <a:pt x="8064" y="20039"/>
                    <a:pt x="10080" y="20039"/>
                    <a:pt x="12672" y="20235"/>
                  </a:cubicBezTo>
                  <a:cubicBezTo>
                    <a:pt x="15264" y="20432"/>
                    <a:pt x="18432" y="20824"/>
                    <a:pt x="21600" y="21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3" name="Line"/>
            <p:cNvSpPr/>
            <p:nvPr/>
          </p:nvSpPr>
          <p:spPr>
            <a:xfrm>
              <a:off x="8271187" y="1701170"/>
              <a:ext cx="120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4" name="Line"/>
            <p:cNvSpPr/>
            <p:nvPr/>
          </p:nvSpPr>
          <p:spPr>
            <a:xfrm>
              <a:off x="8474387" y="1701170"/>
              <a:ext cx="508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875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4188137" y="840898"/>
              <a:ext cx="393701" cy="41123"/>
            </a:xfrm>
            <a:prstGeom prst="rect">
              <a:avLst/>
            </a:prstGeom>
            <a:effectLst/>
          </p:spPr>
        </p:pic>
        <p:pic>
          <p:nvPicPr>
            <p:cNvPr id="2877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4150037" y="920120"/>
              <a:ext cx="381001" cy="95251"/>
            </a:xfrm>
            <a:prstGeom prst="rect">
              <a:avLst/>
            </a:prstGeom>
            <a:effectLst/>
          </p:spPr>
        </p:pic>
        <p:pic>
          <p:nvPicPr>
            <p:cNvPr id="2879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5680387" y="888370"/>
              <a:ext cx="254001" cy="44451"/>
            </a:xfrm>
            <a:prstGeom prst="rect">
              <a:avLst/>
            </a:prstGeom>
            <a:effectLst/>
          </p:spPr>
        </p:pic>
        <p:pic>
          <p:nvPicPr>
            <p:cNvPr id="2881" name="Line Line" descr="Line Lin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5642287" y="939170"/>
              <a:ext cx="190501" cy="44451"/>
            </a:xfrm>
            <a:prstGeom prst="rect">
              <a:avLst/>
            </a:prstGeom>
            <a:effectLst/>
          </p:spPr>
        </p:pic>
        <p:pic>
          <p:nvPicPr>
            <p:cNvPr id="2883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3864287" y="1945333"/>
              <a:ext cx="317501" cy="60638"/>
            </a:xfrm>
            <a:prstGeom prst="rect">
              <a:avLst/>
            </a:prstGeom>
            <a:effectLst/>
          </p:spPr>
        </p:pic>
        <p:pic>
          <p:nvPicPr>
            <p:cNvPr id="2885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3876987" y="2018670"/>
              <a:ext cx="355601" cy="76201"/>
            </a:xfrm>
            <a:prstGeom prst="rect">
              <a:avLst/>
            </a:prstGeom>
            <a:effectLst/>
          </p:spPr>
        </p:pic>
        <p:pic>
          <p:nvPicPr>
            <p:cNvPr id="2887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5430620" y="1811237"/>
              <a:ext cx="941918" cy="112184"/>
            </a:xfrm>
            <a:prstGeom prst="rect">
              <a:avLst/>
            </a:prstGeom>
            <a:effectLst/>
          </p:spPr>
        </p:pic>
        <p:pic>
          <p:nvPicPr>
            <p:cNvPr id="2889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5572437" y="1936120"/>
              <a:ext cx="660401" cy="50801"/>
            </a:xfrm>
            <a:prstGeom prst="rect">
              <a:avLst/>
            </a:prstGeom>
            <a:effectLst/>
          </p:spPr>
        </p:pic>
        <p:pic>
          <p:nvPicPr>
            <p:cNvPr id="2891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7452037" y="1893382"/>
              <a:ext cx="615951" cy="68139"/>
            </a:xfrm>
            <a:prstGeom prst="rect">
              <a:avLst/>
            </a:prstGeom>
            <a:effectLst/>
          </p:spPr>
        </p:pic>
        <p:pic>
          <p:nvPicPr>
            <p:cNvPr id="2893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7542892" y="1990963"/>
              <a:ext cx="563196" cy="53108"/>
            </a:xfrm>
            <a:prstGeom prst="rect">
              <a:avLst/>
            </a:prstGeom>
            <a:effectLst/>
          </p:spPr>
        </p:pic>
        <p:pic>
          <p:nvPicPr>
            <p:cNvPr id="2895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4716185" y="603091"/>
              <a:ext cx="595903" cy="149015"/>
            </a:xfrm>
            <a:prstGeom prst="rect">
              <a:avLst/>
            </a:prstGeom>
            <a:effectLst/>
          </p:spPr>
        </p:pic>
        <p:pic>
          <p:nvPicPr>
            <p:cNvPr id="2897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6334437" y="608970"/>
              <a:ext cx="609601" cy="113451"/>
            </a:xfrm>
            <a:prstGeom prst="rect">
              <a:avLst/>
            </a:prstGeom>
            <a:effectLst/>
          </p:spPr>
        </p:pic>
        <p:pic>
          <p:nvPicPr>
            <p:cNvPr id="2899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4454837" y="2005970"/>
              <a:ext cx="425451" cy="127001"/>
            </a:xfrm>
            <a:prstGeom prst="rect">
              <a:avLst/>
            </a:prstGeom>
            <a:effectLst/>
          </p:spPr>
        </p:pic>
        <p:pic>
          <p:nvPicPr>
            <p:cNvPr id="2901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4568008" y="2044070"/>
              <a:ext cx="274180" cy="114301"/>
            </a:xfrm>
            <a:prstGeom prst="rect">
              <a:avLst/>
            </a:prstGeom>
            <a:effectLst/>
          </p:spPr>
        </p:pic>
        <p:pic>
          <p:nvPicPr>
            <p:cNvPr id="2903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6607487" y="1974220"/>
              <a:ext cx="450851" cy="82551"/>
            </a:xfrm>
            <a:prstGeom prst="rect">
              <a:avLst/>
            </a:prstGeom>
            <a:effectLst/>
          </p:spPr>
        </p:pic>
        <p:pic>
          <p:nvPicPr>
            <p:cNvPr id="2905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6646072" y="2025020"/>
              <a:ext cx="285266" cy="44451"/>
            </a:xfrm>
            <a:prstGeom prst="rect">
              <a:avLst/>
            </a:prstGeom>
            <a:effectLst/>
          </p:spPr>
        </p:pic>
        <p:sp>
          <p:nvSpPr>
            <p:cNvPr id="2907" name="Line"/>
            <p:cNvSpPr/>
            <p:nvPr/>
          </p:nvSpPr>
          <p:spPr>
            <a:xfrm>
              <a:off x="55013" y="3091820"/>
              <a:ext cx="286824" cy="740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530" fill="norm" stroke="1" extrusionOk="0">
                  <a:moveTo>
                    <a:pt x="1838" y="0"/>
                  </a:moveTo>
                  <a:cubicBezTo>
                    <a:pt x="1207" y="185"/>
                    <a:pt x="577" y="369"/>
                    <a:pt x="261" y="862"/>
                  </a:cubicBezTo>
                  <a:cubicBezTo>
                    <a:pt x="-54" y="1354"/>
                    <a:pt x="-54" y="2154"/>
                    <a:pt x="104" y="3354"/>
                  </a:cubicBezTo>
                  <a:cubicBezTo>
                    <a:pt x="261" y="4554"/>
                    <a:pt x="577" y="6154"/>
                    <a:pt x="971" y="7200"/>
                  </a:cubicBezTo>
                  <a:cubicBezTo>
                    <a:pt x="1365" y="8246"/>
                    <a:pt x="1838" y="8738"/>
                    <a:pt x="2390" y="9077"/>
                  </a:cubicBezTo>
                  <a:cubicBezTo>
                    <a:pt x="2942" y="9415"/>
                    <a:pt x="3572" y="9600"/>
                    <a:pt x="4282" y="9692"/>
                  </a:cubicBezTo>
                  <a:cubicBezTo>
                    <a:pt x="4991" y="9785"/>
                    <a:pt x="5780" y="9785"/>
                    <a:pt x="6883" y="9477"/>
                  </a:cubicBezTo>
                  <a:cubicBezTo>
                    <a:pt x="7987" y="9169"/>
                    <a:pt x="9406" y="8554"/>
                    <a:pt x="11140" y="7538"/>
                  </a:cubicBezTo>
                  <a:cubicBezTo>
                    <a:pt x="12874" y="6523"/>
                    <a:pt x="14924" y="5108"/>
                    <a:pt x="16028" y="4215"/>
                  </a:cubicBezTo>
                  <a:cubicBezTo>
                    <a:pt x="17131" y="3323"/>
                    <a:pt x="17289" y="2954"/>
                    <a:pt x="17368" y="2462"/>
                  </a:cubicBezTo>
                  <a:cubicBezTo>
                    <a:pt x="17447" y="1969"/>
                    <a:pt x="17447" y="1354"/>
                    <a:pt x="17447" y="1262"/>
                  </a:cubicBezTo>
                  <a:cubicBezTo>
                    <a:pt x="17447" y="1169"/>
                    <a:pt x="17447" y="1600"/>
                    <a:pt x="17762" y="2646"/>
                  </a:cubicBezTo>
                  <a:cubicBezTo>
                    <a:pt x="18077" y="3692"/>
                    <a:pt x="18708" y="5354"/>
                    <a:pt x="19339" y="7138"/>
                  </a:cubicBezTo>
                  <a:cubicBezTo>
                    <a:pt x="19969" y="8923"/>
                    <a:pt x="20600" y="10831"/>
                    <a:pt x="20994" y="12708"/>
                  </a:cubicBezTo>
                  <a:cubicBezTo>
                    <a:pt x="21388" y="14585"/>
                    <a:pt x="21546" y="16431"/>
                    <a:pt x="21073" y="17846"/>
                  </a:cubicBezTo>
                  <a:cubicBezTo>
                    <a:pt x="20600" y="19262"/>
                    <a:pt x="19496" y="20246"/>
                    <a:pt x="18077" y="20831"/>
                  </a:cubicBezTo>
                  <a:cubicBezTo>
                    <a:pt x="16658" y="21415"/>
                    <a:pt x="14924" y="21600"/>
                    <a:pt x="13269" y="21508"/>
                  </a:cubicBezTo>
                  <a:cubicBezTo>
                    <a:pt x="11613" y="21415"/>
                    <a:pt x="10037" y="21046"/>
                    <a:pt x="9169" y="20554"/>
                  </a:cubicBezTo>
                  <a:cubicBezTo>
                    <a:pt x="8302" y="20062"/>
                    <a:pt x="8145" y="19446"/>
                    <a:pt x="8775" y="18862"/>
                  </a:cubicBezTo>
                  <a:cubicBezTo>
                    <a:pt x="9406" y="18277"/>
                    <a:pt x="10825" y="17723"/>
                    <a:pt x="12244" y="171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8" name="Line"/>
            <p:cNvSpPr/>
            <p:nvPr/>
          </p:nvSpPr>
          <p:spPr>
            <a:xfrm>
              <a:off x="442142" y="3269620"/>
              <a:ext cx="88396" cy="242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347" fill="norm" stroke="1" extrusionOk="0">
                  <a:moveTo>
                    <a:pt x="2963" y="0"/>
                  </a:moveTo>
                  <a:cubicBezTo>
                    <a:pt x="2448" y="4841"/>
                    <a:pt x="1934" y="9683"/>
                    <a:pt x="1420" y="12569"/>
                  </a:cubicBezTo>
                  <a:cubicBezTo>
                    <a:pt x="906" y="15455"/>
                    <a:pt x="391" y="16386"/>
                    <a:pt x="134" y="17503"/>
                  </a:cubicBezTo>
                  <a:cubicBezTo>
                    <a:pt x="-123" y="18621"/>
                    <a:pt x="-123" y="19924"/>
                    <a:pt x="1163" y="20669"/>
                  </a:cubicBezTo>
                  <a:cubicBezTo>
                    <a:pt x="2448" y="21414"/>
                    <a:pt x="5020" y="21600"/>
                    <a:pt x="8620" y="20948"/>
                  </a:cubicBezTo>
                  <a:cubicBezTo>
                    <a:pt x="12220" y="20297"/>
                    <a:pt x="16848" y="18807"/>
                    <a:pt x="21477" y="17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9" name="Line"/>
            <p:cNvSpPr/>
            <p:nvPr/>
          </p:nvSpPr>
          <p:spPr>
            <a:xfrm>
              <a:off x="428937" y="3364870"/>
              <a:ext cx="1587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08" y="15120"/>
                    <a:pt x="9216" y="8640"/>
                    <a:pt x="12816" y="5040"/>
                  </a:cubicBezTo>
                  <a:cubicBezTo>
                    <a:pt x="16416" y="1440"/>
                    <a:pt x="19008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0" name="Line"/>
            <p:cNvSpPr/>
            <p:nvPr/>
          </p:nvSpPr>
          <p:spPr>
            <a:xfrm>
              <a:off x="587687" y="3383920"/>
              <a:ext cx="101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1" name="Line"/>
            <p:cNvSpPr/>
            <p:nvPr/>
          </p:nvSpPr>
          <p:spPr>
            <a:xfrm>
              <a:off x="657537" y="3295020"/>
              <a:ext cx="254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336"/>
                    <a:pt x="0" y="12672"/>
                    <a:pt x="3600" y="16272"/>
                  </a:cubicBezTo>
                  <a:cubicBezTo>
                    <a:pt x="7200" y="19872"/>
                    <a:pt x="14400" y="207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2" name="Line"/>
            <p:cNvSpPr/>
            <p:nvPr/>
          </p:nvSpPr>
          <p:spPr>
            <a:xfrm>
              <a:off x="765487" y="3288670"/>
              <a:ext cx="63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3" name="Line"/>
            <p:cNvSpPr/>
            <p:nvPr/>
          </p:nvSpPr>
          <p:spPr>
            <a:xfrm>
              <a:off x="225737" y="2753894"/>
              <a:ext cx="215901" cy="191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4" fill="norm" stroke="1" extrusionOk="0">
                  <a:moveTo>
                    <a:pt x="0" y="12693"/>
                  </a:moveTo>
                  <a:cubicBezTo>
                    <a:pt x="424" y="11531"/>
                    <a:pt x="847" y="10370"/>
                    <a:pt x="1059" y="10370"/>
                  </a:cubicBezTo>
                  <a:cubicBezTo>
                    <a:pt x="1271" y="10370"/>
                    <a:pt x="1271" y="11531"/>
                    <a:pt x="1482" y="12809"/>
                  </a:cubicBezTo>
                  <a:cubicBezTo>
                    <a:pt x="1694" y="14086"/>
                    <a:pt x="2118" y="15480"/>
                    <a:pt x="3282" y="13506"/>
                  </a:cubicBezTo>
                  <a:cubicBezTo>
                    <a:pt x="4447" y="11531"/>
                    <a:pt x="6353" y="6189"/>
                    <a:pt x="7729" y="3170"/>
                  </a:cubicBezTo>
                  <a:cubicBezTo>
                    <a:pt x="9106" y="151"/>
                    <a:pt x="9953" y="-546"/>
                    <a:pt x="11435" y="383"/>
                  </a:cubicBezTo>
                  <a:cubicBezTo>
                    <a:pt x="12918" y="1312"/>
                    <a:pt x="15035" y="3867"/>
                    <a:pt x="16835" y="7583"/>
                  </a:cubicBezTo>
                  <a:cubicBezTo>
                    <a:pt x="18635" y="11299"/>
                    <a:pt x="20118" y="16177"/>
                    <a:pt x="21600" y="21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4" name="Line"/>
            <p:cNvSpPr/>
            <p:nvPr/>
          </p:nvSpPr>
          <p:spPr>
            <a:xfrm>
              <a:off x="962762" y="3021970"/>
              <a:ext cx="31326" cy="572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563" fill="norm" stroke="1" extrusionOk="0">
                  <a:moveTo>
                    <a:pt x="21311" y="0"/>
                  </a:moveTo>
                  <a:cubicBezTo>
                    <a:pt x="19871" y="2630"/>
                    <a:pt x="18431" y="5261"/>
                    <a:pt x="16991" y="7851"/>
                  </a:cubicBezTo>
                  <a:cubicBezTo>
                    <a:pt x="15551" y="10441"/>
                    <a:pt x="14111" y="12992"/>
                    <a:pt x="11231" y="15104"/>
                  </a:cubicBezTo>
                  <a:cubicBezTo>
                    <a:pt x="8351" y="17216"/>
                    <a:pt x="4031" y="18890"/>
                    <a:pt x="1871" y="19966"/>
                  </a:cubicBezTo>
                  <a:cubicBezTo>
                    <a:pt x="-289" y="21042"/>
                    <a:pt x="-289" y="21520"/>
                    <a:pt x="431" y="21560"/>
                  </a:cubicBezTo>
                  <a:cubicBezTo>
                    <a:pt x="1151" y="21600"/>
                    <a:pt x="2591" y="21201"/>
                    <a:pt x="4031" y="208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5" name="Line"/>
            <p:cNvSpPr/>
            <p:nvPr/>
          </p:nvSpPr>
          <p:spPr>
            <a:xfrm>
              <a:off x="1121881" y="3136270"/>
              <a:ext cx="69057" cy="337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390" fill="norm" stroke="1" extrusionOk="0">
                  <a:moveTo>
                    <a:pt x="7609" y="0"/>
                  </a:moveTo>
                  <a:cubicBezTo>
                    <a:pt x="6299" y="2281"/>
                    <a:pt x="4990" y="4561"/>
                    <a:pt x="3681" y="7580"/>
                  </a:cubicBezTo>
                  <a:cubicBezTo>
                    <a:pt x="2372" y="10599"/>
                    <a:pt x="1063" y="14355"/>
                    <a:pt x="409" y="16837"/>
                  </a:cubicBezTo>
                  <a:cubicBezTo>
                    <a:pt x="-246" y="19319"/>
                    <a:pt x="-246" y="20527"/>
                    <a:pt x="1390" y="21063"/>
                  </a:cubicBezTo>
                  <a:cubicBezTo>
                    <a:pt x="3027" y="21600"/>
                    <a:pt x="6299" y="21466"/>
                    <a:pt x="9899" y="20728"/>
                  </a:cubicBezTo>
                  <a:cubicBezTo>
                    <a:pt x="13499" y="19990"/>
                    <a:pt x="17427" y="18648"/>
                    <a:pt x="21354" y="17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6" name="Line"/>
            <p:cNvSpPr/>
            <p:nvPr/>
          </p:nvSpPr>
          <p:spPr>
            <a:xfrm>
              <a:off x="1082987" y="3301370"/>
              <a:ext cx="171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7" name="Line"/>
            <p:cNvSpPr/>
            <p:nvPr/>
          </p:nvSpPr>
          <p:spPr>
            <a:xfrm>
              <a:off x="1781487" y="3256920"/>
              <a:ext cx="177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8" name="Line"/>
            <p:cNvSpPr/>
            <p:nvPr/>
          </p:nvSpPr>
          <p:spPr>
            <a:xfrm>
              <a:off x="1825937" y="3396620"/>
              <a:ext cx="2032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9" name="Line"/>
            <p:cNvSpPr/>
            <p:nvPr/>
          </p:nvSpPr>
          <p:spPr>
            <a:xfrm>
              <a:off x="2546402" y="3010278"/>
              <a:ext cx="171966" cy="566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562" fill="norm" stroke="1" extrusionOk="0">
                  <a:moveTo>
                    <a:pt x="428" y="8666"/>
                  </a:moveTo>
                  <a:cubicBezTo>
                    <a:pt x="955" y="10762"/>
                    <a:pt x="1481" y="12858"/>
                    <a:pt x="1877" y="14872"/>
                  </a:cubicBezTo>
                  <a:cubicBezTo>
                    <a:pt x="2272" y="16887"/>
                    <a:pt x="2535" y="18822"/>
                    <a:pt x="2930" y="19990"/>
                  </a:cubicBezTo>
                  <a:cubicBezTo>
                    <a:pt x="3325" y="21159"/>
                    <a:pt x="3852" y="21562"/>
                    <a:pt x="4116" y="21562"/>
                  </a:cubicBezTo>
                  <a:cubicBezTo>
                    <a:pt x="4379" y="21562"/>
                    <a:pt x="4379" y="21159"/>
                    <a:pt x="3721" y="19628"/>
                  </a:cubicBezTo>
                  <a:cubicBezTo>
                    <a:pt x="3062" y="18096"/>
                    <a:pt x="1745" y="15437"/>
                    <a:pt x="955" y="12817"/>
                  </a:cubicBezTo>
                  <a:cubicBezTo>
                    <a:pt x="164" y="10198"/>
                    <a:pt x="-99" y="7619"/>
                    <a:pt x="33" y="5684"/>
                  </a:cubicBezTo>
                  <a:cubicBezTo>
                    <a:pt x="164" y="3750"/>
                    <a:pt x="691" y="2461"/>
                    <a:pt x="1613" y="1614"/>
                  </a:cubicBezTo>
                  <a:cubicBezTo>
                    <a:pt x="2535" y="768"/>
                    <a:pt x="3852" y="365"/>
                    <a:pt x="5433" y="163"/>
                  </a:cubicBezTo>
                  <a:cubicBezTo>
                    <a:pt x="7013" y="-38"/>
                    <a:pt x="8857" y="-38"/>
                    <a:pt x="10306" y="83"/>
                  </a:cubicBezTo>
                  <a:cubicBezTo>
                    <a:pt x="11755" y="204"/>
                    <a:pt x="12808" y="446"/>
                    <a:pt x="13467" y="1050"/>
                  </a:cubicBezTo>
                  <a:cubicBezTo>
                    <a:pt x="14125" y="1655"/>
                    <a:pt x="14389" y="2622"/>
                    <a:pt x="14257" y="3549"/>
                  </a:cubicBezTo>
                  <a:cubicBezTo>
                    <a:pt x="14125" y="4475"/>
                    <a:pt x="13599" y="5362"/>
                    <a:pt x="12413" y="6087"/>
                  </a:cubicBezTo>
                  <a:cubicBezTo>
                    <a:pt x="11228" y="6813"/>
                    <a:pt x="9384" y="7377"/>
                    <a:pt x="9121" y="7578"/>
                  </a:cubicBezTo>
                  <a:cubicBezTo>
                    <a:pt x="8857" y="7780"/>
                    <a:pt x="10174" y="7619"/>
                    <a:pt x="11623" y="7659"/>
                  </a:cubicBezTo>
                  <a:cubicBezTo>
                    <a:pt x="13072" y="7699"/>
                    <a:pt x="14652" y="7941"/>
                    <a:pt x="16233" y="8465"/>
                  </a:cubicBezTo>
                  <a:cubicBezTo>
                    <a:pt x="17813" y="8989"/>
                    <a:pt x="19394" y="9795"/>
                    <a:pt x="20316" y="10440"/>
                  </a:cubicBezTo>
                  <a:cubicBezTo>
                    <a:pt x="21238" y="11084"/>
                    <a:pt x="21501" y="11568"/>
                    <a:pt x="21369" y="12011"/>
                  </a:cubicBezTo>
                  <a:cubicBezTo>
                    <a:pt x="21238" y="12455"/>
                    <a:pt x="20711" y="12858"/>
                    <a:pt x="19789" y="13059"/>
                  </a:cubicBezTo>
                  <a:cubicBezTo>
                    <a:pt x="18867" y="13261"/>
                    <a:pt x="17550" y="13261"/>
                    <a:pt x="16233" y="13261"/>
                  </a:cubicBezTo>
                  <a:cubicBezTo>
                    <a:pt x="14916" y="13261"/>
                    <a:pt x="13599" y="13261"/>
                    <a:pt x="12413" y="13140"/>
                  </a:cubicBezTo>
                  <a:cubicBezTo>
                    <a:pt x="11228" y="13019"/>
                    <a:pt x="10174" y="12777"/>
                    <a:pt x="10042" y="12535"/>
                  </a:cubicBezTo>
                  <a:cubicBezTo>
                    <a:pt x="9911" y="12293"/>
                    <a:pt x="10701" y="12052"/>
                    <a:pt x="11491" y="118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0" name="Line"/>
            <p:cNvSpPr/>
            <p:nvPr/>
          </p:nvSpPr>
          <p:spPr>
            <a:xfrm>
              <a:off x="2810692" y="3254804"/>
              <a:ext cx="59574" cy="92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3" h="20916" fill="norm" stroke="1" extrusionOk="0">
                  <a:moveTo>
                    <a:pt x="13229" y="480"/>
                  </a:moveTo>
                  <a:cubicBezTo>
                    <a:pt x="9505" y="480"/>
                    <a:pt x="5781" y="480"/>
                    <a:pt x="3546" y="1680"/>
                  </a:cubicBezTo>
                  <a:cubicBezTo>
                    <a:pt x="1312" y="2880"/>
                    <a:pt x="567" y="5280"/>
                    <a:pt x="194" y="8400"/>
                  </a:cubicBezTo>
                  <a:cubicBezTo>
                    <a:pt x="-178" y="11520"/>
                    <a:pt x="-178" y="15360"/>
                    <a:pt x="1684" y="17760"/>
                  </a:cubicBezTo>
                  <a:cubicBezTo>
                    <a:pt x="3546" y="20160"/>
                    <a:pt x="7270" y="21120"/>
                    <a:pt x="10622" y="20880"/>
                  </a:cubicBezTo>
                  <a:cubicBezTo>
                    <a:pt x="13974" y="20640"/>
                    <a:pt x="16953" y="19200"/>
                    <a:pt x="18815" y="17040"/>
                  </a:cubicBezTo>
                  <a:cubicBezTo>
                    <a:pt x="20677" y="14880"/>
                    <a:pt x="21422" y="12000"/>
                    <a:pt x="20677" y="8880"/>
                  </a:cubicBezTo>
                  <a:cubicBezTo>
                    <a:pt x="19932" y="5760"/>
                    <a:pt x="17698" y="2400"/>
                    <a:pt x="14346" y="960"/>
                  </a:cubicBezTo>
                  <a:cubicBezTo>
                    <a:pt x="10994" y="-480"/>
                    <a:pt x="6525" y="0"/>
                    <a:pt x="2056" y="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1" name="Line"/>
            <p:cNvSpPr/>
            <p:nvPr/>
          </p:nvSpPr>
          <p:spPr>
            <a:xfrm>
              <a:off x="3076887" y="3231520"/>
              <a:ext cx="152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5600"/>
                    <a:pt x="10800" y="9600"/>
                    <a:pt x="14400" y="6000"/>
                  </a:cubicBezTo>
                  <a:cubicBezTo>
                    <a:pt x="18000" y="2400"/>
                    <a:pt x="198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2" name="Line"/>
            <p:cNvSpPr/>
            <p:nvPr/>
          </p:nvSpPr>
          <p:spPr>
            <a:xfrm>
              <a:off x="3159437" y="3168020"/>
              <a:ext cx="317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600"/>
                    <a:pt x="0" y="7200"/>
                    <a:pt x="3600" y="10800"/>
                  </a:cubicBezTo>
                  <a:cubicBezTo>
                    <a:pt x="7200" y="14400"/>
                    <a:pt x="144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3" name="Line"/>
            <p:cNvSpPr/>
            <p:nvPr/>
          </p:nvSpPr>
          <p:spPr>
            <a:xfrm>
              <a:off x="3559487" y="2980607"/>
              <a:ext cx="173758" cy="517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50" fill="norm" stroke="1" extrusionOk="0">
                  <a:moveTo>
                    <a:pt x="0" y="9092"/>
                  </a:moveTo>
                  <a:cubicBezTo>
                    <a:pt x="1301" y="11375"/>
                    <a:pt x="2602" y="13658"/>
                    <a:pt x="3253" y="15458"/>
                  </a:cubicBezTo>
                  <a:cubicBezTo>
                    <a:pt x="3904" y="17258"/>
                    <a:pt x="3904" y="18575"/>
                    <a:pt x="3904" y="19584"/>
                  </a:cubicBezTo>
                  <a:cubicBezTo>
                    <a:pt x="3904" y="20594"/>
                    <a:pt x="3904" y="21297"/>
                    <a:pt x="3904" y="21428"/>
                  </a:cubicBezTo>
                  <a:cubicBezTo>
                    <a:pt x="3904" y="21560"/>
                    <a:pt x="3904" y="21121"/>
                    <a:pt x="3513" y="19716"/>
                  </a:cubicBezTo>
                  <a:cubicBezTo>
                    <a:pt x="3123" y="18311"/>
                    <a:pt x="2342" y="15940"/>
                    <a:pt x="1822" y="13131"/>
                  </a:cubicBezTo>
                  <a:cubicBezTo>
                    <a:pt x="1301" y="10321"/>
                    <a:pt x="1041" y="7072"/>
                    <a:pt x="1041" y="4921"/>
                  </a:cubicBezTo>
                  <a:cubicBezTo>
                    <a:pt x="1041" y="2770"/>
                    <a:pt x="1301" y="1716"/>
                    <a:pt x="1822" y="1014"/>
                  </a:cubicBezTo>
                  <a:cubicBezTo>
                    <a:pt x="2342" y="311"/>
                    <a:pt x="3123" y="-40"/>
                    <a:pt x="4034" y="4"/>
                  </a:cubicBezTo>
                  <a:cubicBezTo>
                    <a:pt x="4945" y="48"/>
                    <a:pt x="5986" y="487"/>
                    <a:pt x="7937" y="1321"/>
                  </a:cubicBezTo>
                  <a:cubicBezTo>
                    <a:pt x="9889" y="2155"/>
                    <a:pt x="12752" y="3384"/>
                    <a:pt x="14183" y="4306"/>
                  </a:cubicBezTo>
                  <a:cubicBezTo>
                    <a:pt x="15614" y="5228"/>
                    <a:pt x="15614" y="5843"/>
                    <a:pt x="15094" y="6282"/>
                  </a:cubicBezTo>
                  <a:cubicBezTo>
                    <a:pt x="14573" y="6721"/>
                    <a:pt x="13533" y="6984"/>
                    <a:pt x="12361" y="7204"/>
                  </a:cubicBezTo>
                  <a:cubicBezTo>
                    <a:pt x="11190" y="7423"/>
                    <a:pt x="9889" y="7599"/>
                    <a:pt x="9889" y="7731"/>
                  </a:cubicBezTo>
                  <a:cubicBezTo>
                    <a:pt x="9889" y="7862"/>
                    <a:pt x="11190" y="7950"/>
                    <a:pt x="12882" y="8389"/>
                  </a:cubicBezTo>
                  <a:cubicBezTo>
                    <a:pt x="14573" y="8828"/>
                    <a:pt x="16655" y="9619"/>
                    <a:pt x="18087" y="10233"/>
                  </a:cubicBezTo>
                  <a:cubicBezTo>
                    <a:pt x="19518" y="10848"/>
                    <a:pt x="20299" y="11287"/>
                    <a:pt x="20819" y="11814"/>
                  </a:cubicBezTo>
                  <a:cubicBezTo>
                    <a:pt x="21340" y="12340"/>
                    <a:pt x="21600" y="12955"/>
                    <a:pt x="21080" y="13438"/>
                  </a:cubicBezTo>
                  <a:cubicBezTo>
                    <a:pt x="20559" y="13921"/>
                    <a:pt x="19258" y="14272"/>
                    <a:pt x="17696" y="14492"/>
                  </a:cubicBezTo>
                  <a:cubicBezTo>
                    <a:pt x="16135" y="14711"/>
                    <a:pt x="14313" y="14799"/>
                    <a:pt x="12882" y="14711"/>
                  </a:cubicBezTo>
                  <a:cubicBezTo>
                    <a:pt x="11451" y="14623"/>
                    <a:pt x="10410" y="14360"/>
                    <a:pt x="10540" y="14097"/>
                  </a:cubicBezTo>
                  <a:cubicBezTo>
                    <a:pt x="10670" y="13833"/>
                    <a:pt x="11971" y="13570"/>
                    <a:pt x="13272" y="13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4" name="Line"/>
            <p:cNvSpPr/>
            <p:nvPr/>
          </p:nvSpPr>
          <p:spPr>
            <a:xfrm>
              <a:off x="3915087" y="3206120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5" name="Line"/>
            <p:cNvSpPr/>
            <p:nvPr/>
          </p:nvSpPr>
          <p:spPr>
            <a:xfrm>
              <a:off x="4061137" y="3187070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6" name="Line"/>
            <p:cNvSpPr/>
            <p:nvPr/>
          </p:nvSpPr>
          <p:spPr>
            <a:xfrm>
              <a:off x="4172759" y="3002920"/>
              <a:ext cx="166721" cy="456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555" fill="norm" stroke="1" extrusionOk="0">
                  <a:moveTo>
                    <a:pt x="342" y="0"/>
                  </a:moveTo>
                  <a:cubicBezTo>
                    <a:pt x="72" y="1700"/>
                    <a:pt x="-198" y="3400"/>
                    <a:pt x="207" y="4750"/>
                  </a:cubicBezTo>
                  <a:cubicBezTo>
                    <a:pt x="612" y="6100"/>
                    <a:pt x="1692" y="7100"/>
                    <a:pt x="2907" y="7600"/>
                  </a:cubicBezTo>
                  <a:cubicBezTo>
                    <a:pt x="4122" y="8100"/>
                    <a:pt x="5472" y="8100"/>
                    <a:pt x="7632" y="7450"/>
                  </a:cubicBezTo>
                  <a:cubicBezTo>
                    <a:pt x="9792" y="6800"/>
                    <a:pt x="12762" y="5500"/>
                    <a:pt x="14517" y="4500"/>
                  </a:cubicBezTo>
                  <a:cubicBezTo>
                    <a:pt x="16272" y="3500"/>
                    <a:pt x="16812" y="2800"/>
                    <a:pt x="17082" y="2050"/>
                  </a:cubicBezTo>
                  <a:cubicBezTo>
                    <a:pt x="17352" y="1300"/>
                    <a:pt x="17352" y="500"/>
                    <a:pt x="17217" y="350"/>
                  </a:cubicBezTo>
                  <a:cubicBezTo>
                    <a:pt x="17082" y="200"/>
                    <a:pt x="16812" y="700"/>
                    <a:pt x="16947" y="1950"/>
                  </a:cubicBezTo>
                  <a:cubicBezTo>
                    <a:pt x="17082" y="3200"/>
                    <a:pt x="17622" y="5200"/>
                    <a:pt x="18432" y="7650"/>
                  </a:cubicBezTo>
                  <a:cubicBezTo>
                    <a:pt x="19242" y="10100"/>
                    <a:pt x="20322" y="13000"/>
                    <a:pt x="20862" y="15250"/>
                  </a:cubicBezTo>
                  <a:cubicBezTo>
                    <a:pt x="21402" y="17500"/>
                    <a:pt x="21402" y="19100"/>
                    <a:pt x="20862" y="20100"/>
                  </a:cubicBezTo>
                  <a:cubicBezTo>
                    <a:pt x="20322" y="21100"/>
                    <a:pt x="19242" y="21500"/>
                    <a:pt x="18162" y="21550"/>
                  </a:cubicBezTo>
                  <a:cubicBezTo>
                    <a:pt x="17082" y="21600"/>
                    <a:pt x="16002" y="21300"/>
                    <a:pt x="14787" y="20050"/>
                  </a:cubicBezTo>
                  <a:cubicBezTo>
                    <a:pt x="13572" y="18800"/>
                    <a:pt x="12222" y="16600"/>
                    <a:pt x="12087" y="15300"/>
                  </a:cubicBezTo>
                  <a:cubicBezTo>
                    <a:pt x="11952" y="14000"/>
                    <a:pt x="13032" y="13600"/>
                    <a:pt x="14112" y="13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7" name="Line"/>
            <p:cNvSpPr/>
            <p:nvPr/>
          </p:nvSpPr>
          <p:spPr>
            <a:xfrm>
              <a:off x="4461721" y="3129920"/>
              <a:ext cx="75667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600" fill="norm" stroke="1" extrusionOk="0">
                  <a:moveTo>
                    <a:pt x="10649" y="0"/>
                  </a:moveTo>
                  <a:cubicBezTo>
                    <a:pt x="7049" y="4800"/>
                    <a:pt x="3449" y="9600"/>
                    <a:pt x="1649" y="12720"/>
                  </a:cubicBezTo>
                  <a:cubicBezTo>
                    <a:pt x="-151" y="15840"/>
                    <a:pt x="-151" y="17280"/>
                    <a:pt x="149" y="18720"/>
                  </a:cubicBezTo>
                  <a:cubicBezTo>
                    <a:pt x="449" y="20160"/>
                    <a:pt x="1049" y="21600"/>
                    <a:pt x="4649" y="21600"/>
                  </a:cubicBezTo>
                  <a:cubicBezTo>
                    <a:pt x="8249" y="21600"/>
                    <a:pt x="14849" y="20160"/>
                    <a:pt x="21449" y="18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8" name="Line"/>
            <p:cNvSpPr/>
            <p:nvPr/>
          </p:nvSpPr>
          <p:spPr>
            <a:xfrm>
              <a:off x="4429437" y="3212470"/>
              <a:ext cx="158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9" name="Line"/>
            <p:cNvSpPr/>
            <p:nvPr/>
          </p:nvSpPr>
          <p:spPr>
            <a:xfrm>
              <a:off x="4962837" y="3117220"/>
              <a:ext cx="1841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83" y="17600"/>
                    <a:pt x="4966" y="13600"/>
                    <a:pt x="8566" y="10000"/>
                  </a:cubicBezTo>
                  <a:cubicBezTo>
                    <a:pt x="12166" y="6400"/>
                    <a:pt x="16883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0" name="Line"/>
            <p:cNvSpPr/>
            <p:nvPr/>
          </p:nvSpPr>
          <p:spPr>
            <a:xfrm>
              <a:off x="5077137" y="3072770"/>
              <a:ext cx="381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971"/>
                    <a:pt x="7200" y="11941"/>
                    <a:pt x="10800" y="15541"/>
                  </a:cubicBezTo>
                  <a:cubicBezTo>
                    <a:pt x="14400" y="19141"/>
                    <a:pt x="18000" y="203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1" name="Line"/>
            <p:cNvSpPr/>
            <p:nvPr/>
          </p:nvSpPr>
          <p:spPr>
            <a:xfrm>
              <a:off x="5207030" y="2862511"/>
              <a:ext cx="173084" cy="623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479" fill="norm" stroke="1" extrusionOk="0">
                  <a:moveTo>
                    <a:pt x="424" y="21479"/>
                  </a:moveTo>
                  <a:cubicBezTo>
                    <a:pt x="164" y="18925"/>
                    <a:pt x="-96" y="16371"/>
                    <a:pt x="34" y="13707"/>
                  </a:cubicBezTo>
                  <a:cubicBezTo>
                    <a:pt x="164" y="11044"/>
                    <a:pt x="685" y="8271"/>
                    <a:pt x="1726" y="6155"/>
                  </a:cubicBezTo>
                  <a:cubicBezTo>
                    <a:pt x="2767" y="4038"/>
                    <a:pt x="4328" y="2579"/>
                    <a:pt x="5629" y="1667"/>
                  </a:cubicBezTo>
                  <a:cubicBezTo>
                    <a:pt x="6931" y="755"/>
                    <a:pt x="7971" y="390"/>
                    <a:pt x="9143" y="171"/>
                  </a:cubicBezTo>
                  <a:cubicBezTo>
                    <a:pt x="10314" y="-48"/>
                    <a:pt x="11615" y="-121"/>
                    <a:pt x="13176" y="353"/>
                  </a:cubicBezTo>
                  <a:cubicBezTo>
                    <a:pt x="14738" y="828"/>
                    <a:pt x="16559" y="1849"/>
                    <a:pt x="17080" y="2980"/>
                  </a:cubicBezTo>
                  <a:cubicBezTo>
                    <a:pt x="17600" y="4111"/>
                    <a:pt x="16820" y="5352"/>
                    <a:pt x="15779" y="6228"/>
                  </a:cubicBezTo>
                  <a:cubicBezTo>
                    <a:pt x="14738" y="7103"/>
                    <a:pt x="13437" y="7614"/>
                    <a:pt x="13567" y="8052"/>
                  </a:cubicBezTo>
                  <a:cubicBezTo>
                    <a:pt x="13697" y="8490"/>
                    <a:pt x="15258" y="8855"/>
                    <a:pt x="16820" y="9365"/>
                  </a:cubicBezTo>
                  <a:cubicBezTo>
                    <a:pt x="18381" y="9876"/>
                    <a:pt x="19943" y="10533"/>
                    <a:pt x="20723" y="11080"/>
                  </a:cubicBezTo>
                  <a:cubicBezTo>
                    <a:pt x="21504" y="11628"/>
                    <a:pt x="21504" y="12065"/>
                    <a:pt x="20463" y="12467"/>
                  </a:cubicBezTo>
                  <a:cubicBezTo>
                    <a:pt x="19422" y="12868"/>
                    <a:pt x="17340" y="13233"/>
                    <a:pt x="15649" y="13379"/>
                  </a:cubicBezTo>
                  <a:cubicBezTo>
                    <a:pt x="13957" y="13525"/>
                    <a:pt x="12656" y="13452"/>
                    <a:pt x="12005" y="13233"/>
                  </a:cubicBezTo>
                  <a:cubicBezTo>
                    <a:pt x="11355" y="13014"/>
                    <a:pt x="11355" y="12649"/>
                    <a:pt x="11355" y="12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2" name="Line"/>
            <p:cNvSpPr/>
            <p:nvPr/>
          </p:nvSpPr>
          <p:spPr>
            <a:xfrm>
              <a:off x="5426387" y="3124940"/>
              <a:ext cx="139701" cy="110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6" fill="norm" stroke="1" extrusionOk="0">
                  <a:moveTo>
                    <a:pt x="0" y="3404"/>
                  </a:moveTo>
                  <a:cubicBezTo>
                    <a:pt x="1309" y="2181"/>
                    <a:pt x="2618" y="959"/>
                    <a:pt x="4091" y="347"/>
                  </a:cubicBezTo>
                  <a:cubicBezTo>
                    <a:pt x="5564" y="-264"/>
                    <a:pt x="7200" y="-264"/>
                    <a:pt x="8509" y="1978"/>
                  </a:cubicBezTo>
                  <a:cubicBezTo>
                    <a:pt x="9818" y="4219"/>
                    <a:pt x="10800" y="8702"/>
                    <a:pt x="10636" y="11759"/>
                  </a:cubicBezTo>
                  <a:cubicBezTo>
                    <a:pt x="10473" y="14815"/>
                    <a:pt x="9164" y="16445"/>
                    <a:pt x="8018" y="18076"/>
                  </a:cubicBezTo>
                  <a:cubicBezTo>
                    <a:pt x="6873" y="19706"/>
                    <a:pt x="5891" y="21336"/>
                    <a:pt x="7200" y="21336"/>
                  </a:cubicBezTo>
                  <a:cubicBezTo>
                    <a:pt x="8509" y="21336"/>
                    <a:pt x="12109" y="19706"/>
                    <a:pt x="14891" y="18279"/>
                  </a:cubicBezTo>
                  <a:cubicBezTo>
                    <a:pt x="17673" y="16853"/>
                    <a:pt x="19636" y="15630"/>
                    <a:pt x="21600" y="14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3" name="Line"/>
            <p:cNvSpPr/>
            <p:nvPr/>
          </p:nvSpPr>
          <p:spPr>
            <a:xfrm>
              <a:off x="5642287" y="3161670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4" name="Line"/>
            <p:cNvSpPr/>
            <p:nvPr/>
          </p:nvSpPr>
          <p:spPr>
            <a:xfrm>
              <a:off x="5858187" y="3003406"/>
              <a:ext cx="123620" cy="463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380" fill="norm" stroke="1" extrusionOk="0">
                  <a:moveTo>
                    <a:pt x="0" y="857"/>
                  </a:moveTo>
                  <a:cubicBezTo>
                    <a:pt x="0" y="369"/>
                    <a:pt x="0" y="-120"/>
                    <a:pt x="0" y="27"/>
                  </a:cubicBezTo>
                  <a:cubicBezTo>
                    <a:pt x="0" y="173"/>
                    <a:pt x="0" y="955"/>
                    <a:pt x="366" y="2421"/>
                  </a:cubicBezTo>
                  <a:cubicBezTo>
                    <a:pt x="732" y="3887"/>
                    <a:pt x="1464" y="6037"/>
                    <a:pt x="2563" y="7259"/>
                  </a:cubicBezTo>
                  <a:cubicBezTo>
                    <a:pt x="3661" y="8481"/>
                    <a:pt x="5125" y="8774"/>
                    <a:pt x="6590" y="8774"/>
                  </a:cubicBezTo>
                  <a:cubicBezTo>
                    <a:pt x="8054" y="8774"/>
                    <a:pt x="9519" y="8481"/>
                    <a:pt x="11349" y="7406"/>
                  </a:cubicBezTo>
                  <a:cubicBezTo>
                    <a:pt x="13180" y="6331"/>
                    <a:pt x="15376" y="4474"/>
                    <a:pt x="16658" y="3154"/>
                  </a:cubicBezTo>
                  <a:cubicBezTo>
                    <a:pt x="17939" y="1835"/>
                    <a:pt x="18305" y="1053"/>
                    <a:pt x="18488" y="955"/>
                  </a:cubicBezTo>
                  <a:cubicBezTo>
                    <a:pt x="18671" y="857"/>
                    <a:pt x="18671" y="1444"/>
                    <a:pt x="19037" y="2910"/>
                  </a:cubicBezTo>
                  <a:cubicBezTo>
                    <a:pt x="19403" y="4376"/>
                    <a:pt x="20136" y="6722"/>
                    <a:pt x="20685" y="9409"/>
                  </a:cubicBezTo>
                  <a:cubicBezTo>
                    <a:pt x="21234" y="12097"/>
                    <a:pt x="21600" y="15127"/>
                    <a:pt x="21234" y="17131"/>
                  </a:cubicBezTo>
                  <a:cubicBezTo>
                    <a:pt x="20868" y="19134"/>
                    <a:pt x="19769" y="20112"/>
                    <a:pt x="18305" y="20698"/>
                  </a:cubicBezTo>
                  <a:cubicBezTo>
                    <a:pt x="16841" y="21285"/>
                    <a:pt x="15010" y="21480"/>
                    <a:pt x="13363" y="21333"/>
                  </a:cubicBezTo>
                  <a:cubicBezTo>
                    <a:pt x="11715" y="21187"/>
                    <a:pt x="10251" y="20698"/>
                    <a:pt x="9336" y="19916"/>
                  </a:cubicBezTo>
                  <a:cubicBezTo>
                    <a:pt x="8420" y="19134"/>
                    <a:pt x="8054" y="18059"/>
                    <a:pt x="8969" y="17228"/>
                  </a:cubicBezTo>
                  <a:cubicBezTo>
                    <a:pt x="9885" y="16398"/>
                    <a:pt x="12081" y="15811"/>
                    <a:pt x="14278" y="15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5" name="Line"/>
            <p:cNvSpPr/>
            <p:nvPr/>
          </p:nvSpPr>
          <p:spPr>
            <a:xfrm>
              <a:off x="6068242" y="3187070"/>
              <a:ext cx="31246" cy="142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449" fill="norm" stroke="1" extrusionOk="0">
                  <a:moveTo>
                    <a:pt x="3976" y="0"/>
                  </a:moveTo>
                  <a:cubicBezTo>
                    <a:pt x="2536" y="5400"/>
                    <a:pt x="1096" y="10800"/>
                    <a:pt x="376" y="14771"/>
                  </a:cubicBezTo>
                  <a:cubicBezTo>
                    <a:pt x="-344" y="18741"/>
                    <a:pt x="-344" y="21282"/>
                    <a:pt x="3256" y="21441"/>
                  </a:cubicBezTo>
                  <a:cubicBezTo>
                    <a:pt x="6856" y="21600"/>
                    <a:pt x="14056" y="19376"/>
                    <a:pt x="21256" y="17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6" name="Line"/>
            <p:cNvSpPr/>
            <p:nvPr/>
          </p:nvSpPr>
          <p:spPr>
            <a:xfrm>
              <a:off x="6055037" y="3237870"/>
              <a:ext cx="101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7" name="Line"/>
            <p:cNvSpPr/>
            <p:nvPr/>
          </p:nvSpPr>
          <p:spPr>
            <a:xfrm>
              <a:off x="6162987" y="3237870"/>
              <a:ext cx="50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8" name="Line"/>
            <p:cNvSpPr/>
            <p:nvPr/>
          </p:nvSpPr>
          <p:spPr>
            <a:xfrm>
              <a:off x="6270937" y="3206120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9" name="Line"/>
            <p:cNvSpPr/>
            <p:nvPr/>
          </p:nvSpPr>
          <p:spPr>
            <a:xfrm>
              <a:off x="6385237" y="3072770"/>
              <a:ext cx="1079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94" y="19440"/>
                    <a:pt x="3388" y="17280"/>
                    <a:pt x="6565" y="15480"/>
                  </a:cubicBezTo>
                  <a:cubicBezTo>
                    <a:pt x="9741" y="13680"/>
                    <a:pt x="14400" y="12240"/>
                    <a:pt x="17153" y="9720"/>
                  </a:cubicBezTo>
                  <a:cubicBezTo>
                    <a:pt x="19906" y="7200"/>
                    <a:pt x="20753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0" name="Line"/>
            <p:cNvSpPr/>
            <p:nvPr/>
          </p:nvSpPr>
          <p:spPr>
            <a:xfrm>
              <a:off x="6455087" y="3034670"/>
              <a:ext cx="381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959"/>
                    <a:pt x="9600" y="11917"/>
                    <a:pt x="13200" y="15517"/>
                  </a:cubicBezTo>
                  <a:cubicBezTo>
                    <a:pt x="16800" y="19117"/>
                    <a:pt x="19200" y="203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1" name="Line"/>
            <p:cNvSpPr/>
            <p:nvPr/>
          </p:nvSpPr>
          <p:spPr>
            <a:xfrm>
              <a:off x="6670987" y="3129920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2" name="Line"/>
            <p:cNvSpPr/>
            <p:nvPr/>
          </p:nvSpPr>
          <p:spPr>
            <a:xfrm>
              <a:off x="6797987" y="3104520"/>
              <a:ext cx="635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3" name="Line"/>
            <p:cNvSpPr/>
            <p:nvPr/>
          </p:nvSpPr>
          <p:spPr>
            <a:xfrm>
              <a:off x="6899587" y="3104520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4" name="Line"/>
            <p:cNvSpPr/>
            <p:nvPr/>
          </p:nvSpPr>
          <p:spPr>
            <a:xfrm>
              <a:off x="7026587" y="3041020"/>
              <a:ext cx="184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59" y="18000"/>
                    <a:pt x="11917" y="14400"/>
                    <a:pt x="15517" y="10800"/>
                  </a:cubicBezTo>
                  <a:cubicBezTo>
                    <a:pt x="19117" y="7200"/>
                    <a:pt x="20359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5" name="Line"/>
            <p:cNvSpPr/>
            <p:nvPr/>
          </p:nvSpPr>
          <p:spPr>
            <a:xfrm>
              <a:off x="7096437" y="2983870"/>
              <a:ext cx="127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235"/>
                    <a:pt x="7200" y="8471"/>
                    <a:pt x="10800" y="12071"/>
                  </a:cubicBezTo>
                  <a:cubicBezTo>
                    <a:pt x="14400" y="15671"/>
                    <a:pt x="18000" y="186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6" name="Line"/>
            <p:cNvSpPr/>
            <p:nvPr/>
          </p:nvSpPr>
          <p:spPr>
            <a:xfrm>
              <a:off x="7223437" y="2841736"/>
              <a:ext cx="215396" cy="624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538" fill="norm" stroke="1" extrusionOk="0">
                  <a:moveTo>
                    <a:pt x="0" y="21538"/>
                  </a:moveTo>
                  <a:cubicBezTo>
                    <a:pt x="212" y="19714"/>
                    <a:pt x="424" y="17889"/>
                    <a:pt x="1165" y="15700"/>
                  </a:cubicBezTo>
                  <a:cubicBezTo>
                    <a:pt x="1906" y="13511"/>
                    <a:pt x="3176" y="10957"/>
                    <a:pt x="4976" y="8549"/>
                  </a:cubicBezTo>
                  <a:cubicBezTo>
                    <a:pt x="6776" y="6141"/>
                    <a:pt x="9106" y="3879"/>
                    <a:pt x="10588" y="2602"/>
                  </a:cubicBezTo>
                  <a:cubicBezTo>
                    <a:pt x="12071" y="1324"/>
                    <a:pt x="12706" y="1033"/>
                    <a:pt x="13447" y="741"/>
                  </a:cubicBezTo>
                  <a:cubicBezTo>
                    <a:pt x="14188" y="449"/>
                    <a:pt x="15035" y="157"/>
                    <a:pt x="15988" y="47"/>
                  </a:cubicBezTo>
                  <a:cubicBezTo>
                    <a:pt x="16941" y="-62"/>
                    <a:pt x="18000" y="11"/>
                    <a:pt x="18529" y="339"/>
                  </a:cubicBezTo>
                  <a:cubicBezTo>
                    <a:pt x="19059" y="668"/>
                    <a:pt x="19059" y="1252"/>
                    <a:pt x="18741" y="2164"/>
                  </a:cubicBezTo>
                  <a:cubicBezTo>
                    <a:pt x="18424" y="3076"/>
                    <a:pt x="17788" y="4316"/>
                    <a:pt x="17153" y="5119"/>
                  </a:cubicBezTo>
                  <a:cubicBezTo>
                    <a:pt x="16518" y="5922"/>
                    <a:pt x="15882" y="6287"/>
                    <a:pt x="16094" y="6542"/>
                  </a:cubicBezTo>
                  <a:cubicBezTo>
                    <a:pt x="16306" y="6797"/>
                    <a:pt x="17365" y="6943"/>
                    <a:pt x="18424" y="7418"/>
                  </a:cubicBezTo>
                  <a:cubicBezTo>
                    <a:pt x="19482" y="7892"/>
                    <a:pt x="20541" y="8695"/>
                    <a:pt x="21071" y="9315"/>
                  </a:cubicBezTo>
                  <a:cubicBezTo>
                    <a:pt x="21600" y="9935"/>
                    <a:pt x="21600" y="10373"/>
                    <a:pt x="21494" y="10774"/>
                  </a:cubicBezTo>
                  <a:cubicBezTo>
                    <a:pt x="21388" y="11176"/>
                    <a:pt x="21176" y="11541"/>
                    <a:pt x="20435" y="11796"/>
                  </a:cubicBezTo>
                  <a:cubicBezTo>
                    <a:pt x="19694" y="12052"/>
                    <a:pt x="18424" y="12197"/>
                    <a:pt x="17153" y="12015"/>
                  </a:cubicBezTo>
                  <a:cubicBezTo>
                    <a:pt x="15882" y="11833"/>
                    <a:pt x="14612" y="11322"/>
                    <a:pt x="13341" y="10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7" name="Line"/>
            <p:cNvSpPr/>
            <p:nvPr/>
          </p:nvSpPr>
          <p:spPr>
            <a:xfrm>
              <a:off x="7503563" y="3074020"/>
              <a:ext cx="103077" cy="261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325" fill="norm" stroke="1" extrusionOk="0">
                  <a:moveTo>
                    <a:pt x="5036" y="8711"/>
                  </a:moveTo>
                  <a:cubicBezTo>
                    <a:pt x="4172" y="12339"/>
                    <a:pt x="3308" y="15968"/>
                    <a:pt x="2444" y="18215"/>
                  </a:cubicBezTo>
                  <a:cubicBezTo>
                    <a:pt x="1580" y="20461"/>
                    <a:pt x="716" y="21325"/>
                    <a:pt x="284" y="21325"/>
                  </a:cubicBezTo>
                  <a:cubicBezTo>
                    <a:pt x="-148" y="21325"/>
                    <a:pt x="-148" y="20461"/>
                    <a:pt x="716" y="17523"/>
                  </a:cubicBezTo>
                  <a:cubicBezTo>
                    <a:pt x="1580" y="14586"/>
                    <a:pt x="3308" y="9575"/>
                    <a:pt x="4820" y="6378"/>
                  </a:cubicBezTo>
                  <a:cubicBezTo>
                    <a:pt x="6332" y="3181"/>
                    <a:pt x="7628" y="1799"/>
                    <a:pt x="9356" y="935"/>
                  </a:cubicBezTo>
                  <a:cubicBezTo>
                    <a:pt x="11084" y="71"/>
                    <a:pt x="13244" y="-275"/>
                    <a:pt x="15404" y="243"/>
                  </a:cubicBezTo>
                  <a:cubicBezTo>
                    <a:pt x="17564" y="762"/>
                    <a:pt x="19724" y="2144"/>
                    <a:pt x="20588" y="3267"/>
                  </a:cubicBezTo>
                  <a:cubicBezTo>
                    <a:pt x="21452" y="4391"/>
                    <a:pt x="21020" y="5255"/>
                    <a:pt x="19724" y="5773"/>
                  </a:cubicBezTo>
                  <a:cubicBezTo>
                    <a:pt x="18428" y="6291"/>
                    <a:pt x="16268" y="6464"/>
                    <a:pt x="14108" y="6551"/>
                  </a:cubicBezTo>
                  <a:cubicBezTo>
                    <a:pt x="11948" y="6637"/>
                    <a:pt x="9788" y="6637"/>
                    <a:pt x="7628" y="66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8" name="Line"/>
            <p:cNvSpPr/>
            <p:nvPr/>
          </p:nvSpPr>
          <p:spPr>
            <a:xfrm>
              <a:off x="7680002" y="3060070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9" name="Line"/>
            <p:cNvSpPr/>
            <p:nvPr/>
          </p:nvSpPr>
          <p:spPr>
            <a:xfrm>
              <a:off x="7804726" y="2939420"/>
              <a:ext cx="96045" cy="408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506" fill="norm" stroke="1" extrusionOk="0">
                  <a:moveTo>
                    <a:pt x="3464" y="0"/>
                  </a:moveTo>
                  <a:cubicBezTo>
                    <a:pt x="2055" y="2561"/>
                    <a:pt x="646" y="5122"/>
                    <a:pt x="177" y="6736"/>
                  </a:cubicBezTo>
                  <a:cubicBezTo>
                    <a:pt x="-293" y="8351"/>
                    <a:pt x="177" y="9019"/>
                    <a:pt x="1585" y="9353"/>
                  </a:cubicBezTo>
                  <a:cubicBezTo>
                    <a:pt x="2994" y="9687"/>
                    <a:pt x="5342" y="9687"/>
                    <a:pt x="7924" y="9130"/>
                  </a:cubicBezTo>
                  <a:cubicBezTo>
                    <a:pt x="10507" y="8573"/>
                    <a:pt x="13324" y="7460"/>
                    <a:pt x="15203" y="6346"/>
                  </a:cubicBezTo>
                  <a:cubicBezTo>
                    <a:pt x="17081" y="5233"/>
                    <a:pt x="18020" y="4120"/>
                    <a:pt x="18490" y="3285"/>
                  </a:cubicBezTo>
                  <a:cubicBezTo>
                    <a:pt x="18959" y="2449"/>
                    <a:pt x="18959" y="1893"/>
                    <a:pt x="18724" y="1948"/>
                  </a:cubicBezTo>
                  <a:cubicBezTo>
                    <a:pt x="18490" y="2004"/>
                    <a:pt x="18020" y="2672"/>
                    <a:pt x="18255" y="4231"/>
                  </a:cubicBezTo>
                  <a:cubicBezTo>
                    <a:pt x="18490" y="5790"/>
                    <a:pt x="19429" y="8239"/>
                    <a:pt x="20133" y="10856"/>
                  </a:cubicBezTo>
                  <a:cubicBezTo>
                    <a:pt x="20837" y="13472"/>
                    <a:pt x="21307" y="16256"/>
                    <a:pt x="21307" y="17926"/>
                  </a:cubicBezTo>
                  <a:cubicBezTo>
                    <a:pt x="21307" y="19596"/>
                    <a:pt x="20837" y="20153"/>
                    <a:pt x="19429" y="20654"/>
                  </a:cubicBezTo>
                  <a:cubicBezTo>
                    <a:pt x="18020" y="21155"/>
                    <a:pt x="15672" y="21600"/>
                    <a:pt x="13794" y="21489"/>
                  </a:cubicBezTo>
                  <a:cubicBezTo>
                    <a:pt x="11916" y="21377"/>
                    <a:pt x="10507" y="20709"/>
                    <a:pt x="9568" y="19763"/>
                  </a:cubicBezTo>
                  <a:cubicBezTo>
                    <a:pt x="8629" y="18816"/>
                    <a:pt x="8159" y="17592"/>
                    <a:pt x="8629" y="16757"/>
                  </a:cubicBezTo>
                  <a:cubicBezTo>
                    <a:pt x="9098" y="15922"/>
                    <a:pt x="10507" y="15476"/>
                    <a:pt x="11916" y="15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0" name="Line"/>
            <p:cNvSpPr/>
            <p:nvPr/>
          </p:nvSpPr>
          <p:spPr>
            <a:xfrm>
              <a:off x="7971161" y="3066420"/>
              <a:ext cx="46027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1" h="21600" fill="norm" stroke="1" extrusionOk="0">
                  <a:moveTo>
                    <a:pt x="17604" y="0"/>
                  </a:moveTo>
                  <a:cubicBezTo>
                    <a:pt x="11030" y="5236"/>
                    <a:pt x="4456" y="10473"/>
                    <a:pt x="1638" y="14073"/>
                  </a:cubicBezTo>
                  <a:cubicBezTo>
                    <a:pt x="-1179" y="17673"/>
                    <a:pt x="-240" y="19636"/>
                    <a:pt x="3517" y="20618"/>
                  </a:cubicBezTo>
                  <a:cubicBezTo>
                    <a:pt x="7273" y="21600"/>
                    <a:pt x="13847" y="21600"/>
                    <a:pt x="204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1" name="Line"/>
            <p:cNvSpPr/>
            <p:nvPr/>
          </p:nvSpPr>
          <p:spPr>
            <a:xfrm>
              <a:off x="7953687" y="3155320"/>
              <a:ext cx="57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2" name="Line"/>
            <p:cNvSpPr/>
            <p:nvPr/>
          </p:nvSpPr>
          <p:spPr>
            <a:xfrm>
              <a:off x="8067987" y="3136270"/>
              <a:ext cx="63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3" name="Line"/>
            <p:cNvSpPr/>
            <p:nvPr/>
          </p:nvSpPr>
          <p:spPr>
            <a:xfrm>
              <a:off x="8113231" y="3068763"/>
              <a:ext cx="78335" cy="256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078" fill="norm" stroke="1" extrusionOk="0">
                  <a:moveTo>
                    <a:pt x="10019" y="5033"/>
                  </a:moveTo>
                  <a:cubicBezTo>
                    <a:pt x="8313" y="9039"/>
                    <a:pt x="6608" y="13046"/>
                    <a:pt x="4903" y="15920"/>
                  </a:cubicBezTo>
                  <a:cubicBezTo>
                    <a:pt x="3198" y="18794"/>
                    <a:pt x="1492" y="20536"/>
                    <a:pt x="640" y="20972"/>
                  </a:cubicBezTo>
                  <a:cubicBezTo>
                    <a:pt x="-213" y="21407"/>
                    <a:pt x="-213" y="20536"/>
                    <a:pt x="640" y="17836"/>
                  </a:cubicBezTo>
                  <a:cubicBezTo>
                    <a:pt x="1492" y="15136"/>
                    <a:pt x="3198" y="10607"/>
                    <a:pt x="4619" y="7733"/>
                  </a:cubicBezTo>
                  <a:cubicBezTo>
                    <a:pt x="6040" y="4859"/>
                    <a:pt x="7176" y="3639"/>
                    <a:pt x="8598" y="2507"/>
                  </a:cubicBezTo>
                  <a:cubicBezTo>
                    <a:pt x="10019" y="1375"/>
                    <a:pt x="11724" y="330"/>
                    <a:pt x="13713" y="68"/>
                  </a:cubicBezTo>
                  <a:cubicBezTo>
                    <a:pt x="15703" y="-193"/>
                    <a:pt x="17976" y="330"/>
                    <a:pt x="19398" y="1026"/>
                  </a:cubicBezTo>
                  <a:cubicBezTo>
                    <a:pt x="20819" y="1723"/>
                    <a:pt x="21387" y="2594"/>
                    <a:pt x="20819" y="3901"/>
                  </a:cubicBezTo>
                  <a:cubicBezTo>
                    <a:pt x="20250" y="5207"/>
                    <a:pt x="18545" y="6949"/>
                    <a:pt x="16271" y="7820"/>
                  </a:cubicBezTo>
                  <a:cubicBezTo>
                    <a:pt x="13998" y="8691"/>
                    <a:pt x="11155" y="8691"/>
                    <a:pt x="8313" y="86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4" name="Line"/>
            <p:cNvSpPr/>
            <p:nvPr/>
          </p:nvSpPr>
          <p:spPr>
            <a:xfrm>
              <a:off x="8245787" y="3098170"/>
              <a:ext cx="889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43" y="16800"/>
                    <a:pt x="3086" y="12000"/>
                    <a:pt x="6686" y="8400"/>
                  </a:cubicBezTo>
                  <a:cubicBezTo>
                    <a:pt x="10286" y="4800"/>
                    <a:pt x="15943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5" name="Line"/>
            <p:cNvSpPr/>
            <p:nvPr/>
          </p:nvSpPr>
          <p:spPr>
            <a:xfrm>
              <a:off x="8264837" y="3072770"/>
              <a:ext cx="190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6" name="Line"/>
            <p:cNvSpPr/>
            <p:nvPr/>
          </p:nvSpPr>
          <p:spPr>
            <a:xfrm>
              <a:off x="8341037" y="3047370"/>
              <a:ext cx="254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717"/>
                    <a:pt x="21600" y="9434"/>
                    <a:pt x="18000" y="13034"/>
                  </a:cubicBezTo>
                  <a:cubicBezTo>
                    <a:pt x="14400" y="16634"/>
                    <a:pt x="7200" y="191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957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2372037" y="3549020"/>
              <a:ext cx="5321301" cy="228601"/>
            </a:xfrm>
            <a:prstGeom prst="rect">
              <a:avLst/>
            </a:prstGeom>
            <a:effectLst/>
          </p:spPr>
        </p:pic>
        <p:pic>
          <p:nvPicPr>
            <p:cNvPr id="2959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4553490" y="3749870"/>
              <a:ext cx="307748" cy="318608"/>
            </a:xfrm>
            <a:prstGeom prst="rect">
              <a:avLst/>
            </a:prstGeom>
            <a:effectLst/>
          </p:spPr>
        </p:pic>
        <p:pic>
          <p:nvPicPr>
            <p:cNvPr id="2961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4907979" y="3796670"/>
              <a:ext cx="137409" cy="214959"/>
            </a:xfrm>
            <a:prstGeom prst="rect">
              <a:avLst/>
            </a:prstGeom>
            <a:effectLst/>
          </p:spPr>
        </p:pic>
        <p:pic>
          <p:nvPicPr>
            <p:cNvPr id="2963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5066554" y="3763457"/>
              <a:ext cx="201084" cy="274514"/>
            </a:xfrm>
            <a:prstGeom prst="rect">
              <a:avLst/>
            </a:prstGeom>
            <a:effectLst/>
          </p:spPr>
        </p:pic>
        <p:pic>
          <p:nvPicPr>
            <p:cNvPr id="2965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5909114" y="3783970"/>
              <a:ext cx="107824" cy="298451"/>
            </a:xfrm>
            <a:prstGeom prst="rect">
              <a:avLst/>
            </a:prstGeom>
            <a:effectLst/>
          </p:spPr>
        </p:pic>
        <p:pic>
          <p:nvPicPr>
            <p:cNvPr id="2967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5997887" y="3745156"/>
              <a:ext cx="161301" cy="330960"/>
            </a:xfrm>
            <a:prstGeom prst="rect">
              <a:avLst/>
            </a:prstGeom>
            <a:effectLst/>
          </p:spPr>
        </p:pic>
        <p:pic>
          <p:nvPicPr>
            <p:cNvPr id="2969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6148170" y="3904620"/>
              <a:ext cx="98586" cy="105036"/>
            </a:xfrm>
            <a:prstGeom prst="rect">
              <a:avLst/>
            </a:prstGeom>
            <a:effectLst/>
          </p:spPr>
        </p:pic>
        <p:pic>
          <p:nvPicPr>
            <p:cNvPr id="2971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6258237" y="3961770"/>
              <a:ext cx="58892" cy="88901"/>
            </a:xfrm>
            <a:prstGeom prst="rect">
              <a:avLst/>
            </a:prstGeom>
            <a:effectLst/>
          </p:spPr>
        </p:pic>
        <p:pic>
          <p:nvPicPr>
            <p:cNvPr id="2973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6077570" y="3638432"/>
              <a:ext cx="148918" cy="120139"/>
            </a:xfrm>
            <a:prstGeom prst="rect">
              <a:avLst/>
            </a:prstGeom>
            <a:effectLst/>
          </p:spPr>
        </p:pic>
        <p:pic>
          <p:nvPicPr>
            <p:cNvPr id="2975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6404287" y="3751008"/>
              <a:ext cx="143146" cy="369513"/>
            </a:xfrm>
            <a:prstGeom prst="rect">
              <a:avLst/>
            </a:prstGeom>
            <a:effectLst/>
          </p:spPr>
        </p:pic>
        <p:pic>
          <p:nvPicPr>
            <p:cNvPr id="2977" name="Line Line" descr="Line Lin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6550337" y="3904620"/>
              <a:ext cx="38101" cy="82551"/>
            </a:xfrm>
            <a:prstGeom prst="rect">
              <a:avLst/>
            </a:prstGeom>
            <a:effectLst/>
          </p:spPr>
        </p:pic>
        <p:pic>
          <p:nvPicPr>
            <p:cNvPr id="2979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6426776" y="3651106"/>
              <a:ext cx="117212" cy="101115"/>
            </a:xfrm>
            <a:prstGeom prst="rect">
              <a:avLst/>
            </a:prstGeom>
            <a:effectLst/>
          </p:spPr>
        </p:pic>
        <p:pic>
          <p:nvPicPr>
            <p:cNvPr id="2981" name="Line Line" descr="Line Lin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6639237" y="3866520"/>
              <a:ext cx="95251" cy="38101"/>
            </a:xfrm>
            <a:prstGeom prst="rect">
              <a:avLst/>
            </a:prstGeom>
            <a:effectLst/>
          </p:spPr>
        </p:pic>
        <p:pic>
          <p:nvPicPr>
            <p:cNvPr id="2983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6601137" y="3879220"/>
              <a:ext cx="95251" cy="158751"/>
            </a:xfrm>
            <a:prstGeom prst="rect">
              <a:avLst/>
            </a:prstGeom>
            <a:effectLst/>
          </p:spPr>
        </p:pic>
        <p:pic>
          <p:nvPicPr>
            <p:cNvPr id="2985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6848787" y="3968120"/>
              <a:ext cx="127001" cy="57151"/>
            </a:xfrm>
            <a:prstGeom prst="rect">
              <a:avLst/>
            </a:prstGeom>
            <a:effectLst/>
          </p:spPr>
        </p:pic>
        <p:pic>
          <p:nvPicPr>
            <p:cNvPr id="2987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7045637" y="3947847"/>
              <a:ext cx="95251" cy="39324"/>
            </a:xfrm>
            <a:prstGeom prst="rect">
              <a:avLst/>
            </a:prstGeom>
            <a:effectLst/>
          </p:spPr>
        </p:pic>
        <p:pic>
          <p:nvPicPr>
            <p:cNvPr id="2989" name="Line Line" descr="Line Lin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7172637" y="3949070"/>
              <a:ext cx="57151" cy="31751"/>
            </a:xfrm>
            <a:prstGeom prst="rect">
              <a:avLst/>
            </a:prstGeom>
            <a:effectLst/>
          </p:spPr>
        </p:pic>
        <p:pic>
          <p:nvPicPr>
            <p:cNvPr id="2991" name="Line Line" descr="Line Lin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7236137" y="3987170"/>
              <a:ext cx="76201" cy="69851"/>
            </a:xfrm>
            <a:prstGeom prst="rect">
              <a:avLst/>
            </a:prstGeom>
            <a:effectLst/>
          </p:spPr>
        </p:pic>
        <p:pic>
          <p:nvPicPr>
            <p:cNvPr id="2993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7465162" y="3804028"/>
              <a:ext cx="214834" cy="449843"/>
            </a:xfrm>
            <a:prstGeom prst="rect">
              <a:avLst/>
            </a:prstGeom>
            <a:effectLst/>
          </p:spPr>
        </p:pic>
        <p:pic>
          <p:nvPicPr>
            <p:cNvPr id="2995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7575580" y="3706639"/>
              <a:ext cx="105058" cy="128132"/>
            </a:xfrm>
            <a:prstGeom prst="rect">
              <a:avLst/>
            </a:prstGeom>
            <a:effectLst/>
          </p:spPr>
        </p:pic>
        <p:pic>
          <p:nvPicPr>
            <p:cNvPr id="2997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7653499" y="4015456"/>
              <a:ext cx="120936" cy="230912"/>
            </a:xfrm>
            <a:prstGeom prst="rect">
              <a:avLst/>
            </a:prstGeom>
            <a:effectLst/>
          </p:spPr>
        </p:pic>
        <p:pic>
          <p:nvPicPr>
            <p:cNvPr id="2999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7782237" y="3777057"/>
              <a:ext cx="150689" cy="387914"/>
            </a:xfrm>
            <a:prstGeom prst="rect">
              <a:avLst/>
            </a:prstGeom>
            <a:effectLst/>
          </p:spPr>
        </p:pic>
        <p:sp>
          <p:nvSpPr>
            <p:cNvPr id="3001" name="Line"/>
            <p:cNvSpPr/>
            <p:nvPr/>
          </p:nvSpPr>
          <p:spPr>
            <a:xfrm>
              <a:off x="0" y="4812670"/>
              <a:ext cx="221075" cy="520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436" fill="norm" stroke="1" extrusionOk="0">
                  <a:moveTo>
                    <a:pt x="938" y="0"/>
                  </a:moveTo>
                  <a:cubicBezTo>
                    <a:pt x="333" y="1742"/>
                    <a:pt x="-273" y="3484"/>
                    <a:pt x="131" y="4965"/>
                  </a:cubicBezTo>
                  <a:cubicBezTo>
                    <a:pt x="534" y="6445"/>
                    <a:pt x="1948" y="7665"/>
                    <a:pt x="3159" y="8361"/>
                  </a:cubicBezTo>
                  <a:cubicBezTo>
                    <a:pt x="4370" y="9058"/>
                    <a:pt x="5379" y="9232"/>
                    <a:pt x="6389" y="9189"/>
                  </a:cubicBezTo>
                  <a:cubicBezTo>
                    <a:pt x="7398" y="9145"/>
                    <a:pt x="8407" y="8884"/>
                    <a:pt x="9720" y="7969"/>
                  </a:cubicBezTo>
                  <a:cubicBezTo>
                    <a:pt x="11032" y="7055"/>
                    <a:pt x="12647" y="5487"/>
                    <a:pt x="13858" y="4398"/>
                  </a:cubicBezTo>
                  <a:cubicBezTo>
                    <a:pt x="15069" y="3310"/>
                    <a:pt x="15877" y="2700"/>
                    <a:pt x="16482" y="2656"/>
                  </a:cubicBezTo>
                  <a:cubicBezTo>
                    <a:pt x="17088" y="2613"/>
                    <a:pt x="17491" y="3135"/>
                    <a:pt x="18299" y="4747"/>
                  </a:cubicBezTo>
                  <a:cubicBezTo>
                    <a:pt x="19106" y="6358"/>
                    <a:pt x="20318" y="9058"/>
                    <a:pt x="20822" y="11540"/>
                  </a:cubicBezTo>
                  <a:cubicBezTo>
                    <a:pt x="21327" y="14023"/>
                    <a:pt x="21125" y="16287"/>
                    <a:pt x="20015" y="17898"/>
                  </a:cubicBezTo>
                  <a:cubicBezTo>
                    <a:pt x="18905" y="19510"/>
                    <a:pt x="16886" y="20468"/>
                    <a:pt x="14867" y="20990"/>
                  </a:cubicBezTo>
                  <a:cubicBezTo>
                    <a:pt x="12848" y="21513"/>
                    <a:pt x="10830" y="21600"/>
                    <a:pt x="9518" y="21121"/>
                  </a:cubicBezTo>
                  <a:cubicBezTo>
                    <a:pt x="8206" y="20642"/>
                    <a:pt x="7600" y="19597"/>
                    <a:pt x="6994" y="18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2" name="Line"/>
            <p:cNvSpPr/>
            <p:nvPr/>
          </p:nvSpPr>
          <p:spPr>
            <a:xfrm>
              <a:off x="91803" y="4533270"/>
              <a:ext cx="108535" cy="156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0450" fill="norm" stroke="1" extrusionOk="0">
                  <a:moveTo>
                    <a:pt x="2557" y="11631"/>
                  </a:moveTo>
                  <a:cubicBezTo>
                    <a:pt x="927" y="16615"/>
                    <a:pt x="-703" y="21600"/>
                    <a:pt x="316" y="20215"/>
                  </a:cubicBezTo>
                  <a:cubicBezTo>
                    <a:pt x="1335" y="18831"/>
                    <a:pt x="5003" y="11077"/>
                    <a:pt x="8263" y="6369"/>
                  </a:cubicBezTo>
                  <a:cubicBezTo>
                    <a:pt x="11523" y="1662"/>
                    <a:pt x="14376" y="0"/>
                    <a:pt x="15803" y="0"/>
                  </a:cubicBezTo>
                  <a:cubicBezTo>
                    <a:pt x="17229" y="0"/>
                    <a:pt x="17229" y="1662"/>
                    <a:pt x="17840" y="4708"/>
                  </a:cubicBezTo>
                  <a:cubicBezTo>
                    <a:pt x="18452" y="7754"/>
                    <a:pt x="19674" y="12185"/>
                    <a:pt x="20897" y="16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3" name="Line"/>
            <p:cNvSpPr/>
            <p:nvPr/>
          </p:nvSpPr>
          <p:spPr>
            <a:xfrm>
              <a:off x="380254" y="4958720"/>
              <a:ext cx="42334" cy="199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fill="norm" stroke="1" extrusionOk="0">
                  <a:moveTo>
                    <a:pt x="2160" y="0"/>
                  </a:moveTo>
                  <a:cubicBezTo>
                    <a:pt x="1080" y="6139"/>
                    <a:pt x="0" y="12278"/>
                    <a:pt x="0" y="15916"/>
                  </a:cubicBezTo>
                  <a:cubicBezTo>
                    <a:pt x="0" y="19554"/>
                    <a:pt x="1080" y="20691"/>
                    <a:pt x="4860" y="21145"/>
                  </a:cubicBezTo>
                  <a:cubicBezTo>
                    <a:pt x="8640" y="21600"/>
                    <a:pt x="15120" y="21373"/>
                    <a:pt x="21600" y="21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4" name="Line"/>
            <p:cNvSpPr/>
            <p:nvPr/>
          </p:nvSpPr>
          <p:spPr>
            <a:xfrm>
              <a:off x="352737" y="5079370"/>
              <a:ext cx="44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5" name="Line"/>
            <p:cNvSpPr/>
            <p:nvPr/>
          </p:nvSpPr>
          <p:spPr>
            <a:xfrm>
              <a:off x="479737" y="5047620"/>
              <a:ext cx="114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6" name="Line"/>
            <p:cNvSpPr/>
            <p:nvPr/>
          </p:nvSpPr>
          <p:spPr>
            <a:xfrm>
              <a:off x="549587" y="5009520"/>
              <a:ext cx="190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400"/>
                    <a:pt x="0" y="10800"/>
                    <a:pt x="3600" y="14400"/>
                  </a:cubicBezTo>
                  <a:cubicBezTo>
                    <a:pt x="7200" y="18000"/>
                    <a:pt x="144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7" name="Line"/>
            <p:cNvSpPr/>
            <p:nvPr/>
          </p:nvSpPr>
          <p:spPr>
            <a:xfrm>
              <a:off x="663887" y="5015870"/>
              <a:ext cx="6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8" name="Line"/>
            <p:cNvSpPr/>
            <p:nvPr/>
          </p:nvSpPr>
          <p:spPr>
            <a:xfrm>
              <a:off x="841687" y="4698098"/>
              <a:ext cx="76201" cy="533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0" y="780"/>
                  </a:moveTo>
                  <a:cubicBezTo>
                    <a:pt x="1200" y="353"/>
                    <a:pt x="2400" y="-74"/>
                    <a:pt x="3000" y="11"/>
                  </a:cubicBezTo>
                  <a:cubicBezTo>
                    <a:pt x="3600" y="97"/>
                    <a:pt x="3600" y="694"/>
                    <a:pt x="4800" y="2317"/>
                  </a:cubicBezTo>
                  <a:cubicBezTo>
                    <a:pt x="6000" y="3939"/>
                    <a:pt x="8400" y="6585"/>
                    <a:pt x="9900" y="9189"/>
                  </a:cubicBezTo>
                  <a:cubicBezTo>
                    <a:pt x="11400" y="11793"/>
                    <a:pt x="12000" y="14354"/>
                    <a:pt x="12600" y="16062"/>
                  </a:cubicBezTo>
                  <a:cubicBezTo>
                    <a:pt x="13200" y="17769"/>
                    <a:pt x="13800" y="18623"/>
                    <a:pt x="15300" y="19392"/>
                  </a:cubicBezTo>
                  <a:cubicBezTo>
                    <a:pt x="16800" y="20160"/>
                    <a:pt x="19200" y="20843"/>
                    <a:pt x="21600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9" name="Line"/>
            <p:cNvSpPr/>
            <p:nvPr/>
          </p:nvSpPr>
          <p:spPr>
            <a:xfrm>
              <a:off x="1085892" y="4863470"/>
              <a:ext cx="66946" cy="316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526" fill="norm" stroke="1" extrusionOk="0">
                  <a:moveTo>
                    <a:pt x="19324" y="0"/>
                  </a:moveTo>
                  <a:cubicBezTo>
                    <a:pt x="15274" y="1296"/>
                    <a:pt x="11224" y="2592"/>
                    <a:pt x="8187" y="4752"/>
                  </a:cubicBezTo>
                  <a:cubicBezTo>
                    <a:pt x="5149" y="6912"/>
                    <a:pt x="3124" y="9936"/>
                    <a:pt x="1774" y="12456"/>
                  </a:cubicBezTo>
                  <a:cubicBezTo>
                    <a:pt x="424" y="14976"/>
                    <a:pt x="-251" y="16992"/>
                    <a:pt x="86" y="18432"/>
                  </a:cubicBezTo>
                  <a:cubicBezTo>
                    <a:pt x="424" y="19872"/>
                    <a:pt x="1774" y="20736"/>
                    <a:pt x="4137" y="21168"/>
                  </a:cubicBezTo>
                  <a:cubicBezTo>
                    <a:pt x="6499" y="21600"/>
                    <a:pt x="9874" y="21600"/>
                    <a:pt x="12912" y="21384"/>
                  </a:cubicBezTo>
                  <a:cubicBezTo>
                    <a:pt x="15949" y="21168"/>
                    <a:pt x="18649" y="20736"/>
                    <a:pt x="21349" y="20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0" name="Line"/>
            <p:cNvSpPr/>
            <p:nvPr/>
          </p:nvSpPr>
          <p:spPr>
            <a:xfrm>
              <a:off x="1038537" y="5047620"/>
              <a:ext cx="1841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45" y="18000"/>
                    <a:pt x="1490" y="14400"/>
                    <a:pt x="5090" y="10800"/>
                  </a:cubicBezTo>
                  <a:cubicBezTo>
                    <a:pt x="8690" y="7200"/>
                    <a:pt x="15145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1" name="Line"/>
            <p:cNvSpPr/>
            <p:nvPr/>
          </p:nvSpPr>
          <p:spPr>
            <a:xfrm>
              <a:off x="1667187" y="4970197"/>
              <a:ext cx="1714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267" y="11040"/>
                    <a:pt x="8533" y="1783"/>
                    <a:pt x="12133" y="240"/>
                  </a:cubicBezTo>
                  <a:cubicBezTo>
                    <a:pt x="15733" y="-1303"/>
                    <a:pt x="18667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2" name="Line"/>
            <p:cNvSpPr/>
            <p:nvPr/>
          </p:nvSpPr>
          <p:spPr>
            <a:xfrm>
              <a:off x="1711637" y="5136520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3" name="Line"/>
            <p:cNvSpPr/>
            <p:nvPr/>
          </p:nvSpPr>
          <p:spPr>
            <a:xfrm>
              <a:off x="2245037" y="4719929"/>
              <a:ext cx="191936" cy="57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438" fill="norm" stroke="1" extrusionOk="0">
                  <a:moveTo>
                    <a:pt x="1409" y="10942"/>
                  </a:moveTo>
                  <a:cubicBezTo>
                    <a:pt x="1409" y="13681"/>
                    <a:pt x="1409" y="16420"/>
                    <a:pt x="1409" y="18024"/>
                  </a:cubicBezTo>
                  <a:cubicBezTo>
                    <a:pt x="1409" y="19629"/>
                    <a:pt x="1409" y="20098"/>
                    <a:pt x="1174" y="20568"/>
                  </a:cubicBezTo>
                  <a:cubicBezTo>
                    <a:pt x="939" y="21037"/>
                    <a:pt x="470" y="21507"/>
                    <a:pt x="235" y="21429"/>
                  </a:cubicBezTo>
                  <a:cubicBezTo>
                    <a:pt x="0" y="21350"/>
                    <a:pt x="0" y="20724"/>
                    <a:pt x="0" y="18885"/>
                  </a:cubicBezTo>
                  <a:cubicBezTo>
                    <a:pt x="0" y="17046"/>
                    <a:pt x="0" y="13994"/>
                    <a:pt x="704" y="11020"/>
                  </a:cubicBezTo>
                  <a:cubicBezTo>
                    <a:pt x="1409" y="8046"/>
                    <a:pt x="2817" y="5150"/>
                    <a:pt x="4226" y="3311"/>
                  </a:cubicBezTo>
                  <a:cubicBezTo>
                    <a:pt x="5635" y="1472"/>
                    <a:pt x="7043" y="690"/>
                    <a:pt x="8335" y="298"/>
                  </a:cubicBezTo>
                  <a:cubicBezTo>
                    <a:pt x="9626" y="-93"/>
                    <a:pt x="10800" y="-93"/>
                    <a:pt x="12091" y="259"/>
                  </a:cubicBezTo>
                  <a:cubicBezTo>
                    <a:pt x="13383" y="611"/>
                    <a:pt x="14791" y="1316"/>
                    <a:pt x="15613" y="2294"/>
                  </a:cubicBezTo>
                  <a:cubicBezTo>
                    <a:pt x="16435" y="3272"/>
                    <a:pt x="16670" y="4524"/>
                    <a:pt x="16200" y="5385"/>
                  </a:cubicBezTo>
                  <a:cubicBezTo>
                    <a:pt x="15730" y="6246"/>
                    <a:pt x="14557" y="6716"/>
                    <a:pt x="14557" y="6990"/>
                  </a:cubicBezTo>
                  <a:cubicBezTo>
                    <a:pt x="14557" y="7264"/>
                    <a:pt x="15730" y="7342"/>
                    <a:pt x="17022" y="7772"/>
                  </a:cubicBezTo>
                  <a:cubicBezTo>
                    <a:pt x="18313" y="8203"/>
                    <a:pt x="19722" y="8985"/>
                    <a:pt x="20543" y="9572"/>
                  </a:cubicBezTo>
                  <a:cubicBezTo>
                    <a:pt x="21365" y="10159"/>
                    <a:pt x="21600" y="10550"/>
                    <a:pt x="20778" y="11020"/>
                  </a:cubicBezTo>
                  <a:cubicBezTo>
                    <a:pt x="19957" y="11490"/>
                    <a:pt x="18078" y="12037"/>
                    <a:pt x="16552" y="12194"/>
                  </a:cubicBezTo>
                  <a:cubicBezTo>
                    <a:pt x="15026" y="12350"/>
                    <a:pt x="13852" y="12116"/>
                    <a:pt x="12678" y="118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4" name="Line"/>
            <p:cNvSpPr/>
            <p:nvPr/>
          </p:nvSpPr>
          <p:spPr>
            <a:xfrm>
              <a:off x="2503406" y="4965070"/>
              <a:ext cx="86852" cy="113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2" h="21482" fill="norm" stroke="1" extrusionOk="0">
                  <a:moveTo>
                    <a:pt x="17047" y="2400"/>
                  </a:moveTo>
                  <a:cubicBezTo>
                    <a:pt x="11522" y="6400"/>
                    <a:pt x="5996" y="10400"/>
                    <a:pt x="2982" y="13400"/>
                  </a:cubicBezTo>
                  <a:cubicBezTo>
                    <a:pt x="-32" y="16400"/>
                    <a:pt x="-534" y="18400"/>
                    <a:pt x="471" y="19600"/>
                  </a:cubicBezTo>
                  <a:cubicBezTo>
                    <a:pt x="1475" y="20800"/>
                    <a:pt x="3987" y="21200"/>
                    <a:pt x="6499" y="21400"/>
                  </a:cubicBezTo>
                  <a:cubicBezTo>
                    <a:pt x="9010" y="21600"/>
                    <a:pt x="11522" y="21600"/>
                    <a:pt x="14536" y="19400"/>
                  </a:cubicBezTo>
                  <a:cubicBezTo>
                    <a:pt x="17550" y="17200"/>
                    <a:pt x="21066" y="12800"/>
                    <a:pt x="20564" y="9200"/>
                  </a:cubicBezTo>
                  <a:cubicBezTo>
                    <a:pt x="20061" y="5600"/>
                    <a:pt x="15540" y="2800"/>
                    <a:pt x="110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5" name="Line"/>
            <p:cNvSpPr/>
            <p:nvPr/>
          </p:nvSpPr>
          <p:spPr>
            <a:xfrm>
              <a:off x="2810187" y="4914270"/>
              <a:ext cx="190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6" name="Line"/>
            <p:cNvSpPr/>
            <p:nvPr/>
          </p:nvSpPr>
          <p:spPr>
            <a:xfrm>
              <a:off x="2960470" y="4844420"/>
              <a:ext cx="8468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6032"/>
                    <a:pt x="0" y="12065"/>
                    <a:pt x="0" y="15665"/>
                  </a:cubicBezTo>
                  <a:cubicBezTo>
                    <a:pt x="0" y="19265"/>
                    <a:pt x="10800" y="204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7" name="Line"/>
            <p:cNvSpPr/>
            <p:nvPr/>
          </p:nvSpPr>
          <p:spPr>
            <a:xfrm>
              <a:off x="3184837" y="4687116"/>
              <a:ext cx="206617" cy="531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541" fill="norm" stroke="1" extrusionOk="0">
                  <a:moveTo>
                    <a:pt x="0" y="21541"/>
                  </a:moveTo>
                  <a:cubicBezTo>
                    <a:pt x="220" y="19484"/>
                    <a:pt x="441" y="17427"/>
                    <a:pt x="1212" y="14941"/>
                  </a:cubicBezTo>
                  <a:cubicBezTo>
                    <a:pt x="1984" y="12455"/>
                    <a:pt x="3306" y="9541"/>
                    <a:pt x="4959" y="7184"/>
                  </a:cubicBezTo>
                  <a:cubicBezTo>
                    <a:pt x="6612" y="4827"/>
                    <a:pt x="8596" y="3027"/>
                    <a:pt x="10029" y="1912"/>
                  </a:cubicBezTo>
                  <a:cubicBezTo>
                    <a:pt x="11461" y="798"/>
                    <a:pt x="12343" y="370"/>
                    <a:pt x="13445" y="155"/>
                  </a:cubicBezTo>
                  <a:cubicBezTo>
                    <a:pt x="14547" y="-59"/>
                    <a:pt x="15869" y="-59"/>
                    <a:pt x="16641" y="198"/>
                  </a:cubicBezTo>
                  <a:cubicBezTo>
                    <a:pt x="17412" y="455"/>
                    <a:pt x="17633" y="970"/>
                    <a:pt x="17082" y="1998"/>
                  </a:cubicBezTo>
                  <a:cubicBezTo>
                    <a:pt x="16531" y="3027"/>
                    <a:pt x="15208" y="4570"/>
                    <a:pt x="14216" y="5512"/>
                  </a:cubicBezTo>
                  <a:cubicBezTo>
                    <a:pt x="13224" y="6455"/>
                    <a:pt x="12563" y="6798"/>
                    <a:pt x="12784" y="7055"/>
                  </a:cubicBezTo>
                  <a:cubicBezTo>
                    <a:pt x="13004" y="7312"/>
                    <a:pt x="14106" y="7484"/>
                    <a:pt x="15539" y="7870"/>
                  </a:cubicBezTo>
                  <a:cubicBezTo>
                    <a:pt x="16971" y="8255"/>
                    <a:pt x="18735" y="8855"/>
                    <a:pt x="19837" y="9370"/>
                  </a:cubicBezTo>
                  <a:cubicBezTo>
                    <a:pt x="20939" y="9884"/>
                    <a:pt x="21380" y="10312"/>
                    <a:pt x="21490" y="10784"/>
                  </a:cubicBezTo>
                  <a:cubicBezTo>
                    <a:pt x="21600" y="11255"/>
                    <a:pt x="21380" y="11770"/>
                    <a:pt x="20167" y="12241"/>
                  </a:cubicBezTo>
                  <a:cubicBezTo>
                    <a:pt x="18955" y="12712"/>
                    <a:pt x="16751" y="13141"/>
                    <a:pt x="14988" y="13398"/>
                  </a:cubicBezTo>
                  <a:cubicBezTo>
                    <a:pt x="13224" y="13655"/>
                    <a:pt x="11902" y="13741"/>
                    <a:pt x="10469" y="13784"/>
                  </a:cubicBezTo>
                  <a:cubicBezTo>
                    <a:pt x="9037" y="13827"/>
                    <a:pt x="7494" y="13827"/>
                    <a:pt x="6722" y="13698"/>
                  </a:cubicBezTo>
                  <a:cubicBezTo>
                    <a:pt x="5951" y="13570"/>
                    <a:pt x="5951" y="13312"/>
                    <a:pt x="5951" y="13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8" name="Line"/>
            <p:cNvSpPr/>
            <p:nvPr/>
          </p:nvSpPr>
          <p:spPr>
            <a:xfrm>
              <a:off x="3419787" y="4952370"/>
              <a:ext cx="2942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1600"/>
                    <a:pt x="21600" y="3200"/>
                    <a:pt x="19440" y="6800"/>
                  </a:cubicBezTo>
                  <a:cubicBezTo>
                    <a:pt x="17280" y="10400"/>
                    <a:pt x="8640" y="16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9" name="Line"/>
            <p:cNvSpPr/>
            <p:nvPr/>
          </p:nvSpPr>
          <p:spPr>
            <a:xfrm>
              <a:off x="3721137" y="4724256"/>
              <a:ext cx="152411" cy="452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389" fill="norm" stroke="1" extrusionOk="0">
                  <a:moveTo>
                    <a:pt x="483" y="2377"/>
                  </a:moveTo>
                  <a:cubicBezTo>
                    <a:pt x="483" y="1877"/>
                    <a:pt x="483" y="1377"/>
                    <a:pt x="779" y="877"/>
                  </a:cubicBezTo>
                  <a:cubicBezTo>
                    <a:pt x="1075" y="377"/>
                    <a:pt x="1666" y="-123"/>
                    <a:pt x="1666" y="27"/>
                  </a:cubicBezTo>
                  <a:cubicBezTo>
                    <a:pt x="1666" y="177"/>
                    <a:pt x="1075" y="977"/>
                    <a:pt x="631" y="2227"/>
                  </a:cubicBezTo>
                  <a:cubicBezTo>
                    <a:pt x="187" y="3477"/>
                    <a:pt x="-109" y="5177"/>
                    <a:pt x="39" y="6327"/>
                  </a:cubicBezTo>
                  <a:cubicBezTo>
                    <a:pt x="187" y="7477"/>
                    <a:pt x="779" y="8077"/>
                    <a:pt x="2406" y="8327"/>
                  </a:cubicBezTo>
                  <a:cubicBezTo>
                    <a:pt x="4033" y="8577"/>
                    <a:pt x="6696" y="8477"/>
                    <a:pt x="9655" y="7477"/>
                  </a:cubicBezTo>
                  <a:cubicBezTo>
                    <a:pt x="12614" y="6477"/>
                    <a:pt x="15869" y="4577"/>
                    <a:pt x="17644" y="3227"/>
                  </a:cubicBezTo>
                  <a:cubicBezTo>
                    <a:pt x="19420" y="1877"/>
                    <a:pt x="19716" y="1077"/>
                    <a:pt x="19568" y="927"/>
                  </a:cubicBezTo>
                  <a:cubicBezTo>
                    <a:pt x="19420" y="777"/>
                    <a:pt x="18828" y="1277"/>
                    <a:pt x="18680" y="2727"/>
                  </a:cubicBezTo>
                  <a:cubicBezTo>
                    <a:pt x="18532" y="4177"/>
                    <a:pt x="18828" y="6577"/>
                    <a:pt x="19420" y="8977"/>
                  </a:cubicBezTo>
                  <a:cubicBezTo>
                    <a:pt x="20012" y="11377"/>
                    <a:pt x="20899" y="13777"/>
                    <a:pt x="21195" y="15677"/>
                  </a:cubicBezTo>
                  <a:cubicBezTo>
                    <a:pt x="21491" y="17577"/>
                    <a:pt x="21195" y="18977"/>
                    <a:pt x="20307" y="19877"/>
                  </a:cubicBezTo>
                  <a:cubicBezTo>
                    <a:pt x="19420" y="20777"/>
                    <a:pt x="17940" y="21177"/>
                    <a:pt x="15573" y="21327"/>
                  </a:cubicBezTo>
                  <a:cubicBezTo>
                    <a:pt x="13206" y="21477"/>
                    <a:pt x="9951" y="21377"/>
                    <a:pt x="7288" y="20777"/>
                  </a:cubicBezTo>
                  <a:cubicBezTo>
                    <a:pt x="4625" y="20177"/>
                    <a:pt x="2554" y="19077"/>
                    <a:pt x="1814" y="18277"/>
                  </a:cubicBezTo>
                  <a:cubicBezTo>
                    <a:pt x="1075" y="17477"/>
                    <a:pt x="1666" y="16977"/>
                    <a:pt x="2258" y="16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0" name="Line"/>
            <p:cNvSpPr/>
            <p:nvPr/>
          </p:nvSpPr>
          <p:spPr>
            <a:xfrm>
              <a:off x="3951971" y="4901570"/>
              <a:ext cx="83767" cy="201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600" fill="norm" stroke="1" extrusionOk="0">
                  <a:moveTo>
                    <a:pt x="14890" y="0"/>
                  </a:moveTo>
                  <a:cubicBezTo>
                    <a:pt x="10570" y="5457"/>
                    <a:pt x="6250" y="10914"/>
                    <a:pt x="3550" y="14211"/>
                  </a:cubicBezTo>
                  <a:cubicBezTo>
                    <a:pt x="850" y="17507"/>
                    <a:pt x="-230" y="18644"/>
                    <a:pt x="40" y="19667"/>
                  </a:cubicBezTo>
                  <a:cubicBezTo>
                    <a:pt x="310" y="20691"/>
                    <a:pt x="1930" y="21600"/>
                    <a:pt x="5710" y="21600"/>
                  </a:cubicBezTo>
                  <a:cubicBezTo>
                    <a:pt x="9490" y="21600"/>
                    <a:pt x="15430" y="20691"/>
                    <a:pt x="21370" y="19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1" name="Line"/>
            <p:cNvSpPr/>
            <p:nvPr/>
          </p:nvSpPr>
          <p:spPr>
            <a:xfrm>
              <a:off x="3902387" y="4958720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2" name="Line"/>
            <p:cNvSpPr/>
            <p:nvPr/>
          </p:nvSpPr>
          <p:spPr>
            <a:xfrm>
              <a:off x="206687" y="5739770"/>
              <a:ext cx="218811" cy="366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503" fill="norm" stroke="1" extrusionOk="0">
                  <a:moveTo>
                    <a:pt x="0" y="0"/>
                  </a:moveTo>
                  <a:cubicBezTo>
                    <a:pt x="623" y="1986"/>
                    <a:pt x="1246" y="3972"/>
                    <a:pt x="2700" y="5276"/>
                  </a:cubicBezTo>
                  <a:cubicBezTo>
                    <a:pt x="4154" y="6579"/>
                    <a:pt x="6438" y="7200"/>
                    <a:pt x="8723" y="6890"/>
                  </a:cubicBezTo>
                  <a:cubicBezTo>
                    <a:pt x="11008" y="6579"/>
                    <a:pt x="13292" y="5338"/>
                    <a:pt x="14850" y="4221"/>
                  </a:cubicBezTo>
                  <a:cubicBezTo>
                    <a:pt x="16408" y="3103"/>
                    <a:pt x="17238" y="2110"/>
                    <a:pt x="17654" y="1986"/>
                  </a:cubicBezTo>
                  <a:cubicBezTo>
                    <a:pt x="18069" y="1862"/>
                    <a:pt x="18069" y="2607"/>
                    <a:pt x="18588" y="4593"/>
                  </a:cubicBezTo>
                  <a:cubicBezTo>
                    <a:pt x="19108" y="6579"/>
                    <a:pt x="20146" y="9807"/>
                    <a:pt x="20769" y="12600"/>
                  </a:cubicBezTo>
                  <a:cubicBezTo>
                    <a:pt x="21392" y="15393"/>
                    <a:pt x="21600" y="17752"/>
                    <a:pt x="21392" y="19179"/>
                  </a:cubicBezTo>
                  <a:cubicBezTo>
                    <a:pt x="21185" y="20607"/>
                    <a:pt x="20562" y="21103"/>
                    <a:pt x="19523" y="21352"/>
                  </a:cubicBezTo>
                  <a:cubicBezTo>
                    <a:pt x="18485" y="21600"/>
                    <a:pt x="17031" y="21600"/>
                    <a:pt x="15577" y="20917"/>
                  </a:cubicBezTo>
                  <a:cubicBezTo>
                    <a:pt x="14123" y="20234"/>
                    <a:pt x="12669" y="18869"/>
                    <a:pt x="11215" y="17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3" name="Line"/>
            <p:cNvSpPr/>
            <p:nvPr/>
          </p:nvSpPr>
          <p:spPr>
            <a:xfrm>
              <a:off x="314637" y="5504304"/>
              <a:ext cx="101601" cy="121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7" fill="norm" stroke="1" extrusionOk="0">
                  <a:moveTo>
                    <a:pt x="6750" y="9974"/>
                  </a:moveTo>
                  <a:cubicBezTo>
                    <a:pt x="5400" y="11438"/>
                    <a:pt x="4050" y="12903"/>
                    <a:pt x="2700" y="15282"/>
                  </a:cubicBezTo>
                  <a:cubicBezTo>
                    <a:pt x="1350" y="17662"/>
                    <a:pt x="0" y="20957"/>
                    <a:pt x="0" y="20957"/>
                  </a:cubicBezTo>
                  <a:cubicBezTo>
                    <a:pt x="0" y="20957"/>
                    <a:pt x="1350" y="17662"/>
                    <a:pt x="3150" y="14001"/>
                  </a:cubicBezTo>
                  <a:cubicBezTo>
                    <a:pt x="4950" y="10340"/>
                    <a:pt x="7200" y="6313"/>
                    <a:pt x="9225" y="3567"/>
                  </a:cubicBezTo>
                  <a:cubicBezTo>
                    <a:pt x="11250" y="821"/>
                    <a:pt x="13050" y="-643"/>
                    <a:pt x="14625" y="272"/>
                  </a:cubicBezTo>
                  <a:cubicBezTo>
                    <a:pt x="16200" y="1188"/>
                    <a:pt x="17550" y="4482"/>
                    <a:pt x="18675" y="7960"/>
                  </a:cubicBezTo>
                  <a:cubicBezTo>
                    <a:pt x="19800" y="11438"/>
                    <a:pt x="20700" y="15099"/>
                    <a:pt x="21600" y="18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4" name="Line"/>
            <p:cNvSpPr/>
            <p:nvPr/>
          </p:nvSpPr>
          <p:spPr>
            <a:xfrm>
              <a:off x="540793" y="5765170"/>
              <a:ext cx="78645" cy="220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449" fill="norm" stroke="1" extrusionOk="0">
                  <a:moveTo>
                    <a:pt x="4067" y="0"/>
                  </a:moveTo>
                  <a:cubicBezTo>
                    <a:pt x="3499" y="4320"/>
                    <a:pt x="2931" y="8640"/>
                    <a:pt x="2362" y="11520"/>
                  </a:cubicBezTo>
                  <a:cubicBezTo>
                    <a:pt x="1794" y="14400"/>
                    <a:pt x="1225" y="15840"/>
                    <a:pt x="657" y="17280"/>
                  </a:cubicBezTo>
                  <a:cubicBezTo>
                    <a:pt x="88" y="18720"/>
                    <a:pt x="-480" y="20160"/>
                    <a:pt x="657" y="20880"/>
                  </a:cubicBezTo>
                  <a:cubicBezTo>
                    <a:pt x="1794" y="21600"/>
                    <a:pt x="4636" y="21600"/>
                    <a:pt x="8331" y="21086"/>
                  </a:cubicBezTo>
                  <a:cubicBezTo>
                    <a:pt x="12025" y="20571"/>
                    <a:pt x="16573" y="19543"/>
                    <a:pt x="21120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5" name="Line"/>
            <p:cNvSpPr/>
            <p:nvPr/>
          </p:nvSpPr>
          <p:spPr>
            <a:xfrm>
              <a:off x="517837" y="5879470"/>
              <a:ext cx="1079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71" y="14400"/>
                    <a:pt x="2541" y="7200"/>
                    <a:pt x="6141" y="3600"/>
                  </a:cubicBezTo>
                  <a:cubicBezTo>
                    <a:pt x="9741" y="0"/>
                    <a:pt x="1567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6" name="Line"/>
            <p:cNvSpPr/>
            <p:nvPr/>
          </p:nvSpPr>
          <p:spPr>
            <a:xfrm>
              <a:off x="670237" y="5885820"/>
              <a:ext cx="76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7" name="Line"/>
            <p:cNvSpPr/>
            <p:nvPr/>
          </p:nvSpPr>
          <p:spPr>
            <a:xfrm>
              <a:off x="699309" y="5835020"/>
              <a:ext cx="21729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5850"/>
                    <a:pt x="-1443" y="11700"/>
                    <a:pt x="1502" y="15300"/>
                  </a:cubicBezTo>
                  <a:cubicBezTo>
                    <a:pt x="4448" y="18900"/>
                    <a:pt x="12302" y="20250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8" name="Line"/>
            <p:cNvSpPr/>
            <p:nvPr/>
          </p:nvSpPr>
          <p:spPr>
            <a:xfrm>
              <a:off x="778187" y="5841370"/>
              <a:ext cx="190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400"/>
                    <a:pt x="0" y="10800"/>
                    <a:pt x="3600" y="14400"/>
                  </a:cubicBezTo>
                  <a:cubicBezTo>
                    <a:pt x="7200" y="18000"/>
                    <a:pt x="144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9" name="Line"/>
            <p:cNvSpPr/>
            <p:nvPr/>
          </p:nvSpPr>
          <p:spPr>
            <a:xfrm>
              <a:off x="927618" y="5619120"/>
              <a:ext cx="41070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600" fill="norm" stroke="1" extrusionOk="0">
                  <a:moveTo>
                    <a:pt x="20955" y="0"/>
                  </a:moveTo>
                  <a:cubicBezTo>
                    <a:pt x="16635" y="2432"/>
                    <a:pt x="12315" y="4865"/>
                    <a:pt x="9075" y="7443"/>
                  </a:cubicBezTo>
                  <a:cubicBezTo>
                    <a:pt x="5835" y="10022"/>
                    <a:pt x="3675" y="12746"/>
                    <a:pt x="2055" y="14886"/>
                  </a:cubicBezTo>
                  <a:cubicBezTo>
                    <a:pt x="435" y="17027"/>
                    <a:pt x="-645" y="18584"/>
                    <a:pt x="435" y="19605"/>
                  </a:cubicBezTo>
                  <a:cubicBezTo>
                    <a:pt x="1515" y="20627"/>
                    <a:pt x="4755" y="21114"/>
                    <a:pt x="799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0" name="Line"/>
            <p:cNvSpPr/>
            <p:nvPr/>
          </p:nvSpPr>
          <p:spPr>
            <a:xfrm>
              <a:off x="1115242" y="5708020"/>
              <a:ext cx="82046" cy="265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524" fill="norm" stroke="1" extrusionOk="0">
                  <a:moveTo>
                    <a:pt x="16483" y="0"/>
                  </a:moveTo>
                  <a:cubicBezTo>
                    <a:pt x="13714" y="343"/>
                    <a:pt x="10945" y="686"/>
                    <a:pt x="8176" y="2057"/>
                  </a:cubicBezTo>
                  <a:cubicBezTo>
                    <a:pt x="5406" y="3429"/>
                    <a:pt x="2637" y="5829"/>
                    <a:pt x="1253" y="8486"/>
                  </a:cubicBezTo>
                  <a:cubicBezTo>
                    <a:pt x="-132" y="11143"/>
                    <a:pt x="-132" y="14057"/>
                    <a:pt x="145" y="16114"/>
                  </a:cubicBezTo>
                  <a:cubicBezTo>
                    <a:pt x="422" y="18171"/>
                    <a:pt x="976" y="19371"/>
                    <a:pt x="2360" y="20229"/>
                  </a:cubicBezTo>
                  <a:cubicBezTo>
                    <a:pt x="3745" y="21086"/>
                    <a:pt x="5960" y="21600"/>
                    <a:pt x="9283" y="21514"/>
                  </a:cubicBezTo>
                  <a:cubicBezTo>
                    <a:pt x="12606" y="21429"/>
                    <a:pt x="17037" y="20743"/>
                    <a:pt x="21468" y="20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1" name="Line"/>
            <p:cNvSpPr/>
            <p:nvPr/>
          </p:nvSpPr>
          <p:spPr>
            <a:xfrm>
              <a:off x="1107257" y="5822320"/>
              <a:ext cx="18528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600" fill="norm" stroke="1" extrusionOk="0">
                  <a:moveTo>
                    <a:pt x="3077" y="21600"/>
                  </a:moveTo>
                  <a:cubicBezTo>
                    <a:pt x="1604" y="20700"/>
                    <a:pt x="131" y="19800"/>
                    <a:pt x="9" y="18450"/>
                  </a:cubicBezTo>
                  <a:cubicBezTo>
                    <a:pt x="-114" y="17100"/>
                    <a:pt x="1113" y="15300"/>
                    <a:pt x="4918" y="12150"/>
                  </a:cubicBezTo>
                  <a:cubicBezTo>
                    <a:pt x="8722" y="9000"/>
                    <a:pt x="15104" y="4500"/>
                    <a:pt x="214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2" name="Line"/>
            <p:cNvSpPr/>
            <p:nvPr/>
          </p:nvSpPr>
          <p:spPr>
            <a:xfrm>
              <a:off x="1692587" y="5835020"/>
              <a:ext cx="139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3" name="Line"/>
            <p:cNvSpPr/>
            <p:nvPr/>
          </p:nvSpPr>
          <p:spPr>
            <a:xfrm>
              <a:off x="1698937" y="5936620"/>
              <a:ext cx="88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4" name="Line"/>
            <p:cNvSpPr/>
            <p:nvPr/>
          </p:nvSpPr>
          <p:spPr>
            <a:xfrm>
              <a:off x="2372372" y="5625449"/>
              <a:ext cx="171137" cy="431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496" fill="norm" stroke="1" extrusionOk="0">
                  <a:moveTo>
                    <a:pt x="2301" y="5059"/>
                  </a:moveTo>
                  <a:cubicBezTo>
                    <a:pt x="2822" y="8852"/>
                    <a:pt x="3342" y="12645"/>
                    <a:pt x="3603" y="15174"/>
                  </a:cubicBezTo>
                  <a:cubicBezTo>
                    <a:pt x="3863" y="17703"/>
                    <a:pt x="3863" y="18967"/>
                    <a:pt x="3472" y="19916"/>
                  </a:cubicBezTo>
                  <a:cubicBezTo>
                    <a:pt x="3082" y="20864"/>
                    <a:pt x="2301" y="21496"/>
                    <a:pt x="1781" y="21496"/>
                  </a:cubicBezTo>
                  <a:cubicBezTo>
                    <a:pt x="1260" y="21496"/>
                    <a:pt x="1000" y="20864"/>
                    <a:pt x="610" y="18440"/>
                  </a:cubicBezTo>
                  <a:cubicBezTo>
                    <a:pt x="219" y="16017"/>
                    <a:pt x="-301" y="11802"/>
                    <a:pt x="219" y="8694"/>
                  </a:cubicBezTo>
                  <a:cubicBezTo>
                    <a:pt x="740" y="5586"/>
                    <a:pt x="2301" y="3584"/>
                    <a:pt x="3603" y="2372"/>
                  </a:cubicBezTo>
                  <a:cubicBezTo>
                    <a:pt x="4904" y="1160"/>
                    <a:pt x="5945" y="739"/>
                    <a:pt x="7116" y="423"/>
                  </a:cubicBezTo>
                  <a:cubicBezTo>
                    <a:pt x="8287" y="107"/>
                    <a:pt x="9588" y="-104"/>
                    <a:pt x="10759" y="54"/>
                  </a:cubicBezTo>
                  <a:cubicBezTo>
                    <a:pt x="11930" y="212"/>
                    <a:pt x="12971" y="739"/>
                    <a:pt x="13622" y="1582"/>
                  </a:cubicBezTo>
                  <a:cubicBezTo>
                    <a:pt x="14272" y="2425"/>
                    <a:pt x="14533" y="3584"/>
                    <a:pt x="14533" y="4427"/>
                  </a:cubicBezTo>
                  <a:cubicBezTo>
                    <a:pt x="14533" y="5270"/>
                    <a:pt x="14272" y="5796"/>
                    <a:pt x="13362" y="6376"/>
                  </a:cubicBezTo>
                  <a:cubicBezTo>
                    <a:pt x="12451" y="6956"/>
                    <a:pt x="10889" y="7588"/>
                    <a:pt x="10629" y="7746"/>
                  </a:cubicBezTo>
                  <a:cubicBezTo>
                    <a:pt x="10369" y="7904"/>
                    <a:pt x="11410" y="7588"/>
                    <a:pt x="12711" y="7482"/>
                  </a:cubicBezTo>
                  <a:cubicBezTo>
                    <a:pt x="14012" y="7377"/>
                    <a:pt x="15574" y="7482"/>
                    <a:pt x="16875" y="7746"/>
                  </a:cubicBezTo>
                  <a:cubicBezTo>
                    <a:pt x="18176" y="8009"/>
                    <a:pt x="19217" y="8431"/>
                    <a:pt x="19998" y="9063"/>
                  </a:cubicBezTo>
                  <a:cubicBezTo>
                    <a:pt x="20779" y="9695"/>
                    <a:pt x="21299" y="10538"/>
                    <a:pt x="20909" y="11117"/>
                  </a:cubicBezTo>
                  <a:cubicBezTo>
                    <a:pt x="20518" y="11697"/>
                    <a:pt x="19217" y="12013"/>
                    <a:pt x="17395" y="12013"/>
                  </a:cubicBezTo>
                  <a:cubicBezTo>
                    <a:pt x="15574" y="12013"/>
                    <a:pt x="13232" y="11697"/>
                    <a:pt x="10889" y="11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5" name="Line"/>
            <p:cNvSpPr/>
            <p:nvPr/>
          </p:nvSpPr>
          <p:spPr>
            <a:xfrm>
              <a:off x="2570441" y="5796920"/>
              <a:ext cx="54698" cy="100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3" h="21293" fill="norm" stroke="1" extrusionOk="0">
                  <a:moveTo>
                    <a:pt x="11413" y="1350"/>
                  </a:moveTo>
                  <a:cubicBezTo>
                    <a:pt x="7413" y="5400"/>
                    <a:pt x="3413" y="9450"/>
                    <a:pt x="1413" y="12825"/>
                  </a:cubicBezTo>
                  <a:cubicBezTo>
                    <a:pt x="-587" y="16200"/>
                    <a:pt x="-587" y="18900"/>
                    <a:pt x="2213" y="20250"/>
                  </a:cubicBezTo>
                  <a:cubicBezTo>
                    <a:pt x="5013" y="21600"/>
                    <a:pt x="10613" y="21600"/>
                    <a:pt x="14213" y="20475"/>
                  </a:cubicBezTo>
                  <a:cubicBezTo>
                    <a:pt x="17813" y="19350"/>
                    <a:pt x="19413" y="17100"/>
                    <a:pt x="20213" y="14850"/>
                  </a:cubicBezTo>
                  <a:cubicBezTo>
                    <a:pt x="21013" y="12600"/>
                    <a:pt x="21013" y="10350"/>
                    <a:pt x="18213" y="7875"/>
                  </a:cubicBezTo>
                  <a:cubicBezTo>
                    <a:pt x="15413" y="5400"/>
                    <a:pt x="9813" y="2700"/>
                    <a:pt x="421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6" name="Line"/>
            <p:cNvSpPr/>
            <p:nvPr/>
          </p:nvSpPr>
          <p:spPr>
            <a:xfrm>
              <a:off x="2829237" y="5756376"/>
              <a:ext cx="1016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1350" y="12582"/>
                    <a:pt x="2700" y="4867"/>
                    <a:pt x="6300" y="1782"/>
                  </a:cubicBezTo>
                  <a:cubicBezTo>
                    <a:pt x="9900" y="-1304"/>
                    <a:pt x="1575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7" name="Line"/>
            <p:cNvSpPr/>
            <p:nvPr/>
          </p:nvSpPr>
          <p:spPr>
            <a:xfrm>
              <a:off x="2874629" y="5733420"/>
              <a:ext cx="18109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4469"/>
                    <a:pt x="1332" y="8938"/>
                    <a:pt x="132" y="12538"/>
                  </a:cubicBezTo>
                  <a:cubicBezTo>
                    <a:pt x="-1068" y="16138"/>
                    <a:pt x="6132" y="18869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8" name="Line"/>
            <p:cNvSpPr/>
            <p:nvPr/>
          </p:nvSpPr>
          <p:spPr>
            <a:xfrm>
              <a:off x="3045137" y="5573586"/>
              <a:ext cx="158217" cy="439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446" fill="norm" stroke="1" extrusionOk="0">
                  <a:moveTo>
                    <a:pt x="0" y="21446"/>
                  </a:moveTo>
                  <a:cubicBezTo>
                    <a:pt x="576" y="19172"/>
                    <a:pt x="1152" y="16899"/>
                    <a:pt x="2592" y="14005"/>
                  </a:cubicBezTo>
                  <a:cubicBezTo>
                    <a:pt x="4032" y="11111"/>
                    <a:pt x="6336" y="7597"/>
                    <a:pt x="8208" y="5272"/>
                  </a:cubicBezTo>
                  <a:cubicBezTo>
                    <a:pt x="10080" y="2946"/>
                    <a:pt x="11520" y="1810"/>
                    <a:pt x="12672" y="1035"/>
                  </a:cubicBezTo>
                  <a:cubicBezTo>
                    <a:pt x="13824" y="259"/>
                    <a:pt x="14688" y="-154"/>
                    <a:pt x="15120" y="53"/>
                  </a:cubicBezTo>
                  <a:cubicBezTo>
                    <a:pt x="15552" y="259"/>
                    <a:pt x="15552" y="1086"/>
                    <a:pt x="15696" y="2016"/>
                  </a:cubicBezTo>
                  <a:cubicBezTo>
                    <a:pt x="15840" y="2946"/>
                    <a:pt x="16128" y="3980"/>
                    <a:pt x="16272" y="4755"/>
                  </a:cubicBezTo>
                  <a:cubicBezTo>
                    <a:pt x="16416" y="5530"/>
                    <a:pt x="16416" y="6047"/>
                    <a:pt x="17280" y="6667"/>
                  </a:cubicBezTo>
                  <a:cubicBezTo>
                    <a:pt x="18144" y="7287"/>
                    <a:pt x="19872" y="8011"/>
                    <a:pt x="20736" y="8631"/>
                  </a:cubicBezTo>
                  <a:cubicBezTo>
                    <a:pt x="21600" y="9251"/>
                    <a:pt x="21600" y="9768"/>
                    <a:pt x="21456" y="10284"/>
                  </a:cubicBezTo>
                  <a:cubicBezTo>
                    <a:pt x="21312" y="10801"/>
                    <a:pt x="21024" y="11318"/>
                    <a:pt x="19584" y="11835"/>
                  </a:cubicBezTo>
                  <a:cubicBezTo>
                    <a:pt x="18144" y="12351"/>
                    <a:pt x="15552" y="12868"/>
                    <a:pt x="13536" y="13126"/>
                  </a:cubicBezTo>
                  <a:cubicBezTo>
                    <a:pt x="11520" y="13385"/>
                    <a:pt x="10080" y="13385"/>
                    <a:pt x="9216" y="13230"/>
                  </a:cubicBezTo>
                  <a:cubicBezTo>
                    <a:pt x="8352" y="13075"/>
                    <a:pt x="8064" y="12765"/>
                    <a:pt x="7776" y="12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9" name="Line"/>
            <p:cNvSpPr/>
            <p:nvPr/>
          </p:nvSpPr>
          <p:spPr>
            <a:xfrm>
              <a:off x="3286437" y="5758820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0" name="Line"/>
            <p:cNvSpPr/>
            <p:nvPr/>
          </p:nvSpPr>
          <p:spPr>
            <a:xfrm>
              <a:off x="3451537" y="5606420"/>
              <a:ext cx="150284" cy="333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7" fill="norm" stroke="1" extrusionOk="0">
                  <a:moveTo>
                    <a:pt x="0" y="0"/>
                  </a:moveTo>
                  <a:cubicBezTo>
                    <a:pt x="0" y="1641"/>
                    <a:pt x="0" y="3281"/>
                    <a:pt x="456" y="4375"/>
                  </a:cubicBezTo>
                  <a:cubicBezTo>
                    <a:pt x="913" y="5468"/>
                    <a:pt x="1825" y="6015"/>
                    <a:pt x="5020" y="5947"/>
                  </a:cubicBezTo>
                  <a:cubicBezTo>
                    <a:pt x="8214" y="5878"/>
                    <a:pt x="13690" y="5195"/>
                    <a:pt x="17037" y="4443"/>
                  </a:cubicBezTo>
                  <a:cubicBezTo>
                    <a:pt x="20383" y="3691"/>
                    <a:pt x="21600" y="2871"/>
                    <a:pt x="21600" y="3008"/>
                  </a:cubicBezTo>
                  <a:cubicBezTo>
                    <a:pt x="21600" y="3144"/>
                    <a:pt x="20383" y="4238"/>
                    <a:pt x="19470" y="6562"/>
                  </a:cubicBezTo>
                  <a:cubicBezTo>
                    <a:pt x="18558" y="8886"/>
                    <a:pt x="17949" y="12441"/>
                    <a:pt x="17645" y="14901"/>
                  </a:cubicBezTo>
                  <a:cubicBezTo>
                    <a:pt x="17341" y="17362"/>
                    <a:pt x="17341" y="18729"/>
                    <a:pt x="16732" y="19754"/>
                  </a:cubicBezTo>
                  <a:cubicBezTo>
                    <a:pt x="16124" y="20780"/>
                    <a:pt x="14907" y="21463"/>
                    <a:pt x="12930" y="21532"/>
                  </a:cubicBezTo>
                  <a:cubicBezTo>
                    <a:pt x="10952" y="21600"/>
                    <a:pt x="8214" y="21053"/>
                    <a:pt x="6693" y="20096"/>
                  </a:cubicBezTo>
                  <a:cubicBezTo>
                    <a:pt x="5172" y="19139"/>
                    <a:pt x="4868" y="17772"/>
                    <a:pt x="4563" y="16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1" name="Line"/>
            <p:cNvSpPr/>
            <p:nvPr/>
          </p:nvSpPr>
          <p:spPr>
            <a:xfrm>
              <a:off x="3715826" y="5695320"/>
              <a:ext cx="59562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600" fill="norm" stroke="1" extrusionOk="0">
                  <a:moveTo>
                    <a:pt x="20959" y="0"/>
                  </a:moveTo>
                  <a:cubicBezTo>
                    <a:pt x="14256" y="5110"/>
                    <a:pt x="7552" y="10219"/>
                    <a:pt x="3828" y="13471"/>
                  </a:cubicBezTo>
                  <a:cubicBezTo>
                    <a:pt x="104" y="16723"/>
                    <a:pt x="-641" y="18116"/>
                    <a:pt x="476" y="19161"/>
                  </a:cubicBezTo>
                  <a:cubicBezTo>
                    <a:pt x="1593" y="20206"/>
                    <a:pt x="4573" y="20903"/>
                    <a:pt x="6807" y="21252"/>
                  </a:cubicBezTo>
                  <a:cubicBezTo>
                    <a:pt x="9042" y="21600"/>
                    <a:pt x="10531" y="21600"/>
                    <a:pt x="120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2" name="Line"/>
            <p:cNvSpPr/>
            <p:nvPr/>
          </p:nvSpPr>
          <p:spPr>
            <a:xfrm>
              <a:off x="3667437" y="5771520"/>
              <a:ext cx="171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3" name="Line"/>
            <p:cNvSpPr/>
            <p:nvPr/>
          </p:nvSpPr>
          <p:spPr>
            <a:xfrm>
              <a:off x="4181787" y="5752470"/>
              <a:ext cx="165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4" name="Line"/>
            <p:cNvSpPr/>
            <p:nvPr/>
          </p:nvSpPr>
          <p:spPr>
            <a:xfrm>
              <a:off x="4289737" y="5714370"/>
              <a:ext cx="127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6000"/>
                    <a:pt x="0" y="12000"/>
                    <a:pt x="0" y="15600"/>
                  </a:cubicBezTo>
                  <a:cubicBezTo>
                    <a:pt x="0" y="19200"/>
                    <a:pt x="1080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5" name="Line"/>
            <p:cNvSpPr/>
            <p:nvPr/>
          </p:nvSpPr>
          <p:spPr>
            <a:xfrm>
              <a:off x="4480237" y="5502376"/>
              <a:ext cx="240025" cy="523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526" fill="norm" stroke="1" extrusionOk="0">
                  <a:moveTo>
                    <a:pt x="0" y="21526"/>
                  </a:moveTo>
                  <a:cubicBezTo>
                    <a:pt x="1705" y="18478"/>
                    <a:pt x="3411" y="15429"/>
                    <a:pt x="5589" y="12163"/>
                  </a:cubicBezTo>
                  <a:cubicBezTo>
                    <a:pt x="7768" y="8897"/>
                    <a:pt x="10421" y="5413"/>
                    <a:pt x="12032" y="3453"/>
                  </a:cubicBezTo>
                  <a:cubicBezTo>
                    <a:pt x="13642" y="1494"/>
                    <a:pt x="14211" y="1058"/>
                    <a:pt x="14874" y="666"/>
                  </a:cubicBezTo>
                  <a:cubicBezTo>
                    <a:pt x="15537" y="274"/>
                    <a:pt x="16295" y="-74"/>
                    <a:pt x="16768" y="13"/>
                  </a:cubicBezTo>
                  <a:cubicBezTo>
                    <a:pt x="17242" y="100"/>
                    <a:pt x="17432" y="623"/>
                    <a:pt x="17147" y="1711"/>
                  </a:cubicBezTo>
                  <a:cubicBezTo>
                    <a:pt x="16863" y="2800"/>
                    <a:pt x="16105" y="4455"/>
                    <a:pt x="15537" y="5500"/>
                  </a:cubicBezTo>
                  <a:cubicBezTo>
                    <a:pt x="14968" y="6545"/>
                    <a:pt x="14589" y="6981"/>
                    <a:pt x="14874" y="7286"/>
                  </a:cubicBezTo>
                  <a:cubicBezTo>
                    <a:pt x="15158" y="7591"/>
                    <a:pt x="16105" y="7765"/>
                    <a:pt x="17053" y="7852"/>
                  </a:cubicBezTo>
                  <a:cubicBezTo>
                    <a:pt x="18000" y="7939"/>
                    <a:pt x="18947" y="7939"/>
                    <a:pt x="19705" y="8157"/>
                  </a:cubicBezTo>
                  <a:cubicBezTo>
                    <a:pt x="20463" y="8374"/>
                    <a:pt x="21032" y="8810"/>
                    <a:pt x="21316" y="9245"/>
                  </a:cubicBezTo>
                  <a:cubicBezTo>
                    <a:pt x="21600" y="9681"/>
                    <a:pt x="21600" y="10116"/>
                    <a:pt x="20747" y="10682"/>
                  </a:cubicBezTo>
                  <a:cubicBezTo>
                    <a:pt x="19895" y="11249"/>
                    <a:pt x="18189" y="11945"/>
                    <a:pt x="16863" y="12381"/>
                  </a:cubicBezTo>
                  <a:cubicBezTo>
                    <a:pt x="15537" y="12816"/>
                    <a:pt x="14589" y="12991"/>
                    <a:pt x="13642" y="12991"/>
                  </a:cubicBezTo>
                  <a:cubicBezTo>
                    <a:pt x="12695" y="12991"/>
                    <a:pt x="11747" y="12816"/>
                    <a:pt x="10800" y="126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6" name="Line"/>
            <p:cNvSpPr/>
            <p:nvPr/>
          </p:nvSpPr>
          <p:spPr>
            <a:xfrm>
              <a:off x="4765987" y="5727865"/>
              <a:ext cx="146051" cy="97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8" fill="norm" stroke="1" extrusionOk="0">
                  <a:moveTo>
                    <a:pt x="0" y="2585"/>
                  </a:moveTo>
                  <a:cubicBezTo>
                    <a:pt x="1878" y="1666"/>
                    <a:pt x="3757" y="747"/>
                    <a:pt x="5635" y="288"/>
                  </a:cubicBezTo>
                  <a:cubicBezTo>
                    <a:pt x="7513" y="-172"/>
                    <a:pt x="9391" y="-172"/>
                    <a:pt x="10330" y="977"/>
                  </a:cubicBezTo>
                  <a:cubicBezTo>
                    <a:pt x="11270" y="2126"/>
                    <a:pt x="11270" y="4424"/>
                    <a:pt x="10174" y="7411"/>
                  </a:cubicBezTo>
                  <a:cubicBezTo>
                    <a:pt x="9078" y="10398"/>
                    <a:pt x="6887" y="14075"/>
                    <a:pt x="5009" y="16373"/>
                  </a:cubicBezTo>
                  <a:cubicBezTo>
                    <a:pt x="3130" y="18671"/>
                    <a:pt x="1565" y="19590"/>
                    <a:pt x="1878" y="20279"/>
                  </a:cubicBezTo>
                  <a:cubicBezTo>
                    <a:pt x="2191" y="20968"/>
                    <a:pt x="4383" y="21428"/>
                    <a:pt x="7983" y="21198"/>
                  </a:cubicBezTo>
                  <a:cubicBezTo>
                    <a:pt x="11583" y="20968"/>
                    <a:pt x="16591" y="20049"/>
                    <a:pt x="21600" y="19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7" name="Line"/>
            <p:cNvSpPr/>
            <p:nvPr/>
          </p:nvSpPr>
          <p:spPr>
            <a:xfrm>
              <a:off x="5118593" y="5561970"/>
              <a:ext cx="149045" cy="401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469" fill="norm" stroke="1" extrusionOk="0">
                  <a:moveTo>
                    <a:pt x="430" y="0"/>
                  </a:moveTo>
                  <a:cubicBezTo>
                    <a:pt x="126" y="2601"/>
                    <a:pt x="-178" y="5202"/>
                    <a:pt x="126" y="6729"/>
                  </a:cubicBezTo>
                  <a:cubicBezTo>
                    <a:pt x="430" y="8255"/>
                    <a:pt x="1343" y="8708"/>
                    <a:pt x="3168" y="8764"/>
                  </a:cubicBezTo>
                  <a:cubicBezTo>
                    <a:pt x="4994" y="8821"/>
                    <a:pt x="7732" y="8482"/>
                    <a:pt x="10622" y="7520"/>
                  </a:cubicBezTo>
                  <a:cubicBezTo>
                    <a:pt x="13512" y="6559"/>
                    <a:pt x="16554" y="4976"/>
                    <a:pt x="18532" y="3845"/>
                  </a:cubicBezTo>
                  <a:cubicBezTo>
                    <a:pt x="20509" y="2714"/>
                    <a:pt x="21422" y="2036"/>
                    <a:pt x="21422" y="1979"/>
                  </a:cubicBezTo>
                  <a:cubicBezTo>
                    <a:pt x="21422" y="1923"/>
                    <a:pt x="20509" y="2488"/>
                    <a:pt x="19901" y="4467"/>
                  </a:cubicBezTo>
                  <a:cubicBezTo>
                    <a:pt x="19292" y="6446"/>
                    <a:pt x="18988" y="9839"/>
                    <a:pt x="18836" y="12666"/>
                  </a:cubicBezTo>
                  <a:cubicBezTo>
                    <a:pt x="18684" y="15493"/>
                    <a:pt x="18684" y="17755"/>
                    <a:pt x="18076" y="19169"/>
                  </a:cubicBezTo>
                  <a:cubicBezTo>
                    <a:pt x="17467" y="20582"/>
                    <a:pt x="16250" y="21148"/>
                    <a:pt x="14729" y="21374"/>
                  </a:cubicBezTo>
                  <a:cubicBezTo>
                    <a:pt x="13208" y="21600"/>
                    <a:pt x="11383" y="21487"/>
                    <a:pt x="10166" y="20299"/>
                  </a:cubicBezTo>
                  <a:cubicBezTo>
                    <a:pt x="8949" y="19112"/>
                    <a:pt x="8340" y="16850"/>
                    <a:pt x="7732" y="145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8" name="Line"/>
            <p:cNvSpPr/>
            <p:nvPr/>
          </p:nvSpPr>
          <p:spPr>
            <a:xfrm>
              <a:off x="5896287" y="5701670"/>
              <a:ext cx="222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37" y="0"/>
                    <a:pt x="9874" y="0"/>
                    <a:pt x="13474" y="3600"/>
                  </a:cubicBezTo>
                  <a:cubicBezTo>
                    <a:pt x="17074" y="7200"/>
                    <a:pt x="19337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9" name="Line"/>
            <p:cNvSpPr/>
            <p:nvPr/>
          </p:nvSpPr>
          <p:spPr>
            <a:xfrm>
              <a:off x="6034855" y="5650870"/>
              <a:ext cx="26533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600" fill="norm" stroke="1" extrusionOk="0">
                  <a:moveTo>
                    <a:pt x="20827" y="0"/>
                  </a:moveTo>
                  <a:cubicBezTo>
                    <a:pt x="10858" y="2475"/>
                    <a:pt x="889" y="4950"/>
                    <a:pt x="58" y="8550"/>
                  </a:cubicBezTo>
                  <a:cubicBezTo>
                    <a:pt x="-773" y="12150"/>
                    <a:pt x="7535" y="16875"/>
                    <a:pt x="158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0" name="Line"/>
            <p:cNvSpPr/>
            <p:nvPr/>
          </p:nvSpPr>
          <p:spPr>
            <a:xfrm>
              <a:off x="5347670" y="5765170"/>
              <a:ext cx="66018" cy="161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425" fill="norm" stroke="1" extrusionOk="0">
                  <a:moveTo>
                    <a:pt x="6878" y="0"/>
                  </a:moveTo>
                  <a:cubicBezTo>
                    <a:pt x="4178" y="5610"/>
                    <a:pt x="1478" y="11221"/>
                    <a:pt x="465" y="14727"/>
                  </a:cubicBezTo>
                  <a:cubicBezTo>
                    <a:pt x="-547" y="18234"/>
                    <a:pt x="128" y="19636"/>
                    <a:pt x="2153" y="20478"/>
                  </a:cubicBezTo>
                  <a:cubicBezTo>
                    <a:pt x="4178" y="21319"/>
                    <a:pt x="7553" y="21600"/>
                    <a:pt x="10928" y="21319"/>
                  </a:cubicBezTo>
                  <a:cubicBezTo>
                    <a:pt x="14303" y="21039"/>
                    <a:pt x="17678" y="20197"/>
                    <a:pt x="21053" y="19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1" name="Line"/>
            <p:cNvSpPr/>
            <p:nvPr/>
          </p:nvSpPr>
          <p:spPr>
            <a:xfrm>
              <a:off x="5337487" y="5841370"/>
              <a:ext cx="57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2" name="Line"/>
            <p:cNvSpPr/>
            <p:nvPr/>
          </p:nvSpPr>
          <p:spPr>
            <a:xfrm>
              <a:off x="5458137" y="5841370"/>
              <a:ext cx="82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3" name="Line"/>
            <p:cNvSpPr/>
            <p:nvPr/>
          </p:nvSpPr>
          <p:spPr>
            <a:xfrm>
              <a:off x="5616887" y="5828670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4" name="Line"/>
            <p:cNvSpPr/>
            <p:nvPr/>
          </p:nvSpPr>
          <p:spPr>
            <a:xfrm>
              <a:off x="6319474" y="5467155"/>
              <a:ext cx="223424" cy="571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504" fill="norm" stroke="1" extrusionOk="0">
                  <a:moveTo>
                    <a:pt x="216" y="21504"/>
                  </a:moveTo>
                  <a:cubicBezTo>
                    <a:pt x="14" y="20229"/>
                    <a:pt x="-188" y="18953"/>
                    <a:pt x="317" y="16841"/>
                  </a:cubicBezTo>
                  <a:cubicBezTo>
                    <a:pt x="821" y="14729"/>
                    <a:pt x="2033" y="11780"/>
                    <a:pt x="4051" y="9070"/>
                  </a:cubicBezTo>
                  <a:cubicBezTo>
                    <a:pt x="6070" y="6360"/>
                    <a:pt x="8896" y="3889"/>
                    <a:pt x="10713" y="2455"/>
                  </a:cubicBezTo>
                  <a:cubicBezTo>
                    <a:pt x="12530" y="1020"/>
                    <a:pt x="13337" y="621"/>
                    <a:pt x="14246" y="342"/>
                  </a:cubicBezTo>
                  <a:cubicBezTo>
                    <a:pt x="15154" y="63"/>
                    <a:pt x="16163" y="-96"/>
                    <a:pt x="16769" y="63"/>
                  </a:cubicBezTo>
                  <a:cubicBezTo>
                    <a:pt x="17375" y="223"/>
                    <a:pt x="17576" y="701"/>
                    <a:pt x="17173" y="1897"/>
                  </a:cubicBezTo>
                  <a:cubicBezTo>
                    <a:pt x="16769" y="3092"/>
                    <a:pt x="15760" y="5005"/>
                    <a:pt x="15053" y="6201"/>
                  </a:cubicBezTo>
                  <a:cubicBezTo>
                    <a:pt x="14347" y="7396"/>
                    <a:pt x="13943" y="7874"/>
                    <a:pt x="13337" y="8233"/>
                  </a:cubicBezTo>
                  <a:cubicBezTo>
                    <a:pt x="12732" y="8592"/>
                    <a:pt x="11924" y="8831"/>
                    <a:pt x="12025" y="8871"/>
                  </a:cubicBezTo>
                  <a:cubicBezTo>
                    <a:pt x="12126" y="8911"/>
                    <a:pt x="13135" y="8751"/>
                    <a:pt x="14145" y="8672"/>
                  </a:cubicBezTo>
                  <a:cubicBezTo>
                    <a:pt x="15154" y="8592"/>
                    <a:pt x="16163" y="8592"/>
                    <a:pt x="17072" y="8791"/>
                  </a:cubicBezTo>
                  <a:cubicBezTo>
                    <a:pt x="17980" y="8990"/>
                    <a:pt x="18788" y="9389"/>
                    <a:pt x="19494" y="9827"/>
                  </a:cubicBezTo>
                  <a:cubicBezTo>
                    <a:pt x="20201" y="10266"/>
                    <a:pt x="20806" y="10744"/>
                    <a:pt x="21109" y="11222"/>
                  </a:cubicBezTo>
                  <a:cubicBezTo>
                    <a:pt x="21412" y="11700"/>
                    <a:pt x="21412" y="12179"/>
                    <a:pt x="20806" y="12577"/>
                  </a:cubicBezTo>
                  <a:cubicBezTo>
                    <a:pt x="20201" y="12976"/>
                    <a:pt x="18990" y="13294"/>
                    <a:pt x="16769" y="13534"/>
                  </a:cubicBezTo>
                  <a:cubicBezTo>
                    <a:pt x="14548" y="13773"/>
                    <a:pt x="11319" y="13932"/>
                    <a:pt x="9502" y="13812"/>
                  </a:cubicBezTo>
                  <a:cubicBezTo>
                    <a:pt x="7685" y="13693"/>
                    <a:pt x="7281" y="13294"/>
                    <a:pt x="6877" y="128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5" name="Line"/>
            <p:cNvSpPr/>
            <p:nvPr/>
          </p:nvSpPr>
          <p:spPr>
            <a:xfrm>
              <a:off x="6601137" y="5727062"/>
              <a:ext cx="87958" cy="165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328" fill="norm" stroke="1" extrusionOk="0">
                  <a:moveTo>
                    <a:pt x="7714" y="4923"/>
                  </a:moveTo>
                  <a:cubicBezTo>
                    <a:pt x="7714" y="3556"/>
                    <a:pt x="7714" y="2189"/>
                    <a:pt x="9000" y="1232"/>
                  </a:cubicBezTo>
                  <a:cubicBezTo>
                    <a:pt x="10286" y="275"/>
                    <a:pt x="12857" y="-272"/>
                    <a:pt x="14657" y="138"/>
                  </a:cubicBezTo>
                  <a:cubicBezTo>
                    <a:pt x="16457" y="548"/>
                    <a:pt x="17486" y="1915"/>
                    <a:pt x="17229" y="3146"/>
                  </a:cubicBezTo>
                  <a:cubicBezTo>
                    <a:pt x="16971" y="4376"/>
                    <a:pt x="15429" y="5470"/>
                    <a:pt x="14143" y="6700"/>
                  </a:cubicBezTo>
                  <a:cubicBezTo>
                    <a:pt x="12857" y="7931"/>
                    <a:pt x="11829" y="9298"/>
                    <a:pt x="12600" y="10255"/>
                  </a:cubicBezTo>
                  <a:cubicBezTo>
                    <a:pt x="13371" y="11212"/>
                    <a:pt x="15943" y="11758"/>
                    <a:pt x="18000" y="12852"/>
                  </a:cubicBezTo>
                  <a:cubicBezTo>
                    <a:pt x="20057" y="13946"/>
                    <a:pt x="21600" y="15586"/>
                    <a:pt x="21343" y="16953"/>
                  </a:cubicBezTo>
                  <a:cubicBezTo>
                    <a:pt x="21086" y="18320"/>
                    <a:pt x="19029" y="19414"/>
                    <a:pt x="15171" y="20098"/>
                  </a:cubicBezTo>
                  <a:cubicBezTo>
                    <a:pt x="11314" y="20781"/>
                    <a:pt x="5657" y="21055"/>
                    <a:pt x="0" y="21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6" name="Line"/>
            <p:cNvSpPr/>
            <p:nvPr/>
          </p:nvSpPr>
          <p:spPr>
            <a:xfrm>
              <a:off x="6946216" y="5587370"/>
              <a:ext cx="184750" cy="398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390" fill="norm" stroke="1" extrusionOk="0">
                  <a:moveTo>
                    <a:pt x="4119" y="0"/>
                  </a:moveTo>
                  <a:cubicBezTo>
                    <a:pt x="2662" y="1705"/>
                    <a:pt x="1206" y="3411"/>
                    <a:pt x="478" y="4718"/>
                  </a:cubicBezTo>
                  <a:cubicBezTo>
                    <a:pt x="-250" y="6025"/>
                    <a:pt x="-250" y="6935"/>
                    <a:pt x="1206" y="7560"/>
                  </a:cubicBezTo>
                  <a:cubicBezTo>
                    <a:pt x="2662" y="8185"/>
                    <a:pt x="5575" y="8526"/>
                    <a:pt x="9094" y="7560"/>
                  </a:cubicBezTo>
                  <a:cubicBezTo>
                    <a:pt x="12613" y="6594"/>
                    <a:pt x="16739" y="4320"/>
                    <a:pt x="18923" y="2842"/>
                  </a:cubicBezTo>
                  <a:cubicBezTo>
                    <a:pt x="21107" y="1364"/>
                    <a:pt x="21350" y="682"/>
                    <a:pt x="21107" y="568"/>
                  </a:cubicBezTo>
                  <a:cubicBezTo>
                    <a:pt x="20865" y="455"/>
                    <a:pt x="20137" y="909"/>
                    <a:pt x="19651" y="2331"/>
                  </a:cubicBezTo>
                  <a:cubicBezTo>
                    <a:pt x="19166" y="3752"/>
                    <a:pt x="18923" y="6139"/>
                    <a:pt x="18559" y="9038"/>
                  </a:cubicBezTo>
                  <a:cubicBezTo>
                    <a:pt x="18195" y="11937"/>
                    <a:pt x="17710" y="15347"/>
                    <a:pt x="17103" y="17451"/>
                  </a:cubicBezTo>
                  <a:cubicBezTo>
                    <a:pt x="16496" y="19554"/>
                    <a:pt x="15768" y="20349"/>
                    <a:pt x="14190" y="20861"/>
                  </a:cubicBezTo>
                  <a:cubicBezTo>
                    <a:pt x="12613" y="21373"/>
                    <a:pt x="10186" y="21600"/>
                    <a:pt x="8366" y="21145"/>
                  </a:cubicBezTo>
                  <a:cubicBezTo>
                    <a:pt x="6546" y="20691"/>
                    <a:pt x="5332" y="19554"/>
                    <a:pt x="4968" y="18701"/>
                  </a:cubicBezTo>
                  <a:cubicBezTo>
                    <a:pt x="4604" y="17848"/>
                    <a:pt x="5089" y="17280"/>
                    <a:pt x="5575" y="16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7" name="Line"/>
            <p:cNvSpPr/>
            <p:nvPr/>
          </p:nvSpPr>
          <p:spPr>
            <a:xfrm>
              <a:off x="7206275" y="5720720"/>
              <a:ext cx="87013" cy="173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600" fill="norm" stroke="1" extrusionOk="0">
                  <a:moveTo>
                    <a:pt x="16512" y="0"/>
                  </a:moveTo>
                  <a:cubicBezTo>
                    <a:pt x="10855" y="5532"/>
                    <a:pt x="5198" y="11063"/>
                    <a:pt x="2370" y="14488"/>
                  </a:cubicBezTo>
                  <a:cubicBezTo>
                    <a:pt x="-459" y="17912"/>
                    <a:pt x="-459" y="19229"/>
                    <a:pt x="827" y="20151"/>
                  </a:cubicBezTo>
                  <a:cubicBezTo>
                    <a:pt x="2112" y="21073"/>
                    <a:pt x="4684" y="21600"/>
                    <a:pt x="8284" y="21600"/>
                  </a:cubicBezTo>
                  <a:cubicBezTo>
                    <a:pt x="11884" y="21600"/>
                    <a:pt x="16512" y="21073"/>
                    <a:pt x="21141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8" name="Line"/>
            <p:cNvSpPr/>
            <p:nvPr/>
          </p:nvSpPr>
          <p:spPr>
            <a:xfrm>
              <a:off x="7172637" y="5828670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9" name="Line"/>
            <p:cNvSpPr/>
            <p:nvPr/>
          </p:nvSpPr>
          <p:spPr>
            <a:xfrm>
              <a:off x="7337737" y="5854070"/>
              <a:ext cx="50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0" name="Line"/>
            <p:cNvSpPr/>
            <p:nvPr/>
          </p:nvSpPr>
          <p:spPr>
            <a:xfrm>
              <a:off x="7452037" y="5794010"/>
              <a:ext cx="107951" cy="116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7" fill="norm" stroke="1" extrusionOk="0">
                  <a:moveTo>
                    <a:pt x="0" y="2845"/>
                  </a:moveTo>
                  <a:cubicBezTo>
                    <a:pt x="1694" y="1688"/>
                    <a:pt x="3388" y="530"/>
                    <a:pt x="5294" y="145"/>
                  </a:cubicBezTo>
                  <a:cubicBezTo>
                    <a:pt x="7200" y="-241"/>
                    <a:pt x="9318" y="145"/>
                    <a:pt x="10165" y="1302"/>
                  </a:cubicBezTo>
                  <a:cubicBezTo>
                    <a:pt x="11012" y="2459"/>
                    <a:pt x="10588" y="4388"/>
                    <a:pt x="9318" y="6895"/>
                  </a:cubicBezTo>
                  <a:cubicBezTo>
                    <a:pt x="8047" y="9402"/>
                    <a:pt x="5929" y="12488"/>
                    <a:pt x="4447" y="14995"/>
                  </a:cubicBezTo>
                  <a:cubicBezTo>
                    <a:pt x="2965" y="17502"/>
                    <a:pt x="2118" y="19430"/>
                    <a:pt x="2753" y="20395"/>
                  </a:cubicBezTo>
                  <a:cubicBezTo>
                    <a:pt x="3388" y="21359"/>
                    <a:pt x="5506" y="21359"/>
                    <a:pt x="8894" y="21166"/>
                  </a:cubicBezTo>
                  <a:cubicBezTo>
                    <a:pt x="12282" y="20973"/>
                    <a:pt x="16941" y="20588"/>
                    <a:pt x="21600" y="20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084" name="Drawing"/>
          <p:cNvGrpSpPr/>
          <p:nvPr/>
        </p:nvGrpSpPr>
        <p:grpSpPr>
          <a:xfrm>
            <a:off x="746855" y="1302954"/>
            <a:ext cx="4393785" cy="1040197"/>
            <a:chOff x="0" y="0"/>
            <a:chExt cx="4393783" cy="1040195"/>
          </a:xfrm>
        </p:grpSpPr>
        <p:sp>
          <p:nvSpPr>
            <p:cNvPr id="3062" name="Line"/>
            <p:cNvSpPr/>
            <p:nvPr/>
          </p:nvSpPr>
          <p:spPr>
            <a:xfrm>
              <a:off x="121639" y="310896"/>
              <a:ext cx="129447" cy="413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0" h="21402" fill="norm" stroke="1" extrusionOk="0">
                  <a:moveTo>
                    <a:pt x="16432" y="938"/>
                  </a:moveTo>
                  <a:cubicBezTo>
                    <a:pt x="15420" y="499"/>
                    <a:pt x="14407" y="61"/>
                    <a:pt x="13226" y="6"/>
                  </a:cubicBezTo>
                  <a:cubicBezTo>
                    <a:pt x="12045" y="-49"/>
                    <a:pt x="10694" y="280"/>
                    <a:pt x="8501" y="1979"/>
                  </a:cubicBezTo>
                  <a:cubicBezTo>
                    <a:pt x="6307" y="3679"/>
                    <a:pt x="3270" y="6749"/>
                    <a:pt x="1582" y="9819"/>
                  </a:cubicBezTo>
                  <a:cubicBezTo>
                    <a:pt x="-105" y="12889"/>
                    <a:pt x="-443" y="15959"/>
                    <a:pt x="569" y="17878"/>
                  </a:cubicBezTo>
                  <a:cubicBezTo>
                    <a:pt x="1582" y="19797"/>
                    <a:pt x="3945" y="20564"/>
                    <a:pt x="5970" y="21003"/>
                  </a:cubicBezTo>
                  <a:cubicBezTo>
                    <a:pt x="7995" y="21441"/>
                    <a:pt x="9682" y="21551"/>
                    <a:pt x="12045" y="21167"/>
                  </a:cubicBezTo>
                  <a:cubicBezTo>
                    <a:pt x="14407" y="20783"/>
                    <a:pt x="17445" y="19906"/>
                    <a:pt x="19132" y="18810"/>
                  </a:cubicBezTo>
                  <a:cubicBezTo>
                    <a:pt x="20819" y="17713"/>
                    <a:pt x="21157" y="16398"/>
                    <a:pt x="19807" y="15411"/>
                  </a:cubicBezTo>
                  <a:cubicBezTo>
                    <a:pt x="18457" y="14424"/>
                    <a:pt x="15420" y="13766"/>
                    <a:pt x="12382" y="13602"/>
                  </a:cubicBezTo>
                  <a:cubicBezTo>
                    <a:pt x="9345" y="13437"/>
                    <a:pt x="6307" y="13766"/>
                    <a:pt x="3270" y="140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3" name="Line"/>
            <p:cNvSpPr/>
            <p:nvPr/>
          </p:nvSpPr>
          <p:spPr>
            <a:xfrm>
              <a:off x="313594" y="322645"/>
              <a:ext cx="141964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600" fill="norm" stroke="1" extrusionOk="0">
                  <a:moveTo>
                    <a:pt x="5718" y="0"/>
                  </a:moveTo>
                  <a:cubicBezTo>
                    <a:pt x="8894" y="608"/>
                    <a:pt x="12071" y="1217"/>
                    <a:pt x="15247" y="2941"/>
                  </a:cubicBezTo>
                  <a:cubicBezTo>
                    <a:pt x="18424" y="4665"/>
                    <a:pt x="21600" y="7504"/>
                    <a:pt x="21282" y="10344"/>
                  </a:cubicBezTo>
                  <a:cubicBezTo>
                    <a:pt x="20965" y="13183"/>
                    <a:pt x="17153" y="16023"/>
                    <a:pt x="13024" y="17899"/>
                  </a:cubicBezTo>
                  <a:cubicBezTo>
                    <a:pt x="8894" y="19775"/>
                    <a:pt x="4447" y="2068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4" name="Line"/>
            <p:cNvSpPr/>
            <p:nvPr/>
          </p:nvSpPr>
          <p:spPr>
            <a:xfrm>
              <a:off x="-1" y="328995"/>
              <a:ext cx="148496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600" fill="norm" stroke="1" extrusionOk="0">
                  <a:moveTo>
                    <a:pt x="11304" y="0"/>
                  </a:moveTo>
                  <a:cubicBezTo>
                    <a:pt x="9782" y="180"/>
                    <a:pt x="8261" y="360"/>
                    <a:pt x="6740" y="990"/>
                  </a:cubicBezTo>
                  <a:cubicBezTo>
                    <a:pt x="5219" y="1620"/>
                    <a:pt x="3698" y="2700"/>
                    <a:pt x="2329" y="4860"/>
                  </a:cubicBezTo>
                  <a:cubicBezTo>
                    <a:pt x="960" y="7020"/>
                    <a:pt x="-257" y="10260"/>
                    <a:pt x="47" y="12645"/>
                  </a:cubicBezTo>
                  <a:cubicBezTo>
                    <a:pt x="351" y="15030"/>
                    <a:pt x="2177" y="16560"/>
                    <a:pt x="5523" y="17865"/>
                  </a:cubicBezTo>
                  <a:cubicBezTo>
                    <a:pt x="8870" y="19170"/>
                    <a:pt x="13737" y="20250"/>
                    <a:pt x="16628" y="20835"/>
                  </a:cubicBezTo>
                  <a:cubicBezTo>
                    <a:pt x="19518" y="21420"/>
                    <a:pt x="20430" y="21510"/>
                    <a:pt x="213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5" name="Line"/>
            <p:cNvSpPr/>
            <p:nvPr/>
          </p:nvSpPr>
          <p:spPr>
            <a:xfrm>
              <a:off x="765452" y="241378"/>
              <a:ext cx="214893" cy="436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537" fill="norm" stroke="1" extrusionOk="0">
                  <a:moveTo>
                    <a:pt x="1170" y="11833"/>
                  </a:moveTo>
                  <a:cubicBezTo>
                    <a:pt x="1381" y="11311"/>
                    <a:pt x="1593" y="10789"/>
                    <a:pt x="1699" y="11050"/>
                  </a:cubicBezTo>
                  <a:cubicBezTo>
                    <a:pt x="1805" y="11311"/>
                    <a:pt x="1805" y="12354"/>
                    <a:pt x="1487" y="14441"/>
                  </a:cubicBezTo>
                  <a:cubicBezTo>
                    <a:pt x="1170" y="16528"/>
                    <a:pt x="534" y="19659"/>
                    <a:pt x="217" y="20076"/>
                  </a:cubicBezTo>
                  <a:cubicBezTo>
                    <a:pt x="-101" y="20494"/>
                    <a:pt x="-101" y="18198"/>
                    <a:pt x="428" y="15485"/>
                  </a:cubicBezTo>
                  <a:cubicBezTo>
                    <a:pt x="958" y="12772"/>
                    <a:pt x="2017" y="9641"/>
                    <a:pt x="3287" y="7189"/>
                  </a:cubicBezTo>
                  <a:cubicBezTo>
                    <a:pt x="4558" y="4737"/>
                    <a:pt x="6040" y="2963"/>
                    <a:pt x="7099" y="1867"/>
                  </a:cubicBezTo>
                  <a:cubicBezTo>
                    <a:pt x="8158" y="772"/>
                    <a:pt x="8793" y="354"/>
                    <a:pt x="9640" y="146"/>
                  </a:cubicBezTo>
                  <a:cubicBezTo>
                    <a:pt x="10487" y="-63"/>
                    <a:pt x="11546" y="-63"/>
                    <a:pt x="12287" y="250"/>
                  </a:cubicBezTo>
                  <a:cubicBezTo>
                    <a:pt x="13028" y="563"/>
                    <a:pt x="13452" y="1189"/>
                    <a:pt x="14193" y="3485"/>
                  </a:cubicBezTo>
                  <a:cubicBezTo>
                    <a:pt x="14934" y="5780"/>
                    <a:pt x="15993" y="9746"/>
                    <a:pt x="16946" y="12824"/>
                  </a:cubicBezTo>
                  <a:cubicBezTo>
                    <a:pt x="17899" y="15902"/>
                    <a:pt x="18746" y="18094"/>
                    <a:pt x="19487" y="19502"/>
                  </a:cubicBezTo>
                  <a:cubicBezTo>
                    <a:pt x="20228" y="20911"/>
                    <a:pt x="20864" y="21537"/>
                    <a:pt x="21181" y="21537"/>
                  </a:cubicBezTo>
                  <a:cubicBezTo>
                    <a:pt x="21499" y="21537"/>
                    <a:pt x="21499" y="20911"/>
                    <a:pt x="21499" y="20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6" name="Line"/>
            <p:cNvSpPr/>
            <p:nvPr/>
          </p:nvSpPr>
          <p:spPr>
            <a:xfrm>
              <a:off x="758094" y="462345"/>
              <a:ext cx="2095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45" y="16200"/>
                    <a:pt x="8291" y="10800"/>
                    <a:pt x="11891" y="7200"/>
                  </a:cubicBezTo>
                  <a:cubicBezTo>
                    <a:pt x="15491" y="3600"/>
                    <a:pt x="18545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7" name="Line"/>
            <p:cNvSpPr/>
            <p:nvPr/>
          </p:nvSpPr>
          <p:spPr>
            <a:xfrm>
              <a:off x="1028700" y="417895"/>
              <a:ext cx="180245" cy="165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097" fill="norm" stroke="1" extrusionOk="0">
                  <a:moveTo>
                    <a:pt x="290" y="0"/>
                  </a:moveTo>
                  <a:cubicBezTo>
                    <a:pt x="39" y="4590"/>
                    <a:pt x="-212" y="9180"/>
                    <a:pt x="290" y="12825"/>
                  </a:cubicBezTo>
                  <a:cubicBezTo>
                    <a:pt x="793" y="16470"/>
                    <a:pt x="2048" y="19170"/>
                    <a:pt x="3304" y="20385"/>
                  </a:cubicBezTo>
                  <a:cubicBezTo>
                    <a:pt x="4560" y="21600"/>
                    <a:pt x="5816" y="21330"/>
                    <a:pt x="6946" y="19035"/>
                  </a:cubicBezTo>
                  <a:cubicBezTo>
                    <a:pt x="8076" y="16740"/>
                    <a:pt x="9081" y="12420"/>
                    <a:pt x="9709" y="8775"/>
                  </a:cubicBezTo>
                  <a:cubicBezTo>
                    <a:pt x="10337" y="5130"/>
                    <a:pt x="10588" y="2160"/>
                    <a:pt x="10965" y="1485"/>
                  </a:cubicBezTo>
                  <a:cubicBezTo>
                    <a:pt x="11341" y="810"/>
                    <a:pt x="11844" y="2430"/>
                    <a:pt x="12472" y="4590"/>
                  </a:cubicBezTo>
                  <a:cubicBezTo>
                    <a:pt x="13100" y="6750"/>
                    <a:pt x="13853" y="9450"/>
                    <a:pt x="15360" y="11610"/>
                  </a:cubicBezTo>
                  <a:cubicBezTo>
                    <a:pt x="16867" y="13770"/>
                    <a:pt x="19128" y="15390"/>
                    <a:pt x="21388" y="170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8" name="Line"/>
            <p:cNvSpPr/>
            <p:nvPr/>
          </p:nvSpPr>
          <p:spPr>
            <a:xfrm>
              <a:off x="1272444" y="176595"/>
              <a:ext cx="88901" cy="364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3086" y="0"/>
                  </a:moveTo>
                  <a:cubicBezTo>
                    <a:pt x="1543" y="4120"/>
                    <a:pt x="0" y="8240"/>
                    <a:pt x="0" y="11612"/>
                  </a:cubicBezTo>
                  <a:cubicBezTo>
                    <a:pt x="0" y="14983"/>
                    <a:pt x="1543" y="17605"/>
                    <a:pt x="3343" y="19165"/>
                  </a:cubicBezTo>
                  <a:cubicBezTo>
                    <a:pt x="5143" y="20726"/>
                    <a:pt x="7200" y="21225"/>
                    <a:pt x="9514" y="21413"/>
                  </a:cubicBezTo>
                  <a:cubicBezTo>
                    <a:pt x="11829" y="21600"/>
                    <a:pt x="14400" y="21475"/>
                    <a:pt x="16457" y="21101"/>
                  </a:cubicBezTo>
                  <a:cubicBezTo>
                    <a:pt x="18514" y="20726"/>
                    <a:pt x="20057" y="20102"/>
                    <a:pt x="21600" y="19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9" name="Line"/>
            <p:cNvSpPr/>
            <p:nvPr/>
          </p:nvSpPr>
          <p:spPr>
            <a:xfrm>
              <a:off x="1222874" y="379795"/>
              <a:ext cx="195621" cy="47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255" fill="norm" stroke="1" extrusionOk="0">
                  <a:moveTo>
                    <a:pt x="4692" y="19722"/>
                  </a:moveTo>
                  <a:cubicBezTo>
                    <a:pt x="2624" y="20661"/>
                    <a:pt x="556" y="21600"/>
                    <a:pt x="97" y="21130"/>
                  </a:cubicBezTo>
                  <a:cubicBezTo>
                    <a:pt x="-363" y="20661"/>
                    <a:pt x="786" y="18783"/>
                    <a:pt x="4348" y="15496"/>
                  </a:cubicBezTo>
                  <a:cubicBezTo>
                    <a:pt x="7909" y="12209"/>
                    <a:pt x="13884" y="7513"/>
                    <a:pt x="17101" y="4696"/>
                  </a:cubicBezTo>
                  <a:cubicBezTo>
                    <a:pt x="20318" y="1878"/>
                    <a:pt x="20777" y="939"/>
                    <a:pt x="212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0" name="Line"/>
            <p:cNvSpPr/>
            <p:nvPr/>
          </p:nvSpPr>
          <p:spPr>
            <a:xfrm>
              <a:off x="1413141" y="348045"/>
              <a:ext cx="113304" cy="16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124" fill="norm" stroke="1" extrusionOk="0">
                  <a:moveTo>
                    <a:pt x="11812" y="0"/>
                  </a:moveTo>
                  <a:cubicBezTo>
                    <a:pt x="9812" y="270"/>
                    <a:pt x="7812" y="540"/>
                    <a:pt x="5412" y="2970"/>
                  </a:cubicBezTo>
                  <a:cubicBezTo>
                    <a:pt x="3012" y="5400"/>
                    <a:pt x="212" y="9990"/>
                    <a:pt x="12" y="13500"/>
                  </a:cubicBezTo>
                  <a:cubicBezTo>
                    <a:pt x="-188" y="17010"/>
                    <a:pt x="2212" y="19440"/>
                    <a:pt x="5812" y="20520"/>
                  </a:cubicBezTo>
                  <a:cubicBezTo>
                    <a:pt x="9412" y="21600"/>
                    <a:pt x="14212" y="21330"/>
                    <a:pt x="17212" y="18900"/>
                  </a:cubicBezTo>
                  <a:cubicBezTo>
                    <a:pt x="20212" y="16470"/>
                    <a:pt x="21412" y="11880"/>
                    <a:pt x="21412" y="8910"/>
                  </a:cubicBezTo>
                  <a:cubicBezTo>
                    <a:pt x="21412" y="5940"/>
                    <a:pt x="20212" y="4590"/>
                    <a:pt x="19012" y="3375"/>
                  </a:cubicBezTo>
                  <a:cubicBezTo>
                    <a:pt x="17812" y="2160"/>
                    <a:pt x="16612" y="1080"/>
                    <a:pt x="15812" y="540"/>
                  </a:cubicBezTo>
                  <a:cubicBezTo>
                    <a:pt x="15012" y="0"/>
                    <a:pt x="14612" y="0"/>
                    <a:pt x="1421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1" name="Line"/>
            <p:cNvSpPr/>
            <p:nvPr/>
          </p:nvSpPr>
          <p:spPr>
            <a:xfrm>
              <a:off x="1513744" y="290895"/>
              <a:ext cx="190501" cy="197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4826"/>
                  </a:moveTo>
                  <a:cubicBezTo>
                    <a:pt x="1200" y="3217"/>
                    <a:pt x="2400" y="1609"/>
                    <a:pt x="4320" y="1494"/>
                  </a:cubicBezTo>
                  <a:cubicBezTo>
                    <a:pt x="6240" y="1379"/>
                    <a:pt x="8880" y="2757"/>
                    <a:pt x="10800" y="5400"/>
                  </a:cubicBezTo>
                  <a:cubicBezTo>
                    <a:pt x="12720" y="8043"/>
                    <a:pt x="13920" y="11949"/>
                    <a:pt x="14520" y="14477"/>
                  </a:cubicBezTo>
                  <a:cubicBezTo>
                    <a:pt x="15120" y="17004"/>
                    <a:pt x="15120" y="18153"/>
                    <a:pt x="14640" y="19302"/>
                  </a:cubicBezTo>
                  <a:cubicBezTo>
                    <a:pt x="14160" y="20451"/>
                    <a:pt x="13200" y="21600"/>
                    <a:pt x="12480" y="21485"/>
                  </a:cubicBezTo>
                  <a:cubicBezTo>
                    <a:pt x="11760" y="21370"/>
                    <a:pt x="11280" y="19991"/>
                    <a:pt x="11400" y="17349"/>
                  </a:cubicBezTo>
                  <a:cubicBezTo>
                    <a:pt x="11520" y="14706"/>
                    <a:pt x="12240" y="10800"/>
                    <a:pt x="14040" y="7698"/>
                  </a:cubicBezTo>
                  <a:cubicBezTo>
                    <a:pt x="15840" y="4596"/>
                    <a:pt x="18720" y="229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2" name="Line"/>
            <p:cNvSpPr/>
            <p:nvPr/>
          </p:nvSpPr>
          <p:spPr>
            <a:xfrm>
              <a:off x="1714500" y="231628"/>
              <a:ext cx="310695" cy="529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365" fill="norm" stroke="1" extrusionOk="0">
                  <a:moveTo>
                    <a:pt x="169" y="2391"/>
                  </a:moveTo>
                  <a:cubicBezTo>
                    <a:pt x="23" y="2818"/>
                    <a:pt x="-123" y="3245"/>
                    <a:pt x="169" y="3501"/>
                  </a:cubicBezTo>
                  <a:cubicBezTo>
                    <a:pt x="461" y="3757"/>
                    <a:pt x="1191" y="3842"/>
                    <a:pt x="2066" y="3885"/>
                  </a:cubicBezTo>
                  <a:cubicBezTo>
                    <a:pt x="2942" y="3928"/>
                    <a:pt x="3963" y="3928"/>
                    <a:pt x="4766" y="3757"/>
                  </a:cubicBezTo>
                  <a:cubicBezTo>
                    <a:pt x="5569" y="3586"/>
                    <a:pt x="6153" y="3245"/>
                    <a:pt x="6518" y="2775"/>
                  </a:cubicBezTo>
                  <a:cubicBezTo>
                    <a:pt x="6882" y="2306"/>
                    <a:pt x="7028" y="1708"/>
                    <a:pt x="6663" y="1409"/>
                  </a:cubicBezTo>
                  <a:cubicBezTo>
                    <a:pt x="6299" y="1110"/>
                    <a:pt x="5423" y="1110"/>
                    <a:pt x="4401" y="1623"/>
                  </a:cubicBezTo>
                  <a:cubicBezTo>
                    <a:pt x="3380" y="2135"/>
                    <a:pt x="2212" y="3159"/>
                    <a:pt x="1555" y="4141"/>
                  </a:cubicBezTo>
                  <a:cubicBezTo>
                    <a:pt x="899" y="5123"/>
                    <a:pt x="753" y="6062"/>
                    <a:pt x="753" y="6745"/>
                  </a:cubicBezTo>
                  <a:cubicBezTo>
                    <a:pt x="753" y="7428"/>
                    <a:pt x="899" y="7855"/>
                    <a:pt x="1774" y="8239"/>
                  </a:cubicBezTo>
                  <a:cubicBezTo>
                    <a:pt x="2650" y="8623"/>
                    <a:pt x="4255" y="8965"/>
                    <a:pt x="6226" y="9007"/>
                  </a:cubicBezTo>
                  <a:cubicBezTo>
                    <a:pt x="8196" y="9050"/>
                    <a:pt x="10531" y="8794"/>
                    <a:pt x="12501" y="7812"/>
                  </a:cubicBezTo>
                  <a:cubicBezTo>
                    <a:pt x="14472" y="6830"/>
                    <a:pt x="16077" y="5123"/>
                    <a:pt x="16880" y="4013"/>
                  </a:cubicBezTo>
                  <a:cubicBezTo>
                    <a:pt x="17682" y="2903"/>
                    <a:pt x="17682" y="2391"/>
                    <a:pt x="17682" y="1836"/>
                  </a:cubicBezTo>
                  <a:cubicBezTo>
                    <a:pt x="17682" y="1281"/>
                    <a:pt x="17682" y="683"/>
                    <a:pt x="17245" y="342"/>
                  </a:cubicBezTo>
                  <a:cubicBezTo>
                    <a:pt x="16807" y="0"/>
                    <a:pt x="15931" y="-85"/>
                    <a:pt x="15128" y="86"/>
                  </a:cubicBezTo>
                  <a:cubicBezTo>
                    <a:pt x="14326" y="257"/>
                    <a:pt x="13596" y="683"/>
                    <a:pt x="13012" y="1452"/>
                  </a:cubicBezTo>
                  <a:cubicBezTo>
                    <a:pt x="12428" y="2220"/>
                    <a:pt x="11991" y="3330"/>
                    <a:pt x="11772" y="4098"/>
                  </a:cubicBezTo>
                  <a:cubicBezTo>
                    <a:pt x="11553" y="4867"/>
                    <a:pt x="11553" y="5294"/>
                    <a:pt x="11918" y="5678"/>
                  </a:cubicBezTo>
                  <a:cubicBezTo>
                    <a:pt x="12282" y="6062"/>
                    <a:pt x="13012" y="6404"/>
                    <a:pt x="14107" y="6446"/>
                  </a:cubicBezTo>
                  <a:cubicBezTo>
                    <a:pt x="15201" y="6489"/>
                    <a:pt x="16661" y="6233"/>
                    <a:pt x="17609" y="5934"/>
                  </a:cubicBezTo>
                  <a:cubicBezTo>
                    <a:pt x="18558" y="5635"/>
                    <a:pt x="18996" y="5294"/>
                    <a:pt x="19361" y="4909"/>
                  </a:cubicBezTo>
                  <a:cubicBezTo>
                    <a:pt x="19726" y="4525"/>
                    <a:pt x="20018" y="4098"/>
                    <a:pt x="20163" y="4226"/>
                  </a:cubicBezTo>
                  <a:cubicBezTo>
                    <a:pt x="20309" y="4355"/>
                    <a:pt x="20309" y="5038"/>
                    <a:pt x="20455" y="6745"/>
                  </a:cubicBezTo>
                  <a:cubicBezTo>
                    <a:pt x="20601" y="8453"/>
                    <a:pt x="20893" y="11185"/>
                    <a:pt x="21112" y="13575"/>
                  </a:cubicBezTo>
                  <a:cubicBezTo>
                    <a:pt x="21331" y="15966"/>
                    <a:pt x="21477" y="18015"/>
                    <a:pt x="21404" y="19253"/>
                  </a:cubicBezTo>
                  <a:cubicBezTo>
                    <a:pt x="21331" y="20490"/>
                    <a:pt x="21039" y="20917"/>
                    <a:pt x="20382" y="21173"/>
                  </a:cubicBezTo>
                  <a:cubicBezTo>
                    <a:pt x="19726" y="21430"/>
                    <a:pt x="18704" y="21515"/>
                    <a:pt x="17536" y="20875"/>
                  </a:cubicBezTo>
                  <a:cubicBezTo>
                    <a:pt x="16369" y="20234"/>
                    <a:pt x="15055" y="18868"/>
                    <a:pt x="14253" y="17332"/>
                  </a:cubicBezTo>
                  <a:cubicBezTo>
                    <a:pt x="13450" y="15795"/>
                    <a:pt x="13158" y="14087"/>
                    <a:pt x="12866" y="12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3" name="Line"/>
            <p:cNvSpPr/>
            <p:nvPr/>
          </p:nvSpPr>
          <p:spPr>
            <a:xfrm>
              <a:off x="2085244" y="148285"/>
              <a:ext cx="595528" cy="304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439" fill="norm" stroke="1" extrusionOk="0">
                  <a:moveTo>
                    <a:pt x="0" y="6015"/>
                  </a:moveTo>
                  <a:cubicBezTo>
                    <a:pt x="0" y="5121"/>
                    <a:pt x="0" y="4227"/>
                    <a:pt x="230" y="4301"/>
                  </a:cubicBezTo>
                  <a:cubicBezTo>
                    <a:pt x="460" y="4376"/>
                    <a:pt x="919" y="5419"/>
                    <a:pt x="1455" y="7504"/>
                  </a:cubicBezTo>
                  <a:cubicBezTo>
                    <a:pt x="1991" y="9590"/>
                    <a:pt x="2604" y="12718"/>
                    <a:pt x="2949" y="14878"/>
                  </a:cubicBezTo>
                  <a:cubicBezTo>
                    <a:pt x="3294" y="17038"/>
                    <a:pt x="3370" y="18230"/>
                    <a:pt x="3370" y="19198"/>
                  </a:cubicBezTo>
                  <a:cubicBezTo>
                    <a:pt x="3370" y="20166"/>
                    <a:pt x="3294" y="20911"/>
                    <a:pt x="3102" y="21060"/>
                  </a:cubicBezTo>
                  <a:cubicBezTo>
                    <a:pt x="2911" y="21209"/>
                    <a:pt x="2604" y="20762"/>
                    <a:pt x="2413" y="19124"/>
                  </a:cubicBezTo>
                  <a:cubicBezTo>
                    <a:pt x="2221" y="17485"/>
                    <a:pt x="2145" y="14655"/>
                    <a:pt x="2260" y="12271"/>
                  </a:cubicBezTo>
                  <a:cubicBezTo>
                    <a:pt x="2374" y="9888"/>
                    <a:pt x="2681" y="7951"/>
                    <a:pt x="3179" y="6759"/>
                  </a:cubicBezTo>
                  <a:cubicBezTo>
                    <a:pt x="3677" y="5568"/>
                    <a:pt x="4366" y="5121"/>
                    <a:pt x="4902" y="5270"/>
                  </a:cubicBezTo>
                  <a:cubicBezTo>
                    <a:pt x="5438" y="5419"/>
                    <a:pt x="5821" y="6164"/>
                    <a:pt x="6013" y="6983"/>
                  </a:cubicBezTo>
                  <a:cubicBezTo>
                    <a:pt x="6204" y="7802"/>
                    <a:pt x="6204" y="8696"/>
                    <a:pt x="6319" y="9441"/>
                  </a:cubicBezTo>
                  <a:cubicBezTo>
                    <a:pt x="6434" y="10186"/>
                    <a:pt x="6664" y="10781"/>
                    <a:pt x="6970" y="11005"/>
                  </a:cubicBezTo>
                  <a:cubicBezTo>
                    <a:pt x="7277" y="11228"/>
                    <a:pt x="7660" y="11079"/>
                    <a:pt x="8043" y="10260"/>
                  </a:cubicBezTo>
                  <a:cubicBezTo>
                    <a:pt x="8426" y="9441"/>
                    <a:pt x="8809" y="7951"/>
                    <a:pt x="9038" y="6759"/>
                  </a:cubicBezTo>
                  <a:cubicBezTo>
                    <a:pt x="9268" y="5568"/>
                    <a:pt x="9345" y="4674"/>
                    <a:pt x="9345" y="3855"/>
                  </a:cubicBezTo>
                  <a:cubicBezTo>
                    <a:pt x="9345" y="3035"/>
                    <a:pt x="9268" y="2290"/>
                    <a:pt x="9038" y="2067"/>
                  </a:cubicBezTo>
                  <a:cubicBezTo>
                    <a:pt x="8809" y="1844"/>
                    <a:pt x="8426" y="2141"/>
                    <a:pt x="7928" y="3780"/>
                  </a:cubicBezTo>
                  <a:cubicBezTo>
                    <a:pt x="7430" y="5419"/>
                    <a:pt x="6817" y="8398"/>
                    <a:pt x="6511" y="11005"/>
                  </a:cubicBezTo>
                  <a:cubicBezTo>
                    <a:pt x="6204" y="13612"/>
                    <a:pt x="6204" y="15846"/>
                    <a:pt x="6472" y="17559"/>
                  </a:cubicBezTo>
                  <a:cubicBezTo>
                    <a:pt x="6740" y="19273"/>
                    <a:pt x="7277" y="20464"/>
                    <a:pt x="8157" y="20911"/>
                  </a:cubicBezTo>
                  <a:cubicBezTo>
                    <a:pt x="9038" y="21358"/>
                    <a:pt x="10264" y="21060"/>
                    <a:pt x="11336" y="19496"/>
                  </a:cubicBezTo>
                  <a:cubicBezTo>
                    <a:pt x="12409" y="17932"/>
                    <a:pt x="13328" y="15101"/>
                    <a:pt x="13902" y="12197"/>
                  </a:cubicBezTo>
                  <a:cubicBezTo>
                    <a:pt x="14477" y="9292"/>
                    <a:pt x="14706" y="6313"/>
                    <a:pt x="14706" y="4525"/>
                  </a:cubicBezTo>
                  <a:cubicBezTo>
                    <a:pt x="14706" y="2737"/>
                    <a:pt x="14477" y="2141"/>
                    <a:pt x="14209" y="2067"/>
                  </a:cubicBezTo>
                  <a:cubicBezTo>
                    <a:pt x="13940" y="1993"/>
                    <a:pt x="13634" y="2439"/>
                    <a:pt x="13557" y="3110"/>
                  </a:cubicBezTo>
                  <a:cubicBezTo>
                    <a:pt x="13481" y="3780"/>
                    <a:pt x="13634" y="4674"/>
                    <a:pt x="14094" y="6759"/>
                  </a:cubicBezTo>
                  <a:cubicBezTo>
                    <a:pt x="14553" y="8845"/>
                    <a:pt x="15319" y="12122"/>
                    <a:pt x="15702" y="14208"/>
                  </a:cubicBezTo>
                  <a:cubicBezTo>
                    <a:pt x="16085" y="16293"/>
                    <a:pt x="16085" y="17187"/>
                    <a:pt x="16047" y="18006"/>
                  </a:cubicBezTo>
                  <a:cubicBezTo>
                    <a:pt x="16009" y="18826"/>
                    <a:pt x="15932" y="19570"/>
                    <a:pt x="15702" y="20241"/>
                  </a:cubicBezTo>
                  <a:cubicBezTo>
                    <a:pt x="15472" y="20911"/>
                    <a:pt x="15089" y="21507"/>
                    <a:pt x="14821" y="21433"/>
                  </a:cubicBezTo>
                  <a:cubicBezTo>
                    <a:pt x="14553" y="21358"/>
                    <a:pt x="14400" y="20613"/>
                    <a:pt x="14553" y="18826"/>
                  </a:cubicBezTo>
                  <a:cubicBezTo>
                    <a:pt x="14706" y="17038"/>
                    <a:pt x="15166" y="14208"/>
                    <a:pt x="16047" y="11303"/>
                  </a:cubicBezTo>
                  <a:cubicBezTo>
                    <a:pt x="16928" y="8398"/>
                    <a:pt x="18230" y="5419"/>
                    <a:pt x="18996" y="3557"/>
                  </a:cubicBezTo>
                  <a:cubicBezTo>
                    <a:pt x="19762" y="1695"/>
                    <a:pt x="19991" y="950"/>
                    <a:pt x="19915" y="503"/>
                  </a:cubicBezTo>
                  <a:cubicBezTo>
                    <a:pt x="19838" y="56"/>
                    <a:pt x="19455" y="-93"/>
                    <a:pt x="19111" y="56"/>
                  </a:cubicBezTo>
                  <a:cubicBezTo>
                    <a:pt x="18766" y="205"/>
                    <a:pt x="18460" y="652"/>
                    <a:pt x="18268" y="1248"/>
                  </a:cubicBezTo>
                  <a:cubicBezTo>
                    <a:pt x="18077" y="1844"/>
                    <a:pt x="18000" y="2588"/>
                    <a:pt x="18306" y="3855"/>
                  </a:cubicBezTo>
                  <a:cubicBezTo>
                    <a:pt x="18613" y="5121"/>
                    <a:pt x="19302" y="6908"/>
                    <a:pt x="19915" y="8919"/>
                  </a:cubicBezTo>
                  <a:cubicBezTo>
                    <a:pt x="20528" y="10930"/>
                    <a:pt x="21064" y="13165"/>
                    <a:pt x="21332" y="14655"/>
                  </a:cubicBezTo>
                  <a:cubicBezTo>
                    <a:pt x="21600" y="16144"/>
                    <a:pt x="21600" y="16889"/>
                    <a:pt x="21447" y="17559"/>
                  </a:cubicBezTo>
                  <a:cubicBezTo>
                    <a:pt x="21294" y="18230"/>
                    <a:pt x="20987" y="18826"/>
                    <a:pt x="20566" y="19198"/>
                  </a:cubicBezTo>
                  <a:cubicBezTo>
                    <a:pt x="20145" y="19570"/>
                    <a:pt x="19609" y="19719"/>
                    <a:pt x="19302" y="19273"/>
                  </a:cubicBezTo>
                  <a:cubicBezTo>
                    <a:pt x="18996" y="18826"/>
                    <a:pt x="18919" y="17783"/>
                    <a:pt x="18957" y="16740"/>
                  </a:cubicBezTo>
                  <a:cubicBezTo>
                    <a:pt x="18996" y="15697"/>
                    <a:pt x="19149" y="14655"/>
                    <a:pt x="19302" y="136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4" name="Line"/>
            <p:cNvSpPr/>
            <p:nvPr/>
          </p:nvSpPr>
          <p:spPr>
            <a:xfrm>
              <a:off x="2746285" y="104628"/>
              <a:ext cx="62860" cy="264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600" fill="norm" stroke="1" extrusionOk="0">
                  <a:moveTo>
                    <a:pt x="6262" y="8986"/>
                  </a:moveTo>
                  <a:cubicBezTo>
                    <a:pt x="6262" y="12614"/>
                    <a:pt x="6262" y="16243"/>
                    <a:pt x="5182" y="18490"/>
                  </a:cubicBezTo>
                  <a:cubicBezTo>
                    <a:pt x="4102" y="20736"/>
                    <a:pt x="1942" y="21600"/>
                    <a:pt x="862" y="21600"/>
                  </a:cubicBezTo>
                  <a:cubicBezTo>
                    <a:pt x="-218" y="21600"/>
                    <a:pt x="-218" y="20736"/>
                    <a:pt x="502" y="17280"/>
                  </a:cubicBezTo>
                  <a:cubicBezTo>
                    <a:pt x="1222" y="13824"/>
                    <a:pt x="2662" y="7776"/>
                    <a:pt x="3742" y="4320"/>
                  </a:cubicBezTo>
                  <a:cubicBezTo>
                    <a:pt x="4822" y="864"/>
                    <a:pt x="5542" y="0"/>
                    <a:pt x="6982" y="0"/>
                  </a:cubicBezTo>
                  <a:cubicBezTo>
                    <a:pt x="8422" y="0"/>
                    <a:pt x="10582" y="864"/>
                    <a:pt x="13102" y="1728"/>
                  </a:cubicBezTo>
                  <a:cubicBezTo>
                    <a:pt x="15622" y="2592"/>
                    <a:pt x="18502" y="3456"/>
                    <a:pt x="21382" y="4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5" name="Line"/>
            <p:cNvSpPr/>
            <p:nvPr/>
          </p:nvSpPr>
          <p:spPr>
            <a:xfrm>
              <a:off x="2839406" y="214695"/>
              <a:ext cx="133117" cy="191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9" h="20983" fill="norm" stroke="1" extrusionOk="0">
                  <a:moveTo>
                    <a:pt x="16184" y="0"/>
                  </a:moveTo>
                  <a:cubicBezTo>
                    <a:pt x="12197" y="232"/>
                    <a:pt x="8209" y="465"/>
                    <a:pt x="5052" y="2671"/>
                  </a:cubicBezTo>
                  <a:cubicBezTo>
                    <a:pt x="1895" y="4877"/>
                    <a:pt x="-431" y="9058"/>
                    <a:pt x="67" y="12658"/>
                  </a:cubicBezTo>
                  <a:cubicBezTo>
                    <a:pt x="566" y="16258"/>
                    <a:pt x="3889" y="19277"/>
                    <a:pt x="7544" y="20439"/>
                  </a:cubicBezTo>
                  <a:cubicBezTo>
                    <a:pt x="11200" y="21600"/>
                    <a:pt x="15187" y="20903"/>
                    <a:pt x="17680" y="18348"/>
                  </a:cubicBezTo>
                  <a:cubicBezTo>
                    <a:pt x="20172" y="15794"/>
                    <a:pt x="21169" y="11381"/>
                    <a:pt x="20837" y="8129"/>
                  </a:cubicBezTo>
                  <a:cubicBezTo>
                    <a:pt x="20504" y="4877"/>
                    <a:pt x="18843" y="2787"/>
                    <a:pt x="17181" y="6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6" name="Line"/>
            <p:cNvSpPr/>
            <p:nvPr/>
          </p:nvSpPr>
          <p:spPr>
            <a:xfrm>
              <a:off x="2999644" y="162275"/>
              <a:ext cx="182778" cy="230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358" fill="norm" stroke="1" extrusionOk="0">
                  <a:moveTo>
                    <a:pt x="0" y="1329"/>
                  </a:moveTo>
                  <a:cubicBezTo>
                    <a:pt x="1241" y="1722"/>
                    <a:pt x="2483" y="2114"/>
                    <a:pt x="3228" y="3882"/>
                  </a:cubicBezTo>
                  <a:cubicBezTo>
                    <a:pt x="3972" y="5649"/>
                    <a:pt x="4221" y="8791"/>
                    <a:pt x="4221" y="11442"/>
                  </a:cubicBezTo>
                  <a:cubicBezTo>
                    <a:pt x="4221" y="14093"/>
                    <a:pt x="3972" y="16253"/>
                    <a:pt x="3600" y="18020"/>
                  </a:cubicBezTo>
                  <a:cubicBezTo>
                    <a:pt x="3228" y="19787"/>
                    <a:pt x="2731" y="21162"/>
                    <a:pt x="2483" y="21063"/>
                  </a:cubicBezTo>
                  <a:cubicBezTo>
                    <a:pt x="2234" y="20965"/>
                    <a:pt x="2234" y="19394"/>
                    <a:pt x="3476" y="16056"/>
                  </a:cubicBezTo>
                  <a:cubicBezTo>
                    <a:pt x="4717" y="12718"/>
                    <a:pt x="7200" y="7613"/>
                    <a:pt x="8814" y="4667"/>
                  </a:cubicBezTo>
                  <a:cubicBezTo>
                    <a:pt x="10428" y="1722"/>
                    <a:pt x="11172" y="936"/>
                    <a:pt x="12290" y="445"/>
                  </a:cubicBezTo>
                  <a:cubicBezTo>
                    <a:pt x="13407" y="-46"/>
                    <a:pt x="14897" y="-242"/>
                    <a:pt x="16510" y="445"/>
                  </a:cubicBezTo>
                  <a:cubicBezTo>
                    <a:pt x="18124" y="1133"/>
                    <a:pt x="19862" y="2703"/>
                    <a:pt x="20731" y="5747"/>
                  </a:cubicBezTo>
                  <a:cubicBezTo>
                    <a:pt x="21600" y="8791"/>
                    <a:pt x="21600" y="13307"/>
                    <a:pt x="21103" y="16154"/>
                  </a:cubicBezTo>
                  <a:cubicBezTo>
                    <a:pt x="20607" y="19002"/>
                    <a:pt x="19614" y="20180"/>
                    <a:pt x="18621" y="2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7" name="Line"/>
            <p:cNvSpPr/>
            <p:nvPr/>
          </p:nvSpPr>
          <p:spPr>
            <a:xfrm>
              <a:off x="3662161" y="95794"/>
              <a:ext cx="86784" cy="341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0" fill="norm" stroke="1" extrusionOk="0">
                  <a:moveTo>
                    <a:pt x="21600" y="1490"/>
                  </a:moveTo>
                  <a:cubicBezTo>
                    <a:pt x="21073" y="823"/>
                    <a:pt x="20546" y="157"/>
                    <a:pt x="19229" y="23"/>
                  </a:cubicBezTo>
                  <a:cubicBezTo>
                    <a:pt x="17912" y="-110"/>
                    <a:pt x="15805" y="290"/>
                    <a:pt x="12644" y="2357"/>
                  </a:cubicBezTo>
                  <a:cubicBezTo>
                    <a:pt x="9483" y="4423"/>
                    <a:pt x="5268" y="8157"/>
                    <a:pt x="2898" y="11290"/>
                  </a:cubicBezTo>
                  <a:cubicBezTo>
                    <a:pt x="527" y="14423"/>
                    <a:pt x="0" y="16957"/>
                    <a:pt x="0" y="18557"/>
                  </a:cubicBezTo>
                  <a:cubicBezTo>
                    <a:pt x="0" y="20157"/>
                    <a:pt x="527" y="20823"/>
                    <a:pt x="2107" y="21157"/>
                  </a:cubicBezTo>
                  <a:cubicBezTo>
                    <a:pt x="3688" y="21490"/>
                    <a:pt x="6322" y="21490"/>
                    <a:pt x="8956" y="2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8" name="Line"/>
            <p:cNvSpPr/>
            <p:nvPr/>
          </p:nvSpPr>
          <p:spPr>
            <a:xfrm>
              <a:off x="3830279" y="18338"/>
              <a:ext cx="121866" cy="351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325" fill="norm" stroke="1" extrusionOk="0">
                  <a:moveTo>
                    <a:pt x="8034" y="5370"/>
                  </a:moveTo>
                  <a:cubicBezTo>
                    <a:pt x="6172" y="9870"/>
                    <a:pt x="4310" y="14370"/>
                    <a:pt x="2820" y="17198"/>
                  </a:cubicBezTo>
                  <a:cubicBezTo>
                    <a:pt x="1331" y="20027"/>
                    <a:pt x="213" y="21184"/>
                    <a:pt x="27" y="21312"/>
                  </a:cubicBezTo>
                  <a:cubicBezTo>
                    <a:pt x="-159" y="21441"/>
                    <a:pt x="586" y="20541"/>
                    <a:pt x="2634" y="17584"/>
                  </a:cubicBezTo>
                  <a:cubicBezTo>
                    <a:pt x="4682" y="14627"/>
                    <a:pt x="8034" y="9612"/>
                    <a:pt x="10269" y="6527"/>
                  </a:cubicBezTo>
                  <a:cubicBezTo>
                    <a:pt x="12503" y="3441"/>
                    <a:pt x="13620" y="2284"/>
                    <a:pt x="14738" y="1384"/>
                  </a:cubicBezTo>
                  <a:cubicBezTo>
                    <a:pt x="15855" y="484"/>
                    <a:pt x="16972" y="-159"/>
                    <a:pt x="17717" y="34"/>
                  </a:cubicBezTo>
                  <a:cubicBezTo>
                    <a:pt x="18462" y="227"/>
                    <a:pt x="18834" y="1255"/>
                    <a:pt x="19020" y="4020"/>
                  </a:cubicBezTo>
                  <a:cubicBezTo>
                    <a:pt x="19207" y="6784"/>
                    <a:pt x="19207" y="11284"/>
                    <a:pt x="19579" y="14112"/>
                  </a:cubicBezTo>
                  <a:cubicBezTo>
                    <a:pt x="19951" y="16941"/>
                    <a:pt x="20696" y="18098"/>
                    <a:pt x="21441" y="19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9" name="Line"/>
            <p:cNvSpPr/>
            <p:nvPr/>
          </p:nvSpPr>
          <p:spPr>
            <a:xfrm>
              <a:off x="3825144" y="208345"/>
              <a:ext cx="1079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4" y="17600"/>
                    <a:pt x="847" y="13600"/>
                    <a:pt x="4447" y="10000"/>
                  </a:cubicBezTo>
                  <a:cubicBezTo>
                    <a:pt x="8047" y="6400"/>
                    <a:pt x="14824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0" name="Line"/>
            <p:cNvSpPr/>
            <p:nvPr/>
          </p:nvSpPr>
          <p:spPr>
            <a:xfrm>
              <a:off x="4016622" y="-1"/>
              <a:ext cx="195873" cy="350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156" fill="norm" stroke="1" extrusionOk="0">
                  <a:moveTo>
                    <a:pt x="6861" y="8747"/>
                  </a:moveTo>
                  <a:cubicBezTo>
                    <a:pt x="5467" y="9769"/>
                    <a:pt x="4074" y="10792"/>
                    <a:pt x="3145" y="12581"/>
                  </a:cubicBezTo>
                  <a:cubicBezTo>
                    <a:pt x="2216" y="14370"/>
                    <a:pt x="1751" y="16926"/>
                    <a:pt x="1287" y="18652"/>
                  </a:cubicBezTo>
                  <a:cubicBezTo>
                    <a:pt x="822" y="20377"/>
                    <a:pt x="358" y="21272"/>
                    <a:pt x="125" y="21144"/>
                  </a:cubicBezTo>
                  <a:cubicBezTo>
                    <a:pt x="-107" y="21016"/>
                    <a:pt x="-107" y="19866"/>
                    <a:pt x="938" y="16863"/>
                  </a:cubicBezTo>
                  <a:cubicBezTo>
                    <a:pt x="1983" y="13859"/>
                    <a:pt x="4074" y="9002"/>
                    <a:pt x="5351" y="6126"/>
                  </a:cubicBezTo>
                  <a:cubicBezTo>
                    <a:pt x="6628" y="3251"/>
                    <a:pt x="7093" y="2356"/>
                    <a:pt x="7906" y="1461"/>
                  </a:cubicBezTo>
                  <a:cubicBezTo>
                    <a:pt x="8719" y="567"/>
                    <a:pt x="9880" y="-328"/>
                    <a:pt x="11506" y="119"/>
                  </a:cubicBezTo>
                  <a:cubicBezTo>
                    <a:pt x="13132" y="567"/>
                    <a:pt x="15222" y="2356"/>
                    <a:pt x="15803" y="4209"/>
                  </a:cubicBezTo>
                  <a:cubicBezTo>
                    <a:pt x="16383" y="6063"/>
                    <a:pt x="15454" y="7980"/>
                    <a:pt x="13828" y="9322"/>
                  </a:cubicBezTo>
                  <a:cubicBezTo>
                    <a:pt x="12203" y="10664"/>
                    <a:pt x="9880" y="11431"/>
                    <a:pt x="7906" y="11814"/>
                  </a:cubicBezTo>
                  <a:cubicBezTo>
                    <a:pt x="5932" y="12197"/>
                    <a:pt x="4306" y="12197"/>
                    <a:pt x="4422" y="12453"/>
                  </a:cubicBezTo>
                  <a:cubicBezTo>
                    <a:pt x="4538" y="12709"/>
                    <a:pt x="6396" y="13220"/>
                    <a:pt x="9532" y="14434"/>
                  </a:cubicBezTo>
                  <a:cubicBezTo>
                    <a:pt x="12667" y="15648"/>
                    <a:pt x="17080" y="17565"/>
                    <a:pt x="21493" y="19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1" name="Line"/>
            <p:cNvSpPr/>
            <p:nvPr/>
          </p:nvSpPr>
          <p:spPr>
            <a:xfrm>
              <a:off x="4225194" y="5145"/>
              <a:ext cx="168590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8" h="21600" fill="norm" stroke="1" extrusionOk="0">
                  <a:moveTo>
                    <a:pt x="6246" y="0"/>
                  </a:moveTo>
                  <a:cubicBezTo>
                    <a:pt x="10670" y="1062"/>
                    <a:pt x="15094" y="2125"/>
                    <a:pt x="17827" y="4190"/>
                  </a:cubicBezTo>
                  <a:cubicBezTo>
                    <a:pt x="20559" y="6256"/>
                    <a:pt x="21600" y="9325"/>
                    <a:pt x="19908" y="12039"/>
                  </a:cubicBezTo>
                  <a:cubicBezTo>
                    <a:pt x="18217" y="14754"/>
                    <a:pt x="13793" y="17115"/>
                    <a:pt x="10019" y="18649"/>
                  </a:cubicBezTo>
                  <a:cubicBezTo>
                    <a:pt x="6246" y="20184"/>
                    <a:pt x="3123" y="208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2" name="Line"/>
            <p:cNvSpPr/>
            <p:nvPr/>
          </p:nvSpPr>
          <p:spPr>
            <a:xfrm>
              <a:off x="745394" y="557595"/>
              <a:ext cx="2470151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4" y="20318"/>
                    <a:pt x="1148" y="19036"/>
                    <a:pt x="1758" y="18000"/>
                  </a:cubicBezTo>
                  <a:cubicBezTo>
                    <a:pt x="2369" y="16964"/>
                    <a:pt x="3017" y="16175"/>
                    <a:pt x="3656" y="15436"/>
                  </a:cubicBezTo>
                  <a:cubicBezTo>
                    <a:pt x="4294" y="14696"/>
                    <a:pt x="4923" y="14005"/>
                    <a:pt x="5580" y="13315"/>
                  </a:cubicBezTo>
                  <a:cubicBezTo>
                    <a:pt x="6238" y="12625"/>
                    <a:pt x="6922" y="11934"/>
                    <a:pt x="7653" y="11244"/>
                  </a:cubicBezTo>
                  <a:cubicBezTo>
                    <a:pt x="8385" y="10553"/>
                    <a:pt x="9162" y="9863"/>
                    <a:pt x="9949" y="9222"/>
                  </a:cubicBezTo>
                  <a:cubicBezTo>
                    <a:pt x="10735" y="8581"/>
                    <a:pt x="11531" y="7989"/>
                    <a:pt x="12336" y="7348"/>
                  </a:cubicBezTo>
                  <a:cubicBezTo>
                    <a:pt x="13141" y="6707"/>
                    <a:pt x="13956" y="6016"/>
                    <a:pt x="14724" y="5375"/>
                  </a:cubicBezTo>
                  <a:cubicBezTo>
                    <a:pt x="15492" y="4734"/>
                    <a:pt x="16214" y="4142"/>
                    <a:pt x="16889" y="3600"/>
                  </a:cubicBezTo>
                  <a:cubicBezTo>
                    <a:pt x="17565" y="3058"/>
                    <a:pt x="18194" y="2564"/>
                    <a:pt x="18944" y="2022"/>
                  </a:cubicBezTo>
                  <a:cubicBezTo>
                    <a:pt x="19694" y="1479"/>
                    <a:pt x="20563" y="888"/>
                    <a:pt x="21026" y="542"/>
                  </a:cubicBezTo>
                  <a:cubicBezTo>
                    <a:pt x="21489" y="197"/>
                    <a:pt x="21544" y="9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3" name="Line"/>
            <p:cNvSpPr/>
            <p:nvPr/>
          </p:nvSpPr>
          <p:spPr>
            <a:xfrm>
              <a:off x="1345383" y="716345"/>
              <a:ext cx="1609812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600" fill="norm" stroke="1" extrusionOk="0">
                  <a:moveTo>
                    <a:pt x="2854" y="13553"/>
                  </a:moveTo>
                  <a:cubicBezTo>
                    <a:pt x="2002" y="15388"/>
                    <a:pt x="1151" y="17224"/>
                    <a:pt x="654" y="18424"/>
                  </a:cubicBezTo>
                  <a:cubicBezTo>
                    <a:pt x="157" y="19624"/>
                    <a:pt x="15" y="20188"/>
                    <a:pt x="1" y="20682"/>
                  </a:cubicBezTo>
                  <a:cubicBezTo>
                    <a:pt x="-13" y="21176"/>
                    <a:pt x="101" y="21600"/>
                    <a:pt x="555" y="21600"/>
                  </a:cubicBezTo>
                  <a:cubicBezTo>
                    <a:pt x="1009" y="21600"/>
                    <a:pt x="1804" y="21176"/>
                    <a:pt x="2797" y="20259"/>
                  </a:cubicBezTo>
                  <a:cubicBezTo>
                    <a:pt x="3790" y="19341"/>
                    <a:pt x="4983" y="17929"/>
                    <a:pt x="5990" y="16729"/>
                  </a:cubicBezTo>
                  <a:cubicBezTo>
                    <a:pt x="6998" y="15529"/>
                    <a:pt x="7821" y="14541"/>
                    <a:pt x="8942" y="13200"/>
                  </a:cubicBezTo>
                  <a:cubicBezTo>
                    <a:pt x="10063" y="11859"/>
                    <a:pt x="11482" y="10165"/>
                    <a:pt x="12873" y="8612"/>
                  </a:cubicBezTo>
                  <a:cubicBezTo>
                    <a:pt x="14264" y="7059"/>
                    <a:pt x="15626" y="5647"/>
                    <a:pt x="17074" y="4235"/>
                  </a:cubicBezTo>
                  <a:cubicBezTo>
                    <a:pt x="18522" y="2824"/>
                    <a:pt x="20054" y="1412"/>
                    <a:pt x="2158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111" name="Drawing"/>
          <p:cNvGrpSpPr/>
          <p:nvPr/>
        </p:nvGrpSpPr>
        <p:grpSpPr>
          <a:xfrm>
            <a:off x="1587500" y="5449242"/>
            <a:ext cx="1651000" cy="3114015"/>
            <a:chOff x="0" y="0"/>
            <a:chExt cx="1651000" cy="3114014"/>
          </a:xfrm>
        </p:grpSpPr>
        <p:sp>
          <p:nvSpPr>
            <p:cNvPr id="3085" name="Line"/>
            <p:cNvSpPr/>
            <p:nvPr/>
          </p:nvSpPr>
          <p:spPr>
            <a:xfrm>
              <a:off x="0" y="137626"/>
              <a:ext cx="247650" cy="504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8" fill="norm" stroke="1" extrusionOk="0">
                  <a:moveTo>
                    <a:pt x="0" y="4658"/>
                  </a:moveTo>
                  <a:cubicBezTo>
                    <a:pt x="738" y="7279"/>
                    <a:pt x="1477" y="9899"/>
                    <a:pt x="1938" y="12566"/>
                  </a:cubicBezTo>
                  <a:cubicBezTo>
                    <a:pt x="2400" y="15232"/>
                    <a:pt x="2585" y="17943"/>
                    <a:pt x="2677" y="19525"/>
                  </a:cubicBezTo>
                  <a:cubicBezTo>
                    <a:pt x="2769" y="21106"/>
                    <a:pt x="2769" y="21558"/>
                    <a:pt x="2769" y="21558"/>
                  </a:cubicBezTo>
                  <a:cubicBezTo>
                    <a:pt x="2769" y="21558"/>
                    <a:pt x="2769" y="21106"/>
                    <a:pt x="2954" y="19344"/>
                  </a:cubicBezTo>
                  <a:cubicBezTo>
                    <a:pt x="3138" y="17581"/>
                    <a:pt x="3508" y="14509"/>
                    <a:pt x="4431" y="11436"/>
                  </a:cubicBezTo>
                  <a:cubicBezTo>
                    <a:pt x="5354" y="8363"/>
                    <a:pt x="6831" y="5290"/>
                    <a:pt x="7754" y="3528"/>
                  </a:cubicBezTo>
                  <a:cubicBezTo>
                    <a:pt x="8677" y="1766"/>
                    <a:pt x="9046" y="1314"/>
                    <a:pt x="9508" y="862"/>
                  </a:cubicBezTo>
                  <a:cubicBezTo>
                    <a:pt x="9969" y="410"/>
                    <a:pt x="10523" y="-42"/>
                    <a:pt x="11077" y="3"/>
                  </a:cubicBezTo>
                  <a:cubicBezTo>
                    <a:pt x="11631" y="48"/>
                    <a:pt x="12185" y="591"/>
                    <a:pt x="13200" y="2353"/>
                  </a:cubicBezTo>
                  <a:cubicBezTo>
                    <a:pt x="14215" y="4115"/>
                    <a:pt x="15692" y="7098"/>
                    <a:pt x="17169" y="9673"/>
                  </a:cubicBezTo>
                  <a:cubicBezTo>
                    <a:pt x="18646" y="12249"/>
                    <a:pt x="20123" y="14418"/>
                    <a:pt x="21600" y="165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6" name="Line"/>
            <p:cNvSpPr/>
            <p:nvPr/>
          </p:nvSpPr>
          <p:spPr>
            <a:xfrm>
              <a:off x="76200" y="386407"/>
              <a:ext cx="1651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31" y="18327"/>
                    <a:pt x="1662" y="15055"/>
                    <a:pt x="5262" y="11455"/>
                  </a:cubicBezTo>
                  <a:cubicBezTo>
                    <a:pt x="8862" y="7855"/>
                    <a:pt x="15231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7" name="Line"/>
            <p:cNvSpPr/>
            <p:nvPr/>
          </p:nvSpPr>
          <p:spPr>
            <a:xfrm>
              <a:off x="352165" y="70705"/>
              <a:ext cx="206635" cy="408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378" fill="norm" stroke="1" extrusionOk="0">
                  <a:moveTo>
                    <a:pt x="3664" y="8878"/>
                  </a:moveTo>
                  <a:cubicBezTo>
                    <a:pt x="4325" y="12534"/>
                    <a:pt x="4986" y="16189"/>
                    <a:pt x="5427" y="18349"/>
                  </a:cubicBezTo>
                  <a:cubicBezTo>
                    <a:pt x="5868" y="20509"/>
                    <a:pt x="6088" y="21174"/>
                    <a:pt x="5758" y="21340"/>
                  </a:cubicBezTo>
                  <a:cubicBezTo>
                    <a:pt x="5427" y="21506"/>
                    <a:pt x="4546" y="21174"/>
                    <a:pt x="3554" y="19568"/>
                  </a:cubicBezTo>
                  <a:cubicBezTo>
                    <a:pt x="2562" y="17961"/>
                    <a:pt x="1460" y="15081"/>
                    <a:pt x="799" y="12312"/>
                  </a:cubicBezTo>
                  <a:cubicBezTo>
                    <a:pt x="137" y="9543"/>
                    <a:pt x="-83" y="6884"/>
                    <a:pt x="27" y="5057"/>
                  </a:cubicBezTo>
                  <a:cubicBezTo>
                    <a:pt x="137" y="3229"/>
                    <a:pt x="578" y="2232"/>
                    <a:pt x="1129" y="1512"/>
                  </a:cubicBezTo>
                  <a:cubicBezTo>
                    <a:pt x="1680" y="792"/>
                    <a:pt x="2341" y="349"/>
                    <a:pt x="3333" y="128"/>
                  </a:cubicBezTo>
                  <a:cubicBezTo>
                    <a:pt x="4325" y="-94"/>
                    <a:pt x="5648" y="-94"/>
                    <a:pt x="7190" y="681"/>
                  </a:cubicBezTo>
                  <a:cubicBezTo>
                    <a:pt x="8733" y="1457"/>
                    <a:pt x="10497" y="3008"/>
                    <a:pt x="11158" y="5001"/>
                  </a:cubicBezTo>
                  <a:cubicBezTo>
                    <a:pt x="11819" y="6995"/>
                    <a:pt x="11378" y="9432"/>
                    <a:pt x="10386" y="11094"/>
                  </a:cubicBezTo>
                  <a:cubicBezTo>
                    <a:pt x="9395" y="12755"/>
                    <a:pt x="7852" y="13641"/>
                    <a:pt x="6529" y="14140"/>
                  </a:cubicBezTo>
                  <a:cubicBezTo>
                    <a:pt x="5207" y="14638"/>
                    <a:pt x="4105" y="14749"/>
                    <a:pt x="4215" y="15026"/>
                  </a:cubicBezTo>
                  <a:cubicBezTo>
                    <a:pt x="4325" y="15303"/>
                    <a:pt x="5648" y="15746"/>
                    <a:pt x="8733" y="16244"/>
                  </a:cubicBezTo>
                  <a:cubicBezTo>
                    <a:pt x="11819" y="16743"/>
                    <a:pt x="16668" y="17297"/>
                    <a:pt x="21517" y="17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8" name="Line"/>
            <p:cNvSpPr/>
            <p:nvPr/>
          </p:nvSpPr>
          <p:spPr>
            <a:xfrm>
              <a:off x="697889" y="8403"/>
              <a:ext cx="89511" cy="422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0" h="21448" fill="norm" stroke="1" extrusionOk="0">
                  <a:moveTo>
                    <a:pt x="19287" y="1782"/>
                  </a:moveTo>
                  <a:cubicBezTo>
                    <a:pt x="17324" y="1030"/>
                    <a:pt x="15360" y="278"/>
                    <a:pt x="13396" y="63"/>
                  </a:cubicBezTo>
                  <a:cubicBezTo>
                    <a:pt x="11433" y="-152"/>
                    <a:pt x="9469" y="170"/>
                    <a:pt x="7260" y="1245"/>
                  </a:cubicBezTo>
                  <a:cubicBezTo>
                    <a:pt x="5051" y="2320"/>
                    <a:pt x="2596" y="4147"/>
                    <a:pt x="1124" y="6564"/>
                  </a:cubicBezTo>
                  <a:cubicBezTo>
                    <a:pt x="-349" y="8982"/>
                    <a:pt x="-840" y="11991"/>
                    <a:pt x="2596" y="14570"/>
                  </a:cubicBezTo>
                  <a:cubicBezTo>
                    <a:pt x="6033" y="17149"/>
                    <a:pt x="13396" y="19299"/>
                    <a:pt x="20760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9" name="Line"/>
            <p:cNvSpPr/>
            <p:nvPr/>
          </p:nvSpPr>
          <p:spPr>
            <a:xfrm>
              <a:off x="908049" y="90049"/>
              <a:ext cx="131979" cy="516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435" fill="norm" stroke="1" extrusionOk="0">
                  <a:moveTo>
                    <a:pt x="0" y="7552"/>
                  </a:moveTo>
                  <a:cubicBezTo>
                    <a:pt x="686" y="10976"/>
                    <a:pt x="1371" y="14401"/>
                    <a:pt x="1886" y="16552"/>
                  </a:cubicBezTo>
                  <a:cubicBezTo>
                    <a:pt x="2400" y="18703"/>
                    <a:pt x="2743" y="19581"/>
                    <a:pt x="3086" y="20284"/>
                  </a:cubicBezTo>
                  <a:cubicBezTo>
                    <a:pt x="3429" y="20986"/>
                    <a:pt x="3771" y="21513"/>
                    <a:pt x="3943" y="21425"/>
                  </a:cubicBezTo>
                  <a:cubicBezTo>
                    <a:pt x="4114" y="21337"/>
                    <a:pt x="4114" y="20635"/>
                    <a:pt x="3771" y="18747"/>
                  </a:cubicBezTo>
                  <a:cubicBezTo>
                    <a:pt x="3429" y="16859"/>
                    <a:pt x="2743" y="13786"/>
                    <a:pt x="2229" y="10757"/>
                  </a:cubicBezTo>
                  <a:cubicBezTo>
                    <a:pt x="1714" y="7728"/>
                    <a:pt x="1371" y="4742"/>
                    <a:pt x="1371" y="2942"/>
                  </a:cubicBezTo>
                  <a:cubicBezTo>
                    <a:pt x="1371" y="1142"/>
                    <a:pt x="1714" y="528"/>
                    <a:pt x="2743" y="220"/>
                  </a:cubicBezTo>
                  <a:cubicBezTo>
                    <a:pt x="3771" y="-87"/>
                    <a:pt x="5486" y="-87"/>
                    <a:pt x="7543" y="308"/>
                  </a:cubicBezTo>
                  <a:cubicBezTo>
                    <a:pt x="9600" y="703"/>
                    <a:pt x="12000" y="1493"/>
                    <a:pt x="14400" y="2811"/>
                  </a:cubicBezTo>
                  <a:cubicBezTo>
                    <a:pt x="16800" y="4128"/>
                    <a:pt x="19200" y="5972"/>
                    <a:pt x="20400" y="7113"/>
                  </a:cubicBezTo>
                  <a:cubicBezTo>
                    <a:pt x="21600" y="8254"/>
                    <a:pt x="21600" y="8693"/>
                    <a:pt x="20914" y="9133"/>
                  </a:cubicBezTo>
                  <a:cubicBezTo>
                    <a:pt x="20229" y="9572"/>
                    <a:pt x="18857" y="10011"/>
                    <a:pt x="17314" y="10274"/>
                  </a:cubicBezTo>
                  <a:cubicBezTo>
                    <a:pt x="15771" y="10537"/>
                    <a:pt x="14057" y="10625"/>
                    <a:pt x="12000" y="10362"/>
                  </a:cubicBezTo>
                  <a:cubicBezTo>
                    <a:pt x="9943" y="10098"/>
                    <a:pt x="7543" y="9484"/>
                    <a:pt x="6343" y="8913"/>
                  </a:cubicBezTo>
                  <a:cubicBezTo>
                    <a:pt x="5143" y="8342"/>
                    <a:pt x="5143" y="7815"/>
                    <a:pt x="5143" y="7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0" name="Line"/>
            <p:cNvSpPr/>
            <p:nvPr/>
          </p:nvSpPr>
          <p:spPr>
            <a:xfrm>
              <a:off x="1073150" y="-1"/>
              <a:ext cx="157972" cy="446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488" fill="norm" stroke="1" extrusionOk="0">
                  <a:moveTo>
                    <a:pt x="0" y="566"/>
                  </a:moveTo>
                  <a:cubicBezTo>
                    <a:pt x="1137" y="261"/>
                    <a:pt x="2274" y="-45"/>
                    <a:pt x="3553" y="6"/>
                  </a:cubicBezTo>
                  <a:cubicBezTo>
                    <a:pt x="4832" y="57"/>
                    <a:pt x="6253" y="464"/>
                    <a:pt x="8384" y="1840"/>
                  </a:cubicBezTo>
                  <a:cubicBezTo>
                    <a:pt x="10516" y="3215"/>
                    <a:pt x="13358" y="5559"/>
                    <a:pt x="15774" y="8259"/>
                  </a:cubicBezTo>
                  <a:cubicBezTo>
                    <a:pt x="18189" y="10959"/>
                    <a:pt x="20179" y="14015"/>
                    <a:pt x="20889" y="16155"/>
                  </a:cubicBezTo>
                  <a:cubicBezTo>
                    <a:pt x="21600" y="18295"/>
                    <a:pt x="21032" y="19517"/>
                    <a:pt x="20179" y="20281"/>
                  </a:cubicBezTo>
                  <a:cubicBezTo>
                    <a:pt x="19326" y="21046"/>
                    <a:pt x="18189" y="21351"/>
                    <a:pt x="16911" y="21453"/>
                  </a:cubicBezTo>
                  <a:cubicBezTo>
                    <a:pt x="15632" y="21555"/>
                    <a:pt x="14211" y="21453"/>
                    <a:pt x="13074" y="20893"/>
                  </a:cubicBezTo>
                  <a:cubicBezTo>
                    <a:pt x="11937" y="20332"/>
                    <a:pt x="11084" y="19313"/>
                    <a:pt x="10232" y="18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1" name="Line"/>
            <p:cNvSpPr/>
            <p:nvPr/>
          </p:nvSpPr>
          <p:spPr>
            <a:xfrm>
              <a:off x="1397000" y="157807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2" name="Line"/>
            <p:cNvSpPr/>
            <p:nvPr/>
          </p:nvSpPr>
          <p:spPr>
            <a:xfrm>
              <a:off x="1397000" y="329257"/>
              <a:ext cx="25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3" name="Line"/>
            <p:cNvSpPr/>
            <p:nvPr/>
          </p:nvSpPr>
          <p:spPr>
            <a:xfrm>
              <a:off x="577850" y="1774781"/>
              <a:ext cx="215900" cy="357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7" fill="norm" stroke="1" extrusionOk="0">
                  <a:moveTo>
                    <a:pt x="0" y="9231"/>
                  </a:moveTo>
                  <a:cubicBezTo>
                    <a:pt x="635" y="13146"/>
                    <a:pt x="1271" y="17062"/>
                    <a:pt x="1482" y="18894"/>
                  </a:cubicBezTo>
                  <a:cubicBezTo>
                    <a:pt x="1694" y="20725"/>
                    <a:pt x="1482" y="20473"/>
                    <a:pt x="1376" y="18452"/>
                  </a:cubicBezTo>
                  <a:cubicBezTo>
                    <a:pt x="1271" y="16431"/>
                    <a:pt x="1271" y="12641"/>
                    <a:pt x="2329" y="9357"/>
                  </a:cubicBezTo>
                  <a:cubicBezTo>
                    <a:pt x="3388" y="6073"/>
                    <a:pt x="5506" y="3294"/>
                    <a:pt x="7518" y="1715"/>
                  </a:cubicBezTo>
                  <a:cubicBezTo>
                    <a:pt x="9529" y="136"/>
                    <a:pt x="11435" y="-243"/>
                    <a:pt x="13129" y="136"/>
                  </a:cubicBezTo>
                  <a:cubicBezTo>
                    <a:pt x="14824" y="515"/>
                    <a:pt x="16306" y="1652"/>
                    <a:pt x="16941" y="3294"/>
                  </a:cubicBezTo>
                  <a:cubicBezTo>
                    <a:pt x="17576" y="4936"/>
                    <a:pt x="17365" y="7083"/>
                    <a:pt x="16412" y="8725"/>
                  </a:cubicBezTo>
                  <a:cubicBezTo>
                    <a:pt x="15459" y="10368"/>
                    <a:pt x="13765" y="11504"/>
                    <a:pt x="11753" y="12262"/>
                  </a:cubicBezTo>
                  <a:cubicBezTo>
                    <a:pt x="9741" y="13020"/>
                    <a:pt x="7412" y="13399"/>
                    <a:pt x="5718" y="13589"/>
                  </a:cubicBezTo>
                  <a:cubicBezTo>
                    <a:pt x="4024" y="13778"/>
                    <a:pt x="2965" y="13778"/>
                    <a:pt x="3176" y="13904"/>
                  </a:cubicBezTo>
                  <a:cubicBezTo>
                    <a:pt x="3388" y="14031"/>
                    <a:pt x="4871" y="14283"/>
                    <a:pt x="7094" y="15041"/>
                  </a:cubicBezTo>
                  <a:cubicBezTo>
                    <a:pt x="9318" y="15799"/>
                    <a:pt x="12282" y="17062"/>
                    <a:pt x="14824" y="18199"/>
                  </a:cubicBezTo>
                  <a:cubicBezTo>
                    <a:pt x="17365" y="19336"/>
                    <a:pt x="19482" y="20346"/>
                    <a:pt x="21600" y="21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4" name="Line"/>
            <p:cNvSpPr/>
            <p:nvPr/>
          </p:nvSpPr>
          <p:spPr>
            <a:xfrm>
              <a:off x="331111" y="1841351"/>
              <a:ext cx="132076" cy="275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140" fill="norm" stroke="1" extrusionOk="0">
                  <a:moveTo>
                    <a:pt x="8967" y="7734"/>
                  </a:moveTo>
                  <a:cubicBezTo>
                    <a:pt x="7280" y="10658"/>
                    <a:pt x="5593" y="13581"/>
                    <a:pt x="4580" y="15611"/>
                  </a:cubicBezTo>
                  <a:cubicBezTo>
                    <a:pt x="3567" y="17641"/>
                    <a:pt x="3230" y="18778"/>
                    <a:pt x="2555" y="19671"/>
                  </a:cubicBezTo>
                  <a:cubicBezTo>
                    <a:pt x="1880" y="20564"/>
                    <a:pt x="867" y="21214"/>
                    <a:pt x="361" y="21133"/>
                  </a:cubicBezTo>
                  <a:cubicBezTo>
                    <a:pt x="-145" y="21052"/>
                    <a:pt x="-145" y="20240"/>
                    <a:pt x="530" y="17560"/>
                  </a:cubicBezTo>
                  <a:cubicBezTo>
                    <a:pt x="1205" y="14880"/>
                    <a:pt x="2555" y="10333"/>
                    <a:pt x="4411" y="7085"/>
                  </a:cubicBezTo>
                  <a:cubicBezTo>
                    <a:pt x="6267" y="3837"/>
                    <a:pt x="8630" y="1888"/>
                    <a:pt x="10655" y="832"/>
                  </a:cubicBezTo>
                  <a:cubicBezTo>
                    <a:pt x="12680" y="-224"/>
                    <a:pt x="14368" y="-386"/>
                    <a:pt x="16224" y="994"/>
                  </a:cubicBezTo>
                  <a:cubicBezTo>
                    <a:pt x="18080" y="2375"/>
                    <a:pt x="20105" y="5298"/>
                    <a:pt x="20780" y="8709"/>
                  </a:cubicBezTo>
                  <a:cubicBezTo>
                    <a:pt x="21455" y="12119"/>
                    <a:pt x="20780" y="16017"/>
                    <a:pt x="20105" y="199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5" name="Line"/>
            <p:cNvSpPr/>
            <p:nvPr/>
          </p:nvSpPr>
          <p:spPr>
            <a:xfrm>
              <a:off x="342900" y="1961207"/>
              <a:ext cx="1841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45" y="18327"/>
                    <a:pt x="1490" y="15055"/>
                    <a:pt x="5090" y="11455"/>
                  </a:cubicBezTo>
                  <a:cubicBezTo>
                    <a:pt x="8690" y="7855"/>
                    <a:pt x="15145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6" name="Line"/>
            <p:cNvSpPr/>
            <p:nvPr/>
          </p:nvSpPr>
          <p:spPr>
            <a:xfrm>
              <a:off x="928817" y="1758007"/>
              <a:ext cx="112583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600" fill="norm" stroke="1" extrusionOk="0">
                  <a:moveTo>
                    <a:pt x="14075" y="0"/>
                  </a:moveTo>
                  <a:cubicBezTo>
                    <a:pt x="10075" y="2145"/>
                    <a:pt x="6075" y="4289"/>
                    <a:pt x="3475" y="6970"/>
                  </a:cubicBezTo>
                  <a:cubicBezTo>
                    <a:pt x="875" y="9651"/>
                    <a:pt x="-325" y="12868"/>
                    <a:pt x="75" y="15319"/>
                  </a:cubicBezTo>
                  <a:cubicBezTo>
                    <a:pt x="475" y="17770"/>
                    <a:pt x="2475" y="19455"/>
                    <a:pt x="6275" y="20374"/>
                  </a:cubicBezTo>
                  <a:cubicBezTo>
                    <a:pt x="10075" y="21294"/>
                    <a:pt x="15675" y="21447"/>
                    <a:pt x="212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7" name="Line"/>
            <p:cNvSpPr/>
            <p:nvPr/>
          </p:nvSpPr>
          <p:spPr>
            <a:xfrm>
              <a:off x="1168400" y="1846907"/>
              <a:ext cx="254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8" name="Line"/>
            <p:cNvSpPr/>
            <p:nvPr/>
          </p:nvSpPr>
          <p:spPr>
            <a:xfrm>
              <a:off x="1238250" y="1788535"/>
              <a:ext cx="113284" cy="255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525" fill="norm" stroke="1" extrusionOk="0">
                  <a:moveTo>
                    <a:pt x="0" y="639"/>
                  </a:moveTo>
                  <a:cubicBezTo>
                    <a:pt x="2800" y="282"/>
                    <a:pt x="5600" y="-75"/>
                    <a:pt x="7800" y="14"/>
                  </a:cubicBezTo>
                  <a:cubicBezTo>
                    <a:pt x="10000" y="104"/>
                    <a:pt x="11600" y="639"/>
                    <a:pt x="14400" y="2692"/>
                  </a:cubicBezTo>
                  <a:cubicBezTo>
                    <a:pt x="17200" y="4745"/>
                    <a:pt x="21200" y="8315"/>
                    <a:pt x="21400" y="11707"/>
                  </a:cubicBezTo>
                  <a:cubicBezTo>
                    <a:pt x="21600" y="15099"/>
                    <a:pt x="18000" y="18312"/>
                    <a:pt x="14400" y="21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9" name="Line"/>
            <p:cNvSpPr/>
            <p:nvPr/>
          </p:nvSpPr>
          <p:spPr>
            <a:xfrm>
              <a:off x="1530349" y="1802457"/>
              <a:ext cx="31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1200"/>
                    <a:pt x="7200" y="2400"/>
                    <a:pt x="3600" y="6000"/>
                  </a:cubicBezTo>
                  <a:cubicBezTo>
                    <a:pt x="0" y="9600"/>
                    <a:pt x="0" y="15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0" name="Line"/>
            <p:cNvSpPr/>
            <p:nvPr/>
          </p:nvSpPr>
          <p:spPr>
            <a:xfrm>
              <a:off x="1536700" y="1992957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1" name="Line"/>
            <p:cNvSpPr/>
            <p:nvPr/>
          </p:nvSpPr>
          <p:spPr>
            <a:xfrm>
              <a:off x="445721" y="2539598"/>
              <a:ext cx="163879" cy="457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429" fill="norm" stroke="1" extrusionOk="0">
                  <a:moveTo>
                    <a:pt x="8148" y="9190"/>
                  </a:moveTo>
                  <a:cubicBezTo>
                    <a:pt x="7040" y="11568"/>
                    <a:pt x="5932" y="13946"/>
                    <a:pt x="4963" y="15828"/>
                  </a:cubicBezTo>
                  <a:cubicBezTo>
                    <a:pt x="3994" y="17711"/>
                    <a:pt x="3163" y="19098"/>
                    <a:pt x="2332" y="20039"/>
                  </a:cubicBezTo>
                  <a:cubicBezTo>
                    <a:pt x="1502" y="20981"/>
                    <a:pt x="671" y="21476"/>
                    <a:pt x="255" y="21426"/>
                  </a:cubicBezTo>
                  <a:cubicBezTo>
                    <a:pt x="-160" y="21377"/>
                    <a:pt x="-160" y="20782"/>
                    <a:pt x="948" y="18751"/>
                  </a:cubicBezTo>
                  <a:cubicBezTo>
                    <a:pt x="2055" y="16720"/>
                    <a:pt x="4271" y="13252"/>
                    <a:pt x="7040" y="10181"/>
                  </a:cubicBezTo>
                  <a:cubicBezTo>
                    <a:pt x="9809" y="7109"/>
                    <a:pt x="13132" y="4434"/>
                    <a:pt x="15486" y="2700"/>
                  </a:cubicBezTo>
                  <a:cubicBezTo>
                    <a:pt x="17840" y="966"/>
                    <a:pt x="19225" y="173"/>
                    <a:pt x="19917" y="25"/>
                  </a:cubicBezTo>
                  <a:cubicBezTo>
                    <a:pt x="20609" y="-124"/>
                    <a:pt x="20609" y="371"/>
                    <a:pt x="20609" y="2601"/>
                  </a:cubicBezTo>
                  <a:cubicBezTo>
                    <a:pt x="20609" y="4830"/>
                    <a:pt x="20609" y="8793"/>
                    <a:pt x="20748" y="11915"/>
                  </a:cubicBezTo>
                  <a:cubicBezTo>
                    <a:pt x="20886" y="15036"/>
                    <a:pt x="21163" y="17315"/>
                    <a:pt x="21440" y="195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2" name="Line"/>
            <p:cNvSpPr/>
            <p:nvPr/>
          </p:nvSpPr>
          <p:spPr>
            <a:xfrm>
              <a:off x="489655" y="2805757"/>
              <a:ext cx="170746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600" fill="norm" stroke="1" extrusionOk="0">
                  <a:moveTo>
                    <a:pt x="703" y="21600"/>
                  </a:moveTo>
                  <a:cubicBezTo>
                    <a:pt x="176" y="18635"/>
                    <a:pt x="-351" y="15671"/>
                    <a:pt x="308" y="13553"/>
                  </a:cubicBezTo>
                  <a:cubicBezTo>
                    <a:pt x="966" y="11435"/>
                    <a:pt x="2810" y="10165"/>
                    <a:pt x="6498" y="8047"/>
                  </a:cubicBezTo>
                  <a:cubicBezTo>
                    <a:pt x="10186" y="5929"/>
                    <a:pt x="15717" y="2965"/>
                    <a:pt x="212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3" name="Line"/>
            <p:cNvSpPr/>
            <p:nvPr/>
          </p:nvSpPr>
          <p:spPr>
            <a:xfrm>
              <a:off x="701427" y="2523097"/>
              <a:ext cx="181223" cy="418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550" fill="norm" stroke="1" extrusionOk="0">
                  <a:moveTo>
                    <a:pt x="4174" y="9659"/>
                  </a:moveTo>
                  <a:cubicBezTo>
                    <a:pt x="3169" y="12059"/>
                    <a:pt x="2164" y="14459"/>
                    <a:pt x="1662" y="16259"/>
                  </a:cubicBezTo>
                  <a:cubicBezTo>
                    <a:pt x="1160" y="18059"/>
                    <a:pt x="1160" y="19259"/>
                    <a:pt x="1160" y="20132"/>
                  </a:cubicBezTo>
                  <a:cubicBezTo>
                    <a:pt x="1160" y="21005"/>
                    <a:pt x="1160" y="21550"/>
                    <a:pt x="909" y="21550"/>
                  </a:cubicBezTo>
                  <a:cubicBezTo>
                    <a:pt x="657" y="21550"/>
                    <a:pt x="155" y="21005"/>
                    <a:pt x="30" y="19095"/>
                  </a:cubicBezTo>
                  <a:cubicBezTo>
                    <a:pt x="-96" y="17186"/>
                    <a:pt x="155" y="13914"/>
                    <a:pt x="1285" y="10641"/>
                  </a:cubicBezTo>
                  <a:cubicBezTo>
                    <a:pt x="2416" y="7368"/>
                    <a:pt x="4425" y="4095"/>
                    <a:pt x="5932" y="2241"/>
                  </a:cubicBezTo>
                  <a:cubicBezTo>
                    <a:pt x="7439" y="386"/>
                    <a:pt x="8444" y="-50"/>
                    <a:pt x="9448" y="5"/>
                  </a:cubicBezTo>
                  <a:cubicBezTo>
                    <a:pt x="10453" y="59"/>
                    <a:pt x="11457" y="605"/>
                    <a:pt x="12085" y="1968"/>
                  </a:cubicBezTo>
                  <a:cubicBezTo>
                    <a:pt x="12713" y="3332"/>
                    <a:pt x="12964" y="5514"/>
                    <a:pt x="11960" y="7477"/>
                  </a:cubicBezTo>
                  <a:cubicBezTo>
                    <a:pt x="10955" y="9441"/>
                    <a:pt x="8695" y="11186"/>
                    <a:pt x="7816" y="12605"/>
                  </a:cubicBezTo>
                  <a:cubicBezTo>
                    <a:pt x="6937" y="14023"/>
                    <a:pt x="7439" y="15114"/>
                    <a:pt x="9951" y="16314"/>
                  </a:cubicBezTo>
                  <a:cubicBezTo>
                    <a:pt x="12462" y="17514"/>
                    <a:pt x="16983" y="18823"/>
                    <a:pt x="21504" y="20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4" name="Line"/>
            <p:cNvSpPr/>
            <p:nvPr/>
          </p:nvSpPr>
          <p:spPr>
            <a:xfrm>
              <a:off x="962784" y="2573556"/>
              <a:ext cx="186567" cy="342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159" fill="norm" stroke="1" extrusionOk="0">
                  <a:moveTo>
                    <a:pt x="16834" y="2579"/>
                  </a:moveTo>
                  <a:cubicBezTo>
                    <a:pt x="15874" y="1663"/>
                    <a:pt x="14914" y="746"/>
                    <a:pt x="13834" y="288"/>
                  </a:cubicBezTo>
                  <a:cubicBezTo>
                    <a:pt x="12754" y="-170"/>
                    <a:pt x="11554" y="-170"/>
                    <a:pt x="9394" y="943"/>
                  </a:cubicBezTo>
                  <a:cubicBezTo>
                    <a:pt x="7234" y="2055"/>
                    <a:pt x="4114" y="4281"/>
                    <a:pt x="2194" y="7226"/>
                  </a:cubicBezTo>
                  <a:cubicBezTo>
                    <a:pt x="274" y="10172"/>
                    <a:pt x="-446" y="13837"/>
                    <a:pt x="274" y="16390"/>
                  </a:cubicBezTo>
                  <a:cubicBezTo>
                    <a:pt x="994" y="18943"/>
                    <a:pt x="3154" y="20383"/>
                    <a:pt x="6874" y="20906"/>
                  </a:cubicBezTo>
                  <a:cubicBezTo>
                    <a:pt x="10594" y="21430"/>
                    <a:pt x="15874" y="21037"/>
                    <a:pt x="21154" y="206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5" name="Line"/>
            <p:cNvSpPr/>
            <p:nvPr/>
          </p:nvSpPr>
          <p:spPr>
            <a:xfrm>
              <a:off x="1181099" y="2655095"/>
              <a:ext cx="116418" cy="275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4" fill="norm" stroke="1" extrusionOk="0">
                  <a:moveTo>
                    <a:pt x="0" y="2321"/>
                  </a:moveTo>
                  <a:cubicBezTo>
                    <a:pt x="0" y="1502"/>
                    <a:pt x="0" y="684"/>
                    <a:pt x="1571" y="275"/>
                  </a:cubicBezTo>
                  <a:cubicBezTo>
                    <a:pt x="3142" y="-134"/>
                    <a:pt x="6284" y="-134"/>
                    <a:pt x="9622" y="602"/>
                  </a:cubicBezTo>
                  <a:cubicBezTo>
                    <a:pt x="12960" y="1339"/>
                    <a:pt x="16495" y="2811"/>
                    <a:pt x="18655" y="3957"/>
                  </a:cubicBezTo>
                  <a:cubicBezTo>
                    <a:pt x="20815" y="5102"/>
                    <a:pt x="21600" y="5921"/>
                    <a:pt x="21600" y="6739"/>
                  </a:cubicBezTo>
                  <a:cubicBezTo>
                    <a:pt x="21600" y="7557"/>
                    <a:pt x="20815" y="8375"/>
                    <a:pt x="19636" y="9030"/>
                  </a:cubicBezTo>
                  <a:cubicBezTo>
                    <a:pt x="18458" y="9684"/>
                    <a:pt x="16887" y="10175"/>
                    <a:pt x="16691" y="11402"/>
                  </a:cubicBezTo>
                  <a:cubicBezTo>
                    <a:pt x="16495" y="12630"/>
                    <a:pt x="17673" y="14593"/>
                    <a:pt x="18262" y="16066"/>
                  </a:cubicBezTo>
                  <a:cubicBezTo>
                    <a:pt x="18851" y="17539"/>
                    <a:pt x="18851" y="18521"/>
                    <a:pt x="18458" y="19421"/>
                  </a:cubicBezTo>
                  <a:cubicBezTo>
                    <a:pt x="18065" y="20321"/>
                    <a:pt x="17280" y="21139"/>
                    <a:pt x="16102" y="21302"/>
                  </a:cubicBezTo>
                  <a:cubicBezTo>
                    <a:pt x="14924" y="21466"/>
                    <a:pt x="13353" y="20975"/>
                    <a:pt x="11782" y="20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6" name="Line"/>
            <p:cNvSpPr/>
            <p:nvPr/>
          </p:nvSpPr>
          <p:spPr>
            <a:xfrm>
              <a:off x="1320799" y="2559875"/>
              <a:ext cx="183135" cy="347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361" fill="norm" stroke="1" extrusionOk="0">
                  <a:moveTo>
                    <a:pt x="0" y="1062"/>
                  </a:moveTo>
                  <a:cubicBezTo>
                    <a:pt x="2979" y="412"/>
                    <a:pt x="5959" y="-239"/>
                    <a:pt x="8814" y="86"/>
                  </a:cubicBezTo>
                  <a:cubicBezTo>
                    <a:pt x="11669" y="412"/>
                    <a:pt x="14400" y="1713"/>
                    <a:pt x="16883" y="4185"/>
                  </a:cubicBezTo>
                  <a:cubicBezTo>
                    <a:pt x="19366" y="6657"/>
                    <a:pt x="21600" y="10301"/>
                    <a:pt x="21476" y="13228"/>
                  </a:cubicBezTo>
                  <a:cubicBezTo>
                    <a:pt x="21352" y="16156"/>
                    <a:pt x="18869" y="18368"/>
                    <a:pt x="17007" y="19604"/>
                  </a:cubicBezTo>
                  <a:cubicBezTo>
                    <a:pt x="15145" y="20841"/>
                    <a:pt x="13903" y="21101"/>
                    <a:pt x="12662" y="21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7" name="Line"/>
            <p:cNvSpPr/>
            <p:nvPr/>
          </p:nvSpPr>
          <p:spPr>
            <a:xfrm>
              <a:off x="1631950" y="2716857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8" name="Line"/>
            <p:cNvSpPr/>
            <p:nvPr/>
          </p:nvSpPr>
          <p:spPr>
            <a:xfrm>
              <a:off x="1631950" y="2901007"/>
              <a:ext cx="190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9" name="Line"/>
            <p:cNvSpPr/>
            <p:nvPr/>
          </p:nvSpPr>
          <p:spPr>
            <a:xfrm>
              <a:off x="1116494" y="3047057"/>
              <a:ext cx="293207" cy="30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0980" fill="norm" stroke="1" extrusionOk="0">
                  <a:moveTo>
                    <a:pt x="2412" y="8640"/>
                  </a:moveTo>
                  <a:cubicBezTo>
                    <a:pt x="1169" y="12960"/>
                    <a:pt x="-74" y="17280"/>
                    <a:pt x="4" y="19440"/>
                  </a:cubicBezTo>
                  <a:cubicBezTo>
                    <a:pt x="81" y="21600"/>
                    <a:pt x="1480" y="21600"/>
                    <a:pt x="4355" y="18720"/>
                  </a:cubicBezTo>
                  <a:cubicBezTo>
                    <a:pt x="7230" y="15840"/>
                    <a:pt x="11581" y="10080"/>
                    <a:pt x="14689" y="6480"/>
                  </a:cubicBezTo>
                  <a:cubicBezTo>
                    <a:pt x="17797" y="2880"/>
                    <a:pt x="19661" y="1440"/>
                    <a:pt x="2152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0" name="Line"/>
            <p:cNvSpPr/>
            <p:nvPr/>
          </p:nvSpPr>
          <p:spPr>
            <a:xfrm>
              <a:off x="1127071" y="3081713"/>
              <a:ext cx="231829" cy="32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0602" fill="norm" stroke="1" extrusionOk="0">
                  <a:moveTo>
                    <a:pt x="6191" y="18397"/>
                  </a:moveTo>
                  <a:cubicBezTo>
                    <a:pt x="5012" y="19747"/>
                    <a:pt x="3834" y="21097"/>
                    <a:pt x="2558" y="20422"/>
                  </a:cubicBezTo>
                  <a:cubicBezTo>
                    <a:pt x="1282" y="19747"/>
                    <a:pt x="-93" y="17047"/>
                    <a:pt x="5" y="13672"/>
                  </a:cubicBezTo>
                  <a:cubicBezTo>
                    <a:pt x="103" y="10297"/>
                    <a:pt x="1674" y="6247"/>
                    <a:pt x="4522" y="3547"/>
                  </a:cubicBezTo>
                  <a:cubicBezTo>
                    <a:pt x="7369" y="847"/>
                    <a:pt x="11492" y="-503"/>
                    <a:pt x="14143" y="172"/>
                  </a:cubicBezTo>
                  <a:cubicBezTo>
                    <a:pt x="16794" y="847"/>
                    <a:pt x="17972" y="3547"/>
                    <a:pt x="17776" y="7597"/>
                  </a:cubicBezTo>
                  <a:cubicBezTo>
                    <a:pt x="17580" y="11647"/>
                    <a:pt x="16009" y="17047"/>
                    <a:pt x="15911" y="18397"/>
                  </a:cubicBezTo>
                  <a:cubicBezTo>
                    <a:pt x="15812" y="19747"/>
                    <a:pt x="17187" y="17047"/>
                    <a:pt x="18365" y="14347"/>
                  </a:cubicBezTo>
                  <a:cubicBezTo>
                    <a:pt x="19543" y="11647"/>
                    <a:pt x="20525" y="8947"/>
                    <a:pt x="21507" y="6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57" name="Drawing"/>
          <p:cNvGrpSpPr/>
          <p:nvPr/>
        </p:nvGrpSpPr>
        <p:grpSpPr>
          <a:xfrm>
            <a:off x="296371" y="1358015"/>
            <a:ext cx="12683029" cy="7443086"/>
            <a:chOff x="-12700" y="0"/>
            <a:chExt cx="12683029" cy="7443084"/>
          </a:xfrm>
        </p:grpSpPr>
        <p:sp>
          <p:nvSpPr>
            <p:cNvPr id="3113" name="Line"/>
            <p:cNvSpPr/>
            <p:nvPr/>
          </p:nvSpPr>
          <p:spPr>
            <a:xfrm>
              <a:off x="366256" y="564723"/>
              <a:ext cx="156524" cy="561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292" fill="norm" stroke="1" extrusionOk="0">
                  <a:moveTo>
                    <a:pt x="19312" y="1495"/>
                  </a:moveTo>
                  <a:cubicBezTo>
                    <a:pt x="19028" y="1094"/>
                    <a:pt x="18743" y="692"/>
                    <a:pt x="18033" y="371"/>
                  </a:cubicBezTo>
                  <a:cubicBezTo>
                    <a:pt x="17322" y="50"/>
                    <a:pt x="16185" y="-191"/>
                    <a:pt x="13201" y="210"/>
                  </a:cubicBezTo>
                  <a:cubicBezTo>
                    <a:pt x="10217" y="612"/>
                    <a:pt x="5385" y="1656"/>
                    <a:pt x="2685" y="2379"/>
                  </a:cubicBezTo>
                  <a:cubicBezTo>
                    <a:pt x="-15" y="3101"/>
                    <a:pt x="-583" y="3503"/>
                    <a:pt x="554" y="3944"/>
                  </a:cubicBezTo>
                  <a:cubicBezTo>
                    <a:pt x="1691" y="4386"/>
                    <a:pt x="4533" y="4868"/>
                    <a:pt x="7375" y="5269"/>
                  </a:cubicBezTo>
                  <a:cubicBezTo>
                    <a:pt x="10217" y="5671"/>
                    <a:pt x="13059" y="5992"/>
                    <a:pt x="14906" y="6674"/>
                  </a:cubicBezTo>
                  <a:cubicBezTo>
                    <a:pt x="16754" y="7357"/>
                    <a:pt x="17606" y="8401"/>
                    <a:pt x="16470" y="9485"/>
                  </a:cubicBezTo>
                  <a:cubicBezTo>
                    <a:pt x="15333" y="10569"/>
                    <a:pt x="12206" y="11693"/>
                    <a:pt x="9649" y="12416"/>
                  </a:cubicBezTo>
                  <a:cubicBezTo>
                    <a:pt x="7091" y="13138"/>
                    <a:pt x="5101" y="13460"/>
                    <a:pt x="4959" y="13580"/>
                  </a:cubicBezTo>
                  <a:cubicBezTo>
                    <a:pt x="4817" y="13700"/>
                    <a:pt x="6522" y="13620"/>
                    <a:pt x="7517" y="13781"/>
                  </a:cubicBezTo>
                  <a:cubicBezTo>
                    <a:pt x="8512" y="13941"/>
                    <a:pt x="8796" y="14343"/>
                    <a:pt x="8370" y="15226"/>
                  </a:cubicBezTo>
                  <a:cubicBezTo>
                    <a:pt x="7943" y="16109"/>
                    <a:pt x="6806" y="17474"/>
                    <a:pt x="6096" y="18558"/>
                  </a:cubicBezTo>
                  <a:cubicBezTo>
                    <a:pt x="5385" y="19642"/>
                    <a:pt x="5101" y="20445"/>
                    <a:pt x="5812" y="20887"/>
                  </a:cubicBezTo>
                  <a:cubicBezTo>
                    <a:pt x="6522" y="21329"/>
                    <a:pt x="8228" y="21409"/>
                    <a:pt x="10928" y="21128"/>
                  </a:cubicBezTo>
                  <a:cubicBezTo>
                    <a:pt x="13628" y="20847"/>
                    <a:pt x="17322" y="20205"/>
                    <a:pt x="21017" y="19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4" name="Line"/>
            <p:cNvSpPr/>
            <p:nvPr/>
          </p:nvSpPr>
          <p:spPr>
            <a:xfrm>
              <a:off x="621701" y="781934"/>
              <a:ext cx="192384" cy="401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478" fill="norm" stroke="1" extrusionOk="0">
                  <a:moveTo>
                    <a:pt x="297" y="0"/>
                  </a:moveTo>
                  <a:cubicBezTo>
                    <a:pt x="62" y="1696"/>
                    <a:pt x="-173" y="3393"/>
                    <a:pt x="179" y="4580"/>
                  </a:cubicBezTo>
                  <a:cubicBezTo>
                    <a:pt x="531" y="5768"/>
                    <a:pt x="1470" y="6446"/>
                    <a:pt x="3114" y="6559"/>
                  </a:cubicBezTo>
                  <a:cubicBezTo>
                    <a:pt x="4757" y="6672"/>
                    <a:pt x="7105" y="6220"/>
                    <a:pt x="8749" y="5372"/>
                  </a:cubicBezTo>
                  <a:cubicBezTo>
                    <a:pt x="10392" y="4524"/>
                    <a:pt x="11331" y="3280"/>
                    <a:pt x="11801" y="2205"/>
                  </a:cubicBezTo>
                  <a:cubicBezTo>
                    <a:pt x="12270" y="1131"/>
                    <a:pt x="12270" y="226"/>
                    <a:pt x="12270" y="226"/>
                  </a:cubicBezTo>
                  <a:cubicBezTo>
                    <a:pt x="12270" y="226"/>
                    <a:pt x="12270" y="1131"/>
                    <a:pt x="13210" y="2997"/>
                  </a:cubicBezTo>
                  <a:cubicBezTo>
                    <a:pt x="14149" y="4863"/>
                    <a:pt x="16027" y="7690"/>
                    <a:pt x="17553" y="10291"/>
                  </a:cubicBezTo>
                  <a:cubicBezTo>
                    <a:pt x="19079" y="12892"/>
                    <a:pt x="20253" y="15267"/>
                    <a:pt x="20840" y="16794"/>
                  </a:cubicBezTo>
                  <a:cubicBezTo>
                    <a:pt x="21427" y="18320"/>
                    <a:pt x="21427" y="18999"/>
                    <a:pt x="21192" y="19621"/>
                  </a:cubicBezTo>
                  <a:cubicBezTo>
                    <a:pt x="20957" y="20243"/>
                    <a:pt x="20488" y="20808"/>
                    <a:pt x="19431" y="21148"/>
                  </a:cubicBezTo>
                  <a:cubicBezTo>
                    <a:pt x="18375" y="21487"/>
                    <a:pt x="16731" y="21600"/>
                    <a:pt x="15440" y="21317"/>
                  </a:cubicBezTo>
                  <a:cubicBezTo>
                    <a:pt x="14149" y="21035"/>
                    <a:pt x="13210" y="20356"/>
                    <a:pt x="13092" y="19395"/>
                  </a:cubicBezTo>
                  <a:cubicBezTo>
                    <a:pt x="12975" y="18434"/>
                    <a:pt x="13679" y="17190"/>
                    <a:pt x="14384" y="159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5" name="Line"/>
            <p:cNvSpPr/>
            <p:nvPr/>
          </p:nvSpPr>
          <p:spPr>
            <a:xfrm>
              <a:off x="884729" y="921634"/>
              <a:ext cx="254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6" name="Line"/>
            <p:cNvSpPr/>
            <p:nvPr/>
          </p:nvSpPr>
          <p:spPr>
            <a:xfrm>
              <a:off x="1062529" y="972434"/>
              <a:ext cx="190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7" name="Line"/>
            <p:cNvSpPr/>
            <p:nvPr/>
          </p:nvSpPr>
          <p:spPr>
            <a:xfrm>
              <a:off x="1206462" y="775584"/>
              <a:ext cx="186268" cy="349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3" fill="norm" stroke="1" extrusionOk="0">
                  <a:moveTo>
                    <a:pt x="2455" y="0"/>
                  </a:moveTo>
                  <a:cubicBezTo>
                    <a:pt x="1227" y="1301"/>
                    <a:pt x="0" y="2602"/>
                    <a:pt x="0" y="3904"/>
                  </a:cubicBezTo>
                  <a:cubicBezTo>
                    <a:pt x="0" y="5205"/>
                    <a:pt x="1227" y="6506"/>
                    <a:pt x="2577" y="7287"/>
                  </a:cubicBezTo>
                  <a:cubicBezTo>
                    <a:pt x="3927" y="8067"/>
                    <a:pt x="5400" y="8328"/>
                    <a:pt x="6873" y="7937"/>
                  </a:cubicBezTo>
                  <a:cubicBezTo>
                    <a:pt x="8345" y="7547"/>
                    <a:pt x="9818" y="6506"/>
                    <a:pt x="10800" y="5335"/>
                  </a:cubicBezTo>
                  <a:cubicBezTo>
                    <a:pt x="11782" y="4164"/>
                    <a:pt x="12273" y="2863"/>
                    <a:pt x="12518" y="1822"/>
                  </a:cubicBezTo>
                  <a:cubicBezTo>
                    <a:pt x="12764" y="781"/>
                    <a:pt x="12764" y="0"/>
                    <a:pt x="13132" y="195"/>
                  </a:cubicBezTo>
                  <a:cubicBezTo>
                    <a:pt x="13500" y="390"/>
                    <a:pt x="14236" y="1561"/>
                    <a:pt x="15709" y="4034"/>
                  </a:cubicBezTo>
                  <a:cubicBezTo>
                    <a:pt x="17182" y="6506"/>
                    <a:pt x="19391" y="10280"/>
                    <a:pt x="20495" y="13012"/>
                  </a:cubicBezTo>
                  <a:cubicBezTo>
                    <a:pt x="21600" y="15745"/>
                    <a:pt x="21600" y="17436"/>
                    <a:pt x="21600" y="18607"/>
                  </a:cubicBezTo>
                  <a:cubicBezTo>
                    <a:pt x="21600" y="19778"/>
                    <a:pt x="21600" y="20429"/>
                    <a:pt x="20986" y="20884"/>
                  </a:cubicBezTo>
                  <a:cubicBezTo>
                    <a:pt x="20373" y="21340"/>
                    <a:pt x="19145" y="21600"/>
                    <a:pt x="18164" y="21470"/>
                  </a:cubicBezTo>
                  <a:cubicBezTo>
                    <a:pt x="17182" y="21340"/>
                    <a:pt x="16445" y="20819"/>
                    <a:pt x="16077" y="19973"/>
                  </a:cubicBezTo>
                  <a:cubicBezTo>
                    <a:pt x="15709" y="19128"/>
                    <a:pt x="15709" y="17957"/>
                    <a:pt x="15709" y="167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8" name="Line"/>
            <p:cNvSpPr/>
            <p:nvPr/>
          </p:nvSpPr>
          <p:spPr>
            <a:xfrm>
              <a:off x="1500679" y="902584"/>
              <a:ext cx="101601" cy="68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241" fill="norm" stroke="1" extrusionOk="0">
                  <a:moveTo>
                    <a:pt x="0" y="0"/>
                  </a:moveTo>
                  <a:cubicBezTo>
                    <a:pt x="1322" y="2618"/>
                    <a:pt x="2645" y="5236"/>
                    <a:pt x="2204" y="8836"/>
                  </a:cubicBezTo>
                  <a:cubicBezTo>
                    <a:pt x="1763" y="12436"/>
                    <a:pt x="-441" y="17018"/>
                    <a:pt x="220" y="19309"/>
                  </a:cubicBezTo>
                  <a:cubicBezTo>
                    <a:pt x="881" y="21600"/>
                    <a:pt x="4408" y="21600"/>
                    <a:pt x="8375" y="20618"/>
                  </a:cubicBezTo>
                  <a:cubicBezTo>
                    <a:pt x="12343" y="19636"/>
                    <a:pt x="16751" y="17673"/>
                    <a:pt x="21159" y="15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9" name="Line"/>
            <p:cNvSpPr/>
            <p:nvPr/>
          </p:nvSpPr>
          <p:spPr>
            <a:xfrm>
              <a:off x="1666522" y="953384"/>
              <a:ext cx="37358" cy="49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4" h="20877" fill="norm" stroke="1" extrusionOk="0">
                  <a:moveTo>
                    <a:pt x="13243" y="0"/>
                  </a:moveTo>
                  <a:cubicBezTo>
                    <a:pt x="9832" y="3600"/>
                    <a:pt x="6422" y="7200"/>
                    <a:pt x="3580" y="11250"/>
                  </a:cubicBezTo>
                  <a:cubicBezTo>
                    <a:pt x="738" y="15300"/>
                    <a:pt x="-1536" y="19800"/>
                    <a:pt x="1306" y="20700"/>
                  </a:cubicBezTo>
                  <a:cubicBezTo>
                    <a:pt x="4148" y="21600"/>
                    <a:pt x="12106" y="18900"/>
                    <a:pt x="20064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0" name="Line"/>
            <p:cNvSpPr/>
            <p:nvPr/>
          </p:nvSpPr>
          <p:spPr>
            <a:xfrm>
              <a:off x="1786429" y="944356"/>
              <a:ext cx="1841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717" y="12302"/>
                    <a:pt x="9434" y="4448"/>
                    <a:pt x="13034" y="1502"/>
                  </a:cubicBezTo>
                  <a:cubicBezTo>
                    <a:pt x="16634" y="-1443"/>
                    <a:pt x="19117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1" name="Line"/>
            <p:cNvSpPr/>
            <p:nvPr/>
          </p:nvSpPr>
          <p:spPr>
            <a:xfrm>
              <a:off x="2142029" y="915284"/>
              <a:ext cx="42738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8" h="21600" fill="norm" stroke="1" extrusionOk="0">
                  <a:moveTo>
                    <a:pt x="3086" y="0"/>
                  </a:moveTo>
                  <a:cubicBezTo>
                    <a:pt x="9257" y="1029"/>
                    <a:pt x="15429" y="2057"/>
                    <a:pt x="18514" y="3857"/>
                  </a:cubicBezTo>
                  <a:cubicBezTo>
                    <a:pt x="21600" y="5657"/>
                    <a:pt x="21600" y="8229"/>
                    <a:pt x="18000" y="11314"/>
                  </a:cubicBezTo>
                  <a:cubicBezTo>
                    <a:pt x="14400" y="14400"/>
                    <a:pt x="720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2" name="Line"/>
            <p:cNvSpPr/>
            <p:nvPr/>
          </p:nvSpPr>
          <p:spPr>
            <a:xfrm>
              <a:off x="2370629" y="672853"/>
              <a:ext cx="202257" cy="472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343" fill="norm" stroke="1" extrusionOk="0">
                  <a:moveTo>
                    <a:pt x="0" y="624"/>
                  </a:moveTo>
                  <a:cubicBezTo>
                    <a:pt x="675" y="2058"/>
                    <a:pt x="1350" y="3491"/>
                    <a:pt x="2025" y="4399"/>
                  </a:cubicBezTo>
                  <a:cubicBezTo>
                    <a:pt x="2700" y="5307"/>
                    <a:pt x="3375" y="5690"/>
                    <a:pt x="5288" y="5594"/>
                  </a:cubicBezTo>
                  <a:cubicBezTo>
                    <a:pt x="7200" y="5498"/>
                    <a:pt x="10350" y="4925"/>
                    <a:pt x="12488" y="4065"/>
                  </a:cubicBezTo>
                  <a:cubicBezTo>
                    <a:pt x="14625" y="3205"/>
                    <a:pt x="15750" y="2058"/>
                    <a:pt x="16425" y="1245"/>
                  </a:cubicBezTo>
                  <a:cubicBezTo>
                    <a:pt x="17100" y="433"/>
                    <a:pt x="17325" y="-45"/>
                    <a:pt x="17212" y="3"/>
                  </a:cubicBezTo>
                  <a:cubicBezTo>
                    <a:pt x="17100" y="51"/>
                    <a:pt x="16650" y="624"/>
                    <a:pt x="17100" y="2297"/>
                  </a:cubicBezTo>
                  <a:cubicBezTo>
                    <a:pt x="17550" y="3969"/>
                    <a:pt x="18900" y="6741"/>
                    <a:pt x="19912" y="9465"/>
                  </a:cubicBezTo>
                  <a:cubicBezTo>
                    <a:pt x="20925" y="12189"/>
                    <a:pt x="21600" y="14865"/>
                    <a:pt x="21488" y="16776"/>
                  </a:cubicBezTo>
                  <a:cubicBezTo>
                    <a:pt x="21375" y="18688"/>
                    <a:pt x="20475" y="19835"/>
                    <a:pt x="18788" y="20551"/>
                  </a:cubicBezTo>
                  <a:cubicBezTo>
                    <a:pt x="17100" y="21268"/>
                    <a:pt x="14625" y="21555"/>
                    <a:pt x="12713" y="21173"/>
                  </a:cubicBezTo>
                  <a:cubicBezTo>
                    <a:pt x="10800" y="20790"/>
                    <a:pt x="9450" y="19739"/>
                    <a:pt x="9000" y="18879"/>
                  </a:cubicBezTo>
                  <a:cubicBezTo>
                    <a:pt x="8550" y="18019"/>
                    <a:pt x="9000" y="17350"/>
                    <a:pt x="9450" y="16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3" name="Line"/>
            <p:cNvSpPr/>
            <p:nvPr/>
          </p:nvSpPr>
          <p:spPr>
            <a:xfrm>
              <a:off x="2650029" y="858134"/>
              <a:ext cx="508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4" name="Line"/>
            <p:cNvSpPr/>
            <p:nvPr/>
          </p:nvSpPr>
          <p:spPr>
            <a:xfrm>
              <a:off x="2735509" y="800984"/>
              <a:ext cx="86021" cy="109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0" h="20748" fill="norm" stroke="1" extrusionOk="0">
                  <a:moveTo>
                    <a:pt x="10088" y="4800"/>
                  </a:moveTo>
                  <a:cubicBezTo>
                    <a:pt x="7516" y="4800"/>
                    <a:pt x="4945" y="4800"/>
                    <a:pt x="3145" y="6000"/>
                  </a:cubicBezTo>
                  <a:cubicBezTo>
                    <a:pt x="1345" y="7200"/>
                    <a:pt x="316" y="9600"/>
                    <a:pt x="59" y="12000"/>
                  </a:cubicBezTo>
                  <a:cubicBezTo>
                    <a:pt x="-198" y="14400"/>
                    <a:pt x="316" y="16800"/>
                    <a:pt x="2888" y="18600"/>
                  </a:cubicBezTo>
                  <a:cubicBezTo>
                    <a:pt x="5459" y="20400"/>
                    <a:pt x="10088" y="21600"/>
                    <a:pt x="13688" y="20000"/>
                  </a:cubicBezTo>
                  <a:cubicBezTo>
                    <a:pt x="17288" y="18400"/>
                    <a:pt x="19859" y="14000"/>
                    <a:pt x="20631" y="10200"/>
                  </a:cubicBezTo>
                  <a:cubicBezTo>
                    <a:pt x="21402" y="6400"/>
                    <a:pt x="20373" y="3200"/>
                    <a:pt x="1934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5" name="Line"/>
            <p:cNvSpPr/>
            <p:nvPr/>
          </p:nvSpPr>
          <p:spPr>
            <a:xfrm>
              <a:off x="2904029" y="485372"/>
              <a:ext cx="121777" cy="595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2" h="21532" fill="norm" stroke="1" extrusionOk="0">
                  <a:moveTo>
                    <a:pt x="0" y="1081"/>
                  </a:moveTo>
                  <a:cubicBezTo>
                    <a:pt x="0" y="698"/>
                    <a:pt x="0" y="315"/>
                    <a:pt x="1440" y="123"/>
                  </a:cubicBezTo>
                  <a:cubicBezTo>
                    <a:pt x="2880" y="-68"/>
                    <a:pt x="5760" y="-68"/>
                    <a:pt x="8640" y="353"/>
                  </a:cubicBezTo>
                  <a:cubicBezTo>
                    <a:pt x="11520" y="775"/>
                    <a:pt x="14400" y="1617"/>
                    <a:pt x="15120" y="2996"/>
                  </a:cubicBezTo>
                  <a:cubicBezTo>
                    <a:pt x="15840" y="4375"/>
                    <a:pt x="14400" y="6289"/>
                    <a:pt x="13140" y="7706"/>
                  </a:cubicBezTo>
                  <a:cubicBezTo>
                    <a:pt x="11880" y="9123"/>
                    <a:pt x="10800" y="10043"/>
                    <a:pt x="10260" y="10694"/>
                  </a:cubicBezTo>
                  <a:cubicBezTo>
                    <a:pt x="9720" y="11345"/>
                    <a:pt x="9720" y="11728"/>
                    <a:pt x="10980" y="12226"/>
                  </a:cubicBezTo>
                  <a:cubicBezTo>
                    <a:pt x="12240" y="12723"/>
                    <a:pt x="14760" y="13336"/>
                    <a:pt x="17100" y="14026"/>
                  </a:cubicBezTo>
                  <a:cubicBezTo>
                    <a:pt x="19440" y="14715"/>
                    <a:pt x="21600" y="15481"/>
                    <a:pt x="20340" y="16745"/>
                  </a:cubicBezTo>
                  <a:cubicBezTo>
                    <a:pt x="19080" y="18009"/>
                    <a:pt x="14400" y="19770"/>
                    <a:pt x="9720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6" name="Line"/>
            <p:cNvSpPr/>
            <p:nvPr/>
          </p:nvSpPr>
          <p:spPr>
            <a:xfrm>
              <a:off x="3158029" y="896234"/>
              <a:ext cx="317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7" name="Line"/>
            <p:cNvSpPr/>
            <p:nvPr/>
          </p:nvSpPr>
          <p:spPr>
            <a:xfrm>
              <a:off x="4213411" y="573972"/>
              <a:ext cx="201404" cy="360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2" h="21359" fill="norm" stroke="1" extrusionOk="0">
                  <a:moveTo>
                    <a:pt x="13752" y="1413"/>
                  </a:moveTo>
                  <a:cubicBezTo>
                    <a:pt x="13090" y="911"/>
                    <a:pt x="12429" y="408"/>
                    <a:pt x="11437" y="157"/>
                  </a:cubicBezTo>
                  <a:cubicBezTo>
                    <a:pt x="10446" y="-94"/>
                    <a:pt x="9123" y="-94"/>
                    <a:pt x="7801" y="534"/>
                  </a:cubicBezTo>
                  <a:cubicBezTo>
                    <a:pt x="6478" y="1162"/>
                    <a:pt x="5156" y="2418"/>
                    <a:pt x="3833" y="4804"/>
                  </a:cubicBezTo>
                  <a:cubicBezTo>
                    <a:pt x="2511" y="7190"/>
                    <a:pt x="1188" y="10706"/>
                    <a:pt x="527" y="13343"/>
                  </a:cubicBezTo>
                  <a:cubicBezTo>
                    <a:pt x="-134" y="15980"/>
                    <a:pt x="-134" y="17739"/>
                    <a:pt x="307" y="18932"/>
                  </a:cubicBezTo>
                  <a:cubicBezTo>
                    <a:pt x="748" y="20125"/>
                    <a:pt x="1629" y="20753"/>
                    <a:pt x="3282" y="21004"/>
                  </a:cubicBezTo>
                  <a:cubicBezTo>
                    <a:pt x="4935" y="21255"/>
                    <a:pt x="7360" y="21129"/>
                    <a:pt x="10556" y="19685"/>
                  </a:cubicBezTo>
                  <a:cubicBezTo>
                    <a:pt x="13752" y="18241"/>
                    <a:pt x="17719" y="15478"/>
                    <a:pt x="19593" y="12339"/>
                  </a:cubicBezTo>
                  <a:cubicBezTo>
                    <a:pt x="21466" y="9199"/>
                    <a:pt x="21246" y="5683"/>
                    <a:pt x="20033" y="3548"/>
                  </a:cubicBezTo>
                  <a:cubicBezTo>
                    <a:pt x="18821" y="1413"/>
                    <a:pt x="16617" y="659"/>
                    <a:pt x="13972" y="597"/>
                  </a:cubicBezTo>
                  <a:cubicBezTo>
                    <a:pt x="11327" y="534"/>
                    <a:pt x="8242" y="1162"/>
                    <a:pt x="6478" y="2104"/>
                  </a:cubicBezTo>
                  <a:cubicBezTo>
                    <a:pt x="4715" y="3046"/>
                    <a:pt x="4274" y="4301"/>
                    <a:pt x="5156" y="5934"/>
                  </a:cubicBezTo>
                  <a:cubicBezTo>
                    <a:pt x="6037" y="7566"/>
                    <a:pt x="8242" y="9576"/>
                    <a:pt x="10776" y="11522"/>
                  </a:cubicBezTo>
                  <a:cubicBezTo>
                    <a:pt x="13311" y="13469"/>
                    <a:pt x="16176" y="15353"/>
                    <a:pt x="17719" y="16671"/>
                  </a:cubicBezTo>
                  <a:cubicBezTo>
                    <a:pt x="19262" y="17990"/>
                    <a:pt x="19482" y="18743"/>
                    <a:pt x="19482" y="19497"/>
                  </a:cubicBezTo>
                  <a:cubicBezTo>
                    <a:pt x="19482" y="20250"/>
                    <a:pt x="19262" y="21004"/>
                    <a:pt x="18821" y="21255"/>
                  </a:cubicBezTo>
                  <a:cubicBezTo>
                    <a:pt x="18380" y="21506"/>
                    <a:pt x="17719" y="21255"/>
                    <a:pt x="17058" y="21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8" name="Line"/>
            <p:cNvSpPr/>
            <p:nvPr/>
          </p:nvSpPr>
          <p:spPr>
            <a:xfrm>
              <a:off x="4593129" y="585084"/>
              <a:ext cx="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9" name="Line"/>
            <p:cNvSpPr/>
            <p:nvPr/>
          </p:nvSpPr>
          <p:spPr>
            <a:xfrm>
              <a:off x="4593129" y="769234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0" name="Line"/>
            <p:cNvSpPr/>
            <p:nvPr/>
          </p:nvSpPr>
          <p:spPr>
            <a:xfrm>
              <a:off x="5113820" y="502534"/>
              <a:ext cx="224339" cy="642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489" fill="norm" stroke="1" extrusionOk="0">
                  <a:moveTo>
                    <a:pt x="3601" y="0"/>
                  </a:moveTo>
                  <a:cubicBezTo>
                    <a:pt x="2601" y="142"/>
                    <a:pt x="1601" y="283"/>
                    <a:pt x="901" y="1275"/>
                  </a:cubicBezTo>
                  <a:cubicBezTo>
                    <a:pt x="201" y="2266"/>
                    <a:pt x="-199" y="4108"/>
                    <a:pt x="101" y="5453"/>
                  </a:cubicBezTo>
                  <a:cubicBezTo>
                    <a:pt x="401" y="6799"/>
                    <a:pt x="1401" y="7649"/>
                    <a:pt x="2401" y="8286"/>
                  </a:cubicBezTo>
                  <a:cubicBezTo>
                    <a:pt x="3401" y="8923"/>
                    <a:pt x="4401" y="9348"/>
                    <a:pt x="5801" y="9561"/>
                  </a:cubicBezTo>
                  <a:cubicBezTo>
                    <a:pt x="7201" y="9773"/>
                    <a:pt x="9001" y="9773"/>
                    <a:pt x="11001" y="9136"/>
                  </a:cubicBezTo>
                  <a:cubicBezTo>
                    <a:pt x="13001" y="8498"/>
                    <a:pt x="15201" y="7224"/>
                    <a:pt x="16501" y="6090"/>
                  </a:cubicBezTo>
                  <a:cubicBezTo>
                    <a:pt x="17801" y="4957"/>
                    <a:pt x="18201" y="3966"/>
                    <a:pt x="18401" y="3151"/>
                  </a:cubicBezTo>
                  <a:cubicBezTo>
                    <a:pt x="18601" y="2337"/>
                    <a:pt x="18601" y="1700"/>
                    <a:pt x="18401" y="1629"/>
                  </a:cubicBezTo>
                  <a:cubicBezTo>
                    <a:pt x="18201" y="1558"/>
                    <a:pt x="17801" y="2054"/>
                    <a:pt x="17801" y="3222"/>
                  </a:cubicBezTo>
                  <a:cubicBezTo>
                    <a:pt x="17801" y="4391"/>
                    <a:pt x="18201" y="6232"/>
                    <a:pt x="18901" y="8286"/>
                  </a:cubicBezTo>
                  <a:cubicBezTo>
                    <a:pt x="19601" y="10340"/>
                    <a:pt x="20601" y="12606"/>
                    <a:pt x="21001" y="14483"/>
                  </a:cubicBezTo>
                  <a:cubicBezTo>
                    <a:pt x="21401" y="16359"/>
                    <a:pt x="21201" y="17847"/>
                    <a:pt x="20301" y="18944"/>
                  </a:cubicBezTo>
                  <a:cubicBezTo>
                    <a:pt x="19401" y="20042"/>
                    <a:pt x="17801" y="20750"/>
                    <a:pt x="16301" y="21140"/>
                  </a:cubicBezTo>
                  <a:cubicBezTo>
                    <a:pt x="14801" y="21529"/>
                    <a:pt x="13401" y="21600"/>
                    <a:pt x="11801" y="21317"/>
                  </a:cubicBezTo>
                  <a:cubicBezTo>
                    <a:pt x="10201" y="21033"/>
                    <a:pt x="8401" y="20396"/>
                    <a:pt x="8001" y="19228"/>
                  </a:cubicBezTo>
                  <a:cubicBezTo>
                    <a:pt x="7601" y="18059"/>
                    <a:pt x="8601" y="16359"/>
                    <a:pt x="9601" y="146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1" name="Line"/>
            <p:cNvSpPr/>
            <p:nvPr/>
          </p:nvSpPr>
          <p:spPr>
            <a:xfrm>
              <a:off x="5444029" y="762884"/>
              <a:ext cx="12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2" name="Line"/>
            <p:cNvSpPr/>
            <p:nvPr/>
          </p:nvSpPr>
          <p:spPr>
            <a:xfrm>
              <a:off x="5532929" y="762884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3" name="Line"/>
            <p:cNvSpPr/>
            <p:nvPr/>
          </p:nvSpPr>
          <p:spPr>
            <a:xfrm>
              <a:off x="5159287" y="264322"/>
              <a:ext cx="183143" cy="155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466" fill="norm" stroke="1" extrusionOk="0">
                  <a:moveTo>
                    <a:pt x="2861" y="10082"/>
                  </a:moveTo>
                  <a:cubicBezTo>
                    <a:pt x="2613" y="11542"/>
                    <a:pt x="2365" y="13001"/>
                    <a:pt x="1868" y="15044"/>
                  </a:cubicBezTo>
                  <a:cubicBezTo>
                    <a:pt x="1372" y="17088"/>
                    <a:pt x="627" y="19715"/>
                    <a:pt x="254" y="20298"/>
                  </a:cubicBezTo>
                  <a:cubicBezTo>
                    <a:pt x="-118" y="20882"/>
                    <a:pt x="-118" y="19423"/>
                    <a:pt x="503" y="16212"/>
                  </a:cubicBezTo>
                  <a:cubicBezTo>
                    <a:pt x="1123" y="13001"/>
                    <a:pt x="2365" y="8039"/>
                    <a:pt x="3358" y="4828"/>
                  </a:cubicBezTo>
                  <a:cubicBezTo>
                    <a:pt x="4351" y="1617"/>
                    <a:pt x="5096" y="158"/>
                    <a:pt x="6710" y="12"/>
                  </a:cubicBezTo>
                  <a:cubicBezTo>
                    <a:pt x="8323" y="-134"/>
                    <a:pt x="10806" y="1034"/>
                    <a:pt x="13413" y="4828"/>
                  </a:cubicBezTo>
                  <a:cubicBezTo>
                    <a:pt x="16020" y="8623"/>
                    <a:pt x="18751" y="15044"/>
                    <a:pt x="21482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4" name="Line"/>
            <p:cNvSpPr/>
            <p:nvPr/>
          </p:nvSpPr>
          <p:spPr>
            <a:xfrm>
              <a:off x="5681095" y="623184"/>
              <a:ext cx="4235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184"/>
                    <a:pt x="0" y="10368"/>
                    <a:pt x="0" y="13968"/>
                  </a:cubicBezTo>
                  <a:cubicBezTo>
                    <a:pt x="0" y="17568"/>
                    <a:pt x="10800" y="195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5" name="Line"/>
            <p:cNvSpPr/>
            <p:nvPr/>
          </p:nvSpPr>
          <p:spPr>
            <a:xfrm>
              <a:off x="5780579" y="718434"/>
              <a:ext cx="254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4717"/>
                    <a:pt x="3600" y="9434"/>
                    <a:pt x="7200" y="13034"/>
                  </a:cubicBezTo>
                  <a:cubicBezTo>
                    <a:pt x="10800" y="16634"/>
                    <a:pt x="16200" y="1911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6" name="Line"/>
            <p:cNvSpPr/>
            <p:nvPr/>
          </p:nvSpPr>
          <p:spPr>
            <a:xfrm>
              <a:off x="5858231" y="705734"/>
              <a:ext cx="108831" cy="147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0946" fill="norm" stroke="1" extrusionOk="0">
                  <a:moveTo>
                    <a:pt x="9501" y="2700"/>
                  </a:moveTo>
                  <a:cubicBezTo>
                    <a:pt x="6241" y="5700"/>
                    <a:pt x="2980" y="8700"/>
                    <a:pt x="1350" y="11550"/>
                  </a:cubicBezTo>
                  <a:cubicBezTo>
                    <a:pt x="-280" y="14400"/>
                    <a:pt x="-280" y="17100"/>
                    <a:pt x="535" y="18900"/>
                  </a:cubicBezTo>
                  <a:cubicBezTo>
                    <a:pt x="1350" y="20700"/>
                    <a:pt x="2980" y="21600"/>
                    <a:pt x="6445" y="20400"/>
                  </a:cubicBezTo>
                  <a:cubicBezTo>
                    <a:pt x="9909" y="19200"/>
                    <a:pt x="15207" y="15900"/>
                    <a:pt x="18060" y="13350"/>
                  </a:cubicBezTo>
                  <a:cubicBezTo>
                    <a:pt x="20912" y="10800"/>
                    <a:pt x="21320" y="9000"/>
                    <a:pt x="20709" y="6900"/>
                  </a:cubicBezTo>
                  <a:cubicBezTo>
                    <a:pt x="20097" y="4800"/>
                    <a:pt x="18467" y="2400"/>
                    <a:pt x="168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7" name="Line"/>
            <p:cNvSpPr/>
            <p:nvPr/>
          </p:nvSpPr>
          <p:spPr>
            <a:xfrm>
              <a:off x="6212379" y="781934"/>
              <a:ext cx="31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8" name="Line"/>
            <p:cNvSpPr/>
            <p:nvPr/>
          </p:nvSpPr>
          <p:spPr>
            <a:xfrm>
              <a:off x="7089656" y="417867"/>
              <a:ext cx="186630" cy="515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490" fill="norm" stroke="1" extrusionOk="0">
                  <a:moveTo>
                    <a:pt x="10081" y="8552"/>
                  </a:moveTo>
                  <a:cubicBezTo>
                    <a:pt x="7897" y="11197"/>
                    <a:pt x="5713" y="13842"/>
                    <a:pt x="4257" y="15737"/>
                  </a:cubicBezTo>
                  <a:cubicBezTo>
                    <a:pt x="2800" y="17633"/>
                    <a:pt x="2072" y="18779"/>
                    <a:pt x="1466" y="19704"/>
                  </a:cubicBezTo>
                  <a:cubicBezTo>
                    <a:pt x="859" y="20630"/>
                    <a:pt x="373" y="21336"/>
                    <a:pt x="131" y="21468"/>
                  </a:cubicBezTo>
                  <a:cubicBezTo>
                    <a:pt x="-112" y="21600"/>
                    <a:pt x="-112" y="21159"/>
                    <a:pt x="980" y="19352"/>
                  </a:cubicBezTo>
                  <a:cubicBezTo>
                    <a:pt x="2072" y="17544"/>
                    <a:pt x="4257" y="14371"/>
                    <a:pt x="6319" y="11593"/>
                  </a:cubicBezTo>
                  <a:cubicBezTo>
                    <a:pt x="8382" y="8816"/>
                    <a:pt x="10324" y="6436"/>
                    <a:pt x="12023" y="4717"/>
                  </a:cubicBezTo>
                  <a:cubicBezTo>
                    <a:pt x="13722" y="2998"/>
                    <a:pt x="15178" y="1940"/>
                    <a:pt x="16391" y="1190"/>
                  </a:cubicBezTo>
                  <a:cubicBezTo>
                    <a:pt x="17605" y="441"/>
                    <a:pt x="18576" y="0"/>
                    <a:pt x="19182" y="0"/>
                  </a:cubicBezTo>
                  <a:cubicBezTo>
                    <a:pt x="19789" y="0"/>
                    <a:pt x="20032" y="441"/>
                    <a:pt x="20396" y="2336"/>
                  </a:cubicBezTo>
                  <a:cubicBezTo>
                    <a:pt x="20760" y="4232"/>
                    <a:pt x="21245" y="7582"/>
                    <a:pt x="21367" y="10624"/>
                  </a:cubicBezTo>
                  <a:cubicBezTo>
                    <a:pt x="21488" y="13665"/>
                    <a:pt x="21245" y="16398"/>
                    <a:pt x="21003" y="19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9" name="Line"/>
            <p:cNvSpPr/>
            <p:nvPr/>
          </p:nvSpPr>
          <p:spPr>
            <a:xfrm>
              <a:off x="7146192" y="680334"/>
              <a:ext cx="145688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600" fill="norm" stroke="1" extrusionOk="0">
                  <a:moveTo>
                    <a:pt x="872" y="21600"/>
                  </a:moveTo>
                  <a:cubicBezTo>
                    <a:pt x="255" y="18600"/>
                    <a:pt x="-362" y="15600"/>
                    <a:pt x="255" y="13200"/>
                  </a:cubicBezTo>
                  <a:cubicBezTo>
                    <a:pt x="872" y="10800"/>
                    <a:pt x="2724" y="9000"/>
                    <a:pt x="6427" y="6900"/>
                  </a:cubicBezTo>
                  <a:cubicBezTo>
                    <a:pt x="10129" y="4800"/>
                    <a:pt x="15684" y="2400"/>
                    <a:pt x="2123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0" name="Line"/>
            <p:cNvSpPr/>
            <p:nvPr/>
          </p:nvSpPr>
          <p:spPr>
            <a:xfrm>
              <a:off x="7425758" y="430743"/>
              <a:ext cx="196322" cy="423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387" fill="norm" stroke="1" extrusionOk="0">
                  <a:moveTo>
                    <a:pt x="4819" y="8118"/>
                  </a:moveTo>
                  <a:cubicBezTo>
                    <a:pt x="3890" y="9935"/>
                    <a:pt x="2961" y="11753"/>
                    <a:pt x="2381" y="13625"/>
                  </a:cubicBezTo>
                  <a:cubicBezTo>
                    <a:pt x="1800" y="15496"/>
                    <a:pt x="1568" y="17421"/>
                    <a:pt x="1219" y="18864"/>
                  </a:cubicBezTo>
                  <a:cubicBezTo>
                    <a:pt x="871" y="20308"/>
                    <a:pt x="407" y="21270"/>
                    <a:pt x="174" y="21377"/>
                  </a:cubicBezTo>
                  <a:cubicBezTo>
                    <a:pt x="-58" y="21484"/>
                    <a:pt x="-58" y="20735"/>
                    <a:pt x="174" y="18543"/>
                  </a:cubicBezTo>
                  <a:cubicBezTo>
                    <a:pt x="407" y="16351"/>
                    <a:pt x="871" y="12716"/>
                    <a:pt x="1800" y="9668"/>
                  </a:cubicBezTo>
                  <a:cubicBezTo>
                    <a:pt x="2729" y="6621"/>
                    <a:pt x="4123" y="4161"/>
                    <a:pt x="5284" y="2664"/>
                  </a:cubicBezTo>
                  <a:cubicBezTo>
                    <a:pt x="6445" y="1167"/>
                    <a:pt x="7374" y="633"/>
                    <a:pt x="8536" y="312"/>
                  </a:cubicBezTo>
                  <a:cubicBezTo>
                    <a:pt x="9697" y="-9"/>
                    <a:pt x="11090" y="-116"/>
                    <a:pt x="12136" y="151"/>
                  </a:cubicBezTo>
                  <a:cubicBezTo>
                    <a:pt x="13181" y="419"/>
                    <a:pt x="13877" y="1060"/>
                    <a:pt x="14458" y="2825"/>
                  </a:cubicBezTo>
                  <a:cubicBezTo>
                    <a:pt x="15039" y="4589"/>
                    <a:pt x="15503" y="7476"/>
                    <a:pt x="14690" y="9668"/>
                  </a:cubicBezTo>
                  <a:cubicBezTo>
                    <a:pt x="13877" y="11860"/>
                    <a:pt x="11787" y="13357"/>
                    <a:pt x="10161" y="14213"/>
                  </a:cubicBezTo>
                  <a:cubicBezTo>
                    <a:pt x="8536" y="15068"/>
                    <a:pt x="7374" y="15282"/>
                    <a:pt x="6794" y="15656"/>
                  </a:cubicBezTo>
                  <a:cubicBezTo>
                    <a:pt x="6213" y="16031"/>
                    <a:pt x="6213" y="16565"/>
                    <a:pt x="7490" y="17260"/>
                  </a:cubicBezTo>
                  <a:cubicBezTo>
                    <a:pt x="8768" y="17955"/>
                    <a:pt x="11323" y="18811"/>
                    <a:pt x="13877" y="19399"/>
                  </a:cubicBezTo>
                  <a:cubicBezTo>
                    <a:pt x="16432" y="19987"/>
                    <a:pt x="18987" y="20308"/>
                    <a:pt x="21542" y="20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1" name="Line"/>
            <p:cNvSpPr/>
            <p:nvPr/>
          </p:nvSpPr>
          <p:spPr>
            <a:xfrm>
              <a:off x="7745692" y="446570"/>
              <a:ext cx="123243" cy="375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184" fill="norm" stroke="1" extrusionOk="0">
                  <a:moveTo>
                    <a:pt x="18936" y="4229"/>
                  </a:moveTo>
                  <a:cubicBezTo>
                    <a:pt x="19656" y="3513"/>
                    <a:pt x="20376" y="2797"/>
                    <a:pt x="20736" y="2022"/>
                  </a:cubicBezTo>
                  <a:cubicBezTo>
                    <a:pt x="21096" y="1246"/>
                    <a:pt x="21096" y="411"/>
                    <a:pt x="20196" y="112"/>
                  </a:cubicBezTo>
                  <a:cubicBezTo>
                    <a:pt x="19296" y="-186"/>
                    <a:pt x="17496" y="53"/>
                    <a:pt x="14256" y="1544"/>
                  </a:cubicBezTo>
                  <a:cubicBezTo>
                    <a:pt x="11016" y="3036"/>
                    <a:pt x="6336" y="5781"/>
                    <a:pt x="3456" y="8764"/>
                  </a:cubicBezTo>
                  <a:cubicBezTo>
                    <a:pt x="576" y="11748"/>
                    <a:pt x="-504" y="14970"/>
                    <a:pt x="216" y="17178"/>
                  </a:cubicBezTo>
                  <a:cubicBezTo>
                    <a:pt x="936" y="19385"/>
                    <a:pt x="3456" y="20579"/>
                    <a:pt x="6516" y="20996"/>
                  </a:cubicBezTo>
                  <a:cubicBezTo>
                    <a:pt x="9576" y="21414"/>
                    <a:pt x="13176" y="21056"/>
                    <a:pt x="16776" y="206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2" name="Line"/>
            <p:cNvSpPr/>
            <p:nvPr/>
          </p:nvSpPr>
          <p:spPr>
            <a:xfrm>
              <a:off x="7945929" y="486322"/>
              <a:ext cx="159964" cy="338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091" fill="norm" stroke="1" extrusionOk="0">
                  <a:moveTo>
                    <a:pt x="0" y="3379"/>
                  </a:moveTo>
                  <a:cubicBezTo>
                    <a:pt x="568" y="2194"/>
                    <a:pt x="1137" y="1008"/>
                    <a:pt x="2132" y="416"/>
                  </a:cubicBezTo>
                  <a:cubicBezTo>
                    <a:pt x="3126" y="-177"/>
                    <a:pt x="4547" y="-177"/>
                    <a:pt x="6679" y="679"/>
                  </a:cubicBezTo>
                  <a:cubicBezTo>
                    <a:pt x="8811" y="1535"/>
                    <a:pt x="11653" y="3247"/>
                    <a:pt x="13074" y="4762"/>
                  </a:cubicBezTo>
                  <a:cubicBezTo>
                    <a:pt x="14495" y="6277"/>
                    <a:pt x="14495" y="7594"/>
                    <a:pt x="14068" y="8582"/>
                  </a:cubicBezTo>
                  <a:cubicBezTo>
                    <a:pt x="13642" y="9569"/>
                    <a:pt x="12789" y="10228"/>
                    <a:pt x="11511" y="10557"/>
                  </a:cubicBezTo>
                  <a:cubicBezTo>
                    <a:pt x="10232" y="10886"/>
                    <a:pt x="8526" y="10886"/>
                    <a:pt x="8384" y="10886"/>
                  </a:cubicBezTo>
                  <a:cubicBezTo>
                    <a:pt x="8242" y="10886"/>
                    <a:pt x="9663" y="10886"/>
                    <a:pt x="11795" y="11413"/>
                  </a:cubicBezTo>
                  <a:cubicBezTo>
                    <a:pt x="13926" y="11940"/>
                    <a:pt x="16768" y="12994"/>
                    <a:pt x="18616" y="14245"/>
                  </a:cubicBezTo>
                  <a:cubicBezTo>
                    <a:pt x="20463" y="15496"/>
                    <a:pt x="21316" y="16945"/>
                    <a:pt x="21458" y="17999"/>
                  </a:cubicBezTo>
                  <a:cubicBezTo>
                    <a:pt x="21600" y="19052"/>
                    <a:pt x="21032" y="19711"/>
                    <a:pt x="19184" y="20303"/>
                  </a:cubicBezTo>
                  <a:cubicBezTo>
                    <a:pt x="17337" y="20896"/>
                    <a:pt x="14211" y="21423"/>
                    <a:pt x="11653" y="20830"/>
                  </a:cubicBezTo>
                  <a:cubicBezTo>
                    <a:pt x="9095" y="20238"/>
                    <a:pt x="7105" y="18525"/>
                    <a:pt x="5116" y="16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3" name="Line"/>
            <p:cNvSpPr/>
            <p:nvPr/>
          </p:nvSpPr>
          <p:spPr>
            <a:xfrm>
              <a:off x="8155479" y="407284"/>
              <a:ext cx="188029" cy="590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600" fill="norm" stroke="1" extrusionOk="0">
                  <a:moveTo>
                    <a:pt x="0" y="0"/>
                  </a:moveTo>
                  <a:cubicBezTo>
                    <a:pt x="4985" y="1471"/>
                    <a:pt x="9969" y="2942"/>
                    <a:pt x="13648" y="4723"/>
                  </a:cubicBezTo>
                  <a:cubicBezTo>
                    <a:pt x="17327" y="6503"/>
                    <a:pt x="19701" y="8594"/>
                    <a:pt x="20651" y="10723"/>
                  </a:cubicBezTo>
                  <a:cubicBezTo>
                    <a:pt x="21600" y="12852"/>
                    <a:pt x="21125" y="15019"/>
                    <a:pt x="17921" y="16839"/>
                  </a:cubicBezTo>
                  <a:cubicBezTo>
                    <a:pt x="14716" y="18658"/>
                    <a:pt x="8782" y="20129"/>
                    <a:pt x="284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4" name="Line"/>
            <p:cNvSpPr/>
            <p:nvPr/>
          </p:nvSpPr>
          <p:spPr>
            <a:xfrm>
              <a:off x="6117129" y="1689984"/>
              <a:ext cx="218848" cy="753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549" fill="norm" stroke="1" extrusionOk="0">
                  <a:moveTo>
                    <a:pt x="1246" y="0"/>
                  </a:moveTo>
                  <a:cubicBezTo>
                    <a:pt x="623" y="1271"/>
                    <a:pt x="0" y="2541"/>
                    <a:pt x="0" y="3993"/>
                  </a:cubicBezTo>
                  <a:cubicBezTo>
                    <a:pt x="0" y="5445"/>
                    <a:pt x="623" y="7079"/>
                    <a:pt x="1350" y="8077"/>
                  </a:cubicBezTo>
                  <a:cubicBezTo>
                    <a:pt x="2077" y="9076"/>
                    <a:pt x="2908" y="9439"/>
                    <a:pt x="3842" y="9620"/>
                  </a:cubicBezTo>
                  <a:cubicBezTo>
                    <a:pt x="4777" y="9802"/>
                    <a:pt x="5815" y="9802"/>
                    <a:pt x="7165" y="9378"/>
                  </a:cubicBezTo>
                  <a:cubicBezTo>
                    <a:pt x="8515" y="8955"/>
                    <a:pt x="10177" y="8108"/>
                    <a:pt x="11735" y="6897"/>
                  </a:cubicBezTo>
                  <a:cubicBezTo>
                    <a:pt x="13292" y="5687"/>
                    <a:pt x="14746" y="4114"/>
                    <a:pt x="15577" y="3176"/>
                  </a:cubicBezTo>
                  <a:cubicBezTo>
                    <a:pt x="16408" y="2239"/>
                    <a:pt x="16615" y="1936"/>
                    <a:pt x="16719" y="1603"/>
                  </a:cubicBezTo>
                  <a:cubicBezTo>
                    <a:pt x="16823" y="1271"/>
                    <a:pt x="16823" y="908"/>
                    <a:pt x="17238" y="1724"/>
                  </a:cubicBezTo>
                  <a:cubicBezTo>
                    <a:pt x="17654" y="2541"/>
                    <a:pt x="18485" y="4538"/>
                    <a:pt x="19212" y="6595"/>
                  </a:cubicBezTo>
                  <a:cubicBezTo>
                    <a:pt x="19938" y="8652"/>
                    <a:pt x="20562" y="10770"/>
                    <a:pt x="20977" y="12706"/>
                  </a:cubicBezTo>
                  <a:cubicBezTo>
                    <a:pt x="21392" y="14642"/>
                    <a:pt x="21600" y="16397"/>
                    <a:pt x="21392" y="17728"/>
                  </a:cubicBezTo>
                  <a:cubicBezTo>
                    <a:pt x="21185" y="19059"/>
                    <a:pt x="20562" y="19966"/>
                    <a:pt x="19835" y="20541"/>
                  </a:cubicBezTo>
                  <a:cubicBezTo>
                    <a:pt x="19108" y="21116"/>
                    <a:pt x="18277" y="21358"/>
                    <a:pt x="17135" y="21479"/>
                  </a:cubicBezTo>
                  <a:cubicBezTo>
                    <a:pt x="15992" y="21600"/>
                    <a:pt x="14538" y="21600"/>
                    <a:pt x="12773" y="21176"/>
                  </a:cubicBezTo>
                  <a:cubicBezTo>
                    <a:pt x="11008" y="20753"/>
                    <a:pt x="8931" y="19906"/>
                    <a:pt x="7996" y="18998"/>
                  </a:cubicBezTo>
                  <a:cubicBezTo>
                    <a:pt x="7062" y="18091"/>
                    <a:pt x="7269" y="17123"/>
                    <a:pt x="7788" y="16548"/>
                  </a:cubicBezTo>
                  <a:cubicBezTo>
                    <a:pt x="8308" y="15973"/>
                    <a:pt x="9138" y="15792"/>
                    <a:pt x="9969" y="156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5" name="Line"/>
            <p:cNvSpPr/>
            <p:nvPr/>
          </p:nvSpPr>
          <p:spPr>
            <a:xfrm>
              <a:off x="6460454" y="1912234"/>
              <a:ext cx="82126" cy="303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77" fill="norm" stroke="1" extrusionOk="0">
                  <a:moveTo>
                    <a:pt x="4874" y="0"/>
                  </a:moveTo>
                  <a:cubicBezTo>
                    <a:pt x="3212" y="5100"/>
                    <a:pt x="1551" y="10200"/>
                    <a:pt x="720" y="13425"/>
                  </a:cubicBezTo>
                  <a:cubicBezTo>
                    <a:pt x="-111" y="16650"/>
                    <a:pt x="-111" y="18000"/>
                    <a:pt x="166" y="19050"/>
                  </a:cubicBezTo>
                  <a:cubicBezTo>
                    <a:pt x="443" y="20100"/>
                    <a:pt x="997" y="20850"/>
                    <a:pt x="2658" y="21225"/>
                  </a:cubicBezTo>
                  <a:cubicBezTo>
                    <a:pt x="4320" y="21600"/>
                    <a:pt x="7089" y="21600"/>
                    <a:pt x="10412" y="20925"/>
                  </a:cubicBezTo>
                  <a:cubicBezTo>
                    <a:pt x="13735" y="20250"/>
                    <a:pt x="17612" y="18900"/>
                    <a:pt x="21489" y="17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6" name="Line"/>
            <p:cNvSpPr/>
            <p:nvPr/>
          </p:nvSpPr>
          <p:spPr>
            <a:xfrm>
              <a:off x="6428279" y="2051934"/>
              <a:ext cx="139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45" y="17486"/>
                    <a:pt x="5891" y="13371"/>
                    <a:pt x="9491" y="9771"/>
                  </a:cubicBezTo>
                  <a:cubicBezTo>
                    <a:pt x="13091" y="6171"/>
                    <a:pt x="17345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7" name="Line"/>
            <p:cNvSpPr/>
            <p:nvPr/>
          </p:nvSpPr>
          <p:spPr>
            <a:xfrm>
              <a:off x="6580679" y="2058284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8" name="Line"/>
            <p:cNvSpPr/>
            <p:nvPr/>
          </p:nvSpPr>
          <p:spPr>
            <a:xfrm>
              <a:off x="6663229" y="1963034"/>
              <a:ext cx="127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800"/>
                    <a:pt x="7200" y="9600"/>
                    <a:pt x="3600" y="12600"/>
                  </a:cubicBezTo>
                  <a:cubicBezTo>
                    <a:pt x="0" y="15600"/>
                    <a:pt x="0" y="16800"/>
                    <a:pt x="0" y="18000"/>
                  </a:cubicBezTo>
                  <a:cubicBezTo>
                    <a:pt x="0" y="19200"/>
                    <a:pt x="0" y="20400"/>
                    <a:pt x="1800" y="21000"/>
                  </a:cubicBezTo>
                  <a:cubicBezTo>
                    <a:pt x="3600" y="21600"/>
                    <a:pt x="7200" y="21600"/>
                    <a:pt x="108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9" name="Line"/>
            <p:cNvSpPr/>
            <p:nvPr/>
          </p:nvSpPr>
          <p:spPr>
            <a:xfrm>
              <a:off x="6771179" y="1982084"/>
              <a:ext cx="127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760"/>
                    <a:pt x="14400" y="11520"/>
                    <a:pt x="18000" y="15120"/>
                  </a:cubicBezTo>
                  <a:cubicBezTo>
                    <a:pt x="21600" y="18720"/>
                    <a:pt x="2160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0" name="Line"/>
            <p:cNvSpPr/>
            <p:nvPr/>
          </p:nvSpPr>
          <p:spPr>
            <a:xfrm>
              <a:off x="6297834" y="1342622"/>
              <a:ext cx="187596" cy="268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372" fill="norm" stroke="1" extrusionOk="0">
                  <a:moveTo>
                    <a:pt x="1123" y="11493"/>
                  </a:moveTo>
                  <a:cubicBezTo>
                    <a:pt x="638" y="14193"/>
                    <a:pt x="153" y="16893"/>
                    <a:pt x="31" y="18665"/>
                  </a:cubicBezTo>
                  <a:cubicBezTo>
                    <a:pt x="-90" y="20437"/>
                    <a:pt x="153" y="21280"/>
                    <a:pt x="638" y="21365"/>
                  </a:cubicBezTo>
                  <a:cubicBezTo>
                    <a:pt x="1123" y="21449"/>
                    <a:pt x="1852" y="20774"/>
                    <a:pt x="2944" y="17990"/>
                  </a:cubicBezTo>
                  <a:cubicBezTo>
                    <a:pt x="4036" y="15205"/>
                    <a:pt x="5492" y="10311"/>
                    <a:pt x="6827" y="6936"/>
                  </a:cubicBezTo>
                  <a:cubicBezTo>
                    <a:pt x="8162" y="3561"/>
                    <a:pt x="9375" y="1705"/>
                    <a:pt x="10589" y="777"/>
                  </a:cubicBezTo>
                  <a:cubicBezTo>
                    <a:pt x="11802" y="-151"/>
                    <a:pt x="13016" y="-151"/>
                    <a:pt x="13865" y="271"/>
                  </a:cubicBezTo>
                  <a:cubicBezTo>
                    <a:pt x="14714" y="693"/>
                    <a:pt x="15200" y="1536"/>
                    <a:pt x="16049" y="4321"/>
                  </a:cubicBezTo>
                  <a:cubicBezTo>
                    <a:pt x="16899" y="7105"/>
                    <a:pt x="18112" y="11830"/>
                    <a:pt x="19083" y="14615"/>
                  </a:cubicBezTo>
                  <a:cubicBezTo>
                    <a:pt x="20054" y="17399"/>
                    <a:pt x="20782" y="18243"/>
                    <a:pt x="21510" y="19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1" name="Line"/>
            <p:cNvSpPr/>
            <p:nvPr/>
          </p:nvSpPr>
          <p:spPr>
            <a:xfrm>
              <a:off x="6906645" y="1791584"/>
              <a:ext cx="23285" cy="463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4" fill="norm" stroke="1" extrusionOk="0">
                  <a:moveTo>
                    <a:pt x="21600" y="0"/>
                  </a:moveTo>
                  <a:cubicBezTo>
                    <a:pt x="17673" y="2160"/>
                    <a:pt x="13745" y="4320"/>
                    <a:pt x="11782" y="7118"/>
                  </a:cubicBezTo>
                  <a:cubicBezTo>
                    <a:pt x="9818" y="9916"/>
                    <a:pt x="9818" y="13353"/>
                    <a:pt x="8836" y="15660"/>
                  </a:cubicBezTo>
                  <a:cubicBezTo>
                    <a:pt x="7855" y="17967"/>
                    <a:pt x="5891" y="19145"/>
                    <a:pt x="3927" y="19980"/>
                  </a:cubicBezTo>
                  <a:cubicBezTo>
                    <a:pt x="1964" y="20815"/>
                    <a:pt x="0" y="21305"/>
                    <a:pt x="0" y="21453"/>
                  </a:cubicBezTo>
                  <a:cubicBezTo>
                    <a:pt x="0" y="21600"/>
                    <a:pt x="1964" y="21404"/>
                    <a:pt x="3927" y="21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2" name="Line"/>
            <p:cNvSpPr/>
            <p:nvPr/>
          </p:nvSpPr>
          <p:spPr>
            <a:xfrm>
              <a:off x="7045023" y="1804284"/>
              <a:ext cx="43657" cy="362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485" fill="norm" stroke="1" extrusionOk="0">
                  <a:moveTo>
                    <a:pt x="21214" y="0"/>
                  </a:moveTo>
                  <a:cubicBezTo>
                    <a:pt x="16071" y="4270"/>
                    <a:pt x="10928" y="8540"/>
                    <a:pt x="7328" y="11679"/>
                  </a:cubicBezTo>
                  <a:cubicBezTo>
                    <a:pt x="3728" y="14819"/>
                    <a:pt x="1671" y="16828"/>
                    <a:pt x="643" y="18460"/>
                  </a:cubicBezTo>
                  <a:cubicBezTo>
                    <a:pt x="-386" y="20093"/>
                    <a:pt x="-386" y="21349"/>
                    <a:pt x="2185" y="21474"/>
                  </a:cubicBezTo>
                  <a:cubicBezTo>
                    <a:pt x="4757" y="21600"/>
                    <a:pt x="9900" y="20595"/>
                    <a:pt x="15043" y="19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3" name="Line"/>
            <p:cNvSpPr/>
            <p:nvPr/>
          </p:nvSpPr>
          <p:spPr>
            <a:xfrm>
              <a:off x="7012479" y="1982084"/>
              <a:ext cx="146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35" y="15600"/>
                    <a:pt x="11270" y="9600"/>
                    <a:pt x="14870" y="6000"/>
                  </a:cubicBezTo>
                  <a:cubicBezTo>
                    <a:pt x="18470" y="2400"/>
                    <a:pt x="20035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4" name="Line"/>
            <p:cNvSpPr/>
            <p:nvPr/>
          </p:nvSpPr>
          <p:spPr>
            <a:xfrm>
              <a:off x="7533179" y="1899534"/>
              <a:ext cx="1460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5" name="Line"/>
            <p:cNvSpPr/>
            <p:nvPr/>
          </p:nvSpPr>
          <p:spPr>
            <a:xfrm>
              <a:off x="7571279" y="1969384"/>
              <a:ext cx="127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9800"/>
                    <a:pt x="7200" y="18000"/>
                    <a:pt x="10800" y="14400"/>
                  </a:cubicBezTo>
                  <a:cubicBezTo>
                    <a:pt x="14400" y="10800"/>
                    <a:pt x="18000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6" name="Line"/>
            <p:cNvSpPr/>
            <p:nvPr/>
          </p:nvSpPr>
          <p:spPr>
            <a:xfrm>
              <a:off x="8241484" y="1699338"/>
              <a:ext cx="166836" cy="695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507" fill="norm" stroke="1" extrusionOk="0">
                  <a:moveTo>
                    <a:pt x="1989" y="21507"/>
                  </a:moveTo>
                  <a:cubicBezTo>
                    <a:pt x="1179" y="19871"/>
                    <a:pt x="369" y="18234"/>
                    <a:pt x="99" y="16074"/>
                  </a:cubicBezTo>
                  <a:cubicBezTo>
                    <a:pt x="-171" y="13914"/>
                    <a:pt x="99" y="11231"/>
                    <a:pt x="1044" y="8874"/>
                  </a:cubicBezTo>
                  <a:cubicBezTo>
                    <a:pt x="1989" y="6518"/>
                    <a:pt x="3609" y="4489"/>
                    <a:pt x="5634" y="3049"/>
                  </a:cubicBezTo>
                  <a:cubicBezTo>
                    <a:pt x="7659" y="1609"/>
                    <a:pt x="10089" y="758"/>
                    <a:pt x="11979" y="332"/>
                  </a:cubicBezTo>
                  <a:cubicBezTo>
                    <a:pt x="13869" y="-93"/>
                    <a:pt x="15219" y="-93"/>
                    <a:pt x="16434" y="234"/>
                  </a:cubicBezTo>
                  <a:cubicBezTo>
                    <a:pt x="17649" y="562"/>
                    <a:pt x="18729" y="1216"/>
                    <a:pt x="18459" y="2296"/>
                  </a:cubicBezTo>
                  <a:cubicBezTo>
                    <a:pt x="18189" y="3376"/>
                    <a:pt x="16569" y="4882"/>
                    <a:pt x="15354" y="5798"/>
                  </a:cubicBezTo>
                  <a:cubicBezTo>
                    <a:pt x="14139" y="6714"/>
                    <a:pt x="13329" y="7042"/>
                    <a:pt x="12519" y="7336"/>
                  </a:cubicBezTo>
                  <a:cubicBezTo>
                    <a:pt x="11709" y="7631"/>
                    <a:pt x="10899" y="7892"/>
                    <a:pt x="11304" y="8023"/>
                  </a:cubicBezTo>
                  <a:cubicBezTo>
                    <a:pt x="11709" y="8154"/>
                    <a:pt x="13329" y="8154"/>
                    <a:pt x="14814" y="8252"/>
                  </a:cubicBezTo>
                  <a:cubicBezTo>
                    <a:pt x="16299" y="8351"/>
                    <a:pt x="17649" y="8547"/>
                    <a:pt x="18729" y="8776"/>
                  </a:cubicBezTo>
                  <a:cubicBezTo>
                    <a:pt x="19809" y="9005"/>
                    <a:pt x="20619" y="9267"/>
                    <a:pt x="21024" y="9627"/>
                  </a:cubicBezTo>
                  <a:cubicBezTo>
                    <a:pt x="21429" y="9987"/>
                    <a:pt x="21429" y="10445"/>
                    <a:pt x="20484" y="10903"/>
                  </a:cubicBezTo>
                  <a:cubicBezTo>
                    <a:pt x="19539" y="11362"/>
                    <a:pt x="17649" y="11820"/>
                    <a:pt x="15894" y="12049"/>
                  </a:cubicBezTo>
                  <a:cubicBezTo>
                    <a:pt x="14139" y="12278"/>
                    <a:pt x="12519" y="12278"/>
                    <a:pt x="11709" y="12114"/>
                  </a:cubicBezTo>
                  <a:cubicBezTo>
                    <a:pt x="10899" y="11951"/>
                    <a:pt x="10899" y="11623"/>
                    <a:pt x="11439" y="11362"/>
                  </a:cubicBezTo>
                  <a:cubicBezTo>
                    <a:pt x="11979" y="11100"/>
                    <a:pt x="13059" y="10903"/>
                    <a:pt x="14139" y="107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7" name="Line"/>
            <p:cNvSpPr/>
            <p:nvPr/>
          </p:nvSpPr>
          <p:spPr>
            <a:xfrm>
              <a:off x="8489721" y="1982084"/>
              <a:ext cx="74763" cy="99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7" h="21600" fill="norm" stroke="1" extrusionOk="0">
                  <a:moveTo>
                    <a:pt x="14262" y="4136"/>
                  </a:moveTo>
                  <a:cubicBezTo>
                    <a:pt x="11420" y="3677"/>
                    <a:pt x="8578" y="3217"/>
                    <a:pt x="6304" y="3906"/>
                  </a:cubicBezTo>
                  <a:cubicBezTo>
                    <a:pt x="4030" y="4596"/>
                    <a:pt x="2325" y="6434"/>
                    <a:pt x="1188" y="8962"/>
                  </a:cubicBezTo>
                  <a:cubicBezTo>
                    <a:pt x="51" y="11489"/>
                    <a:pt x="-517" y="14706"/>
                    <a:pt x="620" y="17234"/>
                  </a:cubicBezTo>
                  <a:cubicBezTo>
                    <a:pt x="1757" y="19762"/>
                    <a:pt x="4599" y="21600"/>
                    <a:pt x="8578" y="21600"/>
                  </a:cubicBezTo>
                  <a:cubicBezTo>
                    <a:pt x="12557" y="21600"/>
                    <a:pt x="17672" y="19762"/>
                    <a:pt x="19378" y="16774"/>
                  </a:cubicBezTo>
                  <a:cubicBezTo>
                    <a:pt x="21083" y="13787"/>
                    <a:pt x="19378" y="9651"/>
                    <a:pt x="17388" y="6664"/>
                  </a:cubicBezTo>
                  <a:cubicBezTo>
                    <a:pt x="15399" y="3677"/>
                    <a:pt x="13125" y="1838"/>
                    <a:pt x="1085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8" name="Line"/>
            <p:cNvSpPr/>
            <p:nvPr/>
          </p:nvSpPr>
          <p:spPr>
            <a:xfrm>
              <a:off x="8746029" y="1893184"/>
              <a:ext cx="1778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71" y="17600"/>
                    <a:pt x="1543" y="13600"/>
                    <a:pt x="5143" y="10000"/>
                  </a:cubicBezTo>
                  <a:cubicBezTo>
                    <a:pt x="8743" y="6400"/>
                    <a:pt x="15171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9" name="Line"/>
            <p:cNvSpPr/>
            <p:nvPr/>
          </p:nvSpPr>
          <p:spPr>
            <a:xfrm>
              <a:off x="8856095" y="1842384"/>
              <a:ext cx="4235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526"/>
                    <a:pt x="0" y="11051"/>
                    <a:pt x="0" y="14651"/>
                  </a:cubicBezTo>
                  <a:cubicBezTo>
                    <a:pt x="0" y="18251"/>
                    <a:pt x="10800" y="1992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0" name="Line"/>
            <p:cNvSpPr/>
            <p:nvPr/>
          </p:nvSpPr>
          <p:spPr>
            <a:xfrm>
              <a:off x="9012729" y="1566923"/>
              <a:ext cx="188850" cy="732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546" fill="norm" stroke="1" extrusionOk="0">
                  <a:moveTo>
                    <a:pt x="0" y="21546"/>
                  </a:moveTo>
                  <a:cubicBezTo>
                    <a:pt x="240" y="19056"/>
                    <a:pt x="480" y="16566"/>
                    <a:pt x="1080" y="14201"/>
                  </a:cubicBezTo>
                  <a:cubicBezTo>
                    <a:pt x="1680" y="11835"/>
                    <a:pt x="2640" y="9594"/>
                    <a:pt x="3960" y="7540"/>
                  </a:cubicBezTo>
                  <a:cubicBezTo>
                    <a:pt x="5280" y="5486"/>
                    <a:pt x="6960" y="3619"/>
                    <a:pt x="8520" y="2405"/>
                  </a:cubicBezTo>
                  <a:cubicBezTo>
                    <a:pt x="10080" y="1191"/>
                    <a:pt x="11520" y="631"/>
                    <a:pt x="12840" y="319"/>
                  </a:cubicBezTo>
                  <a:cubicBezTo>
                    <a:pt x="14160" y="8"/>
                    <a:pt x="15360" y="-54"/>
                    <a:pt x="16320" y="39"/>
                  </a:cubicBezTo>
                  <a:cubicBezTo>
                    <a:pt x="17280" y="133"/>
                    <a:pt x="18000" y="382"/>
                    <a:pt x="18360" y="1191"/>
                  </a:cubicBezTo>
                  <a:cubicBezTo>
                    <a:pt x="18720" y="2000"/>
                    <a:pt x="18720" y="3370"/>
                    <a:pt x="18360" y="4210"/>
                  </a:cubicBezTo>
                  <a:cubicBezTo>
                    <a:pt x="18000" y="5050"/>
                    <a:pt x="17280" y="5362"/>
                    <a:pt x="16560" y="5673"/>
                  </a:cubicBezTo>
                  <a:cubicBezTo>
                    <a:pt x="15840" y="5984"/>
                    <a:pt x="15120" y="6295"/>
                    <a:pt x="15360" y="6513"/>
                  </a:cubicBezTo>
                  <a:cubicBezTo>
                    <a:pt x="15600" y="6731"/>
                    <a:pt x="16800" y="6856"/>
                    <a:pt x="18000" y="7291"/>
                  </a:cubicBezTo>
                  <a:cubicBezTo>
                    <a:pt x="19200" y="7727"/>
                    <a:pt x="20400" y="8474"/>
                    <a:pt x="21000" y="9003"/>
                  </a:cubicBezTo>
                  <a:cubicBezTo>
                    <a:pt x="21600" y="9532"/>
                    <a:pt x="21600" y="9843"/>
                    <a:pt x="20640" y="10217"/>
                  </a:cubicBezTo>
                  <a:cubicBezTo>
                    <a:pt x="19680" y="10590"/>
                    <a:pt x="17760" y="11026"/>
                    <a:pt x="16080" y="11275"/>
                  </a:cubicBezTo>
                  <a:cubicBezTo>
                    <a:pt x="14400" y="11524"/>
                    <a:pt x="12960" y="11586"/>
                    <a:pt x="12360" y="11368"/>
                  </a:cubicBezTo>
                  <a:cubicBezTo>
                    <a:pt x="11760" y="11151"/>
                    <a:pt x="12000" y="10653"/>
                    <a:pt x="12240" y="10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1" name="Line"/>
            <p:cNvSpPr/>
            <p:nvPr/>
          </p:nvSpPr>
          <p:spPr>
            <a:xfrm>
              <a:off x="9254029" y="1880484"/>
              <a:ext cx="254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982"/>
                    <a:pt x="14400" y="1964"/>
                    <a:pt x="18000" y="5564"/>
                  </a:cubicBezTo>
                  <a:cubicBezTo>
                    <a:pt x="21600" y="9164"/>
                    <a:pt x="21600" y="153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2" name="Line"/>
            <p:cNvSpPr/>
            <p:nvPr/>
          </p:nvSpPr>
          <p:spPr>
            <a:xfrm>
              <a:off x="9547835" y="1658234"/>
              <a:ext cx="147187" cy="662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519" fill="norm" stroke="1" extrusionOk="0">
                  <a:moveTo>
                    <a:pt x="3406" y="0"/>
                  </a:moveTo>
                  <a:cubicBezTo>
                    <a:pt x="1885" y="1857"/>
                    <a:pt x="363" y="3715"/>
                    <a:pt x="59" y="4815"/>
                  </a:cubicBezTo>
                  <a:cubicBezTo>
                    <a:pt x="-245" y="5916"/>
                    <a:pt x="668" y="6260"/>
                    <a:pt x="1885" y="6569"/>
                  </a:cubicBezTo>
                  <a:cubicBezTo>
                    <a:pt x="3101" y="6879"/>
                    <a:pt x="4623" y="7154"/>
                    <a:pt x="6296" y="7257"/>
                  </a:cubicBezTo>
                  <a:cubicBezTo>
                    <a:pt x="7969" y="7361"/>
                    <a:pt x="9794" y="7292"/>
                    <a:pt x="12228" y="6604"/>
                  </a:cubicBezTo>
                  <a:cubicBezTo>
                    <a:pt x="14662" y="5916"/>
                    <a:pt x="17704" y="4609"/>
                    <a:pt x="19378" y="3783"/>
                  </a:cubicBezTo>
                  <a:cubicBezTo>
                    <a:pt x="21051" y="2958"/>
                    <a:pt x="21355" y="2614"/>
                    <a:pt x="21051" y="2683"/>
                  </a:cubicBezTo>
                  <a:cubicBezTo>
                    <a:pt x="20747" y="2752"/>
                    <a:pt x="19834" y="3233"/>
                    <a:pt x="19682" y="4575"/>
                  </a:cubicBezTo>
                  <a:cubicBezTo>
                    <a:pt x="19530" y="5916"/>
                    <a:pt x="20138" y="8117"/>
                    <a:pt x="20594" y="10387"/>
                  </a:cubicBezTo>
                  <a:cubicBezTo>
                    <a:pt x="21051" y="12657"/>
                    <a:pt x="21355" y="14996"/>
                    <a:pt x="20442" y="16716"/>
                  </a:cubicBezTo>
                  <a:cubicBezTo>
                    <a:pt x="19530" y="18436"/>
                    <a:pt x="17400" y="19536"/>
                    <a:pt x="15270" y="20259"/>
                  </a:cubicBezTo>
                  <a:cubicBezTo>
                    <a:pt x="13141" y="20981"/>
                    <a:pt x="11011" y="21325"/>
                    <a:pt x="9034" y="21462"/>
                  </a:cubicBezTo>
                  <a:cubicBezTo>
                    <a:pt x="7056" y="21600"/>
                    <a:pt x="5231" y="21531"/>
                    <a:pt x="4014" y="20775"/>
                  </a:cubicBezTo>
                  <a:cubicBezTo>
                    <a:pt x="2797" y="20018"/>
                    <a:pt x="2189" y="18573"/>
                    <a:pt x="2037" y="17713"/>
                  </a:cubicBezTo>
                  <a:cubicBezTo>
                    <a:pt x="1885" y="16854"/>
                    <a:pt x="2189" y="16578"/>
                    <a:pt x="2493" y="16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3" name="Line"/>
            <p:cNvSpPr/>
            <p:nvPr/>
          </p:nvSpPr>
          <p:spPr>
            <a:xfrm>
              <a:off x="9794284" y="1867784"/>
              <a:ext cx="37596" cy="224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430" fill="norm" stroke="1" extrusionOk="0">
                  <a:moveTo>
                    <a:pt x="21314" y="0"/>
                  </a:moveTo>
                  <a:cubicBezTo>
                    <a:pt x="15314" y="5047"/>
                    <a:pt x="9314" y="10093"/>
                    <a:pt x="5714" y="13222"/>
                  </a:cubicBezTo>
                  <a:cubicBezTo>
                    <a:pt x="2114" y="16351"/>
                    <a:pt x="914" y="17563"/>
                    <a:pt x="314" y="18774"/>
                  </a:cubicBezTo>
                  <a:cubicBezTo>
                    <a:pt x="-286" y="19985"/>
                    <a:pt x="-286" y="21196"/>
                    <a:pt x="2714" y="21398"/>
                  </a:cubicBezTo>
                  <a:cubicBezTo>
                    <a:pt x="5714" y="21600"/>
                    <a:pt x="11714" y="20793"/>
                    <a:pt x="17714" y="19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4" name="Line"/>
            <p:cNvSpPr/>
            <p:nvPr/>
          </p:nvSpPr>
          <p:spPr>
            <a:xfrm>
              <a:off x="9762029" y="1982084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5" name="Line"/>
            <p:cNvSpPr/>
            <p:nvPr/>
          </p:nvSpPr>
          <p:spPr>
            <a:xfrm>
              <a:off x="10092229" y="1855084"/>
              <a:ext cx="222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6" name="Line"/>
            <p:cNvSpPr/>
            <p:nvPr/>
          </p:nvSpPr>
          <p:spPr>
            <a:xfrm>
              <a:off x="10231929" y="1816984"/>
              <a:ext cx="127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171"/>
                    <a:pt x="0" y="12343"/>
                    <a:pt x="3600" y="15943"/>
                  </a:cubicBezTo>
                  <a:cubicBezTo>
                    <a:pt x="7200" y="19543"/>
                    <a:pt x="14400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7" name="Line"/>
            <p:cNvSpPr/>
            <p:nvPr/>
          </p:nvSpPr>
          <p:spPr>
            <a:xfrm>
              <a:off x="10308129" y="1530731"/>
              <a:ext cx="270758" cy="78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556" fill="norm" stroke="1" extrusionOk="0">
                  <a:moveTo>
                    <a:pt x="0" y="21556"/>
                  </a:moveTo>
                  <a:cubicBezTo>
                    <a:pt x="502" y="19703"/>
                    <a:pt x="1005" y="17850"/>
                    <a:pt x="1842" y="15794"/>
                  </a:cubicBezTo>
                  <a:cubicBezTo>
                    <a:pt x="2679" y="13738"/>
                    <a:pt x="3851" y="11480"/>
                    <a:pt x="5191" y="9250"/>
                  </a:cubicBezTo>
                  <a:cubicBezTo>
                    <a:pt x="6530" y="7021"/>
                    <a:pt x="8037" y="4820"/>
                    <a:pt x="9209" y="3315"/>
                  </a:cubicBezTo>
                  <a:cubicBezTo>
                    <a:pt x="10381" y="1809"/>
                    <a:pt x="11219" y="998"/>
                    <a:pt x="12056" y="535"/>
                  </a:cubicBezTo>
                  <a:cubicBezTo>
                    <a:pt x="12893" y="72"/>
                    <a:pt x="13730" y="-44"/>
                    <a:pt x="14400" y="14"/>
                  </a:cubicBezTo>
                  <a:cubicBezTo>
                    <a:pt x="15070" y="72"/>
                    <a:pt x="15572" y="303"/>
                    <a:pt x="15907" y="1143"/>
                  </a:cubicBezTo>
                  <a:cubicBezTo>
                    <a:pt x="16242" y="1983"/>
                    <a:pt x="16409" y="3431"/>
                    <a:pt x="16074" y="4473"/>
                  </a:cubicBezTo>
                  <a:cubicBezTo>
                    <a:pt x="15740" y="5515"/>
                    <a:pt x="14902" y="6152"/>
                    <a:pt x="14316" y="6616"/>
                  </a:cubicBezTo>
                  <a:cubicBezTo>
                    <a:pt x="13730" y="7079"/>
                    <a:pt x="13395" y="7368"/>
                    <a:pt x="13647" y="7455"/>
                  </a:cubicBezTo>
                  <a:cubicBezTo>
                    <a:pt x="13898" y="7542"/>
                    <a:pt x="14735" y="7426"/>
                    <a:pt x="15572" y="7426"/>
                  </a:cubicBezTo>
                  <a:cubicBezTo>
                    <a:pt x="16409" y="7426"/>
                    <a:pt x="17247" y="7542"/>
                    <a:pt x="18251" y="7774"/>
                  </a:cubicBezTo>
                  <a:cubicBezTo>
                    <a:pt x="19256" y="8005"/>
                    <a:pt x="20428" y="8353"/>
                    <a:pt x="21014" y="8729"/>
                  </a:cubicBezTo>
                  <a:cubicBezTo>
                    <a:pt x="21600" y="9106"/>
                    <a:pt x="21600" y="9511"/>
                    <a:pt x="20679" y="9887"/>
                  </a:cubicBezTo>
                  <a:cubicBezTo>
                    <a:pt x="19758" y="10264"/>
                    <a:pt x="17916" y="10611"/>
                    <a:pt x="16577" y="10785"/>
                  </a:cubicBezTo>
                  <a:cubicBezTo>
                    <a:pt x="15237" y="10959"/>
                    <a:pt x="14400" y="10959"/>
                    <a:pt x="14065" y="10814"/>
                  </a:cubicBezTo>
                  <a:cubicBezTo>
                    <a:pt x="13730" y="10669"/>
                    <a:pt x="13898" y="10380"/>
                    <a:pt x="14065" y="10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8" name="Line"/>
            <p:cNvSpPr/>
            <p:nvPr/>
          </p:nvSpPr>
          <p:spPr>
            <a:xfrm>
              <a:off x="10600229" y="1836976"/>
              <a:ext cx="177801" cy="131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0" fill="norm" stroke="1" extrusionOk="0">
                  <a:moveTo>
                    <a:pt x="0" y="1904"/>
                  </a:moveTo>
                  <a:cubicBezTo>
                    <a:pt x="1029" y="876"/>
                    <a:pt x="2057" y="-153"/>
                    <a:pt x="3857" y="18"/>
                  </a:cubicBezTo>
                  <a:cubicBezTo>
                    <a:pt x="5657" y="190"/>
                    <a:pt x="8229" y="1561"/>
                    <a:pt x="9514" y="3961"/>
                  </a:cubicBezTo>
                  <a:cubicBezTo>
                    <a:pt x="10800" y="6361"/>
                    <a:pt x="10800" y="9790"/>
                    <a:pt x="10414" y="12190"/>
                  </a:cubicBezTo>
                  <a:cubicBezTo>
                    <a:pt x="10029" y="14590"/>
                    <a:pt x="9257" y="15961"/>
                    <a:pt x="8486" y="17333"/>
                  </a:cubicBezTo>
                  <a:cubicBezTo>
                    <a:pt x="7714" y="18704"/>
                    <a:pt x="6943" y="20076"/>
                    <a:pt x="7329" y="20761"/>
                  </a:cubicBezTo>
                  <a:cubicBezTo>
                    <a:pt x="7714" y="21447"/>
                    <a:pt x="9257" y="21447"/>
                    <a:pt x="11829" y="20933"/>
                  </a:cubicBezTo>
                  <a:cubicBezTo>
                    <a:pt x="14400" y="20418"/>
                    <a:pt x="18000" y="19390"/>
                    <a:pt x="21600" y="18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9" name="Line"/>
            <p:cNvSpPr/>
            <p:nvPr/>
          </p:nvSpPr>
          <p:spPr>
            <a:xfrm>
              <a:off x="10949479" y="1689984"/>
              <a:ext cx="161631" cy="586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511" fill="norm" stroke="1" extrusionOk="0">
                  <a:moveTo>
                    <a:pt x="0" y="0"/>
                  </a:moveTo>
                  <a:cubicBezTo>
                    <a:pt x="561" y="1632"/>
                    <a:pt x="1122" y="3263"/>
                    <a:pt x="2244" y="4429"/>
                  </a:cubicBezTo>
                  <a:cubicBezTo>
                    <a:pt x="3366" y="5594"/>
                    <a:pt x="5049" y="6294"/>
                    <a:pt x="7294" y="6565"/>
                  </a:cubicBezTo>
                  <a:cubicBezTo>
                    <a:pt x="9538" y="6837"/>
                    <a:pt x="12343" y="6682"/>
                    <a:pt x="14727" y="6138"/>
                  </a:cubicBezTo>
                  <a:cubicBezTo>
                    <a:pt x="17112" y="5594"/>
                    <a:pt x="19075" y="4662"/>
                    <a:pt x="20197" y="3924"/>
                  </a:cubicBezTo>
                  <a:cubicBezTo>
                    <a:pt x="21319" y="3186"/>
                    <a:pt x="21600" y="2642"/>
                    <a:pt x="21319" y="2564"/>
                  </a:cubicBezTo>
                  <a:cubicBezTo>
                    <a:pt x="21039" y="2486"/>
                    <a:pt x="20197" y="2875"/>
                    <a:pt x="19777" y="4235"/>
                  </a:cubicBezTo>
                  <a:cubicBezTo>
                    <a:pt x="19356" y="5594"/>
                    <a:pt x="19356" y="7925"/>
                    <a:pt x="19496" y="10373"/>
                  </a:cubicBezTo>
                  <a:cubicBezTo>
                    <a:pt x="19636" y="12820"/>
                    <a:pt x="19917" y="15384"/>
                    <a:pt x="19777" y="17094"/>
                  </a:cubicBezTo>
                  <a:cubicBezTo>
                    <a:pt x="19636" y="18803"/>
                    <a:pt x="19075" y="19658"/>
                    <a:pt x="18374" y="20240"/>
                  </a:cubicBezTo>
                  <a:cubicBezTo>
                    <a:pt x="17673" y="20823"/>
                    <a:pt x="16831" y="21134"/>
                    <a:pt x="15709" y="21328"/>
                  </a:cubicBezTo>
                  <a:cubicBezTo>
                    <a:pt x="14587" y="21522"/>
                    <a:pt x="13184" y="21600"/>
                    <a:pt x="11221" y="21367"/>
                  </a:cubicBezTo>
                  <a:cubicBezTo>
                    <a:pt x="9257" y="21134"/>
                    <a:pt x="6732" y="20590"/>
                    <a:pt x="5470" y="19541"/>
                  </a:cubicBezTo>
                  <a:cubicBezTo>
                    <a:pt x="4208" y="18492"/>
                    <a:pt x="4208" y="16938"/>
                    <a:pt x="4208" y="15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0" name="Line"/>
            <p:cNvSpPr/>
            <p:nvPr/>
          </p:nvSpPr>
          <p:spPr>
            <a:xfrm>
              <a:off x="11211111" y="1886834"/>
              <a:ext cx="68569" cy="168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498" fill="norm" stroke="1" extrusionOk="0">
                  <a:moveTo>
                    <a:pt x="7458" y="0"/>
                  </a:moveTo>
                  <a:cubicBezTo>
                    <a:pt x="4839" y="5670"/>
                    <a:pt x="2221" y="11340"/>
                    <a:pt x="912" y="14850"/>
                  </a:cubicBezTo>
                  <a:cubicBezTo>
                    <a:pt x="-397" y="18360"/>
                    <a:pt x="-397" y="19710"/>
                    <a:pt x="1567" y="20520"/>
                  </a:cubicBezTo>
                  <a:cubicBezTo>
                    <a:pt x="3530" y="21330"/>
                    <a:pt x="7458" y="21600"/>
                    <a:pt x="11058" y="21465"/>
                  </a:cubicBezTo>
                  <a:cubicBezTo>
                    <a:pt x="14658" y="21330"/>
                    <a:pt x="17930" y="20790"/>
                    <a:pt x="21203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1" name="Line"/>
            <p:cNvSpPr/>
            <p:nvPr/>
          </p:nvSpPr>
          <p:spPr>
            <a:xfrm>
              <a:off x="11171729" y="1969384"/>
              <a:ext cx="95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4400"/>
                    <a:pt x="8640" y="7200"/>
                    <a:pt x="12240" y="3600"/>
                  </a:cubicBezTo>
                  <a:cubicBezTo>
                    <a:pt x="15840" y="0"/>
                    <a:pt x="187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2" name="Line"/>
            <p:cNvSpPr/>
            <p:nvPr/>
          </p:nvSpPr>
          <p:spPr>
            <a:xfrm>
              <a:off x="11311429" y="1969384"/>
              <a:ext cx="57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3" name="Line"/>
            <p:cNvSpPr/>
            <p:nvPr/>
          </p:nvSpPr>
          <p:spPr>
            <a:xfrm>
              <a:off x="11444779" y="1963034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4" name="Line"/>
            <p:cNvSpPr/>
            <p:nvPr/>
          </p:nvSpPr>
          <p:spPr>
            <a:xfrm>
              <a:off x="11565429" y="1836034"/>
              <a:ext cx="2032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5175" y="21600"/>
                    <a:pt x="10350" y="21600"/>
                    <a:pt x="13950" y="0"/>
                  </a:cubicBezTo>
                  <a:cubicBezTo>
                    <a:pt x="17550" y="21600"/>
                    <a:pt x="19575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5" name="Line"/>
            <p:cNvSpPr/>
            <p:nvPr/>
          </p:nvSpPr>
          <p:spPr>
            <a:xfrm>
              <a:off x="11688941" y="1772534"/>
              <a:ext cx="35239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7" h="21600" fill="norm" stroke="1" extrusionOk="0">
                  <a:moveTo>
                    <a:pt x="5577" y="0"/>
                  </a:moveTo>
                  <a:cubicBezTo>
                    <a:pt x="1977" y="4200"/>
                    <a:pt x="-1623" y="8400"/>
                    <a:pt x="777" y="12000"/>
                  </a:cubicBezTo>
                  <a:cubicBezTo>
                    <a:pt x="3177" y="15600"/>
                    <a:pt x="11577" y="18600"/>
                    <a:pt x="199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6" name="Line"/>
            <p:cNvSpPr/>
            <p:nvPr/>
          </p:nvSpPr>
          <p:spPr>
            <a:xfrm>
              <a:off x="11736879" y="1494869"/>
              <a:ext cx="208492" cy="747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550" fill="norm" stroke="1" extrusionOk="0">
                  <a:moveTo>
                    <a:pt x="0" y="21550"/>
                  </a:moveTo>
                  <a:cubicBezTo>
                    <a:pt x="1091" y="19903"/>
                    <a:pt x="2182" y="18255"/>
                    <a:pt x="3491" y="16364"/>
                  </a:cubicBezTo>
                  <a:cubicBezTo>
                    <a:pt x="4800" y="14472"/>
                    <a:pt x="6327" y="12336"/>
                    <a:pt x="7745" y="10262"/>
                  </a:cubicBezTo>
                  <a:cubicBezTo>
                    <a:pt x="9164" y="8187"/>
                    <a:pt x="10473" y="6174"/>
                    <a:pt x="11673" y="4587"/>
                  </a:cubicBezTo>
                  <a:cubicBezTo>
                    <a:pt x="12873" y="3001"/>
                    <a:pt x="13964" y="1842"/>
                    <a:pt x="14945" y="1109"/>
                  </a:cubicBezTo>
                  <a:cubicBezTo>
                    <a:pt x="15927" y="377"/>
                    <a:pt x="16800" y="72"/>
                    <a:pt x="17673" y="11"/>
                  </a:cubicBezTo>
                  <a:cubicBezTo>
                    <a:pt x="18545" y="-50"/>
                    <a:pt x="19418" y="133"/>
                    <a:pt x="19855" y="804"/>
                  </a:cubicBezTo>
                  <a:cubicBezTo>
                    <a:pt x="20291" y="1475"/>
                    <a:pt x="20291" y="2635"/>
                    <a:pt x="19636" y="3947"/>
                  </a:cubicBezTo>
                  <a:cubicBezTo>
                    <a:pt x="18982" y="5258"/>
                    <a:pt x="17673" y="6723"/>
                    <a:pt x="16473" y="7638"/>
                  </a:cubicBezTo>
                  <a:cubicBezTo>
                    <a:pt x="15273" y="8553"/>
                    <a:pt x="14182" y="8919"/>
                    <a:pt x="14073" y="9011"/>
                  </a:cubicBezTo>
                  <a:cubicBezTo>
                    <a:pt x="13964" y="9103"/>
                    <a:pt x="14836" y="8919"/>
                    <a:pt x="15818" y="8797"/>
                  </a:cubicBezTo>
                  <a:cubicBezTo>
                    <a:pt x="16800" y="8675"/>
                    <a:pt x="17891" y="8614"/>
                    <a:pt x="18873" y="8736"/>
                  </a:cubicBezTo>
                  <a:cubicBezTo>
                    <a:pt x="19855" y="8858"/>
                    <a:pt x="20727" y="9164"/>
                    <a:pt x="21164" y="9682"/>
                  </a:cubicBezTo>
                  <a:cubicBezTo>
                    <a:pt x="21600" y="10201"/>
                    <a:pt x="21600" y="10933"/>
                    <a:pt x="21164" y="11452"/>
                  </a:cubicBezTo>
                  <a:cubicBezTo>
                    <a:pt x="20727" y="11970"/>
                    <a:pt x="19855" y="12275"/>
                    <a:pt x="18873" y="12489"/>
                  </a:cubicBezTo>
                  <a:cubicBezTo>
                    <a:pt x="17891" y="12703"/>
                    <a:pt x="16800" y="12825"/>
                    <a:pt x="15709" y="12855"/>
                  </a:cubicBezTo>
                  <a:cubicBezTo>
                    <a:pt x="14618" y="12886"/>
                    <a:pt x="13527" y="12825"/>
                    <a:pt x="12982" y="12550"/>
                  </a:cubicBezTo>
                  <a:cubicBezTo>
                    <a:pt x="12436" y="12275"/>
                    <a:pt x="12436" y="11787"/>
                    <a:pt x="12436" y="11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7" name="Line"/>
            <p:cNvSpPr/>
            <p:nvPr/>
          </p:nvSpPr>
          <p:spPr>
            <a:xfrm>
              <a:off x="11997229" y="1856027"/>
              <a:ext cx="65507" cy="179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0" h="21329" fill="norm" stroke="1" extrusionOk="0">
                  <a:moveTo>
                    <a:pt x="0" y="2148"/>
                  </a:moveTo>
                  <a:cubicBezTo>
                    <a:pt x="2700" y="1144"/>
                    <a:pt x="5400" y="139"/>
                    <a:pt x="8100" y="14"/>
                  </a:cubicBezTo>
                  <a:cubicBezTo>
                    <a:pt x="10800" y="-112"/>
                    <a:pt x="13500" y="641"/>
                    <a:pt x="14850" y="1646"/>
                  </a:cubicBezTo>
                  <a:cubicBezTo>
                    <a:pt x="16200" y="2651"/>
                    <a:pt x="16200" y="3907"/>
                    <a:pt x="13838" y="5288"/>
                  </a:cubicBezTo>
                  <a:cubicBezTo>
                    <a:pt x="11475" y="6669"/>
                    <a:pt x="6750" y="8176"/>
                    <a:pt x="6075" y="9181"/>
                  </a:cubicBezTo>
                  <a:cubicBezTo>
                    <a:pt x="5400" y="10186"/>
                    <a:pt x="8775" y="10688"/>
                    <a:pt x="11812" y="11441"/>
                  </a:cubicBezTo>
                  <a:cubicBezTo>
                    <a:pt x="14850" y="12195"/>
                    <a:pt x="17550" y="13200"/>
                    <a:pt x="19237" y="14581"/>
                  </a:cubicBezTo>
                  <a:cubicBezTo>
                    <a:pt x="20925" y="15962"/>
                    <a:pt x="21600" y="17721"/>
                    <a:pt x="19912" y="18976"/>
                  </a:cubicBezTo>
                  <a:cubicBezTo>
                    <a:pt x="18225" y="20232"/>
                    <a:pt x="14175" y="20986"/>
                    <a:pt x="10462" y="21237"/>
                  </a:cubicBezTo>
                  <a:cubicBezTo>
                    <a:pt x="6750" y="21488"/>
                    <a:pt x="3375" y="21237"/>
                    <a:pt x="1687" y="20358"/>
                  </a:cubicBezTo>
                  <a:cubicBezTo>
                    <a:pt x="0" y="19479"/>
                    <a:pt x="0" y="17972"/>
                    <a:pt x="0" y="16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8" name="Line"/>
            <p:cNvSpPr/>
            <p:nvPr/>
          </p:nvSpPr>
          <p:spPr>
            <a:xfrm>
              <a:off x="12205647" y="1759834"/>
              <a:ext cx="103957" cy="427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600" fill="norm" stroke="1" extrusionOk="0">
                  <a:moveTo>
                    <a:pt x="4119" y="0"/>
                  </a:moveTo>
                  <a:cubicBezTo>
                    <a:pt x="2823" y="1604"/>
                    <a:pt x="1527" y="3208"/>
                    <a:pt x="879" y="4277"/>
                  </a:cubicBezTo>
                  <a:cubicBezTo>
                    <a:pt x="231" y="5347"/>
                    <a:pt x="231" y="5881"/>
                    <a:pt x="1311" y="6255"/>
                  </a:cubicBezTo>
                  <a:cubicBezTo>
                    <a:pt x="2391" y="6630"/>
                    <a:pt x="4551" y="6844"/>
                    <a:pt x="7575" y="6576"/>
                  </a:cubicBezTo>
                  <a:cubicBezTo>
                    <a:pt x="10599" y="6309"/>
                    <a:pt x="14487" y="5560"/>
                    <a:pt x="17079" y="4758"/>
                  </a:cubicBezTo>
                  <a:cubicBezTo>
                    <a:pt x="19671" y="3956"/>
                    <a:pt x="20967" y="3101"/>
                    <a:pt x="21183" y="3101"/>
                  </a:cubicBezTo>
                  <a:cubicBezTo>
                    <a:pt x="21399" y="3101"/>
                    <a:pt x="20535" y="3956"/>
                    <a:pt x="19887" y="5935"/>
                  </a:cubicBezTo>
                  <a:cubicBezTo>
                    <a:pt x="19239" y="7913"/>
                    <a:pt x="18807" y="11014"/>
                    <a:pt x="18807" y="13420"/>
                  </a:cubicBezTo>
                  <a:cubicBezTo>
                    <a:pt x="18807" y="15826"/>
                    <a:pt x="19239" y="17537"/>
                    <a:pt x="19023" y="18713"/>
                  </a:cubicBezTo>
                  <a:cubicBezTo>
                    <a:pt x="18807" y="19889"/>
                    <a:pt x="17943" y="20531"/>
                    <a:pt x="16431" y="20958"/>
                  </a:cubicBezTo>
                  <a:cubicBezTo>
                    <a:pt x="14919" y="21386"/>
                    <a:pt x="12759" y="21600"/>
                    <a:pt x="10599" y="21600"/>
                  </a:cubicBezTo>
                  <a:cubicBezTo>
                    <a:pt x="8439" y="21600"/>
                    <a:pt x="6279" y="21386"/>
                    <a:pt x="4119" y="20477"/>
                  </a:cubicBezTo>
                  <a:cubicBezTo>
                    <a:pt x="1959" y="19568"/>
                    <a:pt x="-201" y="17964"/>
                    <a:pt x="15" y="16360"/>
                  </a:cubicBezTo>
                  <a:cubicBezTo>
                    <a:pt x="231" y="14756"/>
                    <a:pt x="2823" y="13152"/>
                    <a:pt x="5415" y="11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9" name="Line"/>
            <p:cNvSpPr/>
            <p:nvPr/>
          </p:nvSpPr>
          <p:spPr>
            <a:xfrm>
              <a:off x="12366323" y="1899534"/>
              <a:ext cx="62707" cy="164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457" fill="norm" stroke="1" extrusionOk="0">
                  <a:moveTo>
                    <a:pt x="21330" y="0"/>
                  </a:moveTo>
                  <a:cubicBezTo>
                    <a:pt x="15570" y="2492"/>
                    <a:pt x="9810" y="4985"/>
                    <a:pt x="6210" y="7754"/>
                  </a:cubicBezTo>
                  <a:cubicBezTo>
                    <a:pt x="2610" y="10523"/>
                    <a:pt x="1170" y="13569"/>
                    <a:pt x="450" y="15923"/>
                  </a:cubicBezTo>
                  <a:cubicBezTo>
                    <a:pt x="-270" y="18277"/>
                    <a:pt x="-270" y="19938"/>
                    <a:pt x="1530" y="20769"/>
                  </a:cubicBezTo>
                  <a:cubicBezTo>
                    <a:pt x="3330" y="21600"/>
                    <a:pt x="6930" y="21600"/>
                    <a:pt x="9810" y="21185"/>
                  </a:cubicBezTo>
                  <a:cubicBezTo>
                    <a:pt x="12690" y="20769"/>
                    <a:pt x="14850" y="19938"/>
                    <a:pt x="17010" y="19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0" name="Line"/>
            <p:cNvSpPr/>
            <p:nvPr/>
          </p:nvSpPr>
          <p:spPr>
            <a:xfrm>
              <a:off x="12314729" y="1988434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1" name="Line"/>
            <p:cNvSpPr/>
            <p:nvPr/>
          </p:nvSpPr>
          <p:spPr>
            <a:xfrm>
              <a:off x="12429029" y="1982084"/>
              <a:ext cx="107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2" name="Line"/>
            <p:cNvSpPr/>
            <p:nvPr/>
          </p:nvSpPr>
          <p:spPr>
            <a:xfrm>
              <a:off x="12517929" y="1905339"/>
              <a:ext cx="139701" cy="168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6" fill="norm" stroke="1" extrusionOk="0">
                  <a:moveTo>
                    <a:pt x="0" y="4869"/>
                  </a:moveTo>
                  <a:cubicBezTo>
                    <a:pt x="0" y="3535"/>
                    <a:pt x="0" y="2202"/>
                    <a:pt x="818" y="1269"/>
                  </a:cubicBezTo>
                  <a:cubicBezTo>
                    <a:pt x="1636" y="335"/>
                    <a:pt x="3273" y="-198"/>
                    <a:pt x="4582" y="69"/>
                  </a:cubicBezTo>
                  <a:cubicBezTo>
                    <a:pt x="5891" y="335"/>
                    <a:pt x="6873" y="1402"/>
                    <a:pt x="7691" y="3535"/>
                  </a:cubicBezTo>
                  <a:cubicBezTo>
                    <a:pt x="8509" y="5669"/>
                    <a:pt x="9164" y="8869"/>
                    <a:pt x="8836" y="11669"/>
                  </a:cubicBezTo>
                  <a:cubicBezTo>
                    <a:pt x="8509" y="14469"/>
                    <a:pt x="7200" y="16869"/>
                    <a:pt x="5564" y="18469"/>
                  </a:cubicBezTo>
                  <a:cubicBezTo>
                    <a:pt x="3927" y="20069"/>
                    <a:pt x="1964" y="20869"/>
                    <a:pt x="2618" y="21135"/>
                  </a:cubicBezTo>
                  <a:cubicBezTo>
                    <a:pt x="3273" y="21402"/>
                    <a:pt x="6545" y="21135"/>
                    <a:pt x="10145" y="20869"/>
                  </a:cubicBezTo>
                  <a:cubicBezTo>
                    <a:pt x="13745" y="20602"/>
                    <a:pt x="17673" y="20335"/>
                    <a:pt x="21600" y="200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3" name="Line"/>
            <p:cNvSpPr/>
            <p:nvPr/>
          </p:nvSpPr>
          <p:spPr>
            <a:xfrm>
              <a:off x="3304079" y="115184"/>
              <a:ext cx="214958" cy="7188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600" fill="norm" stroke="1" extrusionOk="0">
                  <a:moveTo>
                    <a:pt x="20329" y="0"/>
                  </a:moveTo>
                  <a:cubicBezTo>
                    <a:pt x="20965" y="216"/>
                    <a:pt x="21600" y="433"/>
                    <a:pt x="21494" y="658"/>
                  </a:cubicBezTo>
                  <a:cubicBezTo>
                    <a:pt x="21388" y="884"/>
                    <a:pt x="20541" y="1119"/>
                    <a:pt x="19800" y="1352"/>
                  </a:cubicBezTo>
                  <a:cubicBezTo>
                    <a:pt x="19059" y="1584"/>
                    <a:pt x="18424" y="1813"/>
                    <a:pt x="17788" y="2054"/>
                  </a:cubicBezTo>
                  <a:cubicBezTo>
                    <a:pt x="17153" y="2296"/>
                    <a:pt x="16518" y="2551"/>
                    <a:pt x="16200" y="2814"/>
                  </a:cubicBezTo>
                  <a:cubicBezTo>
                    <a:pt x="15882" y="3078"/>
                    <a:pt x="15882" y="3352"/>
                    <a:pt x="15988" y="3616"/>
                  </a:cubicBezTo>
                  <a:cubicBezTo>
                    <a:pt x="16094" y="3880"/>
                    <a:pt x="16306" y="4134"/>
                    <a:pt x="16412" y="4376"/>
                  </a:cubicBezTo>
                  <a:cubicBezTo>
                    <a:pt x="16518" y="4618"/>
                    <a:pt x="16518" y="4847"/>
                    <a:pt x="16412" y="5082"/>
                  </a:cubicBezTo>
                  <a:cubicBezTo>
                    <a:pt x="16306" y="5317"/>
                    <a:pt x="16094" y="5559"/>
                    <a:pt x="15671" y="5798"/>
                  </a:cubicBezTo>
                  <a:cubicBezTo>
                    <a:pt x="15247" y="6036"/>
                    <a:pt x="14612" y="6271"/>
                    <a:pt x="14082" y="6504"/>
                  </a:cubicBezTo>
                  <a:cubicBezTo>
                    <a:pt x="13553" y="6736"/>
                    <a:pt x="13129" y="6965"/>
                    <a:pt x="12918" y="7219"/>
                  </a:cubicBezTo>
                  <a:cubicBezTo>
                    <a:pt x="12706" y="7473"/>
                    <a:pt x="12706" y="7753"/>
                    <a:pt x="12812" y="8011"/>
                  </a:cubicBezTo>
                  <a:cubicBezTo>
                    <a:pt x="12918" y="8269"/>
                    <a:pt x="13129" y="8504"/>
                    <a:pt x="13553" y="8736"/>
                  </a:cubicBezTo>
                  <a:cubicBezTo>
                    <a:pt x="13976" y="8968"/>
                    <a:pt x="14612" y="9197"/>
                    <a:pt x="15141" y="9436"/>
                  </a:cubicBezTo>
                  <a:cubicBezTo>
                    <a:pt x="15671" y="9674"/>
                    <a:pt x="16094" y="9922"/>
                    <a:pt x="16306" y="10173"/>
                  </a:cubicBezTo>
                  <a:cubicBezTo>
                    <a:pt x="16518" y="10425"/>
                    <a:pt x="16518" y="10679"/>
                    <a:pt x="16518" y="10927"/>
                  </a:cubicBezTo>
                  <a:cubicBezTo>
                    <a:pt x="16518" y="11175"/>
                    <a:pt x="16518" y="11417"/>
                    <a:pt x="16518" y="11655"/>
                  </a:cubicBezTo>
                  <a:cubicBezTo>
                    <a:pt x="16518" y="11894"/>
                    <a:pt x="16518" y="12129"/>
                    <a:pt x="16624" y="12371"/>
                  </a:cubicBezTo>
                  <a:cubicBezTo>
                    <a:pt x="16729" y="12613"/>
                    <a:pt x="16941" y="12861"/>
                    <a:pt x="17047" y="13106"/>
                  </a:cubicBezTo>
                  <a:cubicBezTo>
                    <a:pt x="17153" y="13351"/>
                    <a:pt x="17153" y="13592"/>
                    <a:pt x="17047" y="13831"/>
                  </a:cubicBezTo>
                  <a:cubicBezTo>
                    <a:pt x="16941" y="14069"/>
                    <a:pt x="16729" y="14305"/>
                    <a:pt x="16412" y="14549"/>
                  </a:cubicBezTo>
                  <a:cubicBezTo>
                    <a:pt x="16094" y="14794"/>
                    <a:pt x="15671" y="15049"/>
                    <a:pt x="15247" y="15300"/>
                  </a:cubicBezTo>
                  <a:cubicBezTo>
                    <a:pt x="14824" y="15551"/>
                    <a:pt x="14400" y="15799"/>
                    <a:pt x="13871" y="16051"/>
                  </a:cubicBezTo>
                  <a:cubicBezTo>
                    <a:pt x="13341" y="16302"/>
                    <a:pt x="12706" y="16556"/>
                    <a:pt x="12071" y="16811"/>
                  </a:cubicBezTo>
                  <a:cubicBezTo>
                    <a:pt x="11435" y="17065"/>
                    <a:pt x="10800" y="17319"/>
                    <a:pt x="10165" y="17571"/>
                  </a:cubicBezTo>
                  <a:cubicBezTo>
                    <a:pt x="9529" y="17822"/>
                    <a:pt x="8894" y="18070"/>
                    <a:pt x="8259" y="18318"/>
                  </a:cubicBezTo>
                  <a:cubicBezTo>
                    <a:pt x="7624" y="18566"/>
                    <a:pt x="6988" y="18814"/>
                    <a:pt x="6353" y="19059"/>
                  </a:cubicBezTo>
                  <a:cubicBezTo>
                    <a:pt x="5718" y="19304"/>
                    <a:pt x="5082" y="19546"/>
                    <a:pt x="4341" y="19794"/>
                  </a:cubicBezTo>
                  <a:cubicBezTo>
                    <a:pt x="3600" y="20042"/>
                    <a:pt x="2753" y="20296"/>
                    <a:pt x="2012" y="20528"/>
                  </a:cubicBezTo>
                  <a:cubicBezTo>
                    <a:pt x="1271" y="20760"/>
                    <a:pt x="635" y="20970"/>
                    <a:pt x="318" y="21145"/>
                  </a:cubicBezTo>
                  <a:cubicBezTo>
                    <a:pt x="0" y="21320"/>
                    <a:pt x="0" y="214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4" name="Line"/>
            <p:cNvSpPr/>
            <p:nvPr/>
          </p:nvSpPr>
          <p:spPr>
            <a:xfrm>
              <a:off x="465629" y="1391798"/>
              <a:ext cx="2787651" cy="139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9" fill="norm" stroke="1" extrusionOk="0">
                  <a:moveTo>
                    <a:pt x="0" y="21559"/>
                  </a:moveTo>
                  <a:cubicBezTo>
                    <a:pt x="541" y="20250"/>
                    <a:pt x="1082" y="18941"/>
                    <a:pt x="1665" y="17632"/>
                  </a:cubicBezTo>
                  <a:cubicBezTo>
                    <a:pt x="2247" y="16323"/>
                    <a:pt x="2870" y="15014"/>
                    <a:pt x="3518" y="13377"/>
                  </a:cubicBezTo>
                  <a:cubicBezTo>
                    <a:pt x="4166" y="11741"/>
                    <a:pt x="4838" y="9777"/>
                    <a:pt x="5462" y="8141"/>
                  </a:cubicBezTo>
                  <a:cubicBezTo>
                    <a:pt x="6085" y="6504"/>
                    <a:pt x="6659" y="5195"/>
                    <a:pt x="7233" y="4050"/>
                  </a:cubicBezTo>
                  <a:cubicBezTo>
                    <a:pt x="7807" y="2904"/>
                    <a:pt x="8381" y="1923"/>
                    <a:pt x="8955" y="1268"/>
                  </a:cubicBezTo>
                  <a:cubicBezTo>
                    <a:pt x="9529" y="614"/>
                    <a:pt x="10103" y="286"/>
                    <a:pt x="10661" y="123"/>
                  </a:cubicBezTo>
                  <a:cubicBezTo>
                    <a:pt x="11218" y="-41"/>
                    <a:pt x="11759" y="-41"/>
                    <a:pt x="12309" y="123"/>
                  </a:cubicBezTo>
                  <a:cubicBezTo>
                    <a:pt x="12858" y="286"/>
                    <a:pt x="13416" y="614"/>
                    <a:pt x="14031" y="1432"/>
                  </a:cubicBezTo>
                  <a:cubicBezTo>
                    <a:pt x="14646" y="2250"/>
                    <a:pt x="15318" y="3559"/>
                    <a:pt x="15991" y="4704"/>
                  </a:cubicBezTo>
                  <a:cubicBezTo>
                    <a:pt x="16663" y="5850"/>
                    <a:pt x="17336" y="6832"/>
                    <a:pt x="17975" y="7486"/>
                  </a:cubicBezTo>
                  <a:cubicBezTo>
                    <a:pt x="18615" y="8141"/>
                    <a:pt x="19222" y="8468"/>
                    <a:pt x="19771" y="7814"/>
                  </a:cubicBezTo>
                  <a:cubicBezTo>
                    <a:pt x="20321" y="7159"/>
                    <a:pt x="20813" y="5523"/>
                    <a:pt x="21100" y="4377"/>
                  </a:cubicBezTo>
                  <a:cubicBezTo>
                    <a:pt x="21387" y="3232"/>
                    <a:pt x="21469" y="2577"/>
                    <a:pt x="21518" y="2086"/>
                  </a:cubicBezTo>
                  <a:cubicBezTo>
                    <a:pt x="21567" y="1595"/>
                    <a:pt x="21584" y="1268"/>
                    <a:pt x="21600" y="9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5" name="Line"/>
            <p:cNvSpPr/>
            <p:nvPr/>
          </p:nvSpPr>
          <p:spPr>
            <a:xfrm>
              <a:off x="789479" y="1582884"/>
              <a:ext cx="2806701" cy="164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21489"/>
                  </a:moveTo>
                  <a:cubicBezTo>
                    <a:pt x="554" y="20381"/>
                    <a:pt x="1108" y="19274"/>
                    <a:pt x="1719" y="18443"/>
                  </a:cubicBezTo>
                  <a:cubicBezTo>
                    <a:pt x="2329" y="17612"/>
                    <a:pt x="2997" y="17058"/>
                    <a:pt x="3665" y="16366"/>
                  </a:cubicBezTo>
                  <a:cubicBezTo>
                    <a:pt x="4333" y="15674"/>
                    <a:pt x="5001" y="14843"/>
                    <a:pt x="5579" y="14151"/>
                  </a:cubicBezTo>
                  <a:cubicBezTo>
                    <a:pt x="6157" y="13458"/>
                    <a:pt x="6646" y="12904"/>
                    <a:pt x="7143" y="12351"/>
                  </a:cubicBezTo>
                  <a:cubicBezTo>
                    <a:pt x="7640" y="11797"/>
                    <a:pt x="8145" y="11243"/>
                    <a:pt x="8666" y="10551"/>
                  </a:cubicBezTo>
                  <a:cubicBezTo>
                    <a:pt x="9187" y="9858"/>
                    <a:pt x="9725" y="9027"/>
                    <a:pt x="10279" y="8197"/>
                  </a:cubicBezTo>
                  <a:cubicBezTo>
                    <a:pt x="10833" y="7366"/>
                    <a:pt x="11403" y="6535"/>
                    <a:pt x="11957" y="5843"/>
                  </a:cubicBezTo>
                  <a:cubicBezTo>
                    <a:pt x="12510" y="5151"/>
                    <a:pt x="13048" y="4597"/>
                    <a:pt x="13586" y="3904"/>
                  </a:cubicBezTo>
                  <a:cubicBezTo>
                    <a:pt x="14123" y="3212"/>
                    <a:pt x="14661" y="2381"/>
                    <a:pt x="15296" y="1689"/>
                  </a:cubicBezTo>
                  <a:cubicBezTo>
                    <a:pt x="15931" y="997"/>
                    <a:pt x="16664" y="443"/>
                    <a:pt x="17324" y="166"/>
                  </a:cubicBezTo>
                  <a:cubicBezTo>
                    <a:pt x="17984" y="-111"/>
                    <a:pt x="18570" y="-111"/>
                    <a:pt x="19271" y="720"/>
                  </a:cubicBezTo>
                  <a:cubicBezTo>
                    <a:pt x="19971" y="1551"/>
                    <a:pt x="20786" y="3212"/>
                    <a:pt x="21600" y="4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6" name="Line"/>
            <p:cNvSpPr/>
            <p:nvPr/>
          </p:nvSpPr>
          <p:spPr>
            <a:xfrm>
              <a:off x="7050579" y="1004547"/>
              <a:ext cx="1117601" cy="101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3" fill="norm" stroke="1" extrusionOk="0">
                  <a:moveTo>
                    <a:pt x="0" y="21523"/>
                  </a:moveTo>
                  <a:cubicBezTo>
                    <a:pt x="1473" y="17473"/>
                    <a:pt x="2945" y="13423"/>
                    <a:pt x="4541" y="10048"/>
                  </a:cubicBezTo>
                  <a:cubicBezTo>
                    <a:pt x="6136" y="6673"/>
                    <a:pt x="7855" y="3973"/>
                    <a:pt x="9430" y="2398"/>
                  </a:cubicBezTo>
                  <a:cubicBezTo>
                    <a:pt x="11005" y="823"/>
                    <a:pt x="12436" y="373"/>
                    <a:pt x="13991" y="148"/>
                  </a:cubicBezTo>
                  <a:cubicBezTo>
                    <a:pt x="15545" y="-77"/>
                    <a:pt x="17223" y="-77"/>
                    <a:pt x="18511" y="373"/>
                  </a:cubicBezTo>
                  <a:cubicBezTo>
                    <a:pt x="19800" y="823"/>
                    <a:pt x="20700" y="1723"/>
                    <a:pt x="21600" y="26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7" name="Line"/>
            <p:cNvSpPr/>
            <p:nvPr/>
          </p:nvSpPr>
          <p:spPr>
            <a:xfrm>
              <a:off x="7387129" y="1067684"/>
              <a:ext cx="5397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78" y="19543"/>
                    <a:pt x="1355" y="17486"/>
                    <a:pt x="3261" y="14400"/>
                  </a:cubicBezTo>
                  <a:cubicBezTo>
                    <a:pt x="5167" y="11314"/>
                    <a:pt x="8301" y="7200"/>
                    <a:pt x="11562" y="4629"/>
                  </a:cubicBezTo>
                  <a:cubicBezTo>
                    <a:pt x="14824" y="2057"/>
                    <a:pt x="18212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8" name="Line"/>
            <p:cNvSpPr/>
            <p:nvPr/>
          </p:nvSpPr>
          <p:spPr>
            <a:xfrm>
              <a:off x="356972" y="2186931"/>
              <a:ext cx="159458" cy="425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372" fill="norm" stroke="1" extrusionOk="0">
                  <a:moveTo>
                    <a:pt x="15242" y="1194"/>
                  </a:moveTo>
                  <a:cubicBezTo>
                    <a:pt x="14401" y="768"/>
                    <a:pt x="13559" y="343"/>
                    <a:pt x="12437" y="130"/>
                  </a:cubicBezTo>
                  <a:cubicBezTo>
                    <a:pt x="11315" y="-83"/>
                    <a:pt x="9912" y="-83"/>
                    <a:pt x="7808" y="502"/>
                  </a:cubicBezTo>
                  <a:cubicBezTo>
                    <a:pt x="5704" y="1087"/>
                    <a:pt x="2899" y="2258"/>
                    <a:pt x="1356" y="3162"/>
                  </a:cubicBezTo>
                  <a:cubicBezTo>
                    <a:pt x="-186" y="4067"/>
                    <a:pt x="-467" y="4705"/>
                    <a:pt x="795" y="5290"/>
                  </a:cubicBezTo>
                  <a:cubicBezTo>
                    <a:pt x="2058" y="5876"/>
                    <a:pt x="4863" y="6408"/>
                    <a:pt x="7528" y="7046"/>
                  </a:cubicBezTo>
                  <a:cubicBezTo>
                    <a:pt x="10193" y="7684"/>
                    <a:pt x="12717" y="8429"/>
                    <a:pt x="13980" y="9121"/>
                  </a:cubicBezTo>
                  <a:cubicBezTo>
                    <a:pt x="15242" y="9813"/>
                    <a:pt x="15242" y="10451"/>
                    <a:pt x="14681" y="10930"/>
                  </a:cubicBezTo>
                  <a:cubicBezTo>
                    <a:pt x="14120" y="11409"/>
                    <a:pt x="12998" y="11728"/>
                    <a:pt x="11736" y="11994"/>
                  </a:cubicBezTo>
                  <a:cubicBezTo>
                    <a:pt x="10473" y="12260"/>
                    <a:pt x="9071" y="12473"/>
                    <a:pt x="8510" y="12898"/>
                  </a:cubicBezTo>
                  <a:cubicBezTo>
                    <a:pt x="7949" y="13324"/>
                    <a:pt x="8229" y="13962"/>
                    <a:pt x="7808" y="15026"/>
                  </a:cubicBezTo>
                  <a:cubicBezTo>
                    <a:pt x="7388" y="16090"/>
                    <a:pt x="6265" y="17580"/>
                    <a:pt x="5704" y="18697"/>
                  </a:cubicBezTo>
                  <a:cubicBezTo>
                    <a:pt x="5143" y="19815"/>
                    <a:pt x="5143" y="20559"/>
                    <a:pt x="5985" y="20985"/>
                  </a:cubicBezTo>
                  <a:cubicBezTo>
                    <a:pt x="6827" y="21411"/>
                    <a:pt x="8510" y="21517"/>
                    <a:pt x="11175" y="21145"/>
                  </a:cubicBezTo>
                  <a:cubicBezTo>
                    <a:pt x="13839" y="20772"/>
                    <a:pt x="17486" y="19921"/>
                    <a:pt x="21133" y="19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9" name="Line"/>
            <p:cNvSpPr/>
            <p:nvPr/>
          </p:nvSpPr>
          <p:spPr>
            <a:xfrm>
              <a:off x="618029" y="2242434"/>
              <a:ext cx="1714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33" y="1867"/>
                    <a:pt x="4267" y="3733"/>
                    <a:pt x="6667" y="6533"/>
                  </a:cubicBezTo>
                  <a:cubicBezTo>
                    <a:pt x="9067" y="9333"/>
                    <a:pt x="11733" y="13067"/>
                    <a:pt x="14267" y="15733"/>
                  </a:cubicBezTo>
                  <a:cubicBezTo>
                    <a:pt x="16800" y="18400"/>
                    <a:pt x="19200" y="20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0" name="Line"/>
            <p:cNvSpPr/>
            <p:nvPr/>
          </p:nvSpPr>
          <p:spPr>
            <a:xfrm>
              <a:off x="777204" y="2217034"/>
              <a:ext cx="69426" cy="381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395" fill="norm" stroke="1" extrusionOk="0">
                  <a:moveTo>
                    <a:pt x="21468" y="0"/>
                  </a:moveTo>
                  <a:cubicBezTo>
                    <a:pt x="17541" y="2018"/>
                    <a:pt x="13613" y="4035"/>
                    <a:pt x="10341" y="6587"/>
                  </a:cubicBezTo>
                  <a:cubicBezTo>
                    <a:pt x="7068" y="9138"/>
                    <a:pt x="4450" y="12224"/>
                    <a:pt x="2813" y="14360"/>
                  </a:cubicBezTo>
                  <a:cubicBezTo>
                    <a:pt x="1177" y="16497"/>
                    <a:pt x="523" y="17684"/>
                    <a:pt x="195" y="18811"/>
                  </a:cubicBezTo>
                  <a:cubicBezTo>
                    <a:pt x="-132" y="19938"/>
                    <a:pt x="-132" y="21007"/>
                    <a:pt x="850" y="21303"/>
                  </a:cubicBezTo>
                  <a:cubicBezTo>
                    <a:pt x="1832" y="21600"/>
                    <a:pt x="3795" y="21125"/>
                    <a:pt x="5759" y="20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1" name="Line"/>
            <p:cNvSpPr/>
            <p:nvPr/>
          </p:nvSpPr>
          <p:spPr>
            <a:xfrm>
              <a:off x="891079" y="2559934"/>
              <a:ext cx="254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684"/>
                    <a:pt x="0" y="11368"/>
                    <a:pt x="3600" y="14968"/>
                  </a:cubicBezTo>
                  <a:cubicBezTo>
                    <a:pt x="7200" y="18568"/>
                    <a:pt x="14400" y="200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2" name="Line"/>
            <p:cNvSpPr/>
            <p:nvPr/>
          </p:nvSpPr>
          <p:spPr>
            <a:xfrm>
              <a:off x="895226" y="2432934"/>
              <a:ext cx="45645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2" h="21600" fill="norm" stroke="1" extrusionOk="0">
                  <a:moveTo>
                    <a:pt x="15064" y="0"/>
                  </a:moveTo>
                  <a:cubicBezTo>
                    <a:pt x="10369" y="800"/>
                    <a:pt x="5673" y="1600"/>
                    <a:pt x="2856" y="4000"/>
                  </a:cubicBezTo>
                  <a:cubicBezTo>
                    <a:pt x="38" y="6400"/>
                    <a:pt x="-901" y="10400"/>
                    <a:pt x="977" y="13600"/>
                  </a:cubicBezTo>
                  <a:cubicBezTo>
                    <a:pt x="2856" y="16800"/>
                    <a:pt x="7551" y="19200"/>
                    <a:pt x="11308" y="18800"/>
                  </a:cubicBezTo>
                  <a:cubicBezTo>
                    <a:pt x="15064" y="18400"/>
                    <a:pt x="17882" y="15200"/>
                    <a:pt x="19290" y="11600"/>
                  </a:cubicBezTo>
                  <a:cubicBezTo>
                    <a:pt x="20699" y="8000"/>
                    <a:pt x="20699" y="4000"/>
                    <a:pt x="18351" y="2000"/>
                  </a:cubicBezTo>
                  <a:cubicBezTo>
                    <a:pt x="16003" y="0"/>
                    <a:pt x="11308" y="0"/>
                    <a:pt x="8490" y="2000"/>
                  </a:cubicBezTo>
                  <a:cubicBezTo>
                    <a:pt x="5673" y="4000"/>
                    <a:pt x="4734" y="8000"/>
                    <a:pt x="6142" y="11600"/>
                  </a:cubicBezTo>
                  <a:cubicBezTo>
                    <a:pt x="7551" y="15200"/>
                    <a:pt x="11308" y="18400"/>
                    <a:pt x="150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3" name="Line"/>
            <p:cNvSpPr/>
            <p:nvPr/>
          </p:nvSpPr>
          <p:spPr>
            <a:xfrm>
              <a:off x="1056179" y="2604384"/>
              <a:ext cx="508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4" name="Line"/>
            <p:cNvSpPr/>
            <p:nvPr/>
          </p:nvSpPr>
          <p:spPr>
            <a:xfrm>
              <a:off x="1341929" y="2221579"/>
              <a:ext cx="192496" cy="357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454" fill="norm" stroke="1" extrusionOk="0">
                  <a:moveTo>
                    <a:pt x="0" y="108"/>
                  </a:moveTo>
                  <a:cubicBezTo>
                    <a:pt x="1174" y="-19"/>
                    <a:pt x="2348" y="-146"/>
                    <a:pt x="3757" y="426"/>
                  </a:cubicBezTo>
                  <a:cubicBezTo>
                    <a:pt x="5165" y="998"/>
                    <a:pt x="6809" y="2268"/>
                    <a:pt x="8922" y="3793"/>
                  </a:cubicBezTo>
                  <a:cubicBezTo>
                    <a:pt x="11035" y="5318"/>
                    <a:pt x="13617" y="7096"/>
                    <a:pt x="15848" y="9765"/>
                  </a:cubicBezTo>
                  <a:cubicBezTo>
                    <a:pt x="18078" y="12433"/>
                    <a:pt x="19957" y="15990"/>
                    <a:pt x="20778" y="18087"/>
                  </a:cubicBezTo>
                  <a:cubicBezTo>
                    <a:pt x="21600" y="20183"/>
                    <a:pt x="21365" y="20819"/>
                    <a:pt x="21130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5" name="Line"/>
            <p:cNvSpPr/>
            <p:nvPr/>
          </p:nvSpPr>
          <p:spPr>
            <a:xfrm>
              <a:off x="1426809" y="2198317"/>
              <a:ext cx="156421" cy="456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386" fill="norm" stroke="1" extrusionOk="0">
                  <a:moveTo>
                    <a:pt x="21283" y="579"/>
                  </a:moveTo>
                  <a:cubicBezTo>
                    <a:pt x="20419" y="182"/>
                    <a:pt x="19555" y="-214"/>
                    <a:pt x="18259" y="133"/>
                  </a:cubicBezTo>
                  <a:cubicBezTo>
                    <a:pt x="16963" y="480"/>
                    <a:pt x="15235" y="1569"/>
                    <a:pt x="12787" y="3749"/>
                  </a:cubicBezTo>
                  <a:cubicBezTo>
                    <a:pt x="10339" y="5929"/>
                    <a:pt x="7171" y="9199"/>
                    <a:pt x="4723" y="11825"/>
                  </a:cubicBezTo>
                  <a:cubicBezTo>
                    <a:pt x="2275" y="14450"/>
                    <a:pt x="547" y="16432"/>
                    <a:pt x="115" y="17918"/>
                  </a:cubicBezTo>
                  <a:cubicBezTo>
                    <a:pt x="-317" y="19404"/>
                    <a:pt x="547" y="20395"/>
                    <a:pt x="1411" y="2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6" name="Line"/>
            <p:cNvSpPr/>
            <p:nvPr/>
          </p:nvSpPr>
          <p:spPr>
            <a:xfrm>
              <a:off x="1665779" y="2578984"/>
              <a:ext cx="190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7" name="Line"/>
            <p:cNvSpPr/>
            <p:nvPr/>
          </p:nvSpPr>
          <p:spPr>
            <a:xfrm>
              <a:off x="1663838" y="2431134"/>
              <a:ext cx="61344" cy="55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3" h="20231" fill="norm" stroke="1" extrusionOk="0">
                  <a:moveTo>
                    <a:pt x="11090" y="7599"/>
                  </a:moveTo>
                  <a:cubicBezTo>
                    <a:pt x="7606" y="7599"/>
                    <a:pt x="4122" y="7599"/>
                    <a:pt x="2032" y="9527"/>
                  </a:cubicBezTo>
                  <a:cubicBezTo>
                    <a:pt x="-58" y="11456"/>
                    <a:pt x="-755" y="15313"/>
                    <a:pt x="987" y="17627"/>
                  </a:cubicBezTo>
                  <a:cubicBezTo>
                    <a:pt x="2729" y="19942"/>
                    <a:pt x="6910" y="20713"/>
                    <a:pt x="10393" y="19942"/>
                  </a:cubicBezTo>
                  <a:cubicBezTo>
                    <a:pt x="13877" y="19170"/>
                    <a:pt x="16664" y="16856"/>
                    <a:pt x="18406" y="12999"/>
                  </a:cubicBezTo>
                  <a:cubicBezTo>
                    <a:pt x="20148" y="9142"/>
                    <a:pt x="20845" y="3742"/>
                    <a:pt x="19451" y="1427"/>
                  </a:cubicBezTo>
                  <a:cubicBezTo>
                    <a:pt x="18058" y="-887"/>
                    <a:pt x="14574" y="-116"/>
                    <a:pt x="13180" y="1813"/>
                  </a:cubicBezTo>
                  <a:cubicBezTo>
                    <a:pt x="11787" y="3742"/>
                    <a:pt x="12484" y="6827"/>
                    <a:pt x="13180" y="99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8" name="Line"/>
            <p:cNvSpPr/>
            <p:nvPr/>
          </p:nvSpPr>
          <p:spPr>
            <a:xfrm>
              <a:off x="1856279" y="2065582"/>
              <a:ext cx="110067" cy="687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7" fill="norm" stroke="1" extrusionOk="0">
                  <a:moveTo>
                    <a:pt x="3738" y="566"/>
                  </a:moveTo>
                  <a:cubicBezTo>
                    <a:pt x="5400" y="301"/>
                    <a:pt x="7062" y="36"/>
                    <a:pt x="8723" y="3"/>
                  </a:cubicBezTo>
                  <a:cubicBezTo>
                    <a:pt x="10385" y="-30"/>
                    <a:pt x="12046" y="169"/>
                    <a:pt x="13915" y="898"/>
                  </a:cubicBezTo>
                  <a:cubicBezTo>
                    <a:pt x="15785" y="1626"/>
                    <a:pt x="17862" y="2885"/>
                    <a:pt x="18069" y="4210"/>
                  </a:cubicBezTo>
                  <a:cubicBezTo>
                    <a:pt x="18277" y="5536"/>
                    <a:pt x="16615" y="6927"/>
                    <a:pt x="14331" y="8053"/>
                  </a:cubicBezTo>
                  <a:cubicBezTo>
                    <a:pt x="12046" y="9180"/>
                    <a:pt x="9138" y="10041"/>
                    <a:pt x="7477" y="10637"/>
                  </a:cubicBezTo>
                  <a:cubicBezTo>
                    <a:pt x="5815" y="11234"/>
                    <a:pt x="5400" y="11565"/>
                    <a:pt x="6231" y="12029"/>
                  </a:cubicBezTo>
                  <a:cubicBezTo>
                    <a:pt x="7062" y="12493"/>
                    <a:pt x="9138" y="13089"/>
                    <a:pt x="11631" y="13983"/>
                  </a:cubicBezTo>
                  <a:cubicBezTo>
                    <a:pt x="14123" y="14878"/>
                    <a:pt x="17031" y="16071"/>
                    <a:pt x="18900" y="17230"/>
                  </a:cubicBezTo>
                  <a:cubicBezTo>
                    <a:pt x="20769" y="18390"/>
                    <a:pt x="21600" y="19516"/>
                    <a:pt x="21600" y="20245"/>
                  </a:cubicBezTo>
                  <a:cubicBezTo>
                    <a:pt x="21600" y="20974"/>
                    <a:pt x="20769" y="21305"/>
                    <a:pt x="17862" y="21437"/>
                  </a:cubicBezTo>
                  <a:cubicBezTo>
                    <a:pt x="14954" y="21570"/>
                    <a:pt x="9969" y="21504"/>
                    <a:pt x="6646" y="21305"/>
                  </a:cubicBezTo>
                  <a:cubicBezTo>
                    <a:pt x="3323" y="21106"/>
                    <a:pt x="1662" y="20775"/>
                    <a:pt x="0" y="20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9" name="Line"/>
            <p:cNvSpPr/>
            <p:nvPr/>
          </p:nvSpPr>
          <p:spPr>
            <a:xfrm>
              <a:off x="1335579" y="2045584"/>
              <a:ext cx="2159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82" y="15840"/>
                    <a:pt x="10165" y="10080"/>
                    <a:pt x="13765" y="6480"/>
                  </a:cubicBezTo>
                  <a:cubicBezTo>
                    <a:pt x="17365" y="2880"/>
                    <a:pt x="19482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0" name="Line"/>
            <p:cNvSpPr/>
            <p:nvPr/>
          </p:nvSpPr>
          <p:spPr>
            <a:xfrm>
              <a:off x="1507029" y="1982084"/>
              <a:ext cx="130456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1" h="21600" fill="norm" stroke="1" extrusionOk="0">
                  <a:moveTo>
                    <a:pt x="0" y="0"/>
                  </a:moveTo>
                  <a:cubicBezTo>
                    <a:pt x="5400" y="771"/>
                    <a:pt x="10800" y="1543"/>
                    <a:pt x="14850" y="3086"/>
                  </a:cubicBezTo>
                  <a:cubicBezTo>
                    <a:pt x="18900" y="4629"/>
                    <a:pt x="21600" y="6943"/>
                    <a:pt x="20588" y="9900"/>
                  </a:cubicBezTo>
                  <a:cubicBezTo>
                    <a:pt x="19575" y="12857"/>
                    <a:pt x="14850" y="16457"/>
                    <a:pt x="11475" y="18514"/>
                  </a:cubicBezTo>
                  <a:cubicBezTo>
                    <a:pt x="8100" y="20571"/>
                    <a:pt x="6075" y="21086"/>
                    <a:pt x="40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1" name="Line"/>
            <p:cNvSpPr/>
            <p:nvPr/>
          </p:nvSpPr>
          <p:spPr>
            <a:xfrm>
              <a:off x="238312" y="3200064"/>
              <a:ext cx="113018" cy="428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429" fill="norm" stroke="1" extrusionOk="0">
                  <a:moveTo>
                    <a:pt x="18613" y="1967"/>
                  </a:moveTo>
                  <a:cubicBezTo>
                    <a:pt x="18220" y="1437"/>
                    <a:pt x="17827" y="908"/>
                    <a:pt x="16649" y="537"/>
                  </a:cubicBezTo>
                  <a:cubicBezTo>
                    <a:pt x="15471" y="167"/>
                    <a:pt x="13507" y="-45"/>
                    <a:pt x="10758" y="8"/>
                  </a:cubicBezTo>
                  <a:cubicBezTo>
                    <a:pt x="8009" y="61"/>
                    <a:pt x="4474" y="379"/>
                    <a:pt x="2314" y="1067"/>
                  </a:cubicBezTo>
                  <a:cubicBezTo>
                    <a:pt x="154" y="1755"/>
                    <a:pt x="-631" y="2814"/>
                    <a:pt x="547" y="3714"/>
                  </a:cubicBezTo>
                  <a:cubicBezTo>
                    <a:pt x="1725" y="4614"/>
                    <a:pt x="4867" y="5355"/>
                    <a:pt x="7813" y="6096"/>
                  </a:cubicBezTo>
                  <a:cubicBezTo>
                    <a:pt x="10758" y="6837"/>
                    <a:pt x="13507" y="7579"/>
                    <a:pt x="14096" y="8479"/>
                  </a:cubicBezTo>
                  <a:cubicBezTo>
                    <a:pt x="14685" y="9379"/>
                    <a:pt x="13114" y="10437"/>
                    <a:pt x="10562" y="11126"/>
                  </a:cubicBezTo>
                  <a:cubicBezTo>
                    <a:pt x="8009" y="11814"/>
                    <a:pt x="4474" y="12131"/>
                    <a:pt x="3689" y="12290"/>
                  </a:cubicBezTo>
                  <a:cubicBezTo>
                    <a:pt x="2904" y="12449"/>
                    <a:pt x="4867" y="12449"/>
                    <a:pt x="6242" y="12714"/>
                  </a:cubicBezTo>
                  <a:cubicBezTo>
                    <a:pt x="7616" y="12979"/>
                    <a:pt x="8402" y="13508"/>
                    <a:pt x="8205" y="13984"/>
                  </a:cubicBezTo>
                  <a:cubicBezTo>
                    <a:pt x="8009" y="14461"/>
                    <a:pt x="6831" y="14884"/>
                    <a:pt x="5260" y="15837"/>
                  </a:cubicBezTo>
                  <a:cubicBezTo>
                    <a:pt x="3689" y="16790"/>
                    <a:pt x="1725" y="18273"/>
                    <a:pt x="744" y="19279"/>
                  </a:cubicBezTo>
                  <a:cubicBezTo>
                    <a:pt x="-238" y="20284"/>
                    <a:pt x="-238" y="20814"/>
                    <a:pt x="744" y="21131"/>
                  </a:cubicBezTo>
                  <a:cubicBezTo>
                    <a:pt x="1725" y="21449"/>
                    <a:pt x="3689" y="21555"/>
                    <a:pt x="7224" y="21237"/>
                  </a:cubicBezTo>
                  <a:cubicBezTo>
                    <a:pt x="10758" y="20920"/>
                    <a:pt x="15864" y="20179"/>
                    <a:pt x="20969" y="19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2" name="Line"/>
            <p:cNvSpPr/>
            <p:nvPr/>
          </p:nvSpPr>
          <p:spPr>
            <a:xfrm>
              <a:off x="460190" y="3321934"/>
              <a:ext cx="192484" cy="456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555" fill="norm" stroke="1" extrusionOk="0">
                  <a:moveTo>
                    <a:pt x="2012" y="0"/>
                  </a:moveTo>
                  <a:cubicBezTo>
                    <a:pt x="1308" y="2000"/>
                    <a:pt x="603" y="4000"/>
                    <a:pt x="251" y="5250"/>
                  </a:cubicBezTo>
                  <a:cubicBezTo>
                    <a:pt x="-101" y="6500"/>
                    <a:pt x="-101" y="7000"/>
                    <a:pt x="369" y="7400"/>
                  </a:cubicBezTo>
                  <a:cubicBezTo>
                    <a:pt x="838" y="7800"/>
                    <a:pt x="1777" y="8100"/>
                    <a:pt x="4242" y="7650"/>
                  </a:cubicBezTo>
                  <a:cubicBezTo>
                    <a:pt x="6708" y="7200"/>
                    <a:pt x="10699" y="6000"/>
                    <a:pt x="13164" y="4900"/>
                  </a:cubicBezTo>
                  <a:cubicBezTo>
                    <a:pt x="15629" y="3800"/>
                    <a:pt x="16569" y="2800"/>
                    <a:pt x="16803" y="2050"/>
                  </a:cubicBezTo>
                  <a:cubicBezTo>
                    <a:pt x="17038" y="1300"/>
                    <a:pt x="16569" y="800"/>
                    <a:pt x="16216" y="800"/>
                  </a:cubicBezTo>
                  <a:cubicBezTo>
                    <a:pt x="15864" y="800"/>
                    <a:pt x="15629" y="1300"/>
                    <a:pt x="16216" y="3100"/>
                  </a:cubicBezTo>
                  <a:cubicBezTo>
                    <a:pt x="16803" y="4900"/>
                    <a:pt x="18212" y="8000"/>
                    <a:pt x="19269" y="10650"/>
                  </a:cubicBezTo>
                  <a:cubicBezTo>
                    <a:pt x="20325" y="13300"/>
                    <a:pt x="21029" y="15500"/>
                    <a:pt x="21264" y="17100"/>
                  </a:cubicBezTo>
                  <a:cubicBezTo>
                    <a:pt x="21499" y="18700"/>
                    <a:pt x="21264" y="19700"/>
                    <a:pt x="20442" y="20400"/>
                  </a:cubicBezTo>
                  <a:cubicBezTo>
                    <a:pt x="19621" y="21100"/>
                    <a:pt x="18212" y="21500"/>
                    <a:pt x="17038" y="21550"/>
                  </a:cubicBezTo>
                  <a:cubicBezTo>
                    <a:pt x="15864" y="21600"/>
                    <a:pt x="14925" y="21300"/>
                    <a:pt x="14456" y="20850"/>
                  </a:cubicBezTo>
                  <a:cubicBezTo>
                    <a:pt x="13986" y="20400"/>
                    <a:pt x="13986" y="19800"/>
                    <a:pt x="14573" y="19250"/>
                  </a:cubicBezTo>
                  <a:cubicBezTo>
                    <a:pt x="15160" y="18700"/>
                    <a:pt x="16334" y="18200"/>
                    <a:pt x="17508" y="17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3" name="Line"/>
            <p:cNvSpPr/>
            <p:nvPr/>
          </p:nvSpPr>
          <p:spPr>
            <a:xfrm>
              <a:off x="738657" y="3436234"/>
              <a:ext cx="107973" cy="153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203" fill="norm" stroke="1" extrusionOk="0">
                  <a:moveTo>
                    <a:pt x="6235" y="0"/>
                  </a:moveTo>
                  <a:cubicBezTo>
                    <a:pt x="4574" y="4670"/>
                    <a:pt x="2912" y="9341"/>
                    <a:pt x="1666" y="12989"/>
                  </a:cubicBezTo>
                  <a:cubicBezTo>
                    <a:pt x="420" y="16638"/>
                    <a:pt x="-411" y="19265"/>
                    <a:pt x="212" y="20432"/>
                  </a:cubicBezTo>
                  <a:cubicBezTo>
                    <a:pt x="835" y="21600"/>
                    <a:pt x="2912" y="21308"/>
                    <a:pt x="5820" y="20432"/>
                  </a:cubicBezTo>
                  <a:cubicBezTo>
                    <a:pt x="8727" y="19557"/>
                    <a:pt x="12466" y="18097"/>
                    <a:pt x="15166" y="16784"/>
                  </a:cubicBezTo>
                  <a:cubicBezTo>
                    <a:pt x="17866" y="15470"/>
                    <a:pt x="19527" y="14303"/>
                    <a:pt x="21189" y="13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4" name="Line"/>
            <p:cNvSpPr/>
            <p:nvPr/>
          </p:nvSpPr>
          <p:spPr>
            <a:xfrm>
              <a:off x="814879" y="3506084"/>
              <a:ext cx="190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5" name="Line"/>
            <p:cNvSpPr/>
            <p:nvPr/>
          </p:nvSpPr>
          <p:spPr>
            <a:xfrm>
              <a:off x="1011729" y="3582284"/>
              <a:ext cx="254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6" name="Line"/>
            <p:cNvSpPr/>
            <p:nvPr/>
          </p:nvSpPr>
          <p:spPr>
            <a:xfrm>
              <a:off x="1178849" y="3219111"/>
              <a:ext cx="118631" cy="393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2" h="21450" fill="norm" stroke="1" extrusionOk="0">
                  <a:moveTo>
                    <a:pt x="10817" y="413"/>
                  </a:moveTo>
                  <a:cubicBezTo>
                    <a:pt x="8955" y="182"/>
                    <a:pt x="7093" y="-49"/>
                    <a:pt x="5417" y="9"/>
                  </a:cubicBezTo>
                  <a:cubicBezTo>
                    <a:pt x="3741" y="67"/>
                    <a:pt x="2251" y="413"/>
                    <a:pt x="1134" y="875"/>
                  </a:cubicBezTo>
                  <a:cubicBezTo>
                    <a:pt x="17" y="1337"/>
                    <a:pt x="-728" y="1915"/>
                    <a:pt x="1134" y="3127"/>
                  </a:cubicBezTo>
                  <a:cubicBezTo>
                    <a:pt x="2996" y="4340"/>
                    <a:pt x="7465" y="6188"/>
                    <a:pt x="10072" y="7459"/>
                  </a:cubicBezTo>
                  <a:cubicBezTo>
                    <a:pt x="12679" y="8730"/>
                    <a:pt x="13424" y="9423"/>
                    <a:pt x="13238" y="10058"/>
                  </a:cubicBezTo>
                  <a:cubicBezTo>
                    <a:pt x="13051" y="10693"/>
                    <a:pt x="11934" y="11271"/>
                    <a:pt x="10444" y="11675"/>
                  </a:cubicBezTo>
                  <a:cubicBezTo>
                    <a:pt x="8955" y="12079"/>
                    <a:pt x="7093" y="12310"/>
                    <a:pt x="7093" y="12368"/>
                  </a:cubicBezTo>
                  <a:cubicBezTo>
                    <a:pt x="7093" y="12426"/>
                    <a:pt x="8955" y="12310"/>
                    <a:pt x="10072" y="12541"/>
                  </a:cubicBezTo>
                  <a:cubicBezTo>
                    <a:pt x="11189" y="12772"/>
                    <a:pt x="11562" y="13350"/>
                    <a:pt x="11003" y="14216"/>
                  </a:cubicBezTo>
                  <a:cubicBezTo>
                    <a:pt x="10444" y="15083"/>
                    <a:pt x="8955" y="16238"/>
                    <a:pt x="7838" y="17104"/>
                  </a:cubicBezTo>
                  <a:cubicBezTo>
                    <a:pt x="6720" y="17970"/>
                    <a:pt x="5975" y="18548"/>
                    <a:pt x="5417" y="19241"/>
                  </a:cubicBezTo>
                  <a:cubicBezTo>
                    <a:pt x="4858" y="19934"/>
                    <a:pt x="4486" y="20742"/>
                    <a:pt x="5603" y="21147"/>
                  </a:cubicBezTo>
                  <a:cubicBezTo>
                    <a:pt x="6720" y="21551"/>
                    <a:pt x="9327" y="21551"/>
                    <a:pt x="12120" y="21147"/>
                  </a:cubicBezTo>
                  <a:cubicBezTo>
                    <a:pt x="14913" y="20742"/>
                    <a:pt x="17893" y="19934"/>
                    <a:pt x="20872" y="19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7" name="Line"/>
            <p:cNvSpPr/>
            <p:nvPr/>
          </p:nvSpPr>
          <p:spPr>
            <a:xfrm>
              <a:off x="1393737" y="3340984"/>
              <a:ext cx="199265" cy="455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508" fill="norm" stroke="1" extrusionOk="0">
                  <a:moveTo>
                    <a:pt x="1938" y="0"/>
                  </a:moveTo>
                  <a:cubicBezTo>
                    <a:pt x="1256" y="400"/>
                    <a:pt x="574" y="800"/>
                    <a:pt x="233" y="1750"/>
                  </a:cubicBezTo>
                  <a:cubicBezTo>
                    <a:pt x="-108" y="2700"/>
                    <a:pt x="-108" y="4200"/>
                    <a:pt x="460" y="5350"/>
                  </a:cubicBezTo>
                  <a:cubicBezTo>
                    <a:pt x="1029" y="6500"/>
                    <a:pt x="2166" y="7300"/>
                    <a:pt x="3303" y="7600"/>
                  </a:cubicBezTo>
                  <a:cubicBezTo>
                    <a:pt x="4439" y="7900"/>
                    <a:pt x="5576" y="7700"/>
                    <a:pt x="7395" y="6600"/>
                  </a:cubicBezTo>
                  <a:cubicBezTo>
                    <a:pt x="9214" y="5500"/>
                    <a:pt x="11715" y="3500"/>
                    <a:pt x="13079" y="2200"/>
                  </a:cubicBezTo>
                  <a:cubicBezTo>
                    <a:pt x="14444" y="900"/>
                    <a:pt x="14671" y="300"/>
                    <a:pt x="14557" y="250"/>
                  </a:cubicBezTo>
                  <a:cubicBezTo>
                    <a:pt x="14444" y="200"/>
                    <a:pt x="13989" y="700"/>
                    <a:pt x="14103" y="1800"/>
                  </a:cubicBezTo>
                  <a:cubicBezTo>
                    <a:pt x="14216" y="2900"/>
                    <a:pt x="14898" y="4600"/>
                    <a:pt x="16149" y="6800"/>
                  </a:cubicBezTo>
                  <a:cubicBezTo>
                    <a:pt x="17399" y="9000"/>
                    <a:pt x="19218" y="11700"/>
                    <a:pt x="20241" y="14000"/>
                  </a:cubicBezTo>
                  <a:cubicBezTo>
                    <a:pt x="21265" y="16300"/>
                    <a:pt x="21492" y="18200"/>
                    <a:pt x="21378" y="19400"/>
                  </a:cubicBezTo>
                  <a:cubicBezTo>
                    <a:pt x="21265" y="20600"/>
                    <a:pt x="20810" y="21100"/>
                    <a:pt x="19900" y="21350"/>
                  </a:cubicBezTo>
                  <a:cubicBezTo>
                    <a:pt x="18991" y="21600"/>
                    <a:pt x="17627" y="21600"/>
                    <a:pt x="16376" y="21000"/>
                  </a:cubicBezTo>
                  <a:cubicBezTo>
                    <a:pt x="15126" y="20400"/>
                    <a:pt x="13989" y="19200"/>
                    <a:pt x="13761" y="18150"/>
                  </a:cubicBezTo>
                  <a:cubicBezTo>
                    <a:pt x="13534" y="17100"/>
                    <a:pt x="14216" y="16200"/>
                    <a:pt x="14898" y="15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8" name="Line"/>
            <p:cNvSpPr/>
            <p:nvPr/>
          </p:nvSpPr>
          <p:spPr>
            <a:xfrm>
              <a:off x="1691179" y="3493384"/>
              <a:ext cx="190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9" name="Line"/>
            <p:cNvSpPr/>
            <p:nvPr/>
          </p:nvSpPr>
          <p:spPr>
            <a:xfrm>
              <a:off x="1799129" y="3525134"/>
              <a:ext cx="381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0" name="Line"/>
            <p:cNvSpPr/>
            <p:nvPr/>
          </p:nvSpPr>
          <p:spPr>
            <a:xfrm>
              <a:off x="1997158" y="3336525"/>
              <a:ext cx="137727" cy="374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338" fill="norm" stroke="1" extrusionOk="0">
                  <a:moveTo>
                    <a:pt x="3745" y="254"/>
                  </a:moveTo>
                  <a:cubicBezTo>
                    <a:pt x="2436" y="616"/>
                    <a:pt x="1127" y="978"/>
                    <a:pt x="473" y="1461"/>
                  </a:cubicBezTo>
                  <a:cubicBezTo>
                    <a:pt x="-182" y="1943"/>
                    <a:pt x="-182" y="2547"/>
                    <a:pt x="636" y="3452"/>
                  </a:cubicBezTo>
                  <a:cubicBezTo>
                    <a:pt x="1454" y="4357"/>
                    <a:pt x="3091" y="5564"/>
                    <a:pt x="4727" y="6167"/>
                  </a:cubicBezTo>
                  <a:cubicBezTo>
                    <a:pt x="6363" y="6770"/>
                    <a:pt x="8000" y="6770"/>
                    <a:pt x="10454" y="5986"/>
                  </a:cubicBezTo>
                  <a:cubicBezTo>
                    <a:pt x="12909" y="5201"/>
                    <a:pt x="16182" y="3633"/>
                    <a:pt x="18145" y="2366"/>
                  </a:cubicBezTo>
                  <a:cubicBezTo>
                    <a:pt x="20109" y="1099"/>
                    <a:pt x="20763" y="133"/>
                    <a:pt x="20600" y="13"/>
                  </a:cubicBezTo>
                  <a:cubicBezTo>
                    <a:pt x="20436" y="-108"/>
                    <a:pt x="19454" y="616"/>
                    <a:pt x="19127" y="2366"/>
                  </a:cubicBezTo>
                  <a:cubicBezTo>
                    <a:pt x="18800" y="4115"/>
                    <a:pt x="19127" y="6891"/>
                    <a:pt x="19618" y="9908"/>
                  </a:cubicBezTo>
                  <a:cubicBezTo>
                    <a:pt x="20109" y="12924"/>
                    <a:pt x="20763" y="16183"/>
                    <a:pt x="21091" y="18113"/>
                  </a:cubicBezTo>
                  <a:cubicBezTo>
                    <a:pt x="21418" y="20044"/>
                    <a:pt x="21418" y="20647"/>
                    <a:pt x="20600" y="21009"/>
                  </a:cubicBezTo>
                  <a:cubicBezTo>
                    <a:pt x="19782" y="21371"/>
                    <a:pt x="18145" y="21492"/>
                    <a:pt x="16182" y="21070"/>
                  </a:cubicBezTo>
                  <a:cubicBezTo>
                    <a:pt x="14218" y="20647"/>
                    <a:pt x="11927" y="19682"/>
                    <a:pt x="10782" y="18415"/>
                  </a:cubicBezTo>
                  <a:cubicBezTo>
                    <a:pt x="9636" y="17148"/>
                    <a:pt x="9636" y="15579"/>
                    <a:pt x="9636" y="140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1" name="Line"/>
            <p:cNvSpPr/>
            <p:nvPr/>
          </p:nvSpPr>
          <p:spPr>
            <a:xfrm>
              <a:off x="2237279" y="3480634"/>
              <a:ext cx="101601" cy="81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3" fill="norm" stroke="1" extrusionOk="0">
                  <a:moveTo>
                    <a:pt x="0" y="1633"/>
                  </a:moveTo>
                  <a:cubicBezTo>
                    <a:pt x="2250" y="553"/>
                    <a:pt x="4500" y="-527"/>
                    <a:pt x="6075" y="283"/>
                  </a:cubicBezTo>
                  <a:cubicBezTo>
                    <a:pt x="7650" y="1093"/>
                    <a:pt x="8550" y="3793"/>
                    <a:pt x="8775" y="6493"/>
                  </a:cubicBezTo>
                  <a:cubicBezTo>
                    <a:pt x="9000" y="9193"/>
                    <a:pt x="8550" y="11893"/>
                    <a:pt x="7425" y="14323"/>
                  </a:cubicBezTo>
                  <a:cubicBezTo>
                    <a:pt x="6300" y="16753"/>
                    <a:pt x="4500" y="18913"/>
                    <a:pt x="4725" y="19993"/>
                  </a:cubicBezTo>
                  <a:cubicBezTo>
                    <a:pt x="4950" y="21073"/>
                    <a:pt x="7200" y="21073"/>
                    <a:pt x="10350" y="19993"/>
                  </a:cubicBezTo>
                  <a:cubicBezTo>
                    <a:pt x="13500" y="18913"/>
                    <a:pt x="17550" y="16753"/>
                    <a:pt x="21600" y="145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2" name="Line"/>
            <p:cNvSpPr/>
            <p:nvPr/>
          </p:nvSpPr>
          <p:spPr>
            <a:xfrm>
              <a:off x="2364279" y="3537834"/>
              <a:ext cx="381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3" name="Line"/>
            <p:cNvSpPr/>
            <p:nvPr/>
          </p:nvSpPr>
          <p:spPr>
            <a:xfrm>
              <a:off x="2556594" y="3334634"/>
              <a:ext cx="200296" cy="442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502" fill="norm" stroke="1" extrusionOk="0">
                  <a:moveTo>
                    <a:pt x="3182" y="0"/>
                  </a:moveTo>
                  <a:cubicBezTo>
                    <a:pt x="2057" y="309"/>
                    <a:pt x="932" y="617"/>
                    <a:pt x="370" y="1286"/>
                  </a:cubicBezTo>
                  <a:cubicBezTo>
                    <a:pt x="-193" y="1954"/>
                    <a:pt x="-193" y="2983"/>
                    <a:pt x="932" y="3754"/>
                  </a:cubicBezTo>
                  <a:cubicBezTo>
                    <a:pt x="2057" y="4526"/>
                    <a:pt x="4307" y="5040"/>
                    <a:pt x="6895" y="4834"/>
                  </a:cubicBezTo>
                  <a:cubicBezTo>
                    <a:pt x="9482" y="4629"/>
                    <a:pt x="12407" y="3703"/>
                    <a:pt x="14095" y="2983"/>
                  </a:cubicBezTo>
                  <a:cubicBezTo>
                    <a:pt x="15782" y="2263"/>
                    <a:pt x="16232" y="1749"/>
                    <a:pt x="16570" y="1234"/>
                  </a:cubicBezTo>
                  <a:cubicBezTo>
                    <a:pt x="16907" y="720"/>
                    <a:pt x="17132" y="206"/>
                    <a:pt x="17019" y="206"/>
                  </a:cubicBezTo>
                  <a:cubicBezTo>
                    <a:pt x="16907" y="206"/>
                    <a:pt x="16457" y="720"/>
                    <a:pt x="16457" y="2366"/>
                  </a:cubicBezTo>
                  <a:cubicBezTo>
                    <a:pt x="16457" y="4011"/>
                    <a:pt x="16907" y="6789"/>
                    <a:pt x="17807" y="9617"/>
                  </a:cubicBezTo>
                  <a:cubicBezTo>
                    <a:pt x="18707" y="12446"/>
                    <a:pt x="20057" y="15326"/>
                    <a:pt x="20732" y="17074"/>
                  </a:cubicBezTo>
                  <a:cubicBezTo>
                    <a:pt x="21407" y="18823"/>
                    <a:pt x="21407" y="19440"/>
                    <a:pt x="21069" y="20006"/>
                  </a:cubicBezTo>
                  <a:cubicBezTo>
                    <a:pt x="20732" y="20571"/>
                    <a:pt x="20057" y="21086"/>
                    <a:pt x="19044" y="21343"/>
                  </a:cubicBezTo>
                  <a:cubicBezTo>
                    <a:pt x="18032" y="21600"/>
                    <a:pt x="16682" y="21600"/>
                    <a:pt x="15107" y="20931"/>
                  </a:cubicBezTo>
                  <a:cubicBezTo>
                    <a:pt x="13532" y="20263"/>
                    <a:pt x="11732" y="18926"/>
                    <a:pt x="11057" y="17589"/>
                  </a:cubicBezTo>
                  <a:cubicBezTo>
                    <a:pt x="10382" y="16251"/>
                    <a:pt x="10832" y="14914"/>
                    <a:pt x="11282" y="13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4" name="Line"/>
            <p:cNvSpPr/>
            <p:nvPr/>
          </p:nvSpPr>
          <p:spPr>
            <a:xfrm>
              <a:off x="2840529" y="3483769"/>
              <a:ext cx="81391" cy="144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064" fill="norm" stroke="1" extrusionOk="0">
                  <a:moveTo>
                    <a:pt x="0" y="2328"/>
                  </a:moveTo>
                  <a:cubicBezTo>
                    <a:pt x="1662" y="1093"/>
                    <a:pt x="3323" y="-141"/>
                    <a:pt x="4708" y="13"/>
                  </a:cubicBezTo>
                  <a:cubicBezTo>
                    <a:pt x="6092" y="168"/>
                    <a:pt x="7200" y="1710"/>
                    <a:pt x="6646" y="3408"/>
                  </a:cubicBezTo>
                  <a:cubicBezTo>
                    <a:pt x="6092" y="5105"/>
                    <a:pt x="3877" y="6956"/>
                    <a:pt x="4154" y="8036"/>
                  </a:cubicBezTo>
                  <a:cubicBezTo>
                    <a:pt x="4431" y="9116"/>
                    <a:pt x="7200" y="9425"/>
                    <a:pt x="9692" y="10042"/>
                  </a:cubicBezTo>
                  <a:cubicBezTo>
                    <a:pt x="12185" y="10659"/>
                    <a:pt x="14400" y="11585"/>
                    <a:pt x="16338" y="12665"/>
                  </a:cubicBezTo>
                  <a:cubicBezTo>
                    <a:pt x="18277" y="13745"/>
                    <a:pt x="19938" y="14979"/>
                    <a:pt x="20769" y="16368"/>
                  </a:cubicBezTo>
                  <a:cubicBezTo>
                    <a:pt x="21600" y="17756"/>
                    <a:pt x="21600" y="19299"/>
                    <a:pt x="19662" y="20225"/>
                  </a:cubicBezTo>
                  <a:cubicBezTo>
                    <a:pt x="17723" y="21150"/>
                    <a:pt x="13846" y="21459"/>
                    <a:pt x="11908" y="20379"/>
                  </a:cubicBezTo>
                  <a:cubicBezTo>
                    <a:pt x="9969" y="19299"/>
                    <a:pt x="9969" y="16830"/>
                    <a:pt x="9969" y="14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5" name="Line"/>
            <p:cNvSpPr/>
            <p:nvPr/>
          </p:nvSpPr>
          <p:spPr>
            <a:xfrm>
              <a:off x="2942129" y="3315947"/>
              <a:ext cx="137584" cy="362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6" fill="norm" stroke="1" extrusionOk="0">
                  <a:moveTo>
                    <a:pt x="0" y="353"/>
                  </a:moveTo>
                  <a:cubicBezTo>
                    <a:pt x="1662" y="104"/>
                    <a:pt x="3323" y="-146"/>
                    <a:pt x="5649" y="104"/>
                  </a:cubicBezTo>
                  <a:cubicBezTo>
                    <a:pt x="7975" y="353"/>
                    <a:pt x="10966" y="1103"/>
                    <a:pt x="12462" y="1789"/>
                  </a:cubicBezTo>
                  <a:cubicBezTo>
                    <a:pt x="13957" y="2476"/>
                    <a:pt x="13957" y="3100"/>
                    <a:pt x="13458" y="3725"/>
                  </a:cubicBezTo>
                  <a:cubicBezTo>
                    <a:pt x="12960" y="4349"/>
                    <a:pt x="11963" y="4973"/>
                    <a:pt x="10966" y="5597"/>
                  </a:cubicBezTo>
                  <a:cubicBezTo>
                    <a:pt x="9969" y="6222"/>
                    <a:pt x="8972" y="6846"/>
                    <a:pt x="8806" y="7470"/>
                  </a:cubicBezTo>
                  <a:cubicBezTo>
                    <a:pt x="8640" y="8094"/>
                    <a:pt x="9305" y="8719"/>
                    <a:pt x="11465" y="9842"/>
                  </a:cubicBezTo>
                  <a:cubicBezTo>
                    <a:pt x="13625" y="10966"/>
                    <a:pt x="17280" y="12589"/>
                    <a:pt x="19274" y="14025"/>
                  </a:cubicBezTo>
                  <a:cubicBezTo>
                    <a:pt x="21268" y="15461"/>
                    <a:pt x="21600" y="16709"/>
                    <a:pt x="21600" y="17646"/>
                  </a:cubicBezTo>
                  <a:cubicBezTo>
                    <a:pt x="21600" y="18582"/>
                    <a:pt x="21268" y="19207"/>
                    <a:pt x="20271" y="19893"/>
                  </a:cubicBezTo>
                  <a:cubicBezTo>
                    <a:pt x="19274" y="20580"/>
                    <a:pt x="17612" y="21329"/>
                    <a:pt x="16283" y="21392"/>
                  </a:cubicBezTo>
                  <a:cubicBezTo>
                    <a:pt x="14954" y="21454"/>
                    <a:pt x="13957" y="20830"/>
                    <a:pt x="12960" y="202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6" name="Line"/>
            <p:cNvSpPr/>
            <p:nvPr/>
          </p:nvSpPr>
          <p:spPr>
            <a:xfrm>
              <a:off x="3164379" y="3201284"/>
              <a:ext cx="122605" cy="577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2" h="21600" fill="norm" stroke="1" extrusionOk="0">
                  <a:moveTo>
                    <a:pt x="0" y="0"/>
                  </a:moveTo>
                  <a:cubicBezTo>
                    <a:pt x="1800" y="158"/>
                    <a:pt x="3600" y="316"/>
                    <a:pt x="5040" y="989"/>
                  </a:cubicBezTo>
                  <a:cubicBezTo>
                    <a:pt x="6480" y="1662"/>
                    <a:pt x="7560" y="2848"/>
                    <a:pt x="7560" y="4114"/>
                  </a:cubicBezTo>
                  <a:cubicBezTo>
                    <a:pt x="7560" y="5380"/>
                    <a:pt x="6480" y="6725"/>
                    <a:pt x="5940" y="7596"/>
                  </a:cubicBezTo>
                  <a:cubicBezTo>
                    <a:pt x="5400" y="8466"/>
                    <a:pt x="5400" y="8862"/>
                    <a:pt x="6480" y="9376"/>
                  </a:cubicBezTo>
                  <a:cubicBezTo>
                    <a:pt x="7560" y="9890"/>
                    <a:pt x="9720" y="10523"/>
                    <a:pt x="12600" y="11710"/>
                  </a:cubicBezTo>
                  <a:cubicBezTo>
                    <a:pt x="15480" y="12897"/>
                    <a:pt x="19080" y="14637"/>
                    <a:pt x="20340" y="16180"/>
                  </a:cubicBezTo>
                  <a:cubicBezTo>
                    <a:pt x="21600" y="17723"/>
                    <a:pt x="20520" y="19068"/>
                    <a:pt x="17280" y="19938"/>
                  </a:cubicBezTo>
                  <a:cubicBezTo>
                    <a:pt x="14040" y="20809"/>
                    <a:pt x="8640" y="21204"/>
                    <a:pt x="32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7" name="Line"/>
            <p:cNvSpPr/>
            <p:nvPr/>
          </p:nvSpPr>
          <p:spPr>
            <a:xfrm>
              <a:off x="215136" y="4149541"/>
              <a:ext cx="117144" cy="450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300" fill="norm" stroke="1" extrusionOk="0">
                  <a:moveTo>
                    <a:pt x="15561" y="1700"/>
                  </a:moveTo>
                  <a:cubicBezTo>
                    <a:pt x="16333" y="1200"/>
                    <a:pt x="17104" y="700"/>
                    <a:pt x="16526" y="350"/>
                  </a:cubicBezTo>
                  <a:cubicBezTo>
                    <a:pt x="15947" y="0"/>
                    <a:pt x="14018" y="-200"/>
                    <a:pt x="11126" y="300"/>
                  </a:cubicBezTo>
                  <a:cubicBezTo>
                    <a:pt x="8233" y="800"/>
                    <a:pt x="4376" y="2000"/>
                    <a:pt x="2254" y="2850"/>
                  </a:cubicBezTo>
                  <a:cubicBezTo>
                    <a:pt x="133" y="3700"/>
                    <a:pt x="-253" y="4200"/>
                    <a:pt x="133" y="4650"/>
                  </a:cubicBezTo>
                  <a:cubicBezTo>
                    <a:pt x="518" y="5100"/>
                    <a:pt x="1676" y="5500"/>
                    <a:pt x="4183" y="5950"/>
                  </a:cubicBezTo>
                  <a:cubicBezTo>
                    <a:pt x="6690" y="6400"/>
                    <a:pt x="10547" y="6900"/>
                    <a:pt x="13247" y="7350"/>
                  </a:cubicBezTo>
                  <a:cubicBezTo>
                    <a:pt x="15947" y="7800"/>
                    <a:pt x="17490" y="8200"/>
                    <a:pt x="18261" y="8650"/>
                  </a:cubicBezTo>
                  <a:cubicBezTo>
                    <a:pt x="19033" y="9100"/>
                    <a:pt x="19033" y="9600"/>
                    <a:pt x="17876" y="10250"/>
                  </a:cubicBezTo>
                  <a:cubicBezTo>
                    <a:pt x="16718" y="10900"/>
                    <a:pt x="14404" y="11700"/>
                    <a:pt x="12668" y="13000"/>
                  </a:cubicBezTo>
                  <a:cubicBezTo>
                    <a:pt x="10933" y="14300"/>
                    <a:pt x="9776" y="16100"/>
                    <a:pt x="8811" y="17250"/>
                  </a:cubicBezTo>
                  <a:cubicBezTo>
                    <a:pt x="7847" y="18400"/>
                    <a:pt x="7076" y="18900"/>
                    <a:pt x="6497" y="19500"/>
                  </a:cubicBezTo>
                  <a:cubicBezTo>
                    <a:pt x="5918" y="20100"/>
                    <a:pt x="5533" y="20800"/>
                    <a:pt x="8040" y="21100"/>
                  </a:cubicBezTo>
                  <a:cubicBezTo>
                    <a:pt x="10547" y="21400"/>
                    <a:pt x="15947" y="21300"/>
                    <a:pt x="21347" y="21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8" name="Line"/>
            <p:cNvSpPr/>
            <p:nvPr/>
          </p:nvSpPr>
          <p:spPr>
            <a:xfrm>
              <a:off x="456424" y="4280784"/>
              <a:ext cx="205144" cy="519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547" fill="norm" stroke="1" extrusionOk="0">
                  <a:moveTo>
                    <a:pt x="1619" y="1054"/>
                  </a:moveTo>
                  <a:cubicBezTo>
                    <a:pt x="958" y="1844"/>
                    <a:pt x="297" y="2634"/>
                    <a:pt x="76" y="3468"/>
                  </a:cubicBezTo>
                  <a:cubicBezTo>
                    <a:pt x="-144" y="4302"/>
                    <a:pt x="76" y="5180"/>
                    <a:pt x="1178" y="5883"/>
                  </a:cubicBezTo>
                  <a:cubicBezTo>
                    <a:pt x="2280" y="6585"/>
                    <a:pt x="4264" y="7112"/>
                    <a:pt x="6248" y="7068"/>
                  </a:cubicBezTo>
                  <a:cubicBezTo>
                    <a:pt x="8232" y="7024"/>
                    <a:pt x="10215" y="6410"/>
                    <a:pt x="11758" y="5312"/>
                  </a:cubicBezTo>
                  <a:cubicBezTo>
                    <a:pt x="13301" y="4215"/>
                    <a:pt x="14403" y="2634"/>
                    <a:pt x="14954" y="1580"/>
                  </a:cubicBezTo>
                  <a:cubicBezTo>
                    <a:pt x="15505" y="527"/>
                    <a:pt x="15505" y="0"/>
                    <a:pt x="15174" y="0"/>
                  </a:cubicBezTo>
                  <a:cubicBezTo>
                    <a:pt x="14844" y="0"/>
                    <a:pt x="14183" y="527"/>
                    <a:pt x="14072" y="1932"/>
                  </a:cubicBezTo>
                  <a:cubicBezTo>
                    <a:pt x="13962" y="3337"/>
                    <a:pt x="14403" y="5620"/>
                    <a:pt x="15285" y="7771"/>
                  </a:cubicBezTo>
                  <a:cubicBezTo>
                    <a:pt x="16166" y="9922"/>
                    <a:pt x="17489" y="11941"/>
                    <a:pt x="18591" y="13829"/>
                  </a:cubicBezTo>
                  <a:cubicBezTo>
                    <a:pt x="19693" y="15717"/>
                    <a:pt x="20574" y="17473"/>
                    <a:pt x="21015" y="18571"/>
                  </a:cubicBezTo>
                  <a:cubicBezTo>
                    <a:pt x="21456" y="19668"/>
                    <a:pt x="21456" y="20107"/>
                    <a:pt x="21125" y="20502"/>
                  </a:cubicBezTo>
                  <a:cubicBezTo>
                    <a:pt x="20795" y="20898"/>
                    <a:pt x="20134" y="21249"/>
                    <a:pt x="19252" y="21424"/>
                  </a:cubicBezTo>
                  <a:cubicBezTo>
                    <a:pt x="18370" y="21600"/>
                    <a:pt x="17268" y="21600"/>
                    <a:pt x="15836" y="21337"/>
                  </a:cubicBezTo>
                  <a:cubicBezTo>
                    <a:pt x="14403" y="21073"/>
                    <a:pt x="12640" y="20546"/>
                    <a:pt x="11648" y="19756"/>
                  </a:cubicBezTo>
                  <a:cubicBezTo>
                    <a:pt x="10656" y="18966"/>
                    <a:pt x="10436" y="17912"/>
                    <a:pt x="10215" y="16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9" name="Line"/>
            <p:cNvSpPr/>
            <p:nvPr/>
          </p:nvSpPr>
          <p:spPr>
            <a:xfrm>
              <a:off x="715386" y="4428535"/>
              <a:ext cx="83354" cy="209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2" h="21154" fill="norm" stroke="1" extrusionOk="0">
                  <a:moveTo>
                    <a:pt x="8745" y="1111"/>
                  </a:moveTo>
                  <a:cubicBezTo>
                    <a:pt x="6174" y="470"/>
                    <a:pt x="3603" y="-172"/>
                    <a:pt x="1803" y="42"/>
                  </a:cubicBezTo>
                  <a:cubicBezTo>
                    <a:pt x="3" y="256"/>
                    <a:pt x="-1026" y="1325"/>
                    <a:pt x="1545" y="3891"/>
                  </a:cubicBezTo>
                  <a:cubicBezTo>
                    <a:pt x="4117" y="6458"/>
                    <a:pt x="10288" y="10521"/>
                    <a:pt x="14145" y="13087"/>
                  </a:cubicBezTo>
                  <a:cubicBezTo>
                    <a:pt x="18003" y="15654"/>
                    <a:pt x="19545" y="16723"/>
                    <a:pt x="20060" y="17792"/>
                  </a:cubicBezTo>
                  <a:cubicBezTo>
                    <a:pt x="20574" y="18862"/>
                    <a:pt x="20060" y="19931"/>
                    <a:pt x="18517" y="20573"/>
                  </a:cubicBezTo>
                  <a:cubicBezTo>
                    <a:pt x="16974" y="21214"/>
                    <a:pt x="14403" y="21428"/>
                    <a:pt x="11574" y="20679"/>
                  </a:cubicBezTo>
                  <a:cubicBezTo>
                    <a:pt x="8745" y="19931"/>
                    <a:pt x="5660" y="18220"/>
                    <a:pt x="2574" y="16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0" name="Line"/>
            <p:cNvSpPr/>
            <p:nvPr/>
          </p:nvSpPr>
          <p:spPr>
            <a:xfrm>
              <a:off x="745029" y="4382384"/>
              <a:ext cx="1587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1" name="Line"/>
            <p:cNvSpPr/>
            <p:nvPr/>
          </p:nvSpPr>
          <p:spPr>
            <a:xfrm>
              <a:off x="999029" y="4515734"/>
              <a:ext cx="381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2" name="Line"/>
            <p:cNvSpPr/>
            <p:nvPr/>
          </p:nvSpPr>
          <p:spPr>
            <a:xfrm>
              <a:off x="1164620" y="4237922"/>
              <a:ext cx="94760" cy="392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401" fill="norm" stroke="1" extrusionOk="0">
                  <a:moveTo>
                    <a:pt x="21021" y="1299"/>
                  </a:moveTo>
                  <a:cubicBezTo>
                    <a:pt x="19612" y="837"/>
                    <a:pt x="18204" y="375"/>
                    <a:pt x="16091" y="144"/>
                  </a:cubicBezTo>
                  <a:cubicBezTo>
                    <a:pt x="13978" y="-87"/>
                    <a:pt x="11160" y="-87"/>
                    <a:pt x="7873" y="491"/>
                  </a:cubicBezTo>
                  <a:cubicBezTo>
                    <a:pt x="4586" y="1068"/>
                    <a:pt x="830" y="2223"/>
                    <a:pt x="125" y="3320"/>
                  </a:cubicBezTo>
                  <a:cubicBezTo>
                    <a:pt x="-579" y="4418"/>
                    <a:pt x="1769" y="5457"/>
                    <a:pt x="4821" y="6381"/>
                  </a:cubicBezTo>
                  <a:cubicBezTo>
                    <a:pt x="7873" y="7306"/>
                    <a:pt x="11630" y="8114"/>
                    <a:pt x="13508" y="9154"/>
                  </a:cubicBezTo>
                  <a:cubicBezTo>
                    <a:pt x="15386" y="10193"/>
                    <a:pt x="15386" y="11464"/>
                    <a:pt x="13508" y="13023"/>
                  </a:cubicBezTo>
                  <a:cubicBezTo>
                    <a:pt x="11630" y="14583"/>
                    <a:pt x="7873" y="16431"/>
                    <a:pt x="5760" y="17643"/>
                  </a:cubicBezTo>
                  <a:cubicBezTo>
                    <a:pt x="3647" y="18856"/>
                    <a:pt x="3178" y="19434"/>
                    <a:pt x="3178" y="20011"/>
                  </a:cubicBezTo>
                  <a:cubicBezTo>
                    <a:pt x="3178" y="20589"/>
                    <a:pt x="3647" y="21166"/>
                    <a:pt x="6699" y="21340"/>
                  </a:cubicBezTo>
                  <a:cubicBezTo>
                    <a:pt x="9751" y="21513"/>
                    <a:pt x="15386" y="21282"/>
                    <a:pt x="21021" y="210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3" name="Line"/>
            <p:cNvSpPr/>
            <p:nvPr/>
          </p:nvSpPr>
          <p:spPr>
            <a:xfrm>
              <a:off x="1333462" y="4350634"/>
              <a:ext cx="166209" cy="396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528" fill="norm" stroke="1" extrusionOk="0">
                  <a:moveTo>
                    <a:pt x="1094" y="0"/>
                  </a:moveTo>
                  <a:cubicBezTo>
                    <a:pt x="547" y="1149"/>
                    <a:pt x="0" y="2298"/>
                    <a:pt x="0" y="3504"/>
                  </a:cubicBezTo>
                  <a:cubicBezTo>
                    <a:pt x="0" y="4711"/>
                    <a:pt x="547" y="5974"/>
                    <a:pt x="1504" y="6721"/>
                  </a:cubicBezTo>
                  <a:cubicBezTo>
                    <a:pt x="2461" y="7468"/>
                    <a:pt x="3828" y="7698"/>
                    <a:pt x="5605" y="7583"/>
                  </a:cubicBezTo>
                  <a:cubicBezTo>
                    <a:pt x="7382" y="7468"/>
                    <a:pt x="9570" y="7009"/>
                    <a:pt x="11210" y="6204"/>
                  </a:cubicBezTo>
                  <a:cubicBezTo>
                    <a:pt x="12851" y="5400"/>
                    <a:pt x="13944" y="4251"/>
                    <a:pt x="14628" y="3274"/>
                  </a:cubicBezTo>
                  <a:cubicBezTo>
                    <a:pt x="15311" y="2298"/>
                    <a:pt x="15585" y="1494"/>
                    <a:pt x="15722" y="1379"/>
                  </a:cubicBezTo>
                  <a:cubicBezTo>
                    <a:pt x="15858" y="1264"/>
                    <a:pt x="15858" y="1838"/>
                    <a:pt x="16405" y="3562"/>
                  </a:cubicBezTo>
                  <a:cubicBezTo>
                    <a:pt x="16952" y="5285"/>
                    <a:pt x="18046" y="8157"/>
                    <a:pt x="19003" y="11030"/>
                  </a:cubicBezTo>
                  <a:cubicBezTo>
                    <a:pt x="19959" y="13902"/>
                    <a:pt x="20780" y="16774"/>
                    <a:pt x="21190" y="18498"/>
                  </a:cubicBezTo>
                  <a:cubicBezTo>
                    <a:pt x="21600" y="20221"/>
                    <a:pt x="21600" y="20796"/>
                    <a:pt x="20916" y="21140"/>
                  </a:cubicBezTo>
                  <a:cubicBezTo>
                    <a:pt x="20233" y="21485"/>
                    <a:pt x="18866" y="21600"/>
                    <a:pt x="17499" y="21485"/>
                  </a:cubicBezTo>
                  <a:cubicBezTo>
                    <a:pt x="16132" y="21370"/>
                    <a:pt x="14765" y="21026"/>
                    <a:pt x="14081" y="19647"/>
                  </a:cubicBezTo>
                  <a:cubicBezTo>
                    <a:pt x="13397" y="18268"/>
                    <a:pt x="13397" y="15855"/>
                    <a:pt x="13397" y="13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4" name="Line"/>
            <p:cNvSpPr/>
            <p:nvPr/>
          </p:nvSpPr>
          <p:spPr>
            <a:xfrm>
              <a:off x="1551479" y="4489771"/>
              <a:ext cx="114301" cy="88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68" fill="norm" stroke="1" extrusionOk="0">
                  <a:moveTo>
                    <a:pt x="0" y="1604"/>
                  </a:moveTo>
                  <a:cubicBezTo>
                    <a:pt x="2000" y="622"/>
                    <a:pt x="4000" y="-360"/>
                    <a:pt x="5600" y="131"/>
                  </a:cubicBezTo>
                  <a:cubicBezTo>
                    <a:pt x="7200" y="622"/>
                    <a:pt x="8400" y="2585"/>
                    <a:pt x="9000" y="4795"/>
                  </a:cubicBezTo>
                  <a:cubicBezTo>
                    <a:pt x="9600" y="7004"/>
                    <a:pt x="9600" y="9458"/>
                    <a:pt x="8600" y="12404"/>
                  </a:cubicBezTo>
                  <a:cubicBezTo>
                    <a:pt x="7600" y="15349"/>
                    <a:pt x="5600" y="18785"/>
                    <a:pt x="5600" y="20013"/>
                  </a:cubicBezTo>
                  <a:cubicBezTo>
                    <a:pt x="5600" y="21240"/>
                    <a:pt x="7600" y="20258"/>
                    <a:pt x="10600" y="18785"/>
                  </a:cubicBezTo>
                  <a:cubicBezTo>
                    <a:pt x="13600" y="17313"/>
                    <a:pt x="17600" y="15349"/>
                    <a:pt x="21600" y="13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5" name="Line"/>
            <p:cNvSpPr/>
            <p:nvPr/>
          </p:nvSpPr>
          <p:spPr>
            <a:xfrm>
              <a:off x="1703879" y="4572884"/>
              <a:ext cx="444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6" name="Line"/>
            <p:cNvSpPr/>
            <p:nvPr/>
          </p:nvSpPr>
          <p:spPr>
            <a:xfrm>
              <a:off x="1907079" y="4331584"/>
              <a:ext cx="187583" cy="452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472" fill="norm" stroke="1" extrusionOk="0">
                  <a:moveTo>
                    <a:pt x="0" y="0"/>
                  </a:moveTo>
                  <a:cubicBezTo>
                    <a:pt x="480" y="2110"/>
                    <a:pt x="960" y="4220"/>
                    <a:pt x="1920" y="5526"/>
                  </a:cubicBezTo>
                  <a:cubicBezTo>
                    <a:pt x="2880" y="6832"/>
                    <a:pt x="4320" y="7334"/>
                    <a:pt x="5640" y="7485"/>
                  </a:cubicBezTo>
                  <a:cubicBezTo>
                    <a:pt x="6960" y="7635"/>
                    <a:pt x="8160" y="7434"/>
                    <a:pt x="9480" y="6279"/>
                  </a:cubicBezTo>
                  <a:cubicBezTo>
                    <a:pt x="10800" y="5124"/>
                    <a:pt x="12240" y="3014"/>
                    <a:pt x="13560" y="3215"/>
                  </a:cubicBezTo>
                  <a:cubicBezTo>
                    <a:pt x="14880" y="3416"/>
                    <a:pt x="16080" y="5927"/>
                    <a:pt x="17520" y="8389"/>
                  </a:cubicBezTo>
                  <a:cubicBezTo>
                    <a:pt x="18960" y="10850"/>
                    <a:pt x="20640" y="13261"/>
                    <a:pt x="21120" y="15170"/>
                  </a:cubicBezTo>
                  <a:cubicBezTo>
                    <a:pt x="21600" y="17079"/>
                    <a:pt x="20880" y="18486"/>
                    <a:pt x="19560" y="19490"/>
                  </a:cubicBezTo>
                  <a:cubicBezTo>
                    <a:pt x="18240" y="20495"/>
                    <a:pt x="16320" y="21098"/>
                    <a:pt x="14760" y="21349"/>
                  </a:cubicBezTo>
                  <a:cubicBezTo>
                    <a:pt x="13200" y="21600"/>
                    <a:pt x="12000" y="21500"/>
                    <a:pt x="11160" y="20746"/>
                  </a:cubicBezTo>
                  <a:cubicBezTo>
                    <a:pt x="10320" y="19993"/>
                    <a:pt x="9840" y="18586"/>
                    <a:pt x="9360" y="17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7" name="Line"/>
            <p:cNvSpPr/>
            <p:nvPr/>
          </p:nvSpPr>
          <p:spPr>
            <a:xfrm>
              <a:off x="2142029" y="4497692"/>
              <a:ext cx="122657" cy="149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455" fill="norm" stroke="1" extrusionOk="0">
                  <a:moveTo>
                    <a:pt x="0" y="4418"/>
                  </a:moveTo>
                  <a:cubicBezTo>
                    <a:pt x="732" y="2897"/>
                    <a:pt x="1464" y="1376"/>
                    <a:pt x="2746" y="616"/>
                  </a:cubicBezTo>
                  <a:cubicBezTo>
                    <a:pt x="4027" y="-145"/>
                    <a:pt x="5858" y="-145"/>
                    <a:pt x="7505" y="311"/>
                  </a:cubicBezTo>
                  <a:cubicBezTo>
                    <a:pt x="9153" y="768"/>
                    <a:pt x="10617" y="1680"/>
                    <a:pt x="11349" y="2897"/>
                  </a:cubicBezTo>
                  <a:cubicBezTo>
                    <a:pt x="12081" y="4114"/>
                    <a:pt x="12081" y="5635"/>
                    <a:pt x="11166" y="6852"/>
                  </a:cubicBezTo>
                  <a:cubicBezTo>
                    <a:pt x="10251" y="8069"/>
                    <a:pt x="8420" y="8982"/>
                    <a:pt x="8420" y="9438"/>
                  </a:cubicBezTo>
                  <a:cubicBezTo>
                    <a:pt x="8420" y="9894"/>
                    <a:pt x="10251" y="9894"/>
                    <a:pt x="11898" y="10351"/>
                  </a:cubicBezTo>
                  <a:cubicBezTo>
                    <a:pt x="13546" y="10807"/>
                    <a:pt x="15010" y="11720"/>
                    <a:pt x="16475" y="12632"/>
                  </a:cubicBezTo>
                  <a:cubicBezTo>
                    <a:pt x="17939" y="13545"/>
                    <a:pt x="19403" y="14458"/>
                    <a:pt x="20319" y="15827"/>
                  </a:cubicBezTo>
                  <a:cubicBezTo>
                    <a:pt x="21234" y="17196"/>
                    <a:pt x="21600" y="19021"/>
                    <a:pt x="20685" y="20086"/>
                  </a:cubicBezTo>
                  <a:cubicBezTo>
                    <a:pt x="19769" y="21151"/>
                    <a:pt x="17573" y="21455"/>
                    <a:pt x="15559" y="21455"/>
                  </a:cubicBezTo>
                  <a:cubicBezTo>
                    <a:pt x="13546" y="21455"/>
                    <a:pt x="11715" y="21151"/>
                    <a:pt x="10800" y="20238"/>
                  </a:cubicBezTo>
                  <a:cubicBezTo>
                    <a:pt x="9885" y="19325"/>
                    <a:pt x="9885" y="17804"/>
                    <a:pt x="9885" y="16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8" name="Line"/>
            <p:cNvSpPr/>
            <p:nvPr/>
          </p:nvSpPr>
          <p:spPr>
            <a:xfrm>
              <a:off x="2338879" y="4579234"/>
              <a:ext cx="27845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8514" y="0"/>
                  </a:moveTo>
                  <a:cubicBezTo>
                    <a:pt x="20057" y="3600"/>
                    <a:pt x="21600" y="7200"/>
                    <a:pt x="18514" y="10800"/>
                  </a:cubicBezTo>
                  <a:cubicBezTo>
                    <a:pt x="15429" y="14400"/>
                    <a:pt x="7714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9" name="Line"/>
            <p:cNvSpPr/>
            <p:nvPr/>
          </p:nvSpPr>
          <p:spPr>
            <a:xfrm>
              <a:off x="2511271" y="4325234"/>
              <a:ext cx="161243" cy="363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547" fill="norm" stroke="1" extrusionOk="0">
                  <a:moveTo>
                    <a:pt x="2400" y="0"/>
                  </a:moveTo>
                  <a:cubicBezTo>
                    <a:pt x="1278" y="1758"/>
                    <a:pt x="156" y="3516"/>
                    <a:pt x="15" y="5086"/>
                  </a:cubicBezTo>
                  <a:cubicBezTo>
                    <a:pt x="-125" y="6656"/>
                    <a:pt x="717" y="8037"/>
                    <a:pt x="1839" y="8791"/>
                  </a:cubicBezTo>
                  <a:cubicBezTo>
                    <a:pt x="2961" y="9544"/>
                    <a:pt x="4363" y="9670"/>
                    <a:pt x="6607" y="8916"/>
                  </a:cubicBezTo>
                  <a:cubicBezTo>
                    <a:pt x="8852" y="8163"/>
                    <a:pt x="11937" y="6530"/>
                    <a:pt x="13901" y="5149"/>
                  </a:cubicBezTo>
                  <a:cubicBezTo>
                    <a:pt x="15865" y="3767"/>
                    <a:pt x="16706" y="2637"/>
                    <a:pt x="16987" y="2386"/>
                  </a:cubicBezTo>
                  <a:cubicBezTo>
                    <a:pt x="17267" y="2135"/>
                    <a:pt x="16987" y="2763"/>
                    <a:pt x="17407" y="4521"/>
                  </a:cubicBezTo>
                  <a:cubicBezTo>
                    <a:pt x="17828" y="6279"/>
                    <a:pt x="18950" y="9167"/>
                    <a:pt x="19792" y="11805"/>
                  </a:cubicBezTo>
                  <a:cubicBezTo>
                    <a:pt x="20633" y="14442"/>
                    <a:pt x="21194" y="16828"/>
                    <a:pt x="21335" y="18335"/>
                  </a:cubicBezTo>
                  <a:cubicBezTo>
                    <a:pt x="21475" y="19842"/>
                    <a:pt x="21194" y="20470"/>
                    <a:pt x="20353" y="20909"/>
                  </a:cubicBezTo>
                  <a:cubicBezTo>
                    <a:pt x="19511" y="21349"/>
                    <a:pt x="18109" y="21600"/>
                    <a:pt x="16566" y="21537"/>
                  </a:cubicBezTo>
                  <a:cubicBezTo>
                    <a:pt x="15023" y="21474"/>
                    <a:pt x="13340" y="21098"/>
                    <a:pt x="12078" y="20156"/>
                  </a:cubicBezTo>
                  <a:cubicBezTo>
                    <a:pt x="10815" y="19214"/>
                    <a:pt x="9974" y="17707"/>
                    <a:pt x="9132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0" name="Line"/>
            <p:cNvSpPr/>
            <p:nvPr/>
          </p:nvSpPr>
          <p:spPr>
            <a:xfrm>
              <a:off x="2758773" y="4458584"/>
              <a:ext cx="107157" cy="185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486" fill="norm" stroke="1" extrusionOk="0">
                  <a:moveTo>
                    <a:pt x="2382" y="0"/>
                  </a:moveTo>
                  <a:cubicBezTo>
                    <a:pt x="1535" y="1227"/>
                    <a:pt x="688" y="2455"/>
                    <a:pt x="265" y="3682"/>
                  </a:cubicBezTo>
                  <a:cubicBezTo>
                    <a:pt x="-159" y="4909"/>
                    <a:pt x="-159" y="6136"/>
                    <a:pt x="900" y="6873"/>
                  </a:cubicBezTo>
                  <a:cubicBezTo>
                    <a:pt x="1959" y="7609"/>
                    <a:pt x="4076" y="7855"/>
                    <a:pt x="6617" y="7241"/>
                  </a:cubicBezTo>
                  <a:cubicBezTo>
                    <a:pt x="9159" y="6627"/>
                    <a:pt x="12123" y="5155"/>
                    <a:pt x="13606" y="5032"/>
                  </a:cubicBezTo>
                  <a:cubicBezTo>
                    <a:pt x="15088" y="4909"/>
                    <a:pt x="15088" y="6136"/>
                    <a:pt x="15300" y="8591"/>
                  </a:cubicBezTo>
                  <a:cubicBezTo>
                    <a:pt x="15512" y="11045"/>
                    <a:pt x="15935" y="14727"/>
                    <a:pt x="16359" y="17305"/>
                  </a:cubicBezTo>
                  <a:cubicBezTo>
                    <a:pt x="16782" y="19882"/>
                    <a:pt x="17206" y="21355"/>
                    <a:pt x="18053" y="21477"/>
                  </a:cubicBezTo>
                  <a:cubicBezTo>
                    <a:pt x="18900" y="21600"/>
                    <a:pt x="20170" y="20373"/>
                    <a:pt x="21441" y="19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1" name="Line"/>
            <p:cNvSpPr/>
            <p:nvPr/>
          </p:nvSpPr>
          <p:spPr>
            <a:xfrm>
              <a:off x="2910379" y="4273211"/>
              <a:ext cx="94091" cy="351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485" fill="norm" stroke="1" extrusionOk="0">
                  <a:moveTo>
                    <a:pt x="0" y="462"/>
                  </a:moveTo>
                  <a:cubicBezTo>
                    <a:pt x="2880" y="204"/>
                    <a:pt x="5760" y="-55"/>
                    <a:pt x="8160" y="10"/>
                  </a:cubicBezTo>
                  <a:cubicBezTo>
                    <a:pt x="10560" y="74"/>
                    <a:pt x="12480" y="462"/>
                    <a:pt x="12960" y="1820"/>
                  </a:cubicBezTo>
                  <a:cubicBezTo>
                    <a:pt x="13440" y="3179"/>
                    <a:pt x="12480" y="5507"/>
                    <a:pt x="12000" y="7317"/>
                  </a:cubicBezTo>
                  <a:cubicBezTo>
                    <a:pt x="11520" y="9128"/>
                    <a:pt x="11520" y="10422"/>
                    <a:pt x="13200" y="12426"/>
                  </a:cubicBezTo>
                  <a:cubicBezTo>
                    <a:pt x="14880" y="14431"/>
                    <a:pt x="18240" y="17147"/>
                    <a:pt x="19920" y="18894"/>
                  </a:cubicBezTo>
                  <a:cubicBezTo>
                    <a:pt x="21600" y="20640"/>
                    <a:pt x="21600" y="21416"/>
                    <a:pt x="20880" y="21480"/>
                  </a:cubicBezTo>
                  <a:cubicBezTo>
                    <a:pt x="20160" y="21545"/>
                    <a:pt x="18720" y="20898"/>
                    <a:pt x="17760" y="20122"/>
                  </a:cubicBezTo>
                  <a:cubicBezTo>
                    <a:pt x="16800" y="19346"/>
                    <a:pt x="16320" y="18441"/>
                    <a:pt x="15840" y="17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2" name="Line"/>
            <p:cNvSpPr/>
            <p:nvPr/>
          </p:nvSpPr>
          <p:spPr>
            <a:xfrm>
              <a:off x="916479" y="5118984"/>
              <a:ext cx="44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3" name="Line"/>
            <p:cNvSpPr/>
            <p:nvPr/>
          </p:nvSpPr>
          <p:spPr>
            <a:xfrm>
              <a:off x="992679" y="5322184"/>
              <a:ext cx="317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4" name="Line"/>
            <p:cNvSpPr/>
            <p:nvPr/>
          </p:nvSpPr>
          <p:spPr>
            <a:xfrm>
              <a:off x="1106979" y="5684134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5" name="Line"/>
            <p:cNvSpPr/>
            <p:nvPr/>
          </p:nvSpPr>
          <p:spPr>
            <a:xfrm>
              <a:off x="425412" y="6162119"/>
              <a:ext cx="110068" cy="620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0" fill="norm" stroke="1" extrusionOk="0">
                  <a:moveTo>
                    <a:pt x="4154" y="1703"/>
                  </a:moveTo>
                  <a:cubicBezTo>
                    <a:pt x="5400" y="1409"/>
                    <a:pt x="6646" y="1116"/>
                    <a:pt x="7477" y="785"/>
                  </a:cubicBezTo>
                  <a:cubicBezTo>
                    <a:pt x="8308" y="454"/>
                    <a:pt x="8723" y="87"/>
                    <a:pt x="8100" y="13"/>
                  </a:cubicBezTo>
                  <a:cubicBezTo>
                    <a:pt x="7477" y="-60"/>
                    <a:pt x="5815" y="160"/>
                    <a:pt x="3946" y="969"/>
                  </a:cubicBezTo>
                  <a:cubicBezTo>
                    <a:pt x="2077" y="1777"/>
                    <a:pt x="0" y="3173"/>
                    <a:pt x="0" y="4458"/>
                  </a:cubicBezTo>
                  <a:cubicBezTo>
                    <a:pt x="0" y="5744"/>
                    <a:pt x="2077" y="6920"/>
                    <a:pt x="4154" y="7911"/>
                  </a:cubicBezTo>
                  <a:cubicBezTo>
                    <a:pt x="6231" y="8903"/>
                    <a:pt x="8308" y="9711"/>
                    <a:pt x="9138" y="10924"/>
                  </a:cubicBezTo>
                  <a:cubicBezTo>
                    <a:pt x="9969" y="12136"/>
                    <a:pt x="9554" y="13752"/>
                    <a:pt x="9554" y="15148"/>
                  </a:cubicBezTo>
                  <a:cubicBezTo>
                    <a:pt x="9554" y="16544"/>
                    <a:pt x="9969" y="17720"/>
                    <a:pt x="9762" y="18564"/>
                  </a:cubicBezTo>
                  <a:cubicBezTo>
                    <a:pt x="9554" y="19409"/>
                    <a:pt x="8723" y="19924"/>
                    <a:pt x="8100" y="20364"/>
                  </a:cubicBezTo>
                  <a:cubicBezTo>
                    <a:pt x="7477" y="20805"/>
                    <a:pt x="7062" y="21173"/>
                    <a:pt x="7892" y="21356"/>
                  </a:cubicBezTo>
                  <a:cubicBezTo>
                    <a:pt x="8723" y="21540"/>
                    <a:pt x="10800" y="21540"/>
                    <a:pt x="13292" y="21540"/>
                  </a:cubicBezTo>
                  <a:cubicBezTo>
                    <a:pt x="15785" y="21540"/>
                    <a:pt x="18692" y="21540"/>
                    <a:pt x="21600" y="21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6" name="Line"/>
            <p:cNvSpPr/>
            <p:nvPr/>
          </p:nvSpPr>
          <p:spPr>
            <a:xfrm>
              <a:off x="3024679" y="4174950"/>
              <a:ext cx="103377" cy="651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1600" fill="norm" stroke="1" extrusionOk="0">
                  <a:moveTo>
                    <a:pt x="0" y="140"/>
                  </a:moveTo>
                  <a:cubicBezTo>
                    <a:pt x="2160" y="70"/>
                    <a:pt x="4320" y="0"/>
                    <a:pt x="6480" y="0"/>
                  </a:cubicBezTo>
                  <a:cubicBezTo>
                    <a:pt x="8640" y="0"/>
                    <a:pt x="10800" y="70"/>
                    <a:pt x="12096" y="526"/>
                  </a:cubicBezTo>
                  <a:cubicBezTo>
                    <a:pt x="13392" y="982"/>
                    <a:pt x="13824" y="1823"/>
                    <a:pt x="13608" y="2770"/>
                  </a:cubicBezTo>
                  <a:cubicBezTo>
                    <a:pt x="13392" y="3717"/>
                    <a:pt x="12528" y="4769"/>
                    <a:pt x="11664" y="5681"/>
                  </a:cubicBezTo>
                  <a:cubicBezTo>
                    <a:pt x="10800" y="6592"/>
                    <a:pt x="9936" y="7364"/>
                    <a:pt x="9720" y="7925"/>
                  </a:cubicBezTo>
                  <a:cubicBezTo>
                    <a:pt x="9504" y="8486"/>
                    <a:pt x="9936" y="8836"/>
                    <a:pt x="11880" y="9187"/>
                  </a:cubicBezTo>
                  <a:cubicBezTo>
                    <a:pt x="13824" y="9538"/>
                    <a:pt x="17280" y="9888"/>
                    <a:pt x="19224" y="10274"/>
                  </a:cubicBezTo>
                  <a:cubicBezTo>
                    <a:pt x="21168" y="10660"/>
                    <a:pt x="21600" y="11081"/>
                    <a:pt x="20520" y="11677"/>
                  </a:cubicBezTo>
                  <a:cubicBezTo>
                    <a:pt x="19440" y="12273"/>
                    <a:pt x="16848" y="13044"/>
                    <a:pt x="15336" y="13991"/>
                  </a:cubicBezTo>
                  <a:cubicBezTo>
                    <a:pt x="13824" y="14938"/>
                    <a:pt x="13392" y="16060"/>
                    <a:pt x="13824" y="17217"/>
                  </a:cubicBezTo>
                  <a:cubicBezTo>
                    <a:pt x="14256" y="18374"/>
                    <a:pt x="15552" y="19566"/>
                    <a:pt x="15120" y="20303"/>
                  </a:cubicBezTo>
                  <a:cubicBezTo>
                    <a:pt x="14688" y="21039"/>
                    <a:pt x="12528" y="21319"/>
                    <a:pt x="103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7" name="Line"/>
            <p:cNvSpPr/>
            <p:nvPr/>
          </p:nvSpPr>
          <p:spPr>
            <a:xfrm>
              <a:off x="649779" y="6395334"/>
              <a:ext cx="228601" cy="580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9" fill="norm" stroke="1" extrusionOk="0">
                  <a:moveTo>
                    <a:pt x="0" y="0"/>
                  </a:moveTo>
                  <a:cubicBezTo>
                    <a:pt x="600" y="1414"/>
                    <a:pt x="1200" y="2828"/>
                    <a:pt x="2300" y="3927"/>
                  </a:cubicBezTo>
                  <a:cubicBezTo>
                    <a:pt x="3400" y="5027"/>
                    <a:pt x="5000" y="5812"/>
                    <a:pt x="6400" y="6166"/>
                  </a:cubicBezTo>
                  <a:cubicBezTo>
                    <a:pt x="7800" y="6519"/>
                    <a:pt x="9000" y="6441"/>
                    <a:pt x="10500" y="5734"/>
                  </a:cubicBezTo>
                  <a:cubicBezTo>
                    <a:pt x="12000" y="5027"/>
                    <a:pt x="13800" y="3692"/>
                    <a:pt x="14900" y="2749"/>
                  </a:cubicBezTo>
                  <a:cubicBezTo>
                    <a:pt x="16000" y="1807"/>
                    <a:pt x="16400" y="1257"/>
                    <a:pt x="16600" y="1217"/>
                  </a:cubicBezTo>
                  <a:cubicBezTo>
                    <a:pt x="16800" y="1178"/>
                    <a:pt x="16800" y="1649"/>
                    <a:pt x="17400" y="3181"/>
                  </a:cubicBezTo>
                  <a:cubicBezTo>
                    <a:pt x="18000" y="4713"/>
                    <a:pt x="19200" y="7305"/>
                    <a:pt x="20100" y="10015"/>
                  </a:cubicBezTo>
                  <a:cubicBezTo>
                    <a:pt x="21000" y="12724"/>
                    <a:pt x="21600" y="15552"/>
                    <a:pt x="21600" y="17398"/>
                  </a:cubicBezTo>
                  <a:cubicBezTo>
                    <a:pt x="21600" y="19244"/>
                    <a:pt x="21000" y="20108"/>
                    <a:pt x="20300" y="20657"/>
                  </a:cubicBezTo>
                  <a:cubicBezTo>
                    <a:pt x="19600" y="21207"/>
                    <a:pt x="18800" y="21443"/>
                    <a:pt x="17900" y="21521"/>
                  </a:cubicBezTo>
                  <a:cubicBezTo>
                    <a:pt x="17000" y="21600"/>
                    <a:pt x="16000" y="21521"/>
                    <a:pt x="14700" y="21129"/>
                  </a:cubicBezTo>
                  <a:cubicBezTo>
                    <a:pt x="13400" y="20736"/>
                    <a:pt x="11800" y="20029"/>
                    <a:pt x="11200" y="19165"/>
                  </a:cubicBezTo>
                  <a:cubicBezTo>
                    <a:pt x="10600" y="18301"/>
                    <a:pt x="11000" y="17280"/>
                    <a:pt x="12200" y="16377"/>
                  </a:cubicBezTo>
                  <a:cubicBezTo>
                    <a:pt x="13400" y="15473"/>
                    <a:pt x="15400" y="14688"/>
                    <a:pt x="17400" y="13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8" name="Line"/>
            <p:cNvSpPr/>
            <p:nvPr/>
          </p:nvSpPr>
          <p:spPr>
            <a:xfrm>
              <a:off x="967279" y="6593951"/>
              <a:ext cx="31751" cy="112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9" fill="norm" stroke="1" extrusionOk="0">
                  <a:moveTo>
                    <a:pt x="0" y="3206"/>
                  </a:moveTo>
                  <a:cubicBezTo>
                    <a:pt x="0" y="1243"/>
                    <a:pt x="0" y="-721"/>
                    <a:pt x="1440" y="261"/>
                  </a:cubicBezTo>
                  <a:cubicBezTo>
                    <a:pt x="2880" y="1243"/>
                    <a:pt x="5760" y="5170"/>
                    <a:pt x="9360" y="9097"/>
                  </a:cubicBezTo>
                  <a:cubicBezTo>
                    <a:pt x="12960" y="13024"/>
                    <a:pt x="17280" y="16952"/>
                    <a:pt x="21600" y="208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9" name="Line"/>
            <p:cNvSpPr/>
            <p:nvPr/>
          </p:nvSpPr>
          <p:spPr>
            <a:xfrm>
              <a:off x="1056157" y="6541384"/>
              <a:ext cx="64073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2" h="21600" fill="norm" stroke="1" extrusionOk="0">
                  <a:moveTo>
                    <a:pt x="8107" y="0"/>
                  </a:moveTo>
                  <a:cubicBezTo>
                    <a:pt x="4732" y="3744"/>
                    <a:pt x="1357" y="7488"/>
                    <a:pt x="344" y="10800"/>
                  </a:cubicBezTo>
                  <a:cubicBezTo>
                    <a:pt x="-668" y="14112"/>
                    <a:pt x="682" y="16992"/>
                    <a:pt x="2707" y="18864"/>
                  </a:cubicBezTo>
                  <a:cubicBezTo>
                    <a:pt x="4732" y="20736"/>
                    <a:pt x="7432" y="21600"/>
                    <a:pt x="10132" y="21600"/>
                  </a:cubicBezTo>
                  <a:cubicBezTo>
                    <a:pt x="12832" y="21600"/>
                    <a:pt x="15532" y="20736"/>
                    <a:pt x="17557" y="18144"/>
                  </a:cubicBezTo>
                  <a:cubicBezTo>
                    <a:pt x="19582" y="15552"/>
                    <a:pt x="20932" y="11232"/>
                    <a:pt x="20257" y="8496"/>
                  </a:cubicBezTo>
                  <a:cubicBezTo>
                    <a:pt x="19582" y="5760"/>
                    <a:pt x="16882" y="4608"/>
                    <a:pt x="14182" y="3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0" name="Line"/>
            <p:cNvSpPr/>
            <p:nvPr/>
          </p:nvSpPr>
          <p:spPr>
            <a:xfrm>
              <a:off x="1151429" y="6655684"/>
              <a:ext cx="635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1" name="Line"/>
            <p:cNvSpPr/>
            <p:nvPr/>
          </p:nvSpPr>
          <p:spPr>
            <a:xfrm>
              <a:off x="1400258" y="6253916"/>
              <a:ext cx="144872" cy="431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394" fill="norm" stroke="1" extrusionOk="0">
                  <a:moveTo>
                    <a:pt x="14852" y="1658"/>
                  </a:moveTo>
                  <a:cubicBezTo>
                    <a:pt x="14226" y="1133"/>
                    <a:pt x="13600" y="609"/>
                    <a:pt x="12348" y="294"/>
                  </a:cubicBezTo>
                  <a:cubicBezTo>
                    <a:pt x="11096" y="-20"/>
                    <a:pt x="9217" y="-125"/>
                    <a:pt x="7183" y="190"/>
                  </a:cubicBezTo>
                  <a:cubicBezTo>
                    <a:pt x="5148" y="504"/>
                    <a:pt x="2956" y="1238"/>
                    <a:pt x="2330" y="2129"/>
                  </a:cubicBezTo>
                  <a:cubicBezTo>
                    <a:pt x="1704" y="3021"/>
                    <a:pt x="2643" y="4069"/>
                    <a:pt x="4365" y="4960"/>
                  </a:cubicBezTo>
                  <a:cubicBezTo>
                    <a:pt x="6087" y="5852"/>
                    <a:pt x="8591" y="6586"/>
                    <a:pt x="9843" y="7477"/>
                  </a:cubicBezTo>
                  <a:cubicBezTo>
                    <a:pt x="11096" y="8368"/>
                    <a:pt x="11096" y="9417"/>
                    <a:pt x="10313" y="10098"/>
                  </a:cubicBezTo>
                  <a:cubicBezTo>
                    <a:pt x="9530" y="10780"/>
                    <a:pt x="7965" y="11094"/>
                    <a:pt x="8122" y="11252"/>
                  </a:cubicBezTo>
                  <a:cubicBezTo>
                    <a:pt x="8278" y="11409"/>
                    <a:pt x="10156" y="11409"/>
                    <a:pt x="11252" y="11671"/>
                  </a:cubicBezTo>
                  <a:cubicBezTo>
                    <a:pt x="12348" y="11933"/>
                    <a:pt x="12661" y="12458"/>
                    <a:pt x="11252" y="13506"/>
                  </a:cubicBezTo>
                  <a:cubicBezTo>
                    <a:pt x="9843" y="14555"/>
                    <a:pt x="6713" y="16127"/>
                    <a:pt x="4522" y="17281"/>
                  </a:cubicBezTo>
                  <a:cubicBezTo>
                    <a:pt x="2330" y="18434"/>
                    <a:pt x="1078" y="19168"/>
                    <a:pt x="452" y="19797"/>
                  </a:cubicBezTo>
                  <a:cubicBezTo>
                    <a:pt x="-174" y="20426"/>
                    <a:pt x="-174" y="20951"/>
                    <a:pt x="609" y="21213"/>
                  </a:cubicBezTo>
                  <a:cubicBezTo>
                    <a:pt x="1391" y="21475"/>
                    <a:pt x="2956" y="21475"/>
                    <a:pt x="6556" y="21056"/>
                  </a:cubicBezTo>
                  <a:cubicBezTo>
                    <a:pt x="10156" y="20636"/>
                    <a:pt x="15791" y="19797"/>
                    <a:pt x="21426" y="18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2" name="Line"/>
            <p:cNvSpPr/>
            <p:nvPr/>
          </p:nvSpPr>
          <p:spPr>
            <a:xfrm>
              <a:off x="1611985" y="6465184"/>
              <a:ext cx="145622" cy="422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533" fill="norm" stroke="1" extrusionOk="0">
                  <a:moveTo>
                    <a:pt x="436" y="0"/>
                  </a:moveTo>
                  <a:cubicBezTo>
                    <a:pt x="128" y="1296"/>
                    <a:pt x="-181" y="2592"/>
                    <a:pt x="128" y="3510"/>
                  </a:cubicBezTo>
                  <a:cubicBezTo>
                    <a:pt x="436" y="4428"/>
                    <a:pt x="1362" y="4968"/>
                    <a:pt x="3830" y="4806"/>
                  </a:cubicBezTo>
                  <a:cubicBezTo>
                    <a:pt x="6299" y="4644"/>
                    <a:pt x="10310" y="3780"/>
                    <a:pt x="13088" y="2916"/>
                  </a:cubicBezTo>
                  <a:cubicBezTo>
                    <a:pt x="15865" y="2052"/>
                    <a:pt x="17408" y="1188"/>
                    <a:pt x="18179" y="1134"/>
                  </a:cubicBezTo>
                  <a:cubicBezTo>
                    <a:pt x="18950" y="1080"/>
                    <a:pt x="18950" y="1836"/>
                    <a:pt x="19413" y="3672"/>
                  </a:cubicBezTo>
                  <a:cubicBezTo>
                    <a:pt x="19876" y="5508"/>
                    <a:pt x="20802" y="8424"/>
                    <a:pt x="21110" y="11286"/>
                  </a:cubicBezTo>
                  <a:cubicBezTo>
                    <a:pt x="21419" y="14148"/>
                    <a:pt x="21110" y="16956"/>
                    <a:pt x="20339" y="18630"/>
                  </a:cubicBezTo>
                  <a:cubicBezTo>
                    <a:pt x="19568" y="20304"/>
                    <a:pt x="18333" y="20844"/>
                    <a:pt x="16945" y="21168"/>
                  </a:cubicBezTo>
                  <a:cubicBezTo>
                    <a:pt x="15556" y="21492"/>
                    <a:pt x="14013" y="21600"/>
                    <a:pt x="12625" y="21492"/>
                  </a:cubicBezTo>
                  <a:cubicBezTo>
                    <a:pt x="11236" y="21384"/>
                    <a:pt x="10002" y="21060"/>
                    <a:pt x="9539" y="19926"/>
                  </a:cubicBezTo>
                  <a:cubicBezTo>
                    <a:pt x="9076" y="18792"/>
                    <a:pt x="9385" y="16848"/>
                    <a:pt x="9693" y="14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3" name="Line"/>
            <p:cNvSpPr/>
            <p:nvPr/>
          </p:nvSpPr>
          <p:spPr>
            <a:xfrm>
              <a:off x="1843579" y="6566221"/>
              <a:ext cx="91341" cy="197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431" fill="norm" stroke="1" extrusionOk="0">
                  <a:moveTo>
                    <a:pt x="0" y="2129"/>
                  </a:moveTo>
                  <a:cubicBezTo>
                    <a:pt x="4909" y="1669"/>
                    <a:pt x="9818" y="1210"/>
                    <a:pt x="13745" y="750"/>
                  </a:cubicBezTo>
                  <a:cubicBezTo>
                    <a:pt x="17673" y="291"/>
                    <a:pt x="20618" y="-169"/>
                    <a:pt x="21109" y="61"/>
                  </a:cubicBezTo>
                  <a:cubicBezTo>
                    <a:pt x="21600" y="291"/>
                    <a:pt x="19636" y="1210"/>
                    <a:pt x="16691" y="3278"/>
                  </a:cubicBezTo>
                  <a:cubicBezTo>
                    <a:pt x="13745" y="5346"/>
                    <a:pt x="9818" y="8563"/>
                    <a:pt x="8100" y="11780"/>
                  </a:cubicBezTo>
                  <a:cubicBezTo>
                    <a:pt x="6382" y="14997"/>
                    <a:pt x="6873" y="18214"/>
                    <a:pt x="7364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4" name="Line"/>
            <p:cNvSpPr/>
            <p:nvPr/>
          </p:nvSpPr>
          <p:spPr>
            <a:xfrm>
              <a:off x="1830879" y="6655684"/>
              <a:ext cx="952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7100"/>
                    <a:pt x="2880" y="12600"/>
                    <a:pt x="6480" y="9000"/>
                  </a:cubicBezTo>
                  <a:cubicBezTo>
                    <a:pt x="10080" y="5400"/>
                    <a:pt x="1584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5" name="Line"/>
            <p:cNvSpPr/>
            <p:nvPr/>
          </p:nvSpPr>
          <p:spPr>
            <a:xfrm>
              <a:off x="2002329" y="6642984"/>
              <a:ext cx="508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6" name="Line"/>
            <p:cNvSpPr/>
            <p:nvPr/>
          </p:nvSpPr>
          <p:spPr>
            <a:xfrm>
              <a:off x="2144891" y="6446134"/>
              <a:ext cx="173996" cy="445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456" fill="norm" stroke="1" extrusionOk="0">
                  <a:moveTo>
                    <a:pt x="1195" y="0"/>
                  </a:moveTo>
                  <a:cubicBezTo>
                    <a:pt x="423" y="408"/>
                    <a:pt x="-348" y="815"/>
                    <a:pt x="166" y="1936"/>
                  </a:cubicBezTo>
                  <a:cubicBezTo>
                    <a:pt x="681" y="3057"/>
                    <a:pt x="2481" y="4891"/>
                    <a:pt x="4409" y="5757"/>
                  </a:cubicBezTo>
                  <a:cubicBezTo>
                    <a:pt x="6338" y="6623"/>
                    <a:pt x="8395" y="6521"/>
                    <a:pt x="9809" y="6215"/>
                  </a:cubicBezTo>
                  <a:cubicBezTo>
                    <a:pt x="11223" y="5909"/>
                    <a:pt x="11995" y="5400"/>
                    <a:pt x="12766" y="4687"/>
                  </a:cubicBezTo>
                  <a:cubicBezTo>
                    <a:pt x="13538" y="3974"/>
                    <a:pt x="14309" y="3057"/>
                    <a:pt x="14695" y="2904"/>
                  </a:cubicBezTo>
                  <a:cubicBezTo>
                    <a:pt x="15081" y="2751"/>
                    <a:pt x="15081" y="3362"/>
                    <a:pt x="15723" y="4789"/>
                  </a:cubicBezTo>
                  <a:cubicBezTo>
                    <a:pt x="16366" y="6215"/>
                    <a:pt x="17652" y="8457"/>
                    <a:pt x="18809" y="10698"/>
                  </a:cubicBezTo>
                  <a:cubicBezTo>
                    <a:pt x="19966" y="12940"/>
                    <a:pt x="20995" y="15181"/>
                    <a:pt x="21123" y="16811"/>
                  </a:cubicBezTo>
                  <a:cubicBezTo>
                    <a:pt x="21252" y="18442"/>
                    <a:pt x="20481" y="19460"/>
                    <a:pt x="19581" y="20123"/>
                  </a:cubicBezTo>
                  <a:cubicBezTo>
                    <a:pt x="18681" y="20785"/>
                    <a:pt x="17652" y="21091"/>
                    <a:pt x="16366" y="21294"/>
                  </a:cubicBezTo>
                  <a:cubicBezTo>
                    <a:pt x="15081" y="21498"/>
                    <a:pt x="13538" y="21600"/>
                    <a:pt x="11866" y="21040"/>
                  </a:cubicBezTo>
                  <a:cubicBezTo>
                    <a:pt x="10195" y="20479"/>
                    <a:pt x="8395" y="19257"/>
                    <a:pt x="6595" y="180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7" name="Line"/>
            <p:cNvSpPr/>
            <p:nvPr/>
          </p:nvSpPr>
          <p:spPr>
            <a:xfrm>
              <a:off x="2366639" y="6554084"/>
              <a:ext cx="83101" cy="169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3" h="21385" fill="norm" stroke="1" extrusionOk="0">
                  <a:moveTo>
                    <a:pt x="15217" y="0"/>
                  </a:moveTo>
                  <a:cubicBezTo>
                    <a:pt x="12583" y="0"/>
                    <a:pt x="9949" y="0"/>
                    <a:pt x="7051" y="133"/>
                  </a:cubicBezTo>
                  <a:cubicBezTo>
                    <a:pt x="4153" y="267"/>
                    <a:pt x="992" y="533"/>
                    <a:pt x="202" y="1333"/>
                  </a:cubicBezTo>
                  <a:cubicBezTo>
                    <a:pt x="-588" y="2133"/>
                    <a:pt x="992" y="3467"/>
                    <a:pt x="3890" y="5467"/>
                  </a:cubicBezTo>
                  <a:cubicBezTo>
                    <a:pt x="6788" y="7467"/>
                    <a:pt x="11002" y="10133"/>
                    <a:pt x="13900" y="12400"/>
                  </a:cubicBezTo>
                  <a:cubicBezTo>
                    <a:pt x="16797" y="14667"/>
                    <a:pt x="18378" y="16533"/>
                    <a:pt x="18641" y="18133"/>
                  </a:cubicBezTo>
                  <a:cubicBezTo>
                    <a:pt x="18905" y="19733"/>
                    <a:pt x="17851" y="21067"/>
                    <a:pt x="16271" y="21333"/>
                  </a:cubicBezTo>
                  <a:cubicBezTo>
                    <a:pt x="14690" y="21600"/>
                    <a:pt x="12583" y="20800"/>
                    <a:pt x="11529" y="19733"/>
                  </a:cubicBezTo>
                  <a:cubicBezTo>
                    <a:pt x="10475" y="18667"/>
                    <a:pt x="10475" y="17333"/>
                    <a:pt x="11529" y="15200"/>
                  </a:cubicBezTo>
                  <a:cubicBezTo>
                    <a:pt x="12583" y="13067"/>
                    <a:pt x="14690" y="10133"/>
                    <a:pt x="16534" y="8133"/>
                  </a:cubicBezTo>
                  <a:cubicBezTo>
                    <a:pt x="18378" y="6133"/>
                    <a:pt x="19958" y="5067"/>
                    <a:pt x="20485" y="3867"/>
                  </a:cubicBezTo>
                  <a:cubicBezTo>
                    <a:pt x="21012" y="2667"/>
                    <a:pt x="20485" y="1333"/>
                    <a:pt x="18905" y="1067"/>
                  </a:cubicBezTo>
                  <a:cubicBezTo>
                    <a:pt x="17324" y="800"/>
                    <a:pt x="14690" y="1600"/>
                    <a:pt x="13110" y="3067"/>
                  </a:cubicBezTo>
                  <a:cubicBezTo>
                    <a:pt x="11529" y="4533"/>
                    <a:pt x="11002" y="6667"/>
                    <a:pt x="10475" y="8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8" name="Line"/>
            <p:cNvSpPr/>
            <p:nvPr/>
          </p:nvSpPr>
          <p:spPr>
            <a:xfrm>
              <a:off x="2523029" y="6738234"/>
              <a:ext cx="635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9" name="Line"/>
            <p:cNvSpPr/>
            <p:nvPr/>
          </p:nvSpPr>
          <p:spPr>
            <a:xfrm>
              <a:off x="2827272" y="6446134"/>
              <a:ext cx="172016" cy="506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527" fill="norm" stroke="1" extrusionOk="0">
                  <a:moveTo>
                    <a:pt x="2410" y="0"/>
                  </a:moveTo>
                  <a:cubicBezTo>
                    <a:pt x="1369" y="270"/>
                    <a:pt x="328" y="540"/>
                    <a:pt x="68" y="1170"/>
                  </a:cubicBezTo>
                  <a:cubicBezTo>
                    <a:pt x="-192" y="1800"/>
                    <a:pt x="328" y="2790"/>
                    <a:pt x="979" y="3780"/>
                  </a:cubicBezTo>
                  <a:cubicBezTo>
                    <a:pt x="1630" y="4770"/>
                    <a:pt x="2410" y="5760"/>
                    <a:pt x="3321" y="6390"/>
                  </a:cubicBezTo>
                  <a:cubicBezTo>
                    <a:pt x="4232" y="7020"/>
                    <a:pt x="5273" y="7290"/>
                    <a:pt x="6444" y="7290"/>
                  </a:cubicBezTo>
                  <a:cubicBezTo>
                    <a:pt x="7615" y="7290"/>
                    <a:pt x="8916" y="7020"/>
                    <a:pt x="10088" y="6390"/>
                  </a:cubicBezTo>
                  <a:cubicBezTo>
                    <a:pt x="11259" y="5760"/>
                    <a:pt x="12300" y="4770"/>
                    <a:pt x="13210" y="3960"/>
                  </a:cubicBezTo>
                  <a:cubicBezTo>
                    <a:pt x="14121" y="3150"/>
                    <a:pt x="14902" y="2520"/>
                    <a:pt x="15422" y="2430"/>
                  </a:cubicBezTo>
                  <a:cubicBezTo>
                    <a:pt x="15943" y="2340"/>
                    <a:pt x="16203" y="2790"/>
                    <a:pt x="16984" y="4365"/>
                  </a:cubicBezTo>
                  <a:cubicBezTo>
                    <a:pt x="17765" y="5940"/>
                    <a:pt x="19066" y="8640"/>
                    <a:pt x="19977" y="11160"/>
                  </a:cubicBezTo>
                  <a:cubicBezTo>
                    <a:pt x="20888" y="13680"/>
                    <a:pt x="21408" y="16020"/>
                    <a:pt x="21018" y="17640"/>
                  </a:cubicBezTo>
                  <a:cubicBezTo>
                    <a:pt x="20627" y="19260"/>
                    <a:pt x="19326" y="20160"/>
                    <a:pt x="17244" y="20745"/>
                  </a:cubicBezTo>
                  <a:cubicBezTo>
                    <a:pt x="15162" y="21330"/>
                    <a:pt x="12300" y="21600"/>
                    <a:pt x="9957" y="21510"/>
                  </a:cubicBezTo>
                  <a:cubicBezTo>
                    <a:pt x="7615" y="21420"/>
                    <a:pt x="5794" y="20970"/>
                    <a:pt x="4883" y="20295"/>
                  </a:cubicBezTo>
                  <a:cubicBezTo>
                    <a:pt x="3972" y="19620"/>
                    <a:pt x="3972" y="18720"/>
                    <a:pt x="3972" y="17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0" name="Line"/>
            <p:cNvSpPr/>
            <p:nvPr/>
          </p:nvSpPr>
          <p:spPr>
            <a:xfrm>
              <a:off x="3034791" y="6631990"/>
              <a:ext cx="97839" cy="226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439" fill="norm" stroke="1" extrusionOk="0">
                  <a:moveTo>
                    <a:pt x="11592" y="4039"/>
                  </a:moveTo>
                  <a:cubicBezTo>
                    <a:pt x="11132" y="3039"/>
                    <a:pt x="10673" y="2039"/>
                    <a:pt x="9524" y="1239"/>
                  </a:cubicBezTo>
                  <a:cubicBezTo>
                    <a:pt x="8375" y="439"/>
                    <a:pt x="6537" y="-161"/>
                    <a:pt x="4928" y="39"/>
                  </a:cubicBezTo>
                  <a:cubicBezTo>
                    <a:pt x="3320" y="239"/>
                    <a:pt x="1941" y="1239"/>
                    <a:pt x="1022" y="2239"/>
                  </a:cubicBezTo>
                  <a:cubicBezTo>
                    <a:pt x="103" y="3239"/>
                    <a:pt x="-357" y="4239"/>
                    <a:pt x="332" y="5039"/>
                  </a:cubicBezTo>
                  <a:cubicBezTo>
                    <a:pt x="1022" y="5839"/>
                    <a:pt x="2860" y="6439"/>
                    <a:pt x="4928" y="6639"/>
                  </a:cubicBezTo>
                  <a:cubicBezTo>
                    <a:pt x="6996" y="6839"/>
                    <a:pt x="9294" y="6639"/>
                    <a:pt x="11592" y="6639"/>
                  </a:cubicBezTo>
                  <a:cubicBezTo>
                    <a:pt x="13890" y="6639"/>
                    <a:pt x="16188" y="6839"/>
                    <a:pt x="17566" y="8339"/>
                  </a:cubicBezTo>
                  <a:cubicBezTo>
                    <a:pt x="18945" y="9839"/>
                    <a:pt x="19405" y="12639"/>
                    <a:pt x="19864" y="15039"/>
                  </a:cubicBezTo>
                  <a:cubicBezTo>
                    <a:pt x="20324" y="17439"/>
                    <a:pt x="20783" y="19439"/>
                    <a:pt x="21243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1" name="Line"/>
            <p:cNvSpPr/>
            <p:nvPr/>
          </p:nvSpPr>
          <p:spPr>
            <a:xfrm>
              <a:off x="3151679" y="6487673"/>
              <a:ext cx="94307" cy="301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506" fill="norm" stroke="1" extrusionOk="0">
                  <a:moveTo>
                    <a:pt x="0" y="1114"/>
                  </a:moveTo>
                  <a:cubicBezTo>
                    <a:pt x="1920" y="661"/>
                    <a:pt x="3840" y="208"/>
                    <a:pt x="6000" y="57"/>
                  </a:cubicBezTo>
                  <a:cubicBezTo>
                    <a:pt x="8160" y="-94"/>
                    <a:pt x="10560" y="57"/>
                    <a:pt x="12000" y="510"/>
                  </a:cubicBezTo>
                  <a:cubicBezTo>
                    <a:pt x="13440" y="963"/>
                    <a:pt x="13920" y="1719"/>
                    <a:pt x="14400" y="2474"/>
                  </a:cubicBezTo>
                  <a:cubicBezTo>
                    <a:pt x="14880" y="3229"/>
                    <a:pt x="15360" y="3984"/>
                    <a:pt x="14880" y="4664"/>
                  </a:cubicBezTo>
                  <a:cubicBezTo>
                    <a:pt x="14400" y="5344"/>
                    <a:pt x="12960" y="5948"/>
                    <a:pt x="12000" y="6628"/>
                  </a:cubicBezTo>
                  <a:cubicBezTo>
                    <a:pt x="11040" y="7307"/>
                    <a:pt x="10560" y="8063"/>
                    <a:pt x="11760" y="9120"/>
                  </a:cubicBezTo>
                  <a:cubicBezTo>
                    <a:pt x="12960" y="10177"/>
                    <a:pt x="15840" y="11537"/>
                    <a:pt x="18000" y="13274"/>
                  </a:cubicBezTo>
                  <a:cubicBezTo>
                    <a:pt x="20160" y="15011"/>
                    <a:pt x="21600" y="17126"/>
                    <a:pt x="21360" y="18561"/>
                  </a:cubicBezTo>
                  <a:cubicBezTo>
                    <a:pt x="21120" y="19996"/>
                    <a:pt x="19200" y="20751"/>
                    <a:pt x="17280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2" name="Line"/>
            <p:cNvSpPr/>
            <p:nvPr/>
          </p:nvSpPr>
          <p:spPr>
            <a:xfrm>
              <a:off x="3259629" y="6296199"/>
              <a:ext cx="113304" cy="746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468" fill="norm" stroke="1" extrusionOk="0">
                  <a:moveTo>
                    <a:pt x="0" y="111"/>
                  </a:moveTo>
                  <a:cubicBezTo>
                    <a:pt x="2000" y="-10"/>
                    <a:pt x="4000" y="-132"/>
                    <a:pt x="7200" y="324"/>
                  </a:cubicBezTo>
                  <a:cubicBezTo>
                    <a:pt x="10400" y="781"/>
                    <a:pt x="14800" y="1815"/>
                    <a:pt x="15800" y="2849"/>
                  </a:cubicBezTo>
                  <a:cubicBezTo>
                    <a:pt x="16800" y="3884"/>
                    <a:pt x="14400" y="4918"/>
                    <a:pt x="12400" y="5922"/>
                  </a:cubicBezTo>
                  <a:cubicBezTo>
                    <a:pt x="10400" y="6926"/>
                    <a:pt x="8800" y="7900"/>
                    <a:pt x="9400" y="9208"/>
                  </a:cubicBezTo>
                  <a:cubicBezTo>
                    <a:pt x="10000" y="10516"/>
                    <a:pt x="12800" y="12159"/>
                    <a:pt x="15600" y="13771"/>
                  </a:cubicBezTo>
                  <a:cubicBezTo>
                    <a:pt x="18400" y="15383"/>
                    <a:pt x="21200" y="16965"/>
                    <a:pt x="21400" y="18122"/>
                  </a:cubicBezTo>
                  <a:cubicBezTo>
                    <a:pt x="21600" y="19278"/>
                    <a:pt x="19200" y="20008"/>
                    <a:pt x="15400" y="20494"/>
                  </a:cubicBezTo>
                  <a:cubicBezTo>
                    <a:pt x="11600" y="20981"/>
                    <a:pt x="6400" y="21225"/>
                    <a:pt x="1200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3" name="Line"/>
            <p:cNvSpPr/>
            <p:nvPr/>
          </p:nvSpPr>
          <p:spPr>
            <a:xfrm>
              <a:off x="3704129" y="3512172"/>
              <a:ext cx="405975" cy="329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551" fill="norm" stroke="1" extrusionOk="0">
                  <a:moveTo>
                    <a:pt x="0" y="210"/>
                  </a:moveTo>
                  <a:cubicBezTo>
                    <a:pt x="1800" y="113"/>
                    <a:pt x="3600" y="16"/>
                    <a:pt x="6525" y="2"/>
                  </a:cubicBezTo>
                  <a:cubicBezTo>
                    <a:pt x="9450" y="-12"/>
                    <a:pt x="13500" y="57"/>
                    <a:pt x="16256" y="244"/>
                  </a:cubicBezTo>
                  <a:cubicBezTo>
                    <a:pt x="19012" y="432"/>
                    <a:pt x="20475" y="737"/>
                    <a:pt x="20981" y="1139"/>
                  </a:cubicBezTo>
                  <a:cubicBezTo>
                    <a:pt x="21488" y="1541"/>
                    <a:pt x="21037" y="2040"/>
                    <a:pt x="20419" y="2525"/>
                  </a:cubicBezTo>
                  <a:cubicBezTo>
                    <a:pt x="19800" y="3010"/>
                    <a:pt x="19012" y="3482"/>
                    <a:pt x="18281" y="3960"/>
                  </a:cubicBezTo>
                  <a:cubicBezTo>
                    <a:pt x="17550" y="4438"/>
                    <a:pt x="16875" y="4924"/>
                    <a:pt x="16481" y="5437"/>
                  </a:cubicBezTo>
                  <a:cubicBezTo>
                    <a:pt x="16088" y="5949"/>
                    <a:pt x="15975" y="6490"/>
                    <a:pt x="16200" y="7010"/>
                  </a:cubicBezTo>
                  <a:cubicBezTo>
                    <a:pt x="16425" y="7530"/>
                    <a:pt x="16987" y="8029"/>
                    <a:pt x="17550" y="8535"/>
                  </a:cubicBezTo>
                  <a:cubicBezTo>
                    <a:pt x="18113" y="9041"/>
                    <a:pt x="18675" y="9554"/>
                    <a:pt x="19069" y="10067"/>
                  </a:cubicBezTo>
                  <a:cubicBezTo>
                    <a:pt x="19463" y="10580"/>
                    <a:pt x="19687" y="11093"/>
                    <a:pt x="19800" y="11592"/>
                  </a:cubicBezTo>
                  <a:cubicBezTo>
                    <a:pt x="19912" y="12091"/>
                    <a:pt x="19912" y="12576"/>
                    <a:pt x="20138" y="13096"/>
                  </a:cubicBezTo>
                  <a:cubicBezTo>
                    <a:pt x="20362" y="13616"/>
                    <a:pt x="20813" y="14171"/>
                    <a:pt x="21094" y="14718"/>
                  </a:cubicBezTo>
                  <a:cubicBezTo>
                    <a:pt x="21375" y="15266"/>
                    <a:pt x="21488" y="15807"/>
                    <a:pt x="21544" y="16368"/>
                  </a:cubicBezTo>
                  <a:cubicBezTo>
                    <a:pt x="21600" y="16930"/>
                    <a:pt x="21600" y="17512"/>
                    <a:pt x="21431" y="18073"/>
                  </a:cubicBezTo>
                  <a:cubicBezTo>
                    <a:pt x="21262" y="18635"/>
                    <a:pt x="20925" y="19176"/>
                    <a:pt x="20025" y="19654"/>
                  </a:cubicBezTo>
                  <a:cubicBezTo>
                    <a:pt x="19125" y="20132"/>
                    <a:pt x="17662" y="20548"/>
                    <a:pt x="15806" y="20867"/>
                  </a:cubicBezTo>
                  <a:cubicBezTo>
                    <a:pt x="13950" y="21186"/>
                    <a:pt x="11700" y="21408"/>
                    <a:pt x="10350" y="21498"/>
                  </a:cubicBezTo>
                  <a:cubicBezTo>
                    <a:pt x="9000" y="21588"/>
                    <a:pt x="8550" y="21546"/>
                    <a:pt x="8100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4" name="Line"/>
            <p:cNvSpPr/>
            <p:nvPr/>
          </p:nvSpPr>
          <p:spPr>
            <a:xfrm>
              <a:off x="4368867" y="4782434"/>
              <a:ext cx="97263" cy="250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284" fill="norm" stroke="1" extrusionOk="0">
                  <a:moveTo>
                    <a:pt x="5952" y="0"/>
                  </a:moveTo>
                  <a:cubicBezTo>
                    <a:pt x="3654" y="2880"/>
                    <a:pt x="1356" y="5760"/>
                    <a:pt x="437" y="8640"/>
                  </a:cubicBezTo>
                  <a:cubicBezTo>
                    <a:pt x="-482" y="11520"/>
                    <a:pt x="-22" y="14400"/>
                    <a:pt x="2505" y="16650"/>
                  </a:cubicBezTo>
                  <a:cubicBezTo>
                    <a:pt x="5033" y="18900"/>
                    <a:pt x="9629" y="20520"/>
                    <a:pt x="13075" y="21060"/>
                  </a:cubicBezTo>
                  <a:cubicBezTo>
                    <a:pt x="16522" y="21600"/>
                    <a:pt x="18820" y="21060"/>
                    <a:pt x="21118" y="20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5" name="Line"/>
            <p:cNvSpPr/>
            <p:nvPr/>
          </p:nvSpPr>
          <p:spPr>
            <a:xfrm>
              <a:off x="4508462" y="4797972"/>
              <a:ext cx="163188" cy="226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0848" fill="norm" stroke="1" extrusionOk="0">
                  <a:moveTo>
                    <a:pt x="9415" y="4409"/>
                  </a:moveTo>
                  <a:cubicBezTo>
                    <a:pt x="8585" y="3631"/>
                    <a:pt x="7754" y="2853"/>
                    <a:pt x="6646" y="2658"/>
                  </a:cubicBezTo>
                  <a:cubicBezTo>
                    <a:pt x="5538" y="2463"/>
                    <a:pt x="4154" y="2853"/>
                    <a:pt x="2769" y="4993"/>
                  </a:cubicBezTo>
                  <a:cubicBezTo>
                    <a:pt x="1385" y="7134"/>
                    <a:pt x="0" y="11025"/>
                    <a:pt x="0" y="14139"/>
                  </a:cubicBezTo>
                  <a:cubicBezTo>
                    <a:pt x="0" y="17253"/>
                    <a:pt x="1385" y="19588"/>
                    <a:pt x="4292" y="20463"/>
                  </a:cubicBezTo>
                  <a:cubicBezTo>
                    <a:pt x="7200" y="21339"/>
                    <a:pt x="11631" y="20755"/>
                    <a:pt x="15092" y="18323"/>
                  </a:cubicBezTo>
                  <a:cubicBezTo>
                    <a:pt x="18554" y="15890"/>
                    <a:pt x="21046" y="11609"/>
                    <a:pt x="21323" y="8204"/>
                  </a:cubicBezTo>
                  <a:cubicBezTo>
                    <a:pt x="21600" y="4798"/>
                    <a:pt x="19662" y="2269"/>
                    <a:pt x="18000" y="1004"/>
                  </a:cubicBezTo>
                  <a:cubicBezTo>
                    <a:pt x="16338" y="-261"/>
                    <a:pt x="14954" y="-261"/>
                    <a:pt x="13708" y="615"/>
                  </a:cubicBezTo>
                  <a:cubicBezTo>
                    <a:pt x="12462" y="1490"/>
                    <a:pt x="11354" y="3242"/>
                    <a:pt x="11077" y="4701"/>
                  </a:cubicBezTo>
                  <a:cubicBezTo>
                    <a:pt x="10800" y="6161"/>
                    <a:pt x="11354" y="7328"/>
                    <a:pt x="11908" y="8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6" name="Line"/>
            <p:cNvSpPr/>
            <p:nvPr/>
          </p:nvSpPr>
          <p:spPr>
            <a:xfrm>
              <a:off x="4758229" y="4890384"/>
              <a:ext cx="2032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50" y="17723"/>
                    <a:pt x="4500" y="13846"/>
                    <a:pt x="8100" y="10246"/>
                  </a:cubicBezTo>
                  <a:cubicBezTo>
                    <a:pt x="11700" y="6646"/>
                    <a:pt x="16650" y="332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7" name="Line"/>
            <p:cNvSpPr/>
            <p:nvPr/>
          </p:nvSpPr>
          <p:spPr>
            <a:xfrm>
              <a:off x="5026302" y="4795134"/>
              <a:ext cx="125628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600" fill="norm" stroke="1" extrusionOk="0">
                  <a:moveTo>
                    <a:pt x="7326" y="0"/>
                  </a:moveTo>
                  <a:cubicBezTo>
                    <a:pt x="4806" y="2847"/>
                    <a:pt x="2286" y="5693"/>
                    <a:pt x="1026" y="7619"/>
                  </a:cubicBezTo>
                  <a:cubicBezTo>
                    <a:pt x="-234" y="9544"/>
                    <a:pt x="-234" y="10549"/>
                    <a:pt x="486" y="11302"/>
                  </a:cubicBezTo>
                  <a:cubicBezTo>
                    <a:pt x="1206" y="12056"/>
                    <a:pt x="2646" y="12558"/>
                    <a:pt x="4446" y="12642"/>
                  </a:cubicBezTo>
                  <a:cubicBezTo>
                    <a:pt x="6246" y="12726"/>
                    <a:pt x="8406" y="12391"/>
                    <a:pt x="10206" y="11972"/>
                  </a:cubicBezTo>
                  <a:cubicBezTo>
                    <a:pt x="12006" y="11553"/>
                    <a:pt x="13446" y="11051"/>
                    <a:pt x="14166" y="11386"/>
                  </a:cubicBezTo>
                  <a:cubicBezTo>
                    <a:pt x="14886" y="11721"/>
                    <a:pt x="14886" y="12893"/>
                    <a:pt x="14706" y="14316"/>
                  </a:cubicBezTo>
                  <a:cubicBezTo>
                    <a:pt x="14526" y="15740"/>
                    <a:pt x="14166" y="17414"/>
                    <a:pt x="14166" y="18670"/>
                  </a:cubicBezTo>
                  <a:cubicBezTo>
                    <a:pt x="14166" y="19926"/>
                    <a:pt x="14526" y="20763"/>
                    <a:pt x="15786" y="21181"/>
                  </a:cubicBezTo>
                  <a:cubicBezTo>
                    <a:pt x="17046" y="21600"/>
                    <a:pt x="19206" y="21600"/>
                    <a:pt x="213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8" name="Line"/>
            <p:cNvSpPr/>
            <p:nvPr/>
          </p:nvSpPr>
          <p:spPr>
            <a:xfrm>
              <a:off x="5266229" y="4941184"/>
              <a:ext cx="120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9" name="Line"/>
            <p:cNvSpPr/>
            <p:nvPr/>
          </p:nvSpPr>
          <p:spPr>
            <a:xfrm>
              <a:off x="5305605" y="4877684"/>
              <a:ext cx="55875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6718" y="0"/>
                  </a:moveTo>
                  <a:cubicBezTo>
                    <a:pt x="4318" y="3960"/>
                    <a:pt x="1918" y="7920"/>
                    <a:pt x="718" y="10800"/>
                  </a:cubicBezTo>
                  <a:cubicBezTo>
                    <a:pt x="-482" y="13680"/>
                    <a:pt x="-482" y="15480"/>
                    <a:pt x="3118" y="17100"/>
                  </a:cubicBezTo>
                  <a:cubicBezTo>
                    <a:pt x="6718" y="18720"/>
                    <a:pt x="13918" y="20160"/>
                    <a:pt x="211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0" name="Line"/>
            <p:cNvSpPr/>
            <p:nvPr/>
          </p:nvSpPr>
          <p:spPr>
            <a:xfrm>
              <a:off x="5475779" y="4871334"/>
              <a:ext cx="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1" name="Line"/>
            <p:cNvSpPr/>
            <p:nvPr/>
          </p:nvSpPr>
          <p:spPr>
            <a:xfrm>
              <a:off x="4428029" y="5424510"/>
              <a:ext cx="196851" cy="24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0" y="20982"/>
                  </a:moveTo>
                  <a:cubicBezTo>
                    <a:pt x="697" y="13782"/>
                    <a:pt x="1394" y="6582"/>
                    <a:pt x="3600" y="2982"/>
                  </a:cubicBezTo>
                  <a:cubicBezTo>
                    <a:pt x="5806" y="-618"/>
                    <a:pt x="9523" y="-618"/>
                    <a:pt x="12774" y="1182"/>
                  </a:cubicBezTo>
                  <a:cubicBezTo>
                    <a:pt x="16026" y="2982"/>
                    <a:pt x="18813" y="6582"/>
                    <a:pt x="21600" y="10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2" name="Line"/>
            <p:cNvSpPr/>
            <p:nvPr/>
          </p:nvSpPr>
          <p:spPr>
            <a:xfrm>
              <a:off x="4535979" y="5487284"/>
              <a:ext cx="1143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3" name="Line"/>
            <p:cNvSpPr/>
            <p:nvPr/>
          </p:nvSpPr>
          <p:spPr>
            <a:xfrm>
              <a:off x="4853479" y="5291613"/>
              <a:ext cx="232607" cy="259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502" fill="norm" stroke="1" extrusionOk="0">
                  <a:moveTo>
                    <a:pt x="0" y="7278"/>
                  </a:moveTo>
                  <a:cubicBezTo>
                    <a:pt x="0" y="6224"/>
                    <a:pt x="0" y="5170"/>
                    <a:pt x="584" y="4380"/>
                  </a:cubicBezTo>
                  <a:cubicBezTo>
                    <a:pt x="1168" y="3590"/>
                    <a:pt x="2335" y="3063"/>
                    <a:pt x="5254" y="2361"/>
                  </a:cubicBezTo>
                  <a:cubicBezTo>
                    <a:pt x="8173" y="1658"/>
                    <a:pt x="12843" y="780"/>
                    <a:pt x="15665" y="341"/>
                  </a:cubicBezTo>
                  <a:cubicBezTo>
                    <a:pt x="18486" y="-98"/>
                    <a:pt x="19459" y="-98"/>
                    <a:pt x="20238" y="253"/>
                  </a:cubicBezTo>
                  <a:cubicBezTo>
                    <a:pt x="21016" y="604"/>
                    <a:pt x="21600" y="1307"/>
                    <a:pt x="21308" y="3239"/>
                  </a:cubicBezTo>
                  <a:cubicBezTo>
                    <a:pt x="21016" y="5170"/>
                    <a:pt x="19849" y="8331"/>
                    <a:pt x="18292" y="11580"/>
                  </a:cubicBezTo>
                  <a:cubicBezTo>
                    <a:pt x="16735" y="14829"/>
                    <a:pt x="14789" y="18165"/>
                    <a:pt x="12843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4" name="Line"/>
            <p:cNvSpPr/>
            <p:nvPr/>
          </p:nvSpPr>
          <p:spPr>
            <a:xfrm>
              <a:off x="4916979" y="5430134"/>
              <a:ext cx="2540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40" y="14400"/>
                    <a:pt x="4680" y="7200"/>
                    <a:pt x="8280" y="3600"/>
                  </a:cubicBezTo>
                  <a:cubicBezTo>
                    <a:pt x="11880" y="0"/>
                    <a:pt x="1674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5" name="Line"/>
            <p:cNvSpPr/>
            <p:nvPr/>
          </p:nvSpPr>
          <p:spPr>
            <a:xfrm>
              <a:off x="4665095" y="6090534"/>
              <a:ext cx="112185" cy="419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4483" y="0"/>
                  </a:moveTo>
                  <a:cubicBezTo>
                    <a:pt x="3260" y="3256"/>
                    <a:pt x="2038" y="6513"/>
                    <a:pt x="1223" y="9877"/>
                  </a:cubicBezTo>
                  <a:cubicBezTo>
                    <a:pt x="408" y="13242"/>
                    <a:pt x="0" y="16716"/>
                    <a:pt x="0" y="18724"/>
                  </a:cubicBezTo>
                  <a:cubicBezTo>
                    <a:pt x="0" y="20732"/>
                    <a:pt x="408" y="21274"/>
                    <a:pt x="1630" y="21437"/>
                  </a:cubicBezTo>
                  <a:cubicBezTo>
                    <a:pt x="2853" y="21600"/>
                    <a:pt x="4891" y="21383"/>
                    <a:pt x="8355" y="20732"/>
                  </a:cubicBezTo>
                  <a:cubicBezTo>
                    <a:pt x="11819" y="20080"/>
                    <a:pt x="16709" y="18995"/>
                    <a:pt x="21600" y="179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6" name="Line"/>
            <p:cNvSpPr/>
            <p:nvPr/>
          </p:nvSpPr>
          <p:spPr>
            <a:xfrm>
              <a:off x="4586779" y="6281034"/>
              <a:ext cx="171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7" name="Line"/>
            <p:cNvSpPr/>
            <p:nvPr/>
          </p:nvSpPr>
          <p:spPr>
            <a:xfrm>
              <a:off x="4929679" y="6306434"/>
              <a:ext cx="152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8" name="Line"/>
            <p:cNvSpPr/>
            <p:nvPr/>
          </p:nvSpPr>
          <p:spPr>
            <a:xfrm>
              <a:off x="5247179" y="6174672"/>
              <a:ext cx="164374" cy="500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452" fill="norm" stroke="1" extrusionOk="0">
                  <a:moveTo>
                    <a:pt x="4154" y="4833"/>
                  </a:moveTo>
                  <a:cubicBezTo>
                    <a:pt x="3877" y="7919"/>
                    <a:pt x="3600" y="11004"/>
                    <a:pt x="3185" y="13545"/>
                  </a:cubicBezTo>
                  <a:cubicBezTo>
                    <a:pt x="2769" y="16087"/>
                    <a:pt x="2215" y="18083"/>
                    <a:pt x="1938" y="19399"/>
                  </a:cubicBezTo>
                  <a:cubicBezTo>
                    <a:pt x="1662" y="20715"/>
                    <a:pt x="1662" y="21350"/>
                    <a:pt x="1385" y="21441"/>
                  </a:cubicBezTo>
                  <a:cubicBezTo>
                    <a:pt x="1108" y="21532"/>
                    <a:pt x="554" y="21078"/>
                    <a:pt x="277" y="19354"/>
                  </a:cubicBezTo>
                  <a:cubicBezTo>
                    <a:pt x="0" y="17629"/>
                    <a:pt x="0" y="14635"/>
                    <a:pt x="692" y="11730"/>
                  </a:cubicBezTo>
                  <a:cubicBezTo>
                    <a:pt x="1385" y="8826"/>
                    <a:pt x="2769" y="6013"/>
                    <a:pt x="3877" y="4243"/>
                  </a:cubicBezTo>
                  <a:cubicBezTo>
                    <a:pt x="4985" y="2473"/>
                    <a:pt x="5815" y="1747"/>
                    <a:pt x="6785" y="1203"/>
                  </a:cubicBezTo>
                  <a:cubicBezTo>
                    <a:pt x="7754" y="658"/>
                    <a:pt x="8862" y="295"/>
                    <a:pt x="10108" y="114"/>
                  </a:cubicBezTo>
                  <a:cubicBezTo>
                    <a:pt x="11354" y="-68"/>
                    <a:pt x="12738" y="-68"/>
                    <a:pt x="14400" y="386"/>
                  </a:cubicBezTo>
                  <a:cubicBezTo>
                    <a:pt x="16062" y="840"/>
                    <a:pt x="18000" y="1747"/>
                    <a:pt x="19246" y="2927"/>
                  </a:cubicBezTo>
                  <a:cubicBezTo>
                    <a:pt x="20492" y="4107"/>
                    <a:pt x="21046" y="5559"/>
                    <a:pt x="21323" y="6512"/>
                  </a:cubicBezTo>
                  <a:cubicBezTo>
                    <a:pt x="21600" y="7465"/>
                    <a:pt x="21600" y="7919"/>
                    <a:pt x="21046" y="8327"/>
                  </a:cubicBezTo>
                  <a:cubicBezTo>
                    <a:pt x="20492" y="8735"/>
                    <a:pt x="19385" y="9098"/>
                    <a:pt x="15785" y="9235"/>
                  </a:cubicBezTo>
                  <a:cubicBezTo>
                    <a:pt x="12185" y="9371"/>
                    <a:pt x="6092" y="9280"/>
                    <a:pt x="0" y="9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9" name="Line"/>
            <p:cNvSpPr/>
            <p:nvPr/>
          </p:nvSpPr>
          <p:spPr>
            <a:xfrm>
              <a:off x="7926843" y="121534"/>
              <a:ext cx="660437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600" fill="norm" stroke="1" extrusionOk="0">
                  <a:moveTo>
                    <a:pt x="829" y="21600"/>
                  </a:moveTo>
                  <a:cubicBezTo>
                    <a:pt x="484" y="17600"/>
                    <a:pt x="139" y="13600"/>
                    <a:pt x="36" y="10933"/>
                  </a:cubicBezTo>
                  <a:cubicBezTo>
                    <a:pt x="-68" y="8267"/>
                    <a:pt x="70" y="6933"/>
                    <a:pt x="243" y="6000"/>
                  </a:cubicBezTo>
                  <a:cubicBezTo>
                    <a:pt x="415" y="5067"/>
                    <a:pt x="622" y="4533"/>
                    <a:pt x="1140" y="4267"/>
                  </a:cubicBezTo>
                  <a:cubicBezTo>
                    <a:pt x="1657" y="4000"/>
                    <a:pt x="2485" y="4000"/>
                    <a:pt x="4038" y="3867"/>
                  </a:cubicBezTo>
                  <a:cubicBezTo>
                    <a:pt x="5591" y="3733"/>
                    <a:pt x="7868" y="3467"/>
                    <a:pt x="10042" y="3000"/>
                  </a:cubicBezTo>
                  <a:cubicBezTo>
                    <a:pt x="12216" y="2533"/>
                    <a:pt x="14286" y="1867"/>
                    <a:pt x="16115" y="1400"/>
                  </a:cubicBezTo>
                  <a:cubicBezTo>
                    <a:pt x="17944" y="933"/>
                    <a:pt x="19531" y="667"/>
                    <a:pt x="20393" y="467"/>
                  </a:cubicBezTo>
                  <a:cubicBezTo>
                    <a:pt x="21256" y="267"/>
                    <a:pt x="21394" y="133"/>
                    <a:pt x="215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0" name="Line"/>
            <p:cNvSpPr/>
            <p:nvPr/>
          </p:nvSpPr>
          <p:spPr>
            <a:xfrm>
              <a:off x="8517429" y="13584"/>
              <a:ext cx="69803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600" fill="norm" stroke="1" extrusionOk="0">
                  <a:moveTo>
                    <a:pt x="0" y="0"/>
                  </a:moveTo>
                  <a:cubicBezTo>
                    <a:pt x="6353" y="1482"/>
                    <a:pt x="12706" y="2965"/>
                    <a:pt x="16518" y="5612"/>
                  </a:cubicBezTo>
                  <a:cubicBezTo>
                    <a:pt x="20329" y="8259"/>
                    <a:pt x="21600" y="12071"/>
                    <a:pt x="20647" y="14929"/>
                  </a:cubicBezTo>
                  <a:cubicBezTo>
                    <a:pt x="19694" y="17788"/>
                    <a:pt x="16518" y="19694"/>
                    <a:pt x="133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1" name="Line"/>
            <p:cNvSpPr/>
            <p:nvPr/>
          </p:nvSpPr>
          <p:spPr>
            <a:xfrm>
              <a:off x="8733329" y="-1"/>
              <a:ext cx="196345" cy="446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392" fill="norm" stroke="1" extrusionOk="0">
                  <a:moveTo>
                    <a:pt x="9755" y="3389"/>
                  </a:moveTo>
                  <a:cubicBezTo>
                    <a:pt x="9058" y="4302"/>
                    <a:pt x="8361" y="5215"/>
                    <a:pt x="8013" y="7801"/>
                  </a:cubicBezTo>
                  <a:cubicBezTo>
                    <a:pt x="7665" y="10386"/>
                    <a:pt x="7665" y="14646"/>
                    <a:pt x="7665" y="17029"/>
                  </a:cubicBezTo>
                  <a:cubicBezTo>
                    <a:pt x="7665" y="19412"/>
                    <a:pt x="7665" y="19919"/>
                    <a:pt x="7432" y="20426"/>
                  </a:cubicBezTo>
                  <a:cubicBezTo>
                    <a:pt x="7200" y="20933"/>
                    <a:pt x="6735" y="21440"/>
                    <a:pt x="6503" y="21389"/>
                  </a:cubicBezTo>
                  <a:cubicBezTo>
                    <a:pt x="6271" y="21339"/>
                    <a:pt x="6271" y="20730"/>
                    <a:pt x="6039" y="18651"/>
                  </a:cubicBezTo>
                  <a:cubicBezTo>
                    <a:pt x="5806" y="16572"/>
                    <a:pt x="5342" y="13023"/>
                    <a:pt x="5574" y="9879"/>
                  </a:cubicBezTo>
                  <a:cubicBezTo>
                    <a:pt x="5806" y="6736"/>
                    <a:pt x="6735" y="3998"/>
                    <a:pt x="7548" y="2426"/>
                  </a:cubicBezTo>
                  <a:cubicBezTo>
                    <a:pt x="8361" y="854"/>
                    <a:pt x="9058" y="448"/>
                    <a:pt x="10103" y="195"/>
                  </a:cubicBezTo>
                  <a:cubicBezTo>
                    <a:pt x="11148" y="-59"/>
                    <a:pt x="12542" y="-160"/>
                    <a:pt x="14400" y="499"/>
                  </a:cubicBezTo>
                  <a:cubicBezTo>
                    <a:pt x="16258" y="1158"/>
                    <a:pt x="18581" y="2578"/>
                    <a:pt x="19858" y="3541"/>
                  </a:cubicBezTo>
                  <a:cubicBezTo>
                    <a:pt x="21135" y="4505"/>
                    <a:pt x="21368" y="5012"/>
                    <a:pt x="21484" y="5519"/>
                  </a:cubicBezTo>
                  <a:cubicBezTo>
                    <a:pt x="21600" y="6026"/>
                    <a:pt x="21600" y="6533"/>
                    <a:pt x="21019" y="6939"/>
                  </a:cubicBezTo>
                  <a:cubicBezTo>
                    <a:pt x="20439" y="7344"/>
                    <a:pt x="19277" y="7648"/>
                    <a:pt x="15677" y="7750"/>
                  </a:cubicBezTo>
                  <a:cubicBezTo>
                    <a:pt x="12077" y="7851"/>
                    <a:pt x="6039" y="7750"/>
                    <a:pt x="0" y="76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2" name="Line"/>
            <p:cNvSpPr/>
            <p:nvPr/>
          </p:nvSpPr>
          <p:spPr>
            <a:xfrm>
              <a:off x="9953170" y="376378"/>
              <a:ext cx="265266" cy="463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226" fill="norm" stroke="1" extrusionOk="0">
                  <a:moveTo>
                    <a:pt x="1491" y="19140"/>
                  </a:moveTo>
                  <a:cubicBezTo>
                    <a:pt x="977" y="19528"/>
                    <a:pt x="462" y="19915"/>
                    <a:pt x="205" y="20351"/>
                  </a:cubicBezTo>
                  <a:cubicBezTo>
                    <a:pt x="-52" y="20787"/>
                    <a:pt x="-52" y="21271"/>
                    <a:pt x="119" y="21223"/>
                  </a:cubicBezTo>
                  <a:cubicBezTo>
                    <a:pt x="291" y="21174"/>
                    <a:pt x="634" y="20593"/>
                    <a:pt x="2177" y="18656"/>
                  </a:cubicBezTo>
                  <a:cubicBezTo>
                    <a:pt x="3719" y="16719"/>
                    <a:pt x="6462" y="13425"/>
                    <a:pt x="9034" y="10326"/>
                  </a:cubicBezTo>
                  <a:cubicBezTo>
                    <a:pt x="11605" y="7226"/>
                    <a:pt x="14005" y="4320"/>
                    <a:pt x="15462" y="2674"/>
                  </a:cubicBezTo>
                  <a:cubicBezTo>
                    <a:pt x="16919" y="1027"/>
                    <a:pt x="17434" y="640"/>
                    <a:pt x="18034" y="301"/>
                  </a:cubicBezTo>
                  <a:cubicBezTo>
                    <a:pt x="18634" y="-38"/>
                    <a:pt x="19319" y="-329"/>
                    <a:pt x="19919" y="833"/>
                  </a:cubicBezTo>
                  <a:cubicBezTo>
                    <a:pt x="20519" y="1996"/>
                    <a:pt x="21034" y="4611"/>
                    <a:pt x="21291" y="7323"/>
                  </a:cubicBezTo>
                  <a:cubicBezTo>
                    <a:pt x="21548" y="10035"/>
                    <a:pt x="21548" y="12844"/>
                    <a:pt x="21291" y="14781"/>
                  </a:cubicBezTo>
                  <a:cubicBezTo>
                    <a:pt x="21034" y="16719"/>
                    <a:pt x="20519" y="17784"/>
                    <a:pt x="19834" y="18365"/>
                  </a:cubicBezTo>
                  <a:cubicBezTo>
                    <a:pt x="19148" y="18946"/>
                    <a:pt x="18291" y="19043"/>
                    <a:pt x="17177" y="18849"/>
                  </a:cubicBezTo>
                  <a:cubicBezTo>
                    <a:pt x="16062" y="18656"/>
                    <a:pt x="14691" y="18171"/>
                    <a:pt x="13319" y="176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3" name="Line"/>
            <p:cNvSpPr/>
            <p:nvPr/>
          </p:nvSpPr>
          <p:spPr>
            <a:xfrm>
              <a:off x="10025214" y="591434"/>
              <a:ext cx="232116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600" fill="norm" stroke="1" extrusionOk="0">
                  <a:moveTo>
                    <a:pt x="5528" y="21600"/>
                  </a:moveTo>
                  <a:cubicBezTo>
                    <a:pt x="3792" y="20448"/>
                    <a:pt x="2056" y="19296"/>
                    <a:pt x="995" y="18000"/>
                  </a:cubicBezTo>
                  <a:cubicBezTo>
                    <a:pt x="-65" y="16704"/>
                    <a:pt x="-451" y="15264"/>
                    <a:pt x="706" y="13680"/>
                  </a:cubicBezTo>
                  <a:cubicBezTo>
                    <a:pt x="1863" y="12096"/>
                    <a:pt x="4563" y="10368"/>
                    <a:pt x="8228" y="8064"/>
                  </a:cubicBezTo>
                  <a:cubicBezTo>
                    <a:pt x="11892" y="5760"/>
                    <a:pt x="16520" y="2880"/>
                    <a:pt x="211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4" name="Line"/>
            <p:cNvSpPr/>
            <p:nvPr/>
          </p:nvSpPr>
          <p:spPr>
            <a:xfrm>
              <a:off x="10365195" y="367372"/>
              <a:ext cx="184235" cy="350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292" fill="norm" stroke="1" extrusionOk="0">
                  <a:moveTo>
                    <a:pt x="2219" y="8210"/>
                  </a:moveTo>
                  <a:cubicBezTo>
                    <a:pt x="1728" y="12196"/>
                    <a:pt x="1237" y="16182"/>
                    <a:pt x="991" y="18496"/>
                  </a:cubicBezTo>
                  <a:cubicBezTo>
                    <a:pt x="746" y="20810"/>
                    <a:pt x="746" y="21453"/>
                    <a:pt x="500" y="21260"/>
                  </a:cubicBezTo>
                  <a:cubicBezTo>
                    <a:pt x="255" y="21067"/>
                    <a:pt x="-236" y="20039"/>
                    <a:pt x="132" y="17532"/>
                  </a:cubicBezTo>
                  <a:cubicBezTo>
                    <a:pt x="500" y="15024"/>
                    <a:pt x="1728" y="11039"/>
                    <a:pt x="3323" y="7889"/>
                  </a:cubicBezTo>
                  <a:cubicBezTo>
                    <a:pt x="4919" y="4739"/>
                    <a:pt x="6882" y="2424"/>
                    <a:pt x="8478" y="1203"/>
                  </a:cubicBezTo>
                  <a:cubicBezTo>
                    <a:pt x="10073" y="-18"/>
                    <a:pt x="11300" y="-147"/>
                    <a:pt x="12159" y="110"/>
                  </a:cubicBezTo>
                  <a:cubicBezTo>
                    <a:pt x="13019" y="367"/>
                    <a:pt x="13509" y="1010"/>
                    <a:pt x="13509" y="2489"/>
                  </a:cubicBezTo>
                  <a:cubicBezTo>
                    <a:pt x="13509" y="3967"/>
                    <a:pt x="13019" y="6282"/>
                    <a:pt x="11791" y="7889"/>
                  </a:cubicBezTo>
                  <a:cubicBezTo>
                    <a:pt x="10564" y="9496"/>
                    <a:pt x="8600" y="10396"/>
                    <a:pt x="7250" y="11103"/>
                  </a:cubicBezTo>
                  <a:cubicBezTo>
                    <a:pt x="5900" y="11810"/>
                    <a:pt x="5164" y="12324"/>
                    <a:pt x="5409" y="12839"/>
                  </a:cubicBezTo>
                  <a:cubicBezTo>
                    <a:pt x="5655" y="13353"/>
                    <a:pt x="6882" y="13867"/>
                    <a:pt x="8846" y="14510"/>
                  </a:cubicBezTo>
                  <a:cubicBezTo>
                    <a:pt x="10809" y="15153"/>
                    <a:pt x="13509" y="15924"/>
                    <a:pt x="15719" y="16439"/>
                  </a:cubicBezTo>
                  <a:cubicBezTo>
                    <a:pt x="17928" y="16953"/>
                    <a:pt x="19646" y="17210"/>
                    <a:pt x="21364" y="17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5" name="Line"/>
            <p:cNvSpPr/>
            <p:nvPr/>
          </p:nvSpPr>
          <p:spPr>
            <a:xfrm>
              <a:off x="10614575" y="378492"/>
              <a:ext cx="138055" cy="309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189" fill="norm" stroke="1" extrusionOk="0">
                  <a:moveTo>
                    <a:pt x="21027" y="667"/>
                  </a:moveTo>
                  <a:cubicBezTo>
                    <a:pt x="19415" y="377"/>
                    <a:pt x="17803" y="87"/>
                    <a:pt x="16030" y="14"/>
                  </a:cubicBezTo>
                  <a:cubicBezTo>
                    <a:pt x="14257" y="-58"/>
                    <a:pt x="12323" y="87"/>
                    <a:pt x="9743" y="1537"/>
                  </a:cubicBezTo>
                  <a:cubicBezTo>
                    <a:pt x="7164" y="2986"/>
                    <a:pt x="3940" y="5741"/>
                    <a:pt x="2006" y="8350"/>
                  </a:cubicBezTo>
                  <a:cubicBezTo>
                    <a:pt x="72" y="10959"/>
                    <a:pt x="-573" y="13424"/>
                    <a:pt x="555" y="15671"/>
                  </a:cubicBezTo>
                  <a:cubicBezTo>
                    <a:pt x="1684" y="17918"/>
                    <a:pt x="4585" y="19947"/>
                    <a:pt x="7970" y="20745"/>
                  </a:cubicBezTo>
                  <a:cubicBezTo>
                    <a:pt x="11355" y="21542"/>
                    <a:pt x="15224" y="21107"/>
                    <a:pt x="19093" y="206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6" name="Line"/>
            <p:cNvSpPr/>
            <p:nvPr/>
          </p:nvSpPr>
          <p:spPr>
            <a:xfrm>
              <a:off x="10784379" y="366981"/>
              <a:ext cx="145055" cy="459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505" fill="norm" stroke="1" extrusionOk="0">
                  <a:moveTo>
                    <a:pt x="4629" y="7237"/>
                  </a:moveTo>
                  <a:cubicBezTo>
                    <a:pt x="3086" y="10804"/>
                    <a:pt x="1543" y="14371"/>
                    <a:pt x="771" y="16452"/>
                  </a:cubicBezTo>
                  <a:cubicBezTo>
                    <a:pt x="0" y="18533"/>
                    <a:pt x="0" y="19127"/>
                    <a:pt x="0" y="19870"/>
                  </a:cubicBezTo>
                  <a:cubicBezTo>
                    <a:pt x="0" y="20613"/>
                    <a:pt x="0" y="21505"/>
                    <a:pt x="463" y="21505"/>
                  </a:cubicBezTo>
                  <a:cubicBezTo>
                    <a:pt x="926" y="21505"/>
                    <a:pt x="1851" y="20613"/>
                    <a:pt x="2777" y="18681"/>
                  </a:cubicBezTo>
                  <a:cubicBezTo>
                    <a:pt x="3703" y="16749"/>
                    <a:pt x="4629" y="13777"/>
                    <a:pt x="6017" y="10755"/>
                  </a:cubicBezTo>
                  <a:cubicBezTo>
                    <a:pt x="7406" y="7733"/>
                    <a:pt x="9257" y="4661"/>
                    <a:pt x="10646" y="2877"/>
                  </a:cubicBezTo>
                  <a:cubicBezTo>
                    <a:pt x="12034" y="1094"/>
                    <a:pt x="12960" y="599"/>
                    <a:pt x="14194" y="301"/>
                  </a:cubicBezTo>
                  <a:cubicBezTo>
                    <a:pt x="15429" y="4"/>
                    <a:pt x="16971" y="-95"/>
                    <a:pt x="18051" y="103"/>
                  </a:cubicBezTo>
                  <a:cubicBezTo>
                    <a:pt x="19131" y="301"/>
                    <a:pt x="19749" y="797"/>
                    <a:pt x="20366" y="2134"/>
                  </a:cubicBezTo>
                  <a:cubicBezTo>
                    <a:pt x="20983" y="3472"/>
                    <a:pt x="21600" y="5652"/>
                    <a:pt x="20674" y="7237"/>
                  </a:cubicBezTo>
                  <a:cubicBezTo>
                    <a:pt x="19749" y="8822"/>
                    <a:pt x="17280" y="9813"/>
                    <a:pt x="15120" y="10309"/>
                  </a:cubicBezTo>
                  <a:cubicBezTo>
                    <a:pt x="12960" y="10804"/>
                    <a:pt x="11109" y="10804"/>
                    <a:pt x="9720" y="10160"/>
                  </a:cubicBezTo>
                  <a:cubicBezTo>
                    <a:pt x="8331" y="9516"/>
                    <a:pt x="7406" y="8228"/>
                    <a:pt x="6480" y="69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7" name="Line"/>
            <p:cNvSpPr/>
            <p:nvPr/>
          </p:nvSpPr>
          <p:spPr>
            <a:xfrm>
              <a:off x="10924079" y="343784"/>
              <a:ext cx="172309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1600" fill="norm" stroke="1" extrusionOk="0">
                  <a:moveTo>
                    <a:pt x="9257" y="0"/>
                  </a:moveTo>
                  <a:cubicBezTo>
                    <a:pt x="13371" y="3224"/>
                    <a:pt x="17486" y="6448"/>
                    <a:pt x="19543" y="9296"/>
                  </a:cubicBezTo>
                  <a:cubicBezTo>
                    <a:pt x="21600" y="12143"/>
                    <a:pt x="21600" y="14615"/>
                    <a:pt x="18000" y="16603"/>
                  </a:cubicBezTo>
                  <a:cubicBezTo>
                    <a:pt x="14400" y="18591"/>
                    <a:pt x="7200" y="200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8" name="Line"/>
            <p:cNvSpPr/>
            <p:nvPr/>
          </p:nvSpPr>
          <p:spPr>
            <a:xfrm>
              <a:off x="6396529" y="2816844"/>
              <a:ext cx="2025651" cy="149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0" y="21486"/>
                  </a:moveTo>
                  <a:cubicBezTo>
                    <a:pt x="632" y="19356"/>
                    <a:pt x="1264" y="17227"/>
                    <a:pt x="1997" y="15401"/>
                  </a:cubicBezTo>
                  <a:cubicBezTo>
                    <a:pt x="2731" y="13576"/>
                    <a:pt x="3566" y="12055"/>
                    <a:pt x="4446" y="10686"/>
                  </a:cubicBezTo>
                  <a:cubicBezTo>
                    <a:pt x="5327" y="9317"/>
                    <a:pt x="6252" y="8100"/>
                    <a:pt x="7166" y="6883"/>
                  </a:cubicBezTo>
                  <a:cubicBezTo>
                    <a:pt x="8080" y="5666"/>
                    <a:pt x="8983" y="4449"/>
                    <a:pt x="9762" y="3537"/>
                  </a:cubicBezTo>
                  <a:cubicBezTo>
                    <a:pt x="10540" y="2624"/>
                    <a:pt x="11195" y="2016"/>
                    <a:pt x="12019" y="1407"/>
                  </a:cubicBezTo>
                  <a:cubicBezTo>
                    <a:pt x="12843" y="799"/>
                    <a:pt x="13836" y="190"/>
                    <a:pt x="14772" y="38"/>
                  </a:cubicBezTo>
                  <a:cubicBezTo>
                    <a:pt x="15709" y="-114"/>
                    <a:pt x="16589" y="190"/>
                    <a:pt x="17447" y="951"/>
                  </a:cubicBezTo>
                  <a:cubicBezTo>
                    <a:pt x="18305" y="1711"/>
                    <a:pt x="19140" y="2928"/>
                    <a:pt x="19783" y="4145"/>
                  </a:cubicBezTo>
                  <a:cubicBezTo>
                    <a:pt x="20426" y="5362"/>
                    <a:pt x="20878" y="6579"/>
                    <a:pt x="21171" y="7644"/>
                  </a:cubicBezTo>
                  <a:cubicBezTo>
                    <a:pt x="21465" y="8709"/>
                    <a:pt x="21600" y="9621"/>
                    <a:pt x="21600" y="10534"/>
                  </a:cubicBezTo>
                  <a:cubicBezTo>
                    <a:pt x="21600" y="11447"/>
                    <a:pt x="21465" y="12359"/>
                    <a:pt x="21329" y="13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9" name="Line"/>
            <p:cNvSpPr/>
            <p:nvPr/>
          </p:nvSpPr>
          <p:spPr>
            <a:xfrm>
              <a:off x="6768871" y="3178971"/>
              <a:ext cx="249016" cy="287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47" fill="norm" stroke="1" extrusionOk="0">
                  <a:moveTo>
                    <a:pt x="2376" y="243"/>
                  </a:moveTo>
                  <a:cubicBezTo>
                    <a:pt x="1469" y="4816"/>
                    <a:pt x="561" y="9388"/>
                    <a:pt x="198" y="12620"/>
                  </a:cubicBezTo>
                  <a:cubicBezTo>
                    <a:pt x="-165" y="15852"/>
                    <a:pt x="17" y="17744"/>
                    <a:pt x="380" y="19005"/>
                  </a:cubicBezTo>
                  <a:cubicBezTo>
                    <a:pt x="743" y="20267"/>
                    <a:pt x="1287" y="20897"/>
                    <a:pt x="2013" y="21055"/>
                  </a:cubicBezTo>
                  <a:cubicBezTo>
                    <a:pt x="2739" y="21213"/>
                    <a:pt x="3647" y="20897"/>
                    <a:pt x="4827" y="20030"/>
                  </a:cubicBezTo>
                  <a:cubicBezTo>
                    <a:pt x="6006" y="19163"/>
                    <a:pt x="7459" y="17744"/>
                    <a:pt x="8457" y="16325"/>
                  </a:cubicBezTo>
                  <a:cubicBezTo>
                    <a:pt x="9455" y="14906"/>
                    <a:pt x="10000" y="13487"/>
                    <a:pt x="10272" y="13487"/>
                  </a:cubicBezTo>
                  <a:cubicBezTo>
                    <a:pt x="10544" y="13487"/>
                    <a:pt x="10544" y="14906"/>
                    <a:pt x="10635" y="16010"/>
                  </a:cubicBezTo>
                  <a:cubicBezTo>
                    <a:pt x="10726" y="17113"/>
                    <a:pt x="10907" y="17902"/>
                    <a:pt x="11543" y="18769"/>
                  </a:cubicBezTo>
                  <a:cubicBezTo>
                    <a:pt x="12178" y="19636"/>
                    <a:pt x="13267" y="20582"/>
                    <a:pt x="14356" y="21055"/>
                  </a:cubicBezTo>
                  <a:cubicBezTo>
                    <a:pt x="15445" y="21528"/>
                    <a:pt x="16534" y="21528"/>
                    <a:pt x="17442" y="21292"/>
                  </a:cubicBezTo>
                  <a:cubicBezTo>
                    <a:pt x="18349" y="21055"/>
                    <a:pt x="19075" y="20582"/>
                    <a:pt x="19801" y="18296"/>
                  </a:cubicBezTo>
                  <a:cubicBezTo>
                    <a:pt x="20527" y="16010"/>
                    <a:pt x="21253" y="11910"/>
                    <a:pt x="21344" y="8757"/>
                  </a:cubicBezTo>
                  <a:cubicBezTo>
                    <a:pt x="21435" y="5604"/>
                    <a:pt x="20890" y="3397"/>
                    <a:pt x="20346" y="1978"/>
                  </a:cubicBezTo>
                  <a:cubicBezTo>
                    <a:pt x="19801" y="559"/>
                    <a:pt x="19257" y="-72"/>
                    <a:pt x="18985" y="7"/>
                  </a:cubicBezTo>
                  <a:cubicBezTo>
                    <a:pt x="18712" y="86"/>
                    <a:pt x="18712" y="874"/>
                    <a:pt x="18894" y="1662"/>
                  </a:cubicBezTo>
                  <a:cubicBezTo>
                    <a:pt x="19075" y="2451"/>
                    <a:pt x="19438" y="3239"/>
                    <a:pt x="19801" y="40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0" name="Line"/>
            <p:cNvSpPr/>
            <p:nvPr/>
          </p:nvSpPr>
          <p:spPr>
            <a:xfrm>
              <a:off x="7069629" y="3360034"/>
              <a:ext cx="317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5143"/>
                    <a:pt x="18720" y="10286"/>
                    <a:pt x="15120" y="13886"/>
                  </a:cubicBezTo>
                  <a:cubicBezTo>
                    <a:pt x="11520" y="17486"/>
                    <a:pt x="5760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1" name="Line"/>
            <p:cNvSpPr/>
            <p:nvPr/>
          </p:nvSpPr>
          <p:spPr>
            <a:xfrm>
              <a:off x="7075979" y="3245734"/>
              <a:ext cx="444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2" name="Line"/>
            <p:cNvSpPr/>
            <p:nvPr/>
          </p:nvSpPr>
          <p:spPr>
            <a:xfrm>
              <a:off x="7107469" y="3106034"/>
              <a:ext cx="349511" cy="354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543" fill="norm" stroke="1" extrusionOk="0">
                  <a:moveTo>
                    <a:pt x="10556" y="0"/>
                  </a:moveTo>
                  <a:cubicBezTo>
                    <a:pt x="9385" y="4500"/>
                    <a:pt x="8214" y="9000"/>
                    <a:pt x="7433" y="12021"/>
                  </a:cubicBezTo>
                  <a:cubicBezTo>
                    <a:pt x="6652" y="15043"/>
                    <a:pt x="6262" y="16586"/>
                    <a:pt x="6067" y="17807"/>
                  </a:cubicBezTo>
                  <a:cubicBezTo>
                    <a:pt x="5872" y="19029"/>
                    <a:pt x="5872" y="19929"/>
                    <a:pt x="6132" y="20571"/>
                  </a:cubicBezTo>
                  <a:cubicBezTo>
                    <a:pt x="6392" y="21214"/>
                    <a:pt x="6913" y="21600"/>
                    <a:pt x="7368" y="21536"/>
                  </a:cubicBezTo>
                  <a:cubicBezTo>
                    <a:pt x="7823" y="21471"/>
                    <a:pt x="8214" y="20957"/>
                    <a:pt x="8344" y="19864"/>
                  </a:cubicBezTo>
                  <a:cubicBezTo>
                    <a:pt x="8474" y="18771"/>
                    <a:pt x="8344" y="17100"/>
                    <a:pt x="7563" y="15750"/>
                  </a:cubicBezTo>
                  <a:cubicBezTo>
                    <a:pt x="6782" y="14400"/>
                    <a:pt x="5351" y="13371"/>
                    <a:pt x="4310" y="12793"/>
                  </a:cubicBezTo>
                  <a:cubicBezTo>
                    <a:pt x="3269" y="12214"/>
                    <a:pt x="2619" y="12086"/>
                    <a:pt x="1838" y="12086"/>
                  </a:cubicBezTo>
                  <a:cubicBezTo>
                    <a:pt x="1057" y="12086"/>
                    <a:pt x="146" y="12214"/>
                    <a:pt x="16" y="12279"/>
                  </a:cubicBezTo>
                  <a:cubicBezTo>
                    <a:pt x="-114" y="12343"/>
                    <a:pt x="537" y="12343"/>
                    <a:pt x="2553" y="11314"/>
                  </a:cubicBezTo>
                  <a:cubicBezTo>
                    <a:pt x="4570" y="10286"/>
                    <a:pt x="7953" y="8229"/>
                    <a:pt x="10231" y="6686"/>
                  </a:cubicBezTo>
                  <a:cubicBezTo>
                    <a:pt x="12508" y="5143"/>
                    <a:pt x="13679" y="4114"/>
                    <a:pt x="14525" y="3343"/>
                  </a:cubicBezTo>
                  <a:cubicBezTo>
                    <a:pt x="15370" y="2571"/>
                    <a:pt x="15891" y="2057"/>
                    <a:pt x="16086" y="2314"/>
                  </a:cubicBezTo>
                  <a:cubicBezTo>
                    <a:pt x="16281" y="2571"/>
                    <a:pt x="16151" y="3600"/>
                    <a:pt x="15826" y="6107"/>
                  </a:cubicBezTo>
                  <a:cubicBezTo>
                    <a:pt x="15500" y="8614"/>
                    <a:pt x="14980" y="12600"/>
                    <a:pt x="14655" y="15107"/>
                  </a:cubicBezTo>
                  <a:cubicBezTo>
                    <a:pt x="14329" y="17614"/>
                    <a:pt x="14199" y="18643"/>
                    <a:pt x="14134" y="19479"/>
                  </a:cubicBezTo>
                  <a:cubicBezTo>
                    <a:pt x="14069" y="20314"/>
                    <a:pt x="14069" y="20957"/>
                    <a:pt x="14199" y="20957"/>
                  </a:cubicBezTo>
                  <a:cubicBezTo>
                    <a:pt x="14329" y="20957"/>
                    <a:pt x="14590" y="20314"/>
                    <a:pt x="15110" y="19414"/>
                  </a:cubicBezTo>
                  <a:cubicBezTo>
                    <a:pt x="15631" y="18514"/>
                    <a:pt x="16411" y="17357"/>
                    <a:pt x="17192" y="16393"/>
                  </a:cubicBezTo>
                  <a:cubicBezTo>
                    <a:pt x="17973" y="15429"/>
                    <a:pt x="18753" y="14657"/>
                    <a:pt x="19274" y="14914"/>
                  </a:cubicBezTo>
                  <a:cubicBezTo>
                    <a:pt x="19794" y="15171"/>
                    <a:pt x="20055" y="16457"/>
                    <a:pt x="20380" y="17357"/>
                  </a:cubicBezTo>
                  <a:cubicBezTo>
                    <a:pt x="20705" y="18257"/>
                    <a:pt x="21096" y="18771"/>
                    <a:pt x="21486" y="19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3" name="Line"/>
            <p:cNvSpPr/>
            <p:nvPr/>
          </p:nvSpPr>
          <p:spPr>
            <a:xfrm>
              <a:off x="8067156" y="3118734"/>
              <a:ext cx="56574" cy="313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474" fill="norm" stroke="1" extrusionOk="0">
                  <a:moveTo>
                    <a:pt x="18982" y="0"/>
                  </a:moveTo>
                  <a:cubicBezTo>
                    <a:pt x="12582" y="4204"/>
                    <a:pt x="6182" y="8408"/>
                    <a:pt x="2982" y="11235"/>
                  </a:cubicBezTo>
                  <a:cubicBezTo>
                    <a:pt x="-218" y="14062"/>
                    <a:pt x="-218" y="15511"/>
                    <a:pt x="182" y="16961"/>
                  </a:cubicBezTo>
                  <a:cubicBezTo>
                    <a:pt x="582" y="18411"/>
                    <a:pt x="1382" y="19860"/>
                    <a:pt x="3782" y="20658"/>
                  </a:cubicBezTo>
                  <a:cubicBezTo>
                    <a:pt x="6182" y="21455"/>
                    <a:pt x="10182" y="21600"/>
                    <a:pt x="13382" y="21383"/>
                  </a:cubicBezTo>
                  <a:cubicBezTo>
                    <a:pt x="16582" y="21165"/>
                    <a:pt x="18982" y="20585"/>
                    <a:pt x="21382" y="200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4" name="Line"/>
            <p:cNvSpPr/>
            <p:nvPr/>
          </p:nvSpPr>
          <p:spPr>
            <a:xfrm>
              <a:off x="7990379" y="3264784"/>
              <a:ext cx="133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6200"/>
                    <a:pt x="6171" y="10800"/>
                    <a:pt x="9771" y="7200"/>
                  </a:cubicBezTo>
                  <a:cubicBezTo>
                    <a:pt x="13371" y="3600"/>
                    <a:pt x="17486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5" name="Line"/>
            <p:cNvSpPr/>
            <p:nvPr/>
          </p:nvSpPr>
          <p:spPr>
            <a:xfrm>
              <a:off x="8568888" y="3085565"/>
              <a:ext cx="475592" cy="337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259" fill="norm" stroke="1" extrusionOk="0">
                  <a:moveTo>
                    <a:pt x="6594" y="12090"/>
                  </a:moveTo>
                  <a:cubicBezTo>
                    <a:pt x="6402" y="11423"/>
                    <a:pt x="6210" y="10756"/>
                    <a:pt x="5778" y="10356"/>
                  </a:cubicBezTo>
                  <a:cubicBezTo>
                    <a:pt x="5346" y="9956"/>
                    <a:pt x="4674" y="9823"/>
                    <a:pt x="3666" y="11156"/>
                  </a:cubicBezTo>
                  <a:cubicBezTo>
                    <a:pt x="2658" y="12490"/>
                    <a:pt x="1314" y="15290"/>
                    <a:pt x="642" y="17023"/>
                  </a:cubicBezTo>
                  <a:cubicBezTo>
                    <a:pt x="-30" y="18756"/>
                    <a:pt x="-30" y="19423"/>
                    <a:pt x="18" y="20090"/>
                  </a:cubicBezTo>
                  <a:cubicBezTo>
                    <a:pt x="66" y="20756"/>
                    <a:pt x="162" y="21423"/>
                    <a:pt x="978" y="21223"/>
                  </a:cubicBezTo>
                  <a:cubicBezTo>
                    <a:pt x="1794" y="21023"/>
                    <a:pt x="3330" y="19956"/>
                    <a:pt x="4770" y="17623"/>
                  </a:cubicBezTo>
                  <a:cubicBezTo>
                    <a:pt x="6210" y="15290"/>
                    <a:pt x="7554" y="11690"/>
                    <a:pt x="8322" y="8890"/>
                  </a:cubicBezTo>
                  <a:cubicBezTo>
                    <a:pt x="9090" y="6090"/>
                    <a:pt x="9282" y="4090"/>
                    <a:pt x="9378" y="2690"/>
                  </a:cubicBezTo>
                  <a:cubicBezTo>
                    <a:pt x="9474" y="1290"/>
                    <a:pt x="9474" y="490"/>
                    <a:pt x="9234" y="156"/>
                  </a:cubicBezTo>
                  <a:cubicBezTo>
                    <a:pt x="8994" y="-177"/>
                    <a:pt x="8514" y="-44"/>
                    <a:pt x="7938" y="1223"/>
                  </a:cubicBezTo>
                  <a:cubicBezTo>
                    <a:pt x="7362" y="2490"/>
                    <a:pt x="6690" y="4890"/>
                    <a:pt x="6450" y="7756"/>
                  </a:cubicBezTo>
                  <a:cubicBezTo>
                    <a:pt x="6210" y="10623"/>
                    <a:pt x="6402" y="13956"/>
                    <a:pt x="6978" y="16223"/>
                  </a:cubicBezTo>
                  <a:cubicBezTo>
                    <a:pt x="7554" y="18490"/>
                    <a:pt x="8514" y="19690"/>
                    <a:pt x="9474" y="20023"/>
                  </a:cubicBezTo>
                  <a:cubicBezTo>
                    <a:pt x="10434" y="20356"/>
                    <a:pt x="11394" y="19823"/>
                    <a:pt x="12018" y="19156"/>
                  </a:cubicBezTo>
                  <a:cubicBezTo>
                    <a:pt x="12642" y="18490"/>
                    <a:pt x="12930" y="17690"/>
                    <a:pt x="13074" y="16956"/>
                  </a:cubicBezTo>
                  <a:cubicBezTo>
                    <a:pt x="13218" y="16223"/>
                    <a:pt x="13218" y="15556"/>
                    <a:pt x="12978" y="15223"/>
                  </a:cubicBezTo>
                  <a:cubicBezTo>
                    <a:pt x="12738" y="14890"/>
                    <a:pt x="12258" y="14890"/>
                    <a:pt x="11730" y="15490"/>
                  </a:cubicBezTo>
                  <a:cubicBezTo>
                    <a:pt x="11202" y="16090"/>
                    <a:pt x="10626" y="17290"/>
                    <a:pt x="10242" y="18223"/>
                  </a:cubicBezTo>
                  <a:cubicBezTo>
                    <a:pt x="9858" y="19156"/>
                    <a:pt x="9666" y="19823"/>
                    <a:pt x="9810" y="20290"/>
                  </a:cubicBezTo>
                  <a:cubicBezTo>
                    <a:pt x="9954" y="20756"/>
                    <a:pt x="10434" y="21023"/>
                    <a:pt x="11058" y="20690"/>
                  </a:cubicBezTo>
                  <a:cubicBezTo>
                    <a:pt x="11682" y="20356"/>
                    <a:pt x="12450" y="19423"/>
                    <a:pt x="13074" y="18623"/>
                  </a:cubicBezTo>
                  <a:cubicBezTo>
                    <a:pt x="13698" y="17823"/>
                    <a:pt x="14178" y="17156"/>
                    <a:pt x="14418" y="17223"/>
                  </a:cubicBezTo>
                  <a:cubicBezTo>
                    <a:pt x="14658" y="17290"/>
                    <a:pt x="14658" y="18090"/>
                    <a:pt x="14898" y="18490"/>
                  </a:cubicBezTo>
                  <a:cubicBezTo>
                    <a:pt x="15138" y="18890"/>
                    <a:pt x="15618" y="18890"/>
                    <a:pt x="16338" y="18090"/>
                  </a:cubicBezTo>
                  <a:cubicBezTo>
                    <a:pt x="17058" y="17290"/>
                    <a:pt x="18018" y="15690"/>
                    <a:pt x="18882" y="12890"/>
                  </a:cubicBezTo>
                  <a:cubicBezTo>
                    <a:pt x="19746" y="10090"/>
                    <a:pt x="20514" y="6090"/>
                    <a:pt x="20946" y="3756"/>
                  </a:cubicBezTo>
                  <a:cubicBezTo>
                    <a:pt x="21378" y="1423"/>
                    <a:pt x="21474" y="756"/>
                    <a:pt x="21378" y="756"/>
                  </a:cubicBezTo>
                  <a:cubicBezTo>
                    <a:pt x="21282" y="756"/>
                    <a:pt x="20994" y="1423"/>
                    <a:pt x="20610" y="3623"/>
                  </a:cubicBezTo>
                  <a:cubicBezTo>
                    <a:pt x="20226" y="5823"/>
                    <a:pt x="19746" y="9556"/>
                    <a:pt x="19554" y="12223"/>
                  </a:cubicBezTo>
                  <a:cubicBezTo>
                    <a:pt x="19362" y="14890"/>
                    <a:pt x="19458" y="16490"/>
                    <a:pt x="19842" y="17423"/>
                  </a:cubicBezTo>
                  <a:cubicBezTo>
                    <a:pt x="20226" y="18356"/>
                    <a:pt x="20898" y="18623"/>
                    <a:pt x="21570" y="188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6" name="Line"/>
            <p:cNvSpPr/>
            <p:nvPr/>
          </p:nvSpPr>
          <p:spPr>
            <a:xfrm>
              <a:off x="8949229" y="3239384"/>
              <a:ext cx="2540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40" y="20000"/>
                    <a:pt x="8280" y="18400"/>
                    <a:pt x="11880" y="14800"/>
                  </a:cubicBezTo>
                  <a:cubicBezTo>
                    <a:pt x="15480" y="11200"/>
                    <a:pt x="18540" y="5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7" name="Line"/>
            <p:cNvSpPr/>
            <p:nvPr/>
          </p:nvSpPr>
          <p:spPr>
            <a:xfrm>
              <a:off x="9112756" y="3220334"/>
              <a:ext cx="153974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159" fill="norm" stroke="1" extrusionOk="0">
                  <a:moveTo>
                    <a:pt x="14228" y="0"/>
                  </a:moveTo>
                  <a:cubicBezTo>
                    <a:pt x="11017" y="441"/>
                    <a:pt x="7806" y="882"/>
                    <a:pt x="5325" y="3306"/>
                  </a:cubicBezTo>
                  <a:cubicBezTo>
                    <a:pt x="2844" y="5731"/>
                    <a:pt x="1092" y="10139"/>
                    <a:pt x="363" y="13665"/>
                  </a:cubicBezTo>
                  <a:cubicBezTo>
                    <a:pt x="-367" y="17192"/>
                    <a:pt x="-75" y="19837"/>
                    <a:pt x="1968" y="20718"/>
                  </a:cubicBezTo>
                  <a:cubicBezTo>
                    <a:pt x="4011" y="21600"/>
                    <a:pt x="7806" y="20718"/>
                    <a:pt x="10141" y="19396"/>
                  </a:cubicBezTo>
                  <a:cubicBezTo>
                    <a:pt x="12476" y="18073"/>
                    <a:pt x="13352" y="16310"/>
                    <a:pt x="14374" y="14547"/>
                  </a:cubicBezTo>
                  <a:cubicBezTo>
                    <a:pt x="15395" y="12784"/>
                    <a:pt x="16563" y="11020"/>
                    <a:pt x="17292" y="11241"/>
                  </a:cubicBezTo>
                  <a:cubicBezTo>
                    <a:pt x="18022" y="11461"/>
                    <a:pt x="18314" y="13665"/>
                    <a:pt x="18898" y="15649"/>
                  </a:cubicBezTo>
                  <a:cubicBezTo>
                    <a:pt x="19482" y="17633"/>
                    <a:pt x="20357" y="19396"/>
                    <a:pt x="21233" y="21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8" name="Line"/>
            <p:cNvSpPr/>
            <p:nvPr/>
          </p:nvSpPr>
          <p:spPr>
            <a:xfrm>
              <a:off x="9779856" y="3183184"/>
              <a:ext cx="133630" cy="364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386" fill="norm" stroke="1" extrusionOk="0">
                  <a:moveTo>
                    <a:pt x="5257" y="6647"/>
                  </a:moveTo>
                  <a:cubicBezTo>
                    <a:pt x="4582" y="9999"/>
                    <a:pt x="3907" y="13351"/>
                    <a:pt x="3569" y="15399"/>
                  </a:cubicBezTo>
                  <a:cubicBezTo>
                    <a:pt x="3232" y="17447"/>
                    <a:pt x="3232" y="18192"/>
                    <a:pt x="2894" y="19123"/>
                  </a:cubicBezTo>
                  <a:cubicBezTo>
                    <a:pt x="2557" y="20054"/>
                    <a:pt x="1882" y="21172"/>
                    <a:pt x="1207" y="21358"/>
                  </a:cubicBezTo>
                  <a:cubicBezTo>
                    <a:pt x="532" y="21544"/>
                    <a:pt x="-143" y="20799"/>
                    <a:pt x="26" y="18689"/>
                  </a:cubicBezTo>
                  <a:cubicBezTo>
                    <a:pt x="194" y="16578"/>
                    <a:pt x="1207" y="13103"/>
                    <a:pt x="2726" y="9875"/>
                  </a:cubicBezTo>
                  <a:cubicBezTo>
                    <a:pt x="4245" y="6647"/>
                    <a:pt x="6270" y="3668"/>
                    <a:pt x="7957" y="1992"/>
                  </a:cubicBezTo>
                  <a:cubicBezTo>
                    <a:pt x="9644" y="316"/>
                    <a:pt x="10995" y="-56"/>
                    <a:pt x="12682" y="6"/>
                  </a:cubicBezTo>
                  <a:cubicBezTo>
                    <a:pt x="14370" y="68"/>
                    <a:pt x="16395" y="565"/>
                    <a:pt x="18082" y="1806"/>
                  </a:cubicBezTo>
                  <a:cubicBezTo>
                    <a:pt x="19770" y="3047"/>
                    <a:pt x="21119" y="5034"/>
                    <a:pt x="21288" y="6275"/>
                  </a:cubicBezTo>
                  <a:cubicBezTo>
                    <a:pt x="21457" y="7516"/>
                    <a:pt x="20445" y="8013"/>
                    <a:pt x="18926" y="8447"/>
                  </a:cubicBezTo>
                  <a:cubicBezTo>
                    <a:pt x="17407" y="8882"/>
                    <a:pt x="15382" y="9254"/>
                    <a:pt x="13188" y="9378"/>
                  </a:cubicBezTo>
                  <a:cubicBezTo>
                    <a:pt x="10995" y="9503"/>
                    <a:pt x="8632" y="9378"/>
                    <a:pt x="8126" y="8882"/>
                  </a:cubicBezTo>
                  <a:cubicBezTo>
                    <a:pt x="7619" y="8385"/>
                    <a:pt x="8970" y="7516"/>
                    <a:pt x="10320" y="6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9" name="Line"/>
            <p:cNvSpPr/>
            <p:nvPr/>
          </p:nvSpPr>
          <p:spPr>
            <a:xfrm>
              <a:off x="9969326" y="3192499"/>
              <a:ext cx="95788" cy="134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7" h="21048" fill="norm" stroke="1" extrusionOk="0">
                  <a:moveTo>
                    <a:pt x="6004" y="5367"/>
                  </a:moveTo>
                  <a:cubicBezTo>
                    <a:pt x="4166" y="6364"/>
                    <a:pt x="2327" y="7361"/>
                    <a:pt x="1179" y="9687"/>
                  </a:cubicBezTo>
                  <a:cubicBezTo>
                    <a:pt x="30" y="12013"/>
                    <a:pt x="-430" y="15669"/>
                    <a:pt x="489" y="17995"/>
                  </a:cubicBezTo>
                  <a:cubicBezTo>
                    <a:pt x="1408" y="20321"/>
                    <a:pt x="3706" y="21318"/>
                    <a:pt x="6923" y="20986"/>
                  </a:cubicBezTo>
                  <a:cubicBezTo>
                    <a:pt x="10140" y="20653"/>
                    <a:pt x="14276" y="18992"/>
                    <a:pt x="17034" y="15835"/>
                  </a:cubicBezTo>
                  <a:cubicBezTo>
                    <a:pt x="19791" y="12678"/>
                    <a:pt x="21170" y="8026"/>
                    <a:pt x="20710" y="5035"/>
                  </a:cubicBezTo>
                  <a:cubicBezTo>
                    <a:pt x="20251" y="2044"/>
                    <a:pt x="17953" y="715"/>
                    <a:pt x="15425" y="216"/>
                  </a:cubicBezTo>
                  <a:cubicBezTo>
                    <a:pt x="12898" y="-282"/>
                    <a:pt x="10140" y="50"/>
                    <a:pt x="8761" y="1546"/>
                  </a:cubicBezTo>
                  <a:cubicBezTo>
                    <a:pt x="7383" y="3041"/>
                    <a:pt x="7383" y="5700"/>
                    <a:pt x="7383" y="8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0" name="Line"/>
            <p:cNvSpPr/>
            <p:nvPr/>
          </p:nvSpPr>
          <p:spPr>
            <a:xfrm>
              <a:off x="10123979" y="3239384"/>
              <a:ext cx="6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1" name="Line"/>
            <p:cNvSpPr/>
            <p:nvPr/>
          </p:nvSpPr>
          <p:spPr>
            <a:xfrm>
              <a:off x="10123979" y="3150484"/>
              <a:ext cx="317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5537"/>
                    <a:pt x="2880" y="9474"/>
                    <a:pt x="6480" y="5874"/>
                  </a:cubicBezTo>
                  <a:cubicBezTo>
                    <a:pt x="10080" y="2274"/>
                    <a:pt x="15840" y="113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2" name="Line"/>
            <p:cNvSpPr/>
            <p:nvPr/>
          </p:nvSpPr>
          <p:spPr>
            <a:xfrm>
              <a:off x="10204158" y="3156834"/>
              <a:ext cx="78572" cy="163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171" fill="norm" stroke="1" extrusionOk="0">
                  <a:moveTo>
                    <a:pt x="7458" y="0"/>
                  </a:moveTo>
                  <a:cubicBezTo>
                    <a:pt x="6321" y="5195"/>
                    <a:pt x="5184" y="10390"/>
                    <a:pt x="4047" y="14218"/>
                  </a:cubicBezTo>
                  <a:cubicBezTo>
                    <a:pt x="2911" y="18046"/>
                    <a:pt x="1774" y="20506"/>
                    <a:pt x="921" y="21053"/>
                  </a:cubicBezTo>
                  <a:cubicBezTo>
                    <a:pt x="68" y="21600"/>
                    <a:pt x="-500" y="20233"/>
                    <a:pt x="637" y="17225"/>
                  </a:cubicBezTo>
                  <a:cubicBezTo>
                    <a:pt x="1774" y="14218"/>
                    <a:pt x="4616" y="9570"/>
                    <a:pt x="7458" y="6835"/>
                  </a:cubicBezTo>
                  <a:cubicBezTo>
                    <a:pt x="10300" y="4101"/>
                    <a:pt x="13142" y="3281"/>
                    <a:pt x="15416" y="3691"/>
                  </a:cubicBezTo>
                  <a:cubicBezTo>
                    <a:pt x="17689" y="4101"/>
                    <a:pt x="19395" y="5742"/>
                    <a:pt x="20247" y="7929"/>
                  </a:cubicBezTo>
                  <a:cubicBezTo>
                    <a:pt x="21100" y="10116"/>
                    <a:pt x="21100" y="12851"/>
                    <a:pt x="21100" y="14901"/>
                  </a:cubicBezTo>
                  <a:cubicBezTo>
                    <a:pt x="21100" y="16952"/>
                    <a:pt x="21100" y="18319"/>
                    <a:pt x="21100" y="19003"/>
                  </a:cubicBezTo>
                  <a:cubicBezTo>
                    <a:pt x="21100" y="19686"/>
                    <a:pt x="21100" y="19686"/>
                    <a:pt x="21100" y="196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3" name="Line"/>
            <p:cNvSpPr/>
            <p:nvPr/>
          </p:nvSpPr>
          <p:spPr>
            <a:xfrm>
              <a:off x="10380095" y="3023484"/>
              <a:ext cx="9234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600" fill="norm" stroke="1" extrusionOk="0">
                  <a:moveTo>
                    <a:pt x="12764" y="0"/>
                  </a:moveTo>
                  <a:cubicBezTo>
                    <a:pt x="8836" y="2979"/>
                    <a:pt x="4909" y="5959"/>
                    <a:pt x="2700" y="8193"/>
                  </a:cubicBezTo>
                  <a:cubicBezTo>
                    <a:pt x="491" y="10428"/>
                    <a:pt x="0" y="11917"/>
                    <a:pt x="0" y="12972"/>
                  </a:cubicBezTo>
                  <a:cubicBezTo>
                    <a:pt x="0" y="14028"/>
                    <a:pt x="491" y="14648"/>
                    <a:pt x="1964" y="14959"/>
                  </a:cubicBezTo>
                  <a:cubicBezTo>
                    <a:pt x="3436" y="15269"/>
                    <a:pt x="5891" y="15269"/>
                    <a:pt x="7855" y="14959"/>
                  </a:cubicBezTo>
                  <a:cubicBezTo>
                    <a:pt x="9818" y="14648"/>
                    <a:pt x="11291" y="14028"/>
                    <a:pt x="12518" y="13407"/>
                  </a:cubicBezTo>
                  <a:cubicBezTo>
                    <a:pt x="13745" y="12786"/>
                    <a:pt x="14727" y="12166"/>
                    <a:pt x="15464" y="12290"/>
                  </a:cubicBezTo>
                  <a:cubicBezTo>
                    <a:pt x="16200" y="12414"/>
                    <a:pt x="16691" y="13283"/>
                    <a:pt x="17673" y="14524"/>
                  </a:cubicBezTo>
                  <a:cubicBezTo>
                    <a:pt x="18655" y="15766"/>
                    <a:pt x="20127" y="17379"/>
                    <a:pt x="20864" y="18497"/>
                  </a:cubicBezTo>
                  <a:cubicBezTo>
                    <a:pt x="21600" y="19614"/>
                    <a:pt x="21600" y="20234"/>
                    <a:pt x="20864" y="20669"/>
                  </a:cubicBezTo>
                  <a:cubicBezTo>
                    <a:pt x="20127" y="21103"/>
                    <a:pt x="18655" y="21352"/>
                    <a:pt x="171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4" name="Line"/>
            <p:cNvSpPr/>
            <p:nvPr/>
          </p:nvSpPr>
          <p:spPr>
            <a:xfrm>
              <a:off x="10295429" y="3131434"/>
              <a:ext cx="2349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70" y="14400"/>
                    <a:pt x="9341" y="7200"/>
                    <a:pt x="12941" y="3600"/>
                  </a:cubicBezTo>
                  <a:cubicBezTo>
                    <a:pt x="16541" y="0"/>
                    <a:pt x="1907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5" name="Line"/>
            <p:cNvSpPr/>
            <p:nvPr/>
          </p:nvSpPr>
          <p:spPr>
            <a:xfrm>
              <a:off x="7083917" y="3893367"/>
              <a:ext cx="303213" cy="149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0882" fill="norm" stroke="1" extrusionOk="0">
                  <a:moveTo>
                    <a:pt x="10687" y="6223"/>
                  </a:moveTo>
                  <a:cubicBezTo>
                    <a:pt x="9487" y="4152"/>
                    <a:pt x="8287" y="2081"/>
                    <a:pt x="7237" y="897"/>
                  </a:cubicBezTo>
                  <a:cubicBezTo>
                    <a:pt x="6187" y="-286"/>
                    <a:pt x="5287" y="-582"/>
                    <a:pt x="4087" y="1785"/>
                  </a:cubicBezTo>
                  <a:cubicBezTo>
                    <a:pt x="2887" y="4152"/>
                    <a:pt x="1387" y="9182"/>
                    <a:pt x="637" y="12437"/>
                  </a:cubicBezTo>
                  <a:cubicBezTo>
                    <a:pt x="-113" y="15692"/>
                    <a:pt x="-113" y="17171"/>
                    <a:pt x="187" y="18355"/>
                  </a:cubicBezTo>
                  <a:cubicBezTo>
                    <a:pt x="487" y="19539"/>
                    <a:pt x="1087" y="20426"/>
                    <a:pt x="2587" y="18503"/>
                  </a:cubicBezTo>
                  <a:cubicBezTo>
                    <a:pt x="4087" y="16580"/>
                    <a:pt x="6487" y="11845"/>
                    <a:pt x="7687" y="8739"/>
                  </a:cubicBezTo>
                  <a:cubicBezTo>
                    <a:pt x="8887" y="5632"/>
                    <a:pt x="8887" y="4152"/>
                    <a:pt x="8887" y="4152"/>
                  </a:cubicBezTo>
                  <a:cubicBezTo>
                    <a:pt x="8887" y="4152"/>
                    <a:pt x="8887" y="5632"/>
                    <a:pt x="8887" y="7111"/>
                  </a:cubicBezTo>
                  <a:cubicBezTo>
                    <a:pt x="8887" y="8591"/>
                    <a:pt x="8887" y="10070"/>
                    <a:pt x="9112" y="11402"/>
                  </a:cubicBezTo>
                  <a:cubicBezTo>
                    <a:pt x="9337" y="12733"/>
                    <a:pt x="9787" y="13917"/>
                    <a:pt x="10387" y="14508"/>
                  </a:cubicBezTo>
                  <a:cubicBezTo>
                    <a:pt x="10987" y="15100"/>
                    <a:pt x="11737" y="15100"/>
                    <a:pt x="12712" y="14656"/>
                  </a:cubicBezTo>
                  <a:cubicBezTo>
                    <a:pt x="13687" y="14213"/>
                    <a:pt x="14887" y="13325"/>
                    <a:pt x="15487" y="13769"/>
                  </a:cubicBezTo>
                  <a:cubicBezTo>
                    <a:pt x="16087" y="14213"/>
                    <a:pt x="16087" y="15988"/>
                    <a:pt x="16087" y="17615"/>
                  </a:cubicBezTo>
                  <a:cubicBezTo>
                    <a:pt x="16087" y="19243"/>
                    <a:pt x="16087" y="20722"/>
                    <a:pt x="15862" y="20870"/>
                  </a:cubicBezTo>
                  <a:cubicBezTo>
                    <a:pt x="15637" y="21018"/>
                    <a:pt x="15187" y="19834"/>
                    <a:pt x="14962" y="18355"/>
                  </a:cubicBezTo>
                  <a:cubicBezTo>
                    <a:pt x="14737" y="16876"/>
                    <a:pt x="14737" y="15100"/>
                    <a:pt x="14737" y="13325"/>
                  </a:cubicBezTo>
                  <a:cubicBezTo>
                    <a:pt x="14737" y="11550"/>
                    <a:pt x="14737" y="9774"/>
                    <a:pt x="15037" y="8443"/>
                  </a:cubicBezTo>
                  <a:cubicBezTo>
                    <a:pt x="15337" y="7111"/>
                    <a:pt x="15937" y="6223"/>
                    <a:pt x="17062" y="7259"/>
                  </a:cubicBezTo>
                  <a:cubicBezTo>
                    <a:pt x="18187" y="8295"/>
                    <a:pt x="19837" y="11254"/>
                    <a:pt x="21487" y="14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6" name="Line"/>
            <p:cNvSpPr/>
            <p:nvPr/>
          </p:nvSpPr>
          <p:spPr>
            <a:xfrm>
              <a:off x="7467476" y="3680551"/>
              <a:ext cx="128646" cy="344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168" fill="norm" stroke="1" extrusionOk="0">
                  <a:moveTo>
                    <a:pt x="12905" y="13478"/>
                  </a:moveTo>
                  <a:cubicBezTo>
                    <a:pt x="11860" y="12957"/>
                    <a:pt x="10814" y="12437"/>
                    <a:pt x="9421" y="12307"/>
                  </a:cubicBezTo>
                  <a:cubicBezTo>
                    <a:pt x="8027" y="12176"/>
                    <a:pt x="6285" y="12437"/>
                    <a:pt x="4543" y="13608"/>
                  </a:cubicBezTo>
                  <a:cubicBezTo>
                    <a:pt x="2801" y="14779"/>
                    <a:pt x="1060" y="16861"/>
                    <a:pt x="363" y="18227"/>
                  </a:cubicBezTo>
                  <a:cubicBezTo>
                    <a:pt x="-334" y="19593"/>
                    <a:pt x="14" y="20244"/>
                    <a:pt x="1060" y="20699"/>
                  </a:cubicBezTo>
                  <a:cubicBezTo>
                    <a:pt x="2105" y="21155"/>
                    <a:pt x="3847" y="21415"/>
                    <a:pt x="6111" y="20829"/>
                  </a:cubicBezTo>
                  <a:cubicBezTo>
                    <a:pt x="8376" y="20244"/>
                    <a:pt x="11163" y="18813"/>
                    <a:pt x="13776" y="16340"/>
                  </a:cubicBezTo>
                  <a:cubicBezTo>
                    <a:pt x="16389" y="13868"/>
                    <a:pt x="18827" y="10355"/>
                    <a:pt x="20047" y="7817"/>
                  </a:cubicBezTo>
                  <a:cubicBezTo>
                    <a:pt x="21266" y="5280"/>
                    <a:pt x="21266" y="3719"/>
                    <a:pt x="21092" y="2482"/>
                  </a:cubicBezTo>
                  <a:cubicBezTo>
                    <a:pt x="20918" y="1246"/>
                    <a:pt x="20569" y="335"/>
                    <a:pt x="19698" y="75"/>
                  </a:cubicBezTo>
                  <a:cubicBezTo>
                    <a:pt x="18827" y="-185"/>
                    <a:pt x="17434" y="205"/>
                    <a:pt x="16040" y="1702"/>
                  </a:cubicBezTo>
                  <a:cubicBezTo>
                    <a:pt x="14647" y="3198"/>
                    <a:pt x="13253" y="5801"/>
                    <a:pt x="13253" y="8468"/>
                  </a:cubicBezTo>
                  <a:cubicBezTo>
                    <a:pt x="13253" y="11135"/>
                    <a:pt x="14647" y="13868"/>
                    <a:pt x="16040" y="166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7" name="Line"/>
            <p:cNvSpPr/>
            <p:nvPr/>
          </p:nvSpPr>
          <p:spPr>
            <a:xfrm>
              <a:off x="8140662" y="3813392"/>
              <a:ext cx="144397" cy="410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469" fill="norm" stroke="1" extrusionOk="0">
                  <a:moveTo>
                    <a:pt x="4937" y="8177"/>
                  </a:moveTo>
                  <a:cubicBezTo>
                    <a:pt x="4320" y="11389"/>
                    <a:pt x="3703" y="14601"/>
                    <a:pt x="3240" y="16484"/>
                  </a:cubicBezTo>
                  <a:cubicBezTo>
                    <a:pt x="2777" y="18367"/>
                    <a:pt x="2469" y="18921"/>
                    <a:pt x="2160" y="19697"/>
                  </a:cubicBezTo>
                  <a:cubicBezTo>
                    <a:pt x="1851" y="20472"/>
                    <a:pt x="1543" y="21469"/>
                    <a:pt x="1080" y="21469"/>
                  </a:cubicBezTo>
                  <a:cubicBezTo>
                    <a:pt x="617" y="21469"/>
                    <a:pt x="0" y="20472"/>
                    <a:pt x="0" y="18201"/>
                  </a:cubicBezTo>
                  <a:cubicBezTo>
                    <a:pt x="0" y="15931"/>
                    <a:pt x="617" y="12386"/>
                    <a:pt x="1543" y="9617"/>
                  </a:cubicBezTo>
                  <a:cubicBezTo>
                    <a:pt x="2469" y="6847"/>
                    <a:pt x="3703" y="4854"/>
                    <a:pt x="4937" y="3358"/>
                  </a:cubicBezTo>
                  <a:cubicBezTo>
                    <a:pt x="6171" y="1863"/>
                    <a:pt x="7406" y="866"/>
                    <a:pt x="8949" y="367"/>
                  </a:cubicBezTo>
                  <a:cubicBezTo>
                    <a:pt x="10491" y="-131"/>
                    <a:pt x="12343" y="-131"/>
                    <a:pt x="14657" y="423"/>
                  </a:cubicBezTo>
                  <a:cubicBezTo>
                    <a:pt x="16971" y="977"/>
                    <a:pt x="19749" y="2084"/>
                    <a:pt x="20674" y="3469"/>
                  </a:cubicBezTo>
                  <a:cubicBezTo>
                    <a:pt x="21600" y="4854"/>
                    <a:pt x="20674" y="6515"/>
                    <a:pt x="19440" y="7512"/>
                  </a:cubicBezTo>
                  <a:cubicBezTo>
                    <a:pt x="18206" y="8509"/>
                    <a:pt x="16663" y="8841"/>
                    <a:pt x="14966" y="9118"/>
                  </a:cubicBezTo>
                  <a:cubicBezTo>
                    <a:pt x="13269" y="9395"/>
                    <a:pt x="11417" y="9617"/>
                    <a:pt x="10029" y="9506"/>
                  </a:cubicBezTo>
                  <a:cubicBezTo>
                    <a:pt x="8640" y="9395"/>
                    <a:pt x="7714" y="8952"/>
                    <a:pt x="6789" y="8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8" name="Line"/>
            <p:cNvSpPr/>
            <p:nvPr/>
          </p:nvSpPr>
          <p:spPr>
            <a:xfrm>
              <a:off x="8666918" y="3843125"/>
              <a:ext cx="193412" cy="147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0846" fill="norm" stroke="1" extrusionOk="0">
                  <a:moveTo>
                    <a:pt x="13001" y="9830"/>
                  </a:moveTo>
                  <a:cubicBezTo>
                    <a:pt x="12766" y="7430"/>
                    <a:pt x="12531" y="5030"/>
                    <a:pt x="12179" y="3080"/>
                  </a:cubicBezTo>
                  <a:cubicBezTo>
                    <a:pt x="11827" y="1130"/>
                    <a:pt x="11357" y="-370"/>
                    <a:pt x="9596" y="80"/>
                  </a:cubicBezTo>
                  <a:cubicBezTo>
                    <a:pt x="7836" y="530"/>
                    <a:pt x="4783" y="2930"/>
                    <a:pt x="2905" y="5930"/>
                  </a:cubicBezTo>
                  <a:cubicBezTo>
                    <a:pt x="1027" y="8930"/>
                    <a:pt x="323" y="12530"/>
                    <a:pt x="88" y="15080"/>
                  </a:cubicBezTo>
                  <a:cubicBezTo>
                    <a:pt x="-147" y="17630"/>
                    <a:pt x="88" y="19130"/>
                    <a:pt x="792" y="20030"/>
                  </a:cubicBezTo>
                  <a:cubicBezTo>
                    <a:pt x="1496" y="20930"/>
                    <a:pt x="2670" y="21230"/>
                    <a:pt x="4431" y="20180"/>
                  </a:cubicBezTo>
                  <a:cubicBezTo>
                    <a:pt x="6192" y="19130"/>
                    <a:pt x="8540" y="16730"/>
                    <a:pt x="10536" y="14030"/>
                  </a:cubicBezTo>
                  <a:cubicBezTo>
                    <a:pt x="12531" y="11330"/>
                    <a:pt x="14175" y="8330"/>
                    <a:pt x="14879" y="7580"/>
                  </a:cubicBezTo>
                  <a:cubicBezTo>
                    <a:pt x="15583" y="6830"/>
                    <a:pt x="15349" y="8330"/>
                    <a:pt x="15466" y="9980"/>
                  </a:cubicBezTo>
                  <a:cubicBezTo>
                    <a:pt x="15583" y="11630"/>
                    <a:pt x="16053" y="13430"/>
                    <a:pt x="17110" y="14630"/>
                  </a:cubicBezTo>
                  <a:cubicBezTo>
                    <a:pt x="18166" y="15830"/>
                    <a:pt x="19810" y="16430"/>
                    <a:pt x="21453" y="170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9" name="Line"/>
            <p:cNvSpPr/>
            <p:nvPr/>
          </p:nvSpPr>
          <p:spPr>
            <a:xfrm>
              <a:off x="8888110" y="3842634"/>
              <a:ext cx="78794" cy="205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1" h="21380" fill="norm" stroke="1" extrusionOk="0">
                  <a:moveTo>
                    <a:pt x="10732" y="0"/>
                  </a:moveTo>
                  <a:cubicBezTo>
                    <a:pt x="6952" y="0"/>
                    <a:pt x="3172" y="0"/>
                    <a:pt x="1282" y="551"/>
                  </a:cubicBezTo>
                  <a:cubicBezTo>
                    <a:pt x="-608" y="1102"/>
                    <a:pt x="-608" y="2204"/>
                    <a:pt x="2632" y="4518"/>
                  </a:cubicBezTo>
                  <a:cubicBezTo>
                    <a:pt x="5872" y="6833"/>
                    <a:pt x="12352" y="10359"/>
                    <a:pt x="16132" y="12673"/>
                  </a:cubicBezTo>
                  <a:cubicBezTo>
                    <a:pt x="19912" y="14988"/>
                    <a:pt x="20992" y="16090"/>
                    <a:pt x="19372" y="17412"/>
                  </a:cubicBezTo>
                  <a:cubicBezTo>
                    <a:pt x="17752" y="18735"/>
                    <a:pt x="13432" y="20278"/>
                    <a:pt x="9922" y="20939"/>
                  </a:cubicBezTo>
                  <a:cubicBezTo>
                    <a:pt x="6412" y="21600"/>
                    <a:pt x="3712" y="21380"/>
                    <a:pt x="1012" y="21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0" name="Line"/>
            <p:cNvSpPr/>
            <p:nvPr/>
          </p:nvSpPr>
          <p:spPr>
            <a:xfrm>
              <a:off x="9547581" y="3861512"/>
              <a:ext cx="309699" cy="172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0656" fill="norm" stroke="1" extrusionOk="0">
                  <a:moveTo>
                    <a:pt x="6952" y="5357"/>
                  </a:moveTo>
                  <a:cubicBezTo>
                    <a:pt x="6658" y="3578"/>
                    <a:pt x="6364" y="1799"/>
                    <a:pt x="5777" y="783"/>
                  </a:cubicBezTo>
                  <a:cubicBezTo>
                    <a:pt x="5189" y="-234"/>
                    <a:pt x="4307" y="-488"/>
                    <a:pt x="3279" y="1418"/>
                  </a:cubicBezTo>
                  <a:cubicBezTo>
                    <a:pt x="2250" y="3324"/>
                    <a:pt x="1075" y="7390"/>
                    <a:pt x="487" y="10693"/>
                  </a:cubicBezTo>
                  <a:cubicBezTo>
                    <a:pt x="-101" y="13997"/>
                    <a:pt x="-101" y="16538"/>
                    <a:pt x="193" y="18190"/>
                  </a:cubicBezTo>
                  <a:cubicBezTo>
                    <a:pt x="487" y="19841"/>
                    <a:pt x="1075" y="20604"/>
                    <a:pt x="2323" y="19714"/>
                  </a:cubicBezTo>
                  <a:cubicBezTo>
                    <a:pt x="3572" y="18825"/>
                    <a:pt x="5483" y="16284"/>
                    <a:pt x="6511" y="14251"/>
                  </a:cubicBezTo>
                  <a:cubicBezTo>
                    <a:pt x="7540" y="12218"/>
                    <a:pt x="7687" y="10693"/>
                    <a:pt x="7466" y="9550"/>
                  </a:cubicBezTo>
                  <a:cubicBezTo>
                    <a:pt x="7246" y="8406"/>
                    <a:pt x="6658" y="7644"/>
                    <a:pt x="6732" y="7008"/>
                  </a:cubicBezTo>
                  <a:cubicBezTo>
                    <a:pt x="6805" y="6373"/>
                    <a:pt x="7540" y="5865"/>
                    <a:pt x="8642" y="5484"/>
                  </a:cubicBezTo>
                  <a:cubicBezTo>
                    <a:pt x="9744" y="5103"/>
                    <a:pt x="11213" y="4848"/>
                    <a:pt x="12609" y="6119"/>
                  </a:cubicBezTo>
                  <a:cubicBezTo>
                    <a:pt x="14005" y="7390"/>
                    <a:pt x="15328" y="10185"/>
                    <a:pt x="15989" y="12218"/>
                  </a:cubicBezTo>
                  <a:cubicBezTo>
                    <a:pt x="16650" y="14251"/>
                    <a:pt x="16650" y="15521"/>
                    <a:pt x="16503" y="16792"/>
                  </a:cubicBezTo>
                  <a:cubicBezTo>
                    <a:pt x="16356" y="18063"/>
                    <a:pt x="16062" y="19333"/>
                    <a:pt x="15548" y="20096"/>
                  </a:cubicBezTo>
                  <a:cubicBezTo>
                    <a:pt x="15034" y="20858"/>
                    <a:pt x="14299" y="21112"/>
                    <a:pt x="13932" y="19079"/>
                  </a:cubicBezTo>
                  <a:cubicBezTo>
                    <a:pt x="13564" y="17046"/>
                    <a:pt x="13564" y="12726"/>
                    <a:pt x="14887" y="9550"/>
                  </a:cubicBezTo>
                  <a:cubicBezTo>
                    <a:pt x="16209" y="6373"/>
                    <a:pt x="18854" y="4340"/>
                    <a:pt x="21499" y="2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1" name="Line"/>
            <p:cNvSpPr/>
            <p:nvPr/>
          </p:nvSpPr>
          <p:spPr>
            <a:xfrm>
              <a:off x="9831879" y="3694467"/>
              <a:ext cx="170442" cy="313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442" fill="norm" stroke="1" extrusionOk="0">
                  <a:moveTo>
                    <a:pt x="15200" y="11887"/>
                  </a:moveTo>
                  <a:cubicBezTo>
                    <a:pt x="13867" y="11597"/>
                    <a:pt x="12533" y="11307"/>
                    <a:pt x="10000" y="12250"/>
                  </a:cubicBezTo>
                  <a:cubicBezTo>
                    <a:pt x="7467" y="13192"/>
                    <a:pt x="3733" y="15366"/>
                    <a:pt x="1867" y="16816"/>
                  </a:cubicBezTo>
                  <a:cubicBezTo>
                    <a:pt x="0" y="18266"/>
                    <a:pt x="0" y="18991"/>
                    <a:pt x="0" y="19715"/>
                  </a:cubicBezTo>
                  <a:cubicBezTo>
                    <a:pt x="0" y="20440"/>
                    <a:pt x="0" y="21165"/>
                    <a:pt x="1333" y="21383"/>
                  </a:cubicBezTo>
                  <a:cubicBezTo>
                    <a:pt x="2667" y="21600"/>
                    <a:pt x="5333" y="21310"/>
                    <a:pt x="8533" y="18991"/>
                  </a:cubicBezTo>
                  <a:cubicBezTo>
                    <a:pt x="11733" y="16671"/>
                    <a:pt x="15467" y="12322"/>
                    <a:pt x="17733" y="9060"/>
                  </a:cubicBezTo>
                  <a:cubicBezTo>
                    <a:pt x="20000" y="5799"/>
                    <a:pt x="20800" y="3624"/>
                    <a:pt x="21200" y="2174"/>
                  </a:cubicBezTo>
                  <a:cubicBezTo>
                    <a:pt x="21600" y="725"/>
                    <a:pt x="21600" y="0"/>
                    <a:pt x="20933" y="0"/>
                  </a:cubicBezTo>
                  <a:cubicBezTo>
                    <a:pt x="20267" y="0"/>
                    <a:pt x="18933" y="725"/>
                    <a:pt x="17600" y="2754"/>
                  </a:cubicBezTo>
                  <a:cubicBezTo>
                    <a:pt x="16267" y="4784"/>
                    <a:pt x="14933" y="8118"/>
                    <a:pt x="14133" y="10872"/>
                  </a:cubicBezTo>
                  <a:cubicBezTo>
                    <a:pt x="13333" y="13627"/>
                    <a:pt x="13067" y="15801"/>
                    <a:pt x="13333" y="17396"/>
                  </a:cubicBezTo>
                  <a:cubicBezTo>
                    <a:pt x="13600" y="18991"/>
                    <a:pt x="14400" y="20005"/>
                    <a:pt x="15600" y="20440"/>
                  </a:cubicBezTo>
                  <a:cubicBezTo>
                    <a:pt x="16800" y="20875"/>
                    <a:pt x="18400" y="20730"/>
                    <a:pt x="20000" y="20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2" name="Line"/>
            <p:cNvSpPr/>
            <p:nvPr/>
          </p:nvSpPr>
          <p:spPr>
            <a:xfrm>
              <a:off x="9992183" y="3866521"/>
              <a:ext cx="220697" cy="147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0911" fill="norm" stroke="1" extrusionOk="0">
                  <a:moveTo>
                    <a:pt x="4786" y="5614"/>
                  </a:moveTo>
                  <a:cubicBezTo>
                    <a:pt x="5609" y="3514"/>
                    <a:pt x="6432" y="1414"/>
                    <a:pt x="6329" y="514"/>
                  </a:cubicBezTo>
                  <a:cubicBezTo>
                    <a:pt x="6226" y="-386"/>
                    <a:pt x="5198" y="-86"/>
                    <a:pt x="3963" y="1264"/>
                  </a:cubicBezTo>
                  <a:cubicBezTo>
                    <a:pt x="2729" y="2614"/>
                    <a:pt x="1289" y="5014"/>
                    <a:pt x="569" y="7714"/>
                  </a:cubicBezTo>
                  <a:cubicBezTo>
                    <a:pt x="-151" y="10414"/>
                    <a:pt x="-151" y="13414"/>
                    <a:pt x="363" y="15214"/>
                  </a:cubicBezTo>
                  <a:cubicBezTo>
                    <a:pt x="878" y="17014"/>
                    <a:pt x="1906" y="17614"/>
                    <a:pt x="3346" y="17014"/>
                  </a:cubicBezTo>
                  <a:cubicBezTo>
                    <a:pt x="4786" y="16414"/>
                    <a:pt x="6638" y="14614"/>
                    <a:pt x="7769" y="12964"/>
                  </a:cubicBezTo>
                  <a:cubicBezTo>
                    <a:pt x="8900" y="11314"/>
                    <a:pt x="9312" y="9814"/>
                    <a:pt x="9826" y="7714"/>
                  </a:cubicBezTo>
                  <a:cubicBezTo>
                    <a:pt x="10340" y="5614"/>
                    <a:pt x="10958" y="2914"/>
                    <a:pt x="11678" y="2014"/>
                  </a:cubicBezTo>
                  <a:cubicBezTo>
                    <a:pt x="12398" y="1114"/>
                    <a:pt x="13220" y="2014"/>
                    <a:pt x="14043" y="4114"/>
                  </a:cubicBezTo>
                  <a:cubicBezTo>
                    <a:pt x="14866" y="6214"/>
                    <a:pt x="15689" y="9514"/>
                    <a:pt x="16203" y="11914"/>
                  </a:cubicBezTo>
                  <a:cubicBezTo>
                    <a:pt x="16718" y="14314"/>
                    <a:pt x="16923" y="15814"/>
                    <a:pt x="16923" y="17314"/>
                  </a:cubicBezTo>
                  <a:cubicBezTo>
                    <a:pt x="16923" y="18814"/>
                    <a:pt x="16718" y="20314"/>
                    <a:pt x="16100" y="20764"/>
                  </a:cubicBezTo>
                  <a:cubicBezTo>
                    <a:pt x="15483" y="21214"/>
                    <a:pt x="14455" y="20614"/>
                    <a:pt x="13838" y="19114"/>
                  </a:cubicBezTo>
                  <a:cubicBezTo>
                    <a:pt x="13220" y="17614"/>
                    <a:pt x="13015" y="15214"/>
                    <a:pt x="14352" y="12214"/>
                  </a:cubicBezTo>
                  <a:cubicBezTo>
                    <a:pt x="15689" y="9214"/>
                    <a:pt x="18569" y="5614"/>
                    <a:pt x="21449" y="20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3" name="Line"/>
            <p:cNvSpPr/>
            <p:nvPr/>
          </p:nvSpPr>
          <p:spPr>
            <a:xfrm>
              <a:off x="10642562" y="3708064"/>
              <a:ext cx="339798" cy="592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510" fill="norm" stroke="1" extrusionOk="0">
                  <a:moveTo>
                    <a:pt x="10599" y="6040"/>
                  </a:moveTo>
                  <a:cubicBezTo>
                    <a:pt x="9660" y="5578"/>
                    <a:pt x="8720" y="5117"/>
                    <a:pt x="7043" y="5463"/>
                  </a:cubicBezTo>
                  <a:cubicBezTo>
                    <a:pt x="5366" y="5809"/>
                    <a:pt x="2952" y="6962"/>
                    <a:pt x="1610" y="7769"/>
                  </a:cubicBezTo>
                  <a:cubicBezTo>
                    <a:pt x="268" y="8576"/>
                    <a:pt x="0" y="9037"/>
                    <a:pt x="0" y="9460"/>
                  </a:cubicBezTo>
                  <a:cubicBezTo>
                    <a:pt x="0" y="9883"/>
                    <a:pt x="268" y="10267"/>
                    <a:pt x="1409" y="10190"/>
                  </a:cubicBezTo>
                  <a:cubicBezTo>
                    <a:pt x="2549" y="10114"/>
                    <a:pt x="4561" y="9576"/>
                    <a:pt x="5970" y="8499"/>
                  </a:cubicBezTo>
                  <a:cubicBezTo>
                    <a:pt x="7379" y="7423"/>
                    <a:pt x="8184" y="5809"/>
                    <a:pt x="8586" y="4810"/>
                  </a:cubicBezTo>
                  <a:cubicBezTo>
                    <a:pt x="8989" y="3810"/>
                    <a:pt x="8989" y="3426"/>
                    <a:pt x="9525" y="2965"/>
                  </a:cubicBezTo>
                  <a:cubicBezTo>
                    <a:pt x="10062" y="2504"/>
                    <a:pt x="11135" y="1966"/>
                    <a:pt x="12947" y="1504"/>
                  </a:cubicBezTo>
                  <a:cubicBezTo>
                    <a:pt x="14758" y="1043"/>
                    <a:pt x="17307" y="659"/>
                    <a:pt x="18984" y="390"/>
                  </a:cubicBezTo>
                  <a:cubicBezTo>
                    <a:pt x="20661" y="121"/>
                    <a:pt x="21466" y="-33"/>
                    <a:pt x="21533" y="5"/>
                  </a:cubicBezTo>
                  <a:cubicBezTo>
                    <a:pt x="21600" y="44"/>
                    <a:pt x="20929" y="274"/>
                    <a:pt x="19252" y="1351"/>
                  </a:cubicBezTo>
                  <a:cubicBezTo>
                    <a:pt x="17575" y="2427"/>
                    <a:pt x="14892" y="4348"/>
                    <a:pt x="12678" y="6347"/>
                  </a:cubicBezTo>
                  <a:cubicBezTo>
                    <a:pt x="10465" y="8346"/>
                    <a:pt x="8720" y="10421"/>
                    <a:pt x="7714" y="12650"/>
                  </a:cubicBezTo>
                  <a:cubicBezTo>
                    <a:pt x="6708" y="14879"/>
                    <a:pt x="6440" y="17262"/>
                    <a:pt x="6507" y="18723"/>
                  </a:cubicBezTo>
                  <a:cubicBezTo>
                    <a:pt x="6574" y="20183"/>
                    <a:pt x="6976" y="20721"/>
                    <a:pt x="7513" y="21067"/>
                  </a:cubicBezTo>
                  <a:cubicBezTo>
                    <a:pt x="8050" y="21413"/>
                    <a:pt x="8720" y="21567"/>
                    <a:pt x="9324" y="21490"/>
                  </a:cubicBezTo>
                  <a:cubicBezTo>
                    <a:pt x="9928" y="21413"/>
                    <a:pt x="10465" y="21106"/>
                    <a:pt x="11337" y="20107"/>
                  </a:cubicBezTo>
                  <a:cubicBezTo>
                    <a:pt x="12209" y="19107"/>
                    <a:pt x="13416" y="17416"/>
                    <a:pt x="14020" y="16109"/>
                  </a:cubicBezTo>
                  <a:cubicBezTo>
                    <a:pt x="14624" y="14803"/>
                    <a:pt x="14624" y="13880"/>
                    <a:pt x="14624" y="13227"/>
                  </a:cubicBezTo>
                  <a:cubicBezTo>
                    <a:pt x="14624" y="12573"/>
                    <a:pt x="14624" y="12189"/>
                    <a:pt x="15093" y="11997"/>
                  </a:cubicBezTo>
                  <a:cubicBezTo>
                    <a:pt x="15563" y="11805"/>
                    <a:pt x="16502" y="11805"/>
                    <a:pt x="17307" y="11766"/>
                  </a:cubicBezTo>
                  <a:cubicBezTo>
                    <a:pt x="18112" y="11728"/>
                    <a:pt x="18783" y="11651"/>
                    <a:pt x="19453" y="11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4" name="Line"/>
            <p:cNvSpPr/>
            <p:nvPr/>
          </p:nvSpPr>
          <p:spPr>
            <a:xfrm>
              <a:off x="11328362" y="3699672"/>
              <a:ext cx="167218" cy="361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9" fill="norm" stroke="1" extrusionOk="0">
                  <a:moveTo>
                    <a:pt x="14218" y="7309"/>
                  </a:moveTo>
                  <a:cubicBezTo>
                    <a:pt x="12851" y="7434"/>
                    <a:pt x="11484" y="7559"/>
                    <a:pt x="10116" y="8371"/>
                  </a:cubicBezTo>
                  <a:cubicBezTo>
                    <a:pt x="8749" y="9182"/>
                    <a:pt x="7382" y="10681"/>
                    <a:pt x="5878" y="12491"/>
                  </a:cubicBezTo>
                  <a:cubicBezTo>
                    <a:pt x="4375" y="14301"/>
                    <a:pt x="2734" y="16424"/>
                    <a:pt x="1641" y="18109"/>
                  </a:cubicBezTo>
                  <a:cubicBezTo>
                    <a:pt x="547" y="19795"/>
                    <a:pt x="0" y="21044"/>
                    <a:pt x="0" y="21293"/>
                  </a:cubicBezTo>
                  <a:cubicBezTo>
                    <a:pt x="0" y="21543"/>
                    <a:pt x="547" y="20794"/>
                    <a:pt x="2324" y="18546"/>
                  </a:cubicBezTo>
                  <a:cubicBezTo>
                    <a:pt x="4101" y="16299"/>
                    <a:pt x="7109" y="12553"/>
                    <a:pt x="9980" y="9370"/>
                  </a:cubicBezTo>
                  <a:cubicBezTo>
                    <a:pt x="12851" y="6186"/>
                    <a:pt x="15585" y="3564"/>
                    <a:pt x="17499" y="2003"/>
                  </a:cubicBezTo>
                  <a:cubicBezTo>
                    <a:pt x="19413" y="442"/>
                    <a:pt x="20506" y="-57"/>
                    <a:pt x="21053" y="5"/>
                  </a:cubicBezTo>
                  <a:cubicBezTo>
                    <a:pt x="21600" y="68"/>
                    <a:pt x="21600" y="692"/>
                    <a:pt x="21600" y="3501"/>
                  </a:cubicBezTo>
                  <a:cubicBezTo>
                    <a:pt x="21600" y="6311"/>
                    <a:pt x="21600" y="11305"/>
                    <a:pt x="21190" y="14364"/>
                  </a:cubicBezTo>
                  <a:cubicBezTo>
                    <a:pt x="20780" y="17423"/>
                    <a:pt x="19959" y="18546"/>
                    <a:pt x="19139" y="196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5" name="Line"/>
            <p:cNvSpPr/>
            <p:nvPr/>
          </p:nvSpPr>
          <p:spPr>
            <a:xfrm>
              <a:off x="11338530" y="3880734"/>
              <a:ext cx="1697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600" fill="norm" stroke="1" extrusionOk="0">
                  <a:moveTo>
                    <a:pt x="1386" y="21600"/>
                  </a:moveTo>
                  <a:cubicBezTo>
                    <a:pt x="586" y="16800"/>
                    <a:pt x="-214" y="12000"/>
                    <a:pt x="53" y="9600"/>
                  </a:cubicBezTo>
                  <a:cubicBezTo>
                    <a:pt x="319" y="7200"/>
                    <a:pt x="1653" y="7200"/>
                    <a:pt x="5386" y="6000"/>
                  </a:cubicBezTo>
                  <a:cubicBezTo>
                    <a:pt x="9119" y="4800"/>
                    <a:pt x="15253" y="2400"/>
                    <a:pt x="213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6" name="Line"/>
            <p:cNvSpPr/>
            <p:nvPr/>
          </p:nvSpPr>
          <p:spPr>
            <a:xfrm>
              <a:off x="11578739" y="3713681"/>
              <a:ext cx="170841" cy="319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324" fill="norm" stroke="1" extrusionOk="0">
                  <a:moveTo>
                    <a:pt x="10323" y="6483"/>
                  </a:moveTo>
                  <a:cubicBezTo>
                    <a:pt x="8456" y="7895"/>
                    <a:pt x="6590" y="9307"/>
                    <a:pt x="4990" y="11566"/>
                  </a:cubicBezTo>
                  <a:cubicBezTo>
                    <a:pt x="3390" y="13824"/>
                    <a:pt x="2056" y="16930"/>
                    <a:pt x="1256" y="18836"/>
                  </a:cubicBezTo>
                  <a:cubicBezTo>
                    <a:pt x="456" y="20742"/>
                    <a:pt x="190" y="21448"/>
                    <a:pt x="56" y="21307"/>
                  </a:cubicBezTo>
                  <a:cubicBezTo>
                    <a:pt x="-77" y="21166"/>
                    <a:pt x="-77" y="20177"/>
                    <a:pt x="1256" y="17354"/>
                  </a:cubicBezTo>
                  <a:cubicBezTo>
                    <a:pt x="2590" y="14530"/>
                    <a:pt x="5256" y="9872"/>
                    <a:pt x="7390" y="6695"/>
                  </a:cubicBezTo>
                  <a:cubicBezTo>
                    <a:pt x="9523" y="3519"/>
                    <a:pt x="11123" y="1824"/>
                    <a:pt x="12723" y="907"/>
                  </a:cubicBezTo>
                  <a:cubicBezTo>
                    <a:pt x="14323" y="-11"/>
                    <a:pt x="15923" y="-152"/>
                    <a:pt x="17256" y="130"/>
                  </a:cubicBezTo>
                  <a:cubicBezTo>
                    <a:pt x="18590" y="413"/>
                    <a:pt x="19656" y="1119"/>
                    <a:pt x="20323" y="2319"/>
                  </a:cubicBezTo>
                  <a:cubicBezTo>
                    <a:pt x="20990" y="3519"/>
                    <a:pt x="21256" y="5213"/>
                    <a:pt x="19790" y="6907"/>
                  </a:cubicBezTo>
                  <a:cubicBezTo>
                    <a:pt x="18323" y="8601"/>
                    <a:pt x="15123" y="10295"/>
                    <a:pt x="12990" y="11354"/>
                  </a:cubicBezTo>
                  <a:cubicBezTo>
                    <a:pt x="10856" y="12413"/>
                    <a:pt x="9790" y="12836"/>
                    <a:pt x="8856" y="13472"/>
                  </a:cubicBezTo>
                  <a:cubicBezTo>
                    <a:pt x="7923" y="14107"/>
                    <a:pt x="7123" y="14954"/>
                    <a:pt x="9256" y="16224"/>
                  </a:cubicBezTo>
                  <a:cubicBezTo>
                    <a:pt x="11390" y="17495"/>
                    <a:pt x="16456" y="19189"/>
                    <a:pt x="21523" y="208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7" name="Line"/>
            <p:cNvSpPr/>
            <p:nvPr/>
          </p:nvSpPr>
          <p:spPr>
            <a:xfrm>
              <a:off x="7078095" y="4509384"/>
              <a:ext cx="239185" cy="137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382" y="0"/>
                  </a:moveTo>
                  <a:cubicBezTo>
                    <a:pt x="191" y="5236"/>
                    <a:pt x="0" y="10473"/>
                    <a:pt x="0" y="13909"/>
                  </a:cubicBezTo>
                  <a:cubicBezTo>
                    <a:pt x="0" y="17345"/>
                    <a:pt x="191" y="18982"/>
                    <a:pt x="860" y="19800"/>
                  </a:cubicBezTo>
                  <a:cubicBezTo>
                    <a:pt x="1529" y="20618"/>
                    <a:pt x="2676" y="20618"/>
                    <a:pt x="3536" y="19964"/>
                  </a:cubicBezTo>
                  <a:cubicBezTo>
                    <a:pt x="4396" y="19309"/>
                    <a:pt x="4970" y="18000"/>
                    <a:pt x="5543" y="16691"/>
                  </a:cubicBezTo>
                  <a:cubicBezTo>
                    <a:pt x="6117" y="15382"/>
                    <a:pt x="6690" y="14073"/>
                    <a:pt x="7264" y="14236"/>
                  </a:cubicBezTo>
                  <a:cubicBezTo>
                    <a:pt x="7837" y="14400"/>
                    <a:pt x="8411" y="16036"/>
                    <a:pt x="9558" y="17673"/>
                  </a:cubicBezTo>
                  <a:cubicBezTo>
                    <a:pt x="10704" y="19309"/>
                    <a:pt x="12425" y="20945"/>
                    <a:pt x="14145" y="21273"/>
                  </a:cubicBezTo>
                  <a:cubicBezTo>
                    <a:pt x="15865" y="21600"/>
                    <a:pt x="17586" y="20618"/>
                    <a:pt x="18828" y="16855"/>
                  </a:cubicBezTo>
                  <a:cubicBezTo>
                    <a:pt x="20071" y="13091"/>
                    <a:pt x="20835" y="654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8" name="Line"/>
            <p:cNvSpPr/>
            <p:nvPr/>
          </p:nvSpPr>
          <p:spPr>
            <a:xfrm>
              <a:off x="7349029" y="4490846"/>
              <a:ext cx="133351" cy="120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7" fill="norm" stroke="1" extrusionOk="0">
                  <a:moveTo>
                    <a:pt x="0" y="17785"/>
                  </a:moveTo>
                  <a:cubicBezTo>
                    <a:pt x="1714" y="17413"/>
                    <a:pt x="3429" y="17040"/>
                    <a:pt x="5143" y="14992"/>
                  </a:cubicBezTo>
                  <a:cubicBezTo>
                    <a:pt x="6857" y="12944"/>
                    <a:pt x="8571" y="9220"/>
                    <a:pt x="9429" y="6240"/>
                  </a:cubicBezTo>
                  <a:cubicBezTo>
                    <a:pt x="10286" y="3261"/>
                    <a:pt x="10286" y="1027"/>
                    <a:pt x="9429" y="282"/>
                  </a:cubicBezTo>
                  <a:cubicBezTo>
                    <a:pt x="8571" y="-463"/>
                    <a:pt x="6857" y="282"/>
                    <a:pt x="5657" y="2330"/>
                  </a:cubicBezTo>
                  <a:cubicBezTo>
                    <a:pt x="4457" y="4378"/>
                    <a:pt x="3771" y="7730"/>
                    <a:pt x="3429" y="10523"/>
                  </a:cubicBezTo>
                  <a:cubicBezTo>
                    <a:pt x="3086" y="13316"/>
                    <a:pt x="3086" y="15551"/>
                    <a:pt x="6171" y="17227"/>
                  </a:cubicBezTo>
                  <a:cubicBezTo>
                    <a:pt x="9257" y="18903"/>
                    <a:pt x="15429" y="20020"/>
                    <a:pt x="21600" y="21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9" name="Line"/>
            <p:cNvSpPr/>
            <p:nvPr/>
          </p:nvSpPr>
          <p:spPr>
            <a:xfrm>
              <a:off x="7905576" y="4558963"/>
              <a:ext cx="116554" cy="249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231" fill="norm" stroke="1" extrusionOk="0">
                  <a:moveTo>
                    <a:pt x="21239" y="1184"/>
                  </a:moveTo>
                  <a:cubicBezTo>
                    <a:pt x="19696" y="644"/>
                    <a:pt x="18153" y="104"/>
                    <a:pt x="15453" y="14"/>
                  </a:cubicBezTo>
                  <a:cubicBezTo>
                    <a:pt x="12753" y="-76"/>
                    <a:pt x="8896" y="284"/>
                    <a:pt x="6196" y="824"/>
                  </a:cubicBezTo>
                  <a:cubicBezTo>
                    <a:pt x="3496" y="1364"/>
                    <a:pt x="1953" y="2084"/>
                    <a:pt x="989" y="2984"/>
                  </a:cubicBezTo>
                  <a:cubicBezTo>
                    <a:pt x="25" y="3884"/>
                    <a:pt x="-361" y="4964"/>
                    <a:pt x="410" y="5504"/>
                  </a:cubicBezTo>
                  <a:cubicBezTo>
                    <a:pt x="1182" y="6044"/>
                    <a:pt x="3110" y="6044"/>
                    <a:pt x="4846" y="5774"/>
                  </a:cubicBezTo>
                  <a:cubicBezTo>
                    <a:pt x="6582" y="5504"/>
                    <a:pt x="8125" y="4964"/>
                    <a:pt x="10053" y="4064"/>
                  </a:cubicBezTo>
                  <a:cubicBezTo>
                    <a:pt x="11982" y="3164"/>
                    <a:pt x="14296" y="1904"/>
                    <a:pt x="15453" y="1904"/>
                  </a:cubicBezTo>
                  <a:cubicBezTo>
                    <a:pt x="16610" y="1904"/>
                    <a:pt x="16610" y="3164"/>
                    <a:pt x="17382" y="5774"/>
                  </a:cubicBezTo>
                  <a:cubicBezTo>
                    <a:pt x="18153" y="8384"/>
                    <a:pt x="19696" y="12344"/>
                    <a:pt x="20468" y="15134"/>
                  </a:cubicBezTo>
                  <a:cubicBezTo>
                    <a:pt x="21239" y="17924"/>
                    <a:pt x="21239" y="19544"/>
                    <a:pt x="19889" y="20444"/>
                  </a:cubicBezTo>
                  <a:cubicBezTo>
                    <a:pt x="18539" y="21344"/>
                    <a:pt x="15839" y="21524"/>
                    <a:pt x="13139" y="20714"/>
                  </a:cubicBezTo>
                  <a:cubicBezTo>
                    <a:pt x="10439" y="19904"/>
                    <a:pt x="7739" y="18104"/>
                    <a:pt x="6582" y="16574"/>
                  </a:cubicBezTo>
                  <a:cubicBezTo>
                    <a:pt x="5425" y="15044"/>
                    <a:pt x="5810" y="13784"/>
                    <a:pt x="6196" y="12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0" name="Line"/>
            <p:cNvSpPr/>
            <p:nvPr/>
          </p:nvSpPr>
          <p:spPr>
            <a:xfrm>
              <a:off x="8091979" y="4346027"/>
              <a:ext cx="279401" cy="311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7" fill="norm" stroke="1" extrusionOk="0">
                  <a:moveTo>
                    <a:pt x="0" y="17712"/>
                  </a:moveTo>
                  <a:cubicBezTo>
                    <a:pt x="2127" y="16552"/>
                    <a:pt x="4255" y="15392"/>
                    <a:pt x="5482" y="14378"/>
                  </a:cubicBezTo>
                  <a:cubicBezTo>
                    <a:pt x="6709" y="13363"/>
                    <a:pt x="7036" y="12493"/>
                    <a:pt x="6709" y="12131"/>
                  </a:cubicBezTo>
                  <a:cubicBezTo>
                    <a:pt x="6382" y="11768"/>
                    <a:pt x="5400" y="11913"/>
                    <a:pt x="4418" y="12711"/>
                  </a:cubicBezTo>
                  <a:cubicBezTo>
                    <a:pt x="3436" y="13508"/>
                    <a:pt x="2455" y="14958"/>
                    <a:pt x="1882" y="16262"/>
                  </a:cubicBezTo>
                  <a:cubicBezTo>
                    <a:pt x="1309" y="17567"/>
                    <a:pt x="1145" y="18727"/>
                    <a:pt x="1391" y="19596"/>
                  </a:cubicBezTo>
                  <a:cubicBezTo>
                    <a:pt x="1636" y="20466"/>
                    <a:pt x="2291" y="21046"/>
                    <a:pt x="3109" y="21264"/>
                  </a:cubicBezTo>
                  <a:cubicBezTo>
                    <a:pt x="3927" y="21481"/>
                    <a:pt x="4909" y="21336"/>
                    <a:pt x="6709" y="20104"/>
                  </a:cubicBezTo>
                  <a:cubicBezTo>
                    <a:pt x="8509" y="18872"/>
                    <a:pt x="11127" y="16552"/>
                    <a:pt x="13500" y="13290"/>
                  </a:cubicBezTo>
                  <a:cubicBezTo>
                    <a:pt x="15873" y="10029"/>
                    <a:pt x="18000" y="5825"/>
                    <a:pt x="19145" y="3360"/>
                  </a:cubicBezTo>
                  <a:cubicBezTo>
                    <a:pt x="20291" y="896"/>
                    <a:pt x="20455" y="171"/>
                    <a:pt x="20127" y="26"/>
                  </a:cubicBezTo>
                  <a:cubicBezTo>
                    <a:pt x="19800" y="-119"/>
                    <a:pt x="18982" y="316"/>
                    <a:pt x="18000" y="2273"/>
                  </a:cubicBezTo>
                  <a:cubicBezTo>
                    <a:pt x="17018" y="4230"/>
                    <a:pt x="15873" y="7709"/>
                    <a:pt x="15218" y="10826"/>
                  </a:cubicBezTo>
                  <a:cubicBezTo>
                    <a:pt x="14564" y="13943"/>
                    <a:pt x="14400" y="16697"/>
                    <a:pt x="14564" y="18364"/>
                  </a:cubicBezTo>
                  <a:cubicBezTo>
                    <a:pt x="14727" y="20031"/>
                    <a:pt x="15218" y="20611"/>
                    <a:pt x="15955" y="20901"/>
                  </a:cubicBezTo>
                  <a:cubicBezTo>
                    <a:pt x="16691" y="21191"/>
                    <a:pt x="17673" y="21191"/>
                    <a:pt x="18655" y="20611"/>
                  </a:cubicBezTo>
                  <a:cubicBezTo>
                    <a:pt x="19636" y="20031"/>
                    <a:pt x="20618" y="18872"/>
                    <a:pt x="21600" y="17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1" name="Line"/>
            <p:cNvSpPr/>
            <p:nvPr/>
          </p:nvSpPr>
          <p:spPr>
            <a:xfrm>
              <a:off x="8269779" y="4496684"/>
              <a:ext cx="1143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6800"/>
                    <a:pt x="2400" y="12000"/>
                    <a:pt x="6000" y="8400"/>
                  </a:cubicBezTo>
                  <a:cubicBezTo>
                    <a:pt x="9600" y="4800"/>
                    <a:pt x="156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2" name="Line"/>
            <p:cNvSpPr/>
            <p:nvPr/>
          </p:nvSpPr>
          <p:spPr>
            <a:xfrm>
              <a:off x="8958524" y="4329643"/>
              <a:ext cx="105006" cy="313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1443" fill="norm" stroke="1" extrusionOk="0">
                  <a:moveTo>
                    <a:pt x="21011" y="2307"/>
                  </a:moveTo>
                  <a:cubicBezTo>
                    <a:pt x="20164" y="1583"/>
                    <a:pt x="19317" y="858"/>
                    <a:pt x="17835" y="423"/>
                  </a:cubicBezTo>
                  <a:cubicBezTo>
                    <a:pt x="16352" y="-12"/>
                    <a:pt x="14235" y="-157"/>
                    <a:pt x="12329" y="205"/>
                  </a:cubicBezTo>
                  <a:cubicBezTo>
                    <a:pt x="10423" y="568"/>
                    <a:pt x="8729" y="1438"/>
                    <a:pt x="6399" y="3322"/>
                  </a:cubicBezTo>
                  <a:cubicBezTo>
                    <a:pt x="4070" y="5207"/>
                    <a:pt x="1105" y="8106"/>
                    <a:pt x="258" y="11078"/>
                  </a:cubicBezTo>
                  <a:cubicBezTo>
                    <a:pt x="-589" y="14050"/>
                    <a:pt x="682" y="17094"/>
                    <a:pt x="3646" y="18834"/>
                  </a:cubicBezTo>
                  <a:cubicBezTo>
                    <a:pt x="6611" y="20573"/>
                    <a:pt x="11270" y="21008"/>
                    <a:pt x="15929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3" name="Line"/>
            <p:cNvSpPr/>
            <p:nvPr/>
          </p:nvSpPr>
          <p:spPr>
            <a:xfrm>
              <a:off x="9181734" y="4325234"/>
              <a:ext cx="59596" cy="295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504" fill="norm" stroke="1" extrusionOk="0">
                  <a:moveTo>
                    <a:pt x="16501" y="0"/>
                  </a:moveTo>
                  <a:cubicBezTo>
                    <a:pt x="12032" y="4629"/>
                    <a:pt x="7563" y="9257"/>
                    <a:pt x="4956" y="12420"/>
                  </a:cubicBezTo>
                  <a:cubicBezTo>
                    <a:pt x="2349" y="15583"/>
                    <a:pt x="1604" y="17280"/>
                    <a:pt x="860" y="18514"/>
                  </a:cubicBezTo>
                  <a:cubicBezTo>
                    <a:pt x="115" y="19749"/>
                    <a:pt x="-630" y="20520"/>
                    <a:pt x="860" y="20983"/>
                  </a:cubicBezTo>
                  <a:cubicBezTo>
                    <a:pt x="2349" y="21446"/>
                    <a:pt x="6073" y="21600"/>
                    <a:pt x="9798" y="21446"/>
                  </a:cubicBezTo>
                  <a:cubicBezTo>
                    <a:pt x="13522" y="21291"/>
                    <a:pt x="17246" y="20829"/>
                    <a:pt x="20970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4" name="Line"/>
            <p:cNvSpPr/>
            <p:nvPr/>
          </p:nvSpPr>
          <p:spPr>
            <a:xfrm>
              <a:off x="9120679" y="4471284"/>
              <a:ext cx="184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62" y="16200"/>
                    <a:pt x="10924" y="10800"/>
                    <a:pt x="14524" y="7200"/>
                  </a:cubicBezTo>
                  <a:cubicBezTo>
                    <a:pt x="18124" y="3600"/>
                    <a:pt x="19862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5" name="Line"/>
            <p:cNvSpPr/>
            <p:nvPr/>
          </p:nvSpPr>
          <p:spPr>
            <a:xfrm>
              <a:off x="9361979" y="4496684"/>
              <a:ext cx="120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6" name="Line"/>
            <p:cNvSpPr/>
            <p:nvPr/>
          </p:nvSpPr>
          <p:spPr>
            <a:xfrm>
              <a:off x="9533958" y="4421492"/>
              <a:ext cx="145543" cy="418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453" fill="norm" stroke="1" extrusionOk="0">
                  <a:moveTo>
                    <a:pt x="11032" y="2553"/>
                  </a:moveTo>
                  <a:cubicBezTo>
                    <a:pt x="9797" y="3638"/>
                    <a:pt x="8563" y="4724"/>
                    <a:pt x="7792" y="6515"/>
                  </a:cubicBezTo>
                  <a:cubicBezTo>
                    <a:pt x="7020" y="8306"/>
                    <a:pt x="6712" y="10802"/>
                    <a:pt x="5786" y="13244"/>
                  </a:cubicBezTo>
                  <a:cubicBezTo>
                    <a:pt x="4860" y="15687"/>
                    <a:pt x="3317" y="18075"/>
                    <a:pt x="2237" y="19540"/>
                  </a:cubicBezTo>
                  <a:cubicBezTo>
                    <a:pt x="1157" y="21005"/>
                    <a:pt x="540" y="21548"/>
                    <a:pt x="232" y="21439"/>
                  </a:cubicBezTo>
                  <a:cubicBezTo>
                    <a:pt x="-77" y="21331"/>
                    <a:pt x="-77" y="20571"/>
                    <a:pt x="232" y="18292"/>
                  </a:cubicBezTo>
                  <a:cubicBezTo>
                    <a:pt x="540" y="16012"/>
                    <a:pt x="1157" y="12213"/>
                    <a:pt x="2237" y="9337"/>
                  </a:cubicBezTo>
                  <a:cubicBezTo>
                    <a:pt x="3317" y="6461"/>
                    <a:pt x="4860" y="4507"/>
                    <a:pt x="5940" y="3259"/>
                  </a:cubicBezTo>
                  <a:cubicBezTo>
                    <a:pt x="7020" y="2010"/>
                    <a:pt x="7637" y="1468"/>
                    <a:pt x="8563" y="1033"/>
                  </a:cubicBezTo>
                  <a:cubicBezTo>
                    <a:pt x="9489" y="599"/>
                    <a:pt x="10723" y="274"/>
                    <a:pt x="12112" y="111"/>
                  </a:cubicBezTo>
                  <a:cubicBezTo>
                    <a:pt x="13500" y="-52"/>
                    <a:pt x="15043" y="-52"/>
                    <a:pt x="16432" y="219"/>
                  </a:cubicBezTo>
                  <a:cubicBezTo>
                    <a:pt x="17820" y="491"/>
                    <a:pt x="19054" y="1033"/>
                    <a:pt x="19980" y="2010"/>
                  </a:cubicBezTo>
                  <a:cubicBezTo>
                    <a:pt x="20906" y="2987"/>
                    <a:pt x="21523" y="4398"/>
                    <a:pt x="21060" y="5321"/>
                  </a:cubicBezTo>
                  <a:cubicBezTo>
                    <a:pt x="20597" y="6243"/>
                    <a:pt x="19054" y="6678"/>
                    <a:pt x="16123" y="7003"/>
                  </a:cubicBezTo>
                  <a:cubicBezTo>
                    <a:pt x="13192" y="7329"/>
                    <a:pt x="8872" y="7546"/>
                    <a:pt x="4552" y="77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7" name="Line"/>
            <p:cNvSpPr/>
            <p:nvPr/>
          </p:nvSpPr>
          <p:spPr>
            <a:xfrm>
              <a:off x="9685829" y="4304961"/>
              <a:ext cx="123082" cy="325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541" fill="norm" stroke="1" extrusionOk="0">
                  <a:moveTo>
                    <a:pt x="5492" y="502"/>
                  </a:moveTo>
                  <a:cubicBezTo>
                    <a:pt x="7322" y="222"/>
                    <a:pt x="9153" y="-59"/>
                    <a:pt x="10983" y="11"/>
                  </a:cubicBezTo>
                  <a:cubicBezTo>
                    <a:pt x="12814" y="81"/>
                    <a:pt x="14644" y="502"/>
                    <a:pt x="16658" y="2396"/>
                  </a:cubicBezTo>
                  <a:cubicBezTo>
                    <a:pt x="18671" y="4289"/>
                    <a:pt x="20868" y="7655"/>
                    <a:pt x="21234" y="10741"/>
                  </a:cubicBezTo>
                  <a:cubicBezTo>
                    <a:pt x="21600" y="13827"/>
                    <a:pt x="20136" y="16632"/>
                    <a:pt x="16292" y="18385"/>
                  </a:cubicBezTo>
                  <a:cubicBezTo>
                    <a:pt x="12447" y="20138"/>
                    <a:pt x="6224" y="20840"/>
                    <a:pt x="0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8" name="Line"/>
            <p:cNvSpPr/>
            <p:nvPr/>
          </p:nvSpPr>
          <p:spPr>
            <a:xfrm>
              <a:off x="10294299" y="4312534"/>
              <a:ext cx="312281" cy="33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491" fill="norm" stroke="1" extrusionOk="0">
                  <a:moveTo>
                    <a:pt x="9273" y="0"/>
                  </a:moveTo>
                  <a:cubicBezTo>
                    <a:pt x="8543" y="1230"/>
                    <a:pt x="7813" y="2461"/>
                    <a:pt x="7083" y="4853"/>
                  </a:cubicBezTo>
                  <a:cubicBezTo>
                    <a:pt x="6354" y="7246"/>
                    <a:pt x="5624" y="10800"/>
                    <a:pt x="5332" y="13534"/>
                  </a:cubicBezTo>
                  <a:cubicBezTo>
                    <a:pt x="5040" y="16268"/>
                    <a:pt x="5186" y="18182"/>
                    <a:pt x="5624" y="19413"/>
                  </a:cubicBezTo>
                  <a:cubicBezTo>
                    <a:pt x="6062" y="20643"/>
                    <a:pt x="6791" y="21190"/>
                    <a:pt x="7521" y="21395"/>
                  </a:cubicBezTo>
                  <a:cubicBezTo>
                    <a:pt x="8251" y="21600"/>
                    <a:pt x="8981" y="21463"/>
                    <a:pt x="9637" y="21122"/>
                  </a:cubicBezTo>
                  <a:cubicBezTo>
                    <a:pt x="10294" y="20780"/>
                    <a:pt x="10878" y="20233"/>
                    <a:pt x="10951" y="19344"/>
                  </a:cubicBezTo>
                  <a:cubicBezTo>
                    <a:pt x="11024" y="18456"/>
                    <a:pt x="10586" y="17225"/>
                    <a:pt x="8981" y="15516"/>
                  </a:cubicBezTo>
                  <a:cubicBezTo>
                    <a:pt x="7375" y="13808"/>
                    <a:pt x="4602" y="11620"/>
                    <a:pt x="2778" y="10390"/>
                  </a:cubicBezTo>
                  <a:cubicBezTo>
                    <a:pt x="954" y="9159"/>
                    <a:pt x="78" y="8886"/>
                    <a:pt x="5" y="8886"/>
                  </a:cubicBezTo>
                  <a:cubicBezTo>
                    <a:pt x="-68" y="8886"/>
                    <a:pt x="662" y="9159"/>
                    <a:pt x="2778" y="10322"/>
                  </a:cubicBezTo>
                  <a:cubicBezTo>
                    <a:pt x="4894" y="11484"/>
                    <a:pt x="8397" y="13534"/>
                    <a:pt x="10440" y="14970"/>
                  </a:cubicBezTo>
                  <a:cubicBezTo>
                    <a:pt x="12483" y="16405"/>
                    <a:pt x="13067" y="17225"/>
                    <a:pt x="13359" y="17977"/>
                  </a:cubicBezTo>
                  <a:cubicBezTo>
                    <a:pt x="13651" y="18729"/>
                    <a:pt x="13651" y="19413"/>
                    <a:pt x="13359" y="19959"/>
                  </a:cubicBezTo>
                  <a:cubicBezTo>
                    <a:pt x="13067" y="20506"/>
                    <a:pt x="12483" y="20916"/>
                    <a:pt x="11827" y="21053"/>
                  </a:cubicBezTo>
                  <a:cubicBezTo>
                    <a:pt x="11170" y="21190"/>
                    <a:pt x="10440" y="21053"/>
                    <a:pt x="9929" y="20643"/>
                  </a:cubicBezTo>
                  <a:cubicBezTo>
                    <a:pt x="9418" y="20233"/>
                    <a:pt x="9127" y="19549"/>
                    <a:pt x="9127" y="18319"/>
                  </a:cubicBezTo>
                  <a:cubicBezTo>
                    <a:pt x="9127" y="17089"/>
                    <a:pt x="9418" y="15311"/>
                    <a:pt x="10513" y="14149"/>
                  </a:cubicBezTo>
                  <a:cubicBezTo>
                    <a:pt x="11608" y="12987"/>
                    <a:pt x="13505" y="12441"/>
                    <a:pt x="15475" y="12304"/>
                  </a:cubicBezTo>
                  <a:cubicBezTo>
                    <a:pt x="17446" y="12167"/>
                    <a:pt x="19489" y="12441"/>
                    <a:pt x="21532" y="127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9" name="Line"/>
            <p:cNvSpPr/>
            <p:nvPr/>
          </p:nvSpPr>
          <p:spPr>
            <a:xfrm>
              <a:off x="10544729" y="4495752"/>
              <a:ext cx="150751" cy="104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0554" fill="norm" stroke="1" extrusionOk="0">
                  <a:moveTo>
                    <a:pt x="15066" y="6414"/>
                  </a:moveTo>
                  <a:cubicBezTo>
                    <a:pt x="13866" y="4337"/>
                    <a:pt x="12666" y="2260"/>
                    <a:pt x="11316" y="1014"/>
                  </a:cubicBezTo>
                  <a:cubicBezTo>
                    <a:pt x="9966" y="-233"/>
                    <a:pt x="8466" y="-648"/>
                    <a:pt x="6516" y="1637"/>
                  </a:cubicBezTo>
                  <a:cubicBezTo>
                    <a:pt x="4566" y="3921"/>
                    <a:pt x="2166" y="8906"/>
                    <a:pt x="966" y="12437"/>
                  </a:cubicBezTo>
                  <a:cubicBezTo>
                    <a:pt x="-234" y="15967"/>
                    <a:pt x="-234" y="18044"/>
                    <a:pt x="516" y="19290"/>
                  </a:cubicBezTo>
                  <a:cubicBezTo>
                    <a:pt x="1266" y="20537"/>
                    <a:pt x="2766" y="20952"/>
                    <a:pt x="5016" y="20121"/>
                  </a:cubicBezTo>
                  <a:cubicBezTo>
                    <a:pt x="7266" y="19290"/>
                    <a:pt x="10266" y="17214"/>
                    <a:pt x="12366" y="14721"/>
                  </a:cubicBezTo>
                  <a:cubicBezTo>
                    <a:pt x="14466" y="12229"/>
                    <a:pt x="15666" y="9321"/>
                    <a:pt x="16116" y="8906"/>
                  </a:cubicBezTo>
                  <a:cubicBezTo>
                    <a:pt x="16566" y="8490"/>
                    <a:pt x="16266" y="10567"/>
                    <a:pt x="16266" y="12644"/>
                  </a:cubicBezTo>
                  <a:cubicBezTo>
                    <a:pt x="16266" y="14721"/>
                    <a:pt x="16566" y="16798"/>
                    <a:pt x="17466" y="17629"/>
                  </a:cubicBezTo>
                  <a:cubicBezTo>
                    <a:pt x="18366" y="18460"/>
                    <a:pt x="19866" y="18044"/>
                    <a:pt x="21366" y="17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0" name="Line"/>
            <p:cNvSpPr/>
            <p:nvPr/>
          </p:nvSpPr>
          <p:spPr>
            <a:xfrm>
              <a:off x="10731462" y="4458584"/>
              <a:ext cx="27518" cy="115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6646" y="17673"/>
                  </a:moveTo>
                  <a:cubicBezTo>
                    <a:pt x="3323" y="19636"/>
                    <a:pt x="0" y="21600"/>
                    <a:pt x="0" y="21404"/>
                  </a:cubicBezTo>
                  <a:cubicBezTo>
                    <a:pt x="0" y="21207"/>
                    <a:pt x="3323" y="18851"/>
                    <a:pt x="7477" y="14924"/>
                  </a:cubicBezTo>
                  <a:cubicBezTo>
                    <a:pt x="11631" y="10996"/>
                    <a:pt x="16615" y="549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1" name="Line"/>
            <p:cNvSpPr/>
            <p:nvPr/>
          </p:nvSpPr>
          <p:spPr>
            <a:xfrm>
              <a:off x="10779311" y="4469272"/>
              <a:ext cx="93969" cy="90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085" fill="norm" stroke="1" extrusionOk="0">
                  <a:moveTo>
                    <a:pt x="6909" y="3412"/>
                  </a:moveTo>
                  <a:cubicBezTo>
                    <a:pt x="6429" y="5867"/>
                    <a:pt x="5949" y="8321"/>
                    <a:pt x="4749" y="11512"/>
                  </a:cubicBezTo>
                  <a:cubicBezTo>
                    <a:pt x="3549" y="14703"/>
                    <a:pt x="1629" y="18630"/>
                    <a:pt x="669" y="19367"/>
                  </a:cubicBezTo>
                  <a:cubicBezTo>
                    <a:pt x="-291" y="20103"/>
                    <a:pt x="-291" y="17649"/>
                    <a:pt x="1149" y="13967"/>
                  </a:cubicBezTo>
                  <a:cubicBezTo>
                    <a:pt x="2589" y="10285"/>
                    <a:pt x="5469" y="5376"/>
                    <a:pt x="8109" y="2676"/>
                  </a:cubicBezTo>
                  <a:cubicBezTo>
                    <a:pt x="10749" y="-24"/>
                    <a:pt x="13149" y="-515"/>
                    <a:pt x="14589" y="467"/>
                  </a:cubicBezTo>
                  <a:cubicBezTo>
                    <a:pt x="16029" y="1449"/>
                    <a:pt x="16509" y="3903"/>
                    <a:pt x="17469" y="7585"/>
                  </a:cubicBezTo>
                  <a:cubicBezTo>
                    <a:pt x="18429" y="11267"/>
                    <a:pt x="19869" y="16176"/>
                    <a:pt x="21309" y="21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2" name="Line"/>
            <p:cNvSpPr/>
            <p:nvPr/>
          </p:nvSpPr>
          <p:spPr>
            <a:xfrm>
              <a:off x="10905029" y="4528434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3" name="Line"/>
            <p:cNvSpPr/>
            <p:nvPr/>
          </p:nvSpPr>
          <p:spPr>
            <a:xfrm>
              <a:off x="10924079" y="4424390"/>
              <a:ext cx="57151" cy="72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8" fill="norm" stroke="1" extrusionOk="0">
                  <a:moveTo>
                    <a:pt x="0" y="21078"/>
                  </a:moveTo>
                  <a:cubicBezTo>
                    <a:pt x="0" y="16758"/>
                    <a:pt x="0" y="12438"/>
                    <a:pt x="1600" y="8735"/>
                  </a:cubicBezTo>
                  <a:cubicBezTo>
                    <a:pt x="3200" y="5032"/>
                    <a:pt x="6400" y="1947"/>
                    <a:pt x="10000" y="712"/>
                  </a:cubicBezTo>
                  <a:cubicBezTo>
                    <a:pt x="13600" y="-522"/>
                    <a:pt x="17600" y="95"/>
                    <a:pt x="21600" y="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4" name="Line"/>
            <p:cNvSpPr/>
            <p:nvPr/>
          </p:nvSpPr>
          <p:spPr>
            <a:xfrm>
              <a:off x="10984610" y="4433184"/>
              <a:ext cx="211986" cy="337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362" fill="norm" stroke="1" extrusionOk="0">
                  <a:moveTo>
                    <a:pt x="941" y="0"/>
                  </a:moveTo>
                  <a:cubicBezTo>
                    <a:pt x="1155" y="1342"/>
                    <a:pt x="1369" y="2683"/>
                    <a:pt x="1262" y="3689"/>
                  </a:cubicBezTo>
                  <a:cubicBezTo>
                    <a:pt x="1155" y="4696"/>
                    <a:pt x="727" y="5366"/>
                    <a:pt x="407" y="5366"/>
                  </a:cubicBezTo>
                  <a:cubicBezTo>
                    <a:pt x="86" y="5366"/>
                    <a:pt x="-128" y="4696"/>
                    <a:pt x="86" y="4092"/>
                  </a:cubicBezTo>
                  <a:cubicBezTo>
                    <a:pt x="300" y="3488"/>
                    <a:pt x="941" y="2952"/>
                    <a:pt x="2224" y="2415"/>
                  </a:cubicBezTo>
                  <a:cubicBezTo>
                    <a:pt x="3508" y="1878"/>
                    <a:pt x="5432" y="1342"/>
                    <a:pt x="6822" y="1342"/>
                  </a:cubicBezTo>
                  <a:cubicBezTo>
                    <a:pt x="8213" y="1342"/>
                    <a:pt x="9068" y="1878"/>
                    <a:pt x="10030" y="2348"/>
                  </a:cubicBezTo>
                  <a:cubicBezTo>
                    <a:pt x="10993" y="2817"/>
                    <a:pt x="12062" y="3220"/>
                    <a:pt x="13452" y="3287"/>
                  </a:cubicBezTo>
                  <a:cubicBezTo>
                    <a:pt x="14842" y="3354"/>
                    <a:pt x="16553" y="3086"/>
                    <a:pt x="16874" y="2884"/>
                  </a:cubicBezTo>
                  <a:cubicBezTo>
                    <a:pt x="17195" y="2683"/>
                    <a:pt x="16125" y="2549"/>
                    <a:pt x="15056" y="2817"/>
                  </a:cubicBezTo>
                  <a:cubicBezTo>
                    <a:pt x="13987" y="3086"/>
                    <a:pt x="12918" y="3757"/>
                    <a:pt x="12811" y="4293"/>
                  </a:cubicBezTo>
                  <a:cubicBezTo>
                    <a:pt x="12704" y="4830"/>
                    <a:pt x="13559" y="5232"/>
                    <a:pt x="14522" y="5366"/>
                  </a:cubicBezTo>
                  <a:cubicBezTo>
                    <a:pt x="15484" y="5501"/>
                    <a:pt x="16553" y="5366"/>
                    <a:pt x="17729" y="5031"/>
                  </a:cubicBezTo>
                  <a:cubicBezTo>
                    <a:pt x="18906" y="4696"/>
                    <a:pt x="20189" y="4159"/>
                    <a:pt x="20830" y="4360"/>
                  </a:cubicBezTo>
                  <a:cubicBezTo>
                    <a:pt x="21472" y="4561"/>
                    <a:pt x="21472" y="5501"/>
                    <a:pt x="21365" y="7580"/>
                  </a:cubicBezTo>
                  <a:cubicBezTo>
                    <a:pt x="21258" y="9660"/>
                    <a:pt x="21044" y="12880"/>
                    <a:pt x="20296" y="15361"/>
                  </a:cubicBezTo>
                  <a:cubicBezTo>
                    <a:pt x="19547" y="17843"/>
                    <a:pt x="18264" y="19588"/>
                    <a:pt x="16981" y="20527"/>
                  </a:cubicBezTo>
                  <a:cubicBezTo>
                    <a:pt x="15698" y="21466"/>
                    <a:pt x="14415" y="21600"/>
                    <a:pt x="13345" y="20996"/>
                  </a:cubicBezTo>
                  <a:cubicBezTo>
                    <a:pt x="12276" y="20393"/>
                    <a:pt x="11421" y="19051"/>
                    <a:pt x="10565" y="17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5" name="Line"/>
            <p:cNvSpPr/>
            <p:nvPr/>
          </p:nvSpPr>
          <p:spPr>
            <a:xfrm>
              <a:off x="11449774" y="4282230"/>
              <a:ext cx="463382" cy="321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186" fill="norm" stroke="1" extrusionOk="0">
                  <a:moveTo>
                    <a:pt x="5047" y="14955"/>
                  </a:moveTo>
                  <a:cubicBezTo>
                    <a:pt x="4070" y="14677"/>
                    <a:pt x="3092" y="14398"/>
                    <a:pt x="2262" y="14746"/>
                  </a:cubicBezTo>
                  <a:cubicBezTo>
                    <a:pt x="1431" y="15095"/>
                    <a:pt x="747" y="16070"/>
                    <a:pt x="356" y="16976"/>
                  </a:cubicBezTo>
                  <a:cubicBezTo>
                    <a:pt x="-35" y="17882"/>
                    <a:pt x="-133" y="18718"/>
                    <a:pt x="209" y="19624"/>
                  </a:cubicBezTo>
                  <a:cubicBezTo>
                    <a:pt x="551" y="20530"/>
                    <a:pt x="1333" y="21505"/>
                    <a:pt x="2408" y="21087"/>
                  </a:cubicBezTo>
                  <a:cubicBezTo>
                    <a:pt x="3483" y="20669"/>
                    <a:pt x="4852" y="18857"/>
                    <a:pt x="6122" y="15931"/>
                  </a:cubicBezTo>
                  <a:cubicBezTo>
                    <a:pt x="7393" y="13004"/>
                    <a:pt x="8566" y="8963"/>
                    <a:pt x="9152" y="6524"/>
                  </a:cubicBezTo>
                  <a:cubicBezTo>
                    <a:pt x="9738" y="4086"/>
                    <a:pt x="9738" y="3250"/>
                    <a:pt x="9738" y="2413"/>
                  </a:cubicBezTo>
                  <a:cubicBezTo>
                    <a:pt x="9738" y="1577"/>
                    <a:pt x="9738" y="741"/>
                    <a:pt x="9494" y="323"/>
                  </a:cubicBezTo>
                  <a:cubicBezTo>
                    <a:pt x="9250" y="-95"/>
                    <a:pt x="8761" y="-95"/>
                    <a:pt x="8370" y="253"/>
                  </a:cubicBezTo>
                  <a:cubicBezTo>
                    <a:pt x="7979" y="602"/>
                    <a:pt x="7686" y="1299"/>
                    <a:pt x="7491" y="3668"/>
                  </a:cubicBezTo>
                  <a:cubicBezTo>
                    <a:pt x="7295" y="6037"/>
                    <a:pt x="7197" y="10078"/>
                    <a:pt x="7197" y="12517"/>
                  </a:cubicBezTo>
                  <a:cubicBezTo>
                    <a:pt x="7197" y="14955"/>
                    <a:pt x="7295" y="15791"/>
                    <a:pt x="7539" y="16488"/>
                  </a:cubicBezTo>
                  <a:cubicBezTo>
                    <a:pt x="7784" y="17185"/>
                    <a:pt x="8175" y="17742"/>
                    <a:pt x="8615" y="18021"/>
                  </a:cubicBezTo>
                  <a:cubicBezTo>
                    <a:pt x="9054" y="18300"/>
                    <a:pt x="9543" y="18300"/>
                    <a:pt x="9983" y="18021"/>
                  </a:cubicBezTo>
                  <a:cubicBezTo>
                    <a:pt x="10423" y="17742"/>
                    <a:pt x="10814" y="17185"/>
                    <a:pt x="11107" y="16558"/>
                  </a:cubicBezTo>
                  <a:cubicBezTo>
                    <a:pt x="11400" y="15931"/>
                    <a:pt x="11596" y="15234"/>
                    <a:pt x="11742" y="14537"/>
                  </a:cubicBezTo>
                  <a:cubicBezTo>
                    <a:pt x="11889" y="13840"/>
                    <a:pt x="11986" y="13144"/>
                    <a:pt x="11791" y="12865"/>
                  </a:cubicBezTo>
                  <a:cubicBezTo>
                    <a:pt x="11596" y="12586"/>
                    <a:pt x="11107" y="12726"/>
                    <a:pt x="10716" y="13144"/>
                  </a:cubicBezTo>
                  <a:cubicBezTo>
                    <a:pt x="10325" y="13562"/>
                    <a:pt x="10032" y="14259"/>
                    <a:pt x="9836" y="15164"/>
                  </a:cubicBezTo>
                  <a:cubicBezTo>
                    <a:pt x="9641" y="16070"/>
                    <a:pt x="9543" y="17185"/>
                    <a:pt x="9543" y="18091"/>
                  </a:cubicBezTo>
                  <a:cubicBezTo>
                    <a:pt x="9543" y="18997"/>
                    <a:pt x="9641" y="19693"/>
                    <a:pt x="9934" y="20042"/>
                  </a:cubicBezTo>
                  <a:cubicBezTo>
                    <a:pt x="10227" y="20390"/>
                    <a:pt x="10716" y="20390"/>
                    <a:pt x="11107" y="20111"/>
                  </a:cubicBezTo>
                  <a:cubicBezTo>
                    <a:pt x="11498" y="19833"/>
                    <a:pt x="11791" y="19275"/>
                    <a:pt x="12035" y="18648"/>
                  </a:cubicBezTo>
                  <a:cubicBezTo>
                    <a:pt x="12280" y="18021"/>
                    <a:pt x="12475" y="17324"/>
                    <a:pt x="12671" y="17324"/>
                  </a:cubicBezTo>
                  <a:cubicBezTo>
                    <a:pt x="12866" y="17324"/>
                    <a:pt x="13062" y="18021"/>
                    <a:pt x="13404" y="18300"/>
                  </a:cubicBezTo>
                  <a:cubicBezTo>
                    <a:pt x="13746" y="18579"/>
                    <a:pt x="14234" y="18439"/>
                    <a:pt x="15163" y="17115"/>
                  </a:cubicBezTo>
                  <a:cubicBezTo>
                    <a:pt x="16091" y="15791"/>
                    <a:pt x="17460" y="13283"/>
                    <a:pt x="18584" y="10496"/>
                  </a:cubicBezTo>
                  <a:cubicBezTo>
                    <a:pt x="19708" y="7709"/>
                    <a:pt x="20587" y="4643"/>
                    <a:pt x="21027" y="2762"/>
                  </a:cubicBezTo>
                  <a:cubicBezTo>
                    <a:pt x="21467" y="880"/>
                    <a:pt x="21467" y="184"/>
                    <a:pt x="21272" y="253"/>
                  </a:cubicBezTo>
                  <a:cubicBezTo>
                    <a:pt x="21076" y="323"/>
                    <a:pt x="20685" y="1159"/>
                    <a:pt x="20294" y="3807"/>
                  </a:cubicBezTo>
                  <a:cubicBezTo>
                    <a:pt x="19903" y="6455"/>
                    <a:pt x="19512" y="10914"/>
                    <a:pt x="19317" y="13492"/>
                  </a:cubicBezTo>
                  <a:cubicBezTo>
                    <a:pt x="19121" y="16070"/>
                    <a:pt x="19121" y="16767"/>
                    <a:pt x="19366" y="17394"/>
                  </a:cubicBezTo>
                  <a:cubicBezTo>
                    <a:pt x="19610" y="18021"/>
                    <a:pt x="20099" y="18579"/>
                    <a:pt x="20441" y="18439"/>
                  </a:cubicBezTo>
                  <a:cubicBezTo>
                    <a:pt x="20783" y="18300"/>
                    <a:pt x="20978" y="17464"/>
                    <a:pt x="21174" y="166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6" name="Line"/>
            <p:cNvSpPr/>
            <p:nvPr/>
          </p:nvSpPr>
          <p:spPr>
            <a:xfrm>
              <a:off x="11819429" y="4440592"/>
              <a:ext cx="212445" cy="128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208" fill="norm" stroke="1" extrusionOk="0">
                  <a:moveTo>
                    <a:pt x="2566" y="4007"/>
                  </a:moveTo>
                  <a:cubicBezTo>
                    <a:pt x="1283" y="2613"/>
                    <a:pt x="0" y="1220"/>
                    <a:pt x="0" y="523"/>
                  </a:cubicBezTo>
                  <a:cubicBezTo>
                    <a:pt x="0" y="-174"/>
                    <a:pt x="1283" y="-174"/>
                    <a:pt x="4598" y="523"/>
                  </a:cubicBezTo>
                  <a:cubicBezTo>
                    <a:pt x="7913" y="1220"/>
                    <a:pt x="13259" y="2613"/>
                    <a:pt x="16467" y="3136"/>
                  </a:cubicBezTo>
                  <a:cubicBezTo>
                    <a:pt x="19675" y="3658"/>
                    <a:pt x="20745" y="3310"/>
                    <a:pt x="20745" y="3310"/>
                  </a:cubicBezTo>
                  <a:cubicBezTo>
                    <a:pt x="20745" y="3310"/>
                    <a:pt x="19675" y="3658"/>
                    <a:pt x="18285" y="5749"/>
                  </a:cubicBezTo>
                  <a:cubicBezTo>
                    <a:pt x="16895" y="7839"/>
                    <a:pt x="15184" y="11671"/>
                    <a:pt x="14329" y="14458"/>
                  </a:cubicBezTo>
                  <a:cubicBezTo>
                    <a:pt x="13473" y="17245"/>
                    <a:pt x="13473" y="18987"/>
                    <a:pt x="14115" y="20032"/>
                  </a:cubicBezTo>
                  <a:cubicBezTo>
                    <a:pt x="14756" y="21078"/>
                    <a:pt x="16040" y="21426"/>
                    <a:pt x="17109" y="21078"/>
                  </a:cubicBezTo>
                  <a:cubicBezTo>
                    <a:pt x="18178" y="20729"/>
                    <a:pt x="19034" y="19684"/>
                    <a:pt x="19782" y="18465"/>
                  </a:cubicBezTo>
                  <a:cubicBezTo>
                    <a:pt x="20531" y="17245"/>
                    <a:pt x="21172" y="15852"/>
                    <a:pt x="21386" y="14110"/>
                  </a:cubicBezTo>
                  <a:cubicBezTo>
                    <a:pt x="21600" y="12368"/>
                    <a:pt x="21386" y="10278"/>
                    <a:pt x="20638" y="9581"/>
                  </a:cubicBezTo>
                  <a:cubicBezTo>
                    <a:pt x="19889" y="8884"/>
                    <a:pt x="18606" y="9581"/>
                    <a:pt x="17323" y="10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7" name="Line"/>
            <p:cNvSpPr/>
            <p:nvPr/>
          </p:nvSpPr>
          <p:spPr>
            <a:xfrm>
              <a:off x="12016279" y="4494567"/>
              <a:ext cx="82551" cy="103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020"/>
                  </a:moveTo>
                  <a:cubicBezTo>
                    <a:pt x="1108" y="8816"/>
                    <a:pt x="2215" y="6612"/>
                    <a:pt x="3046" y="4408"/>
                  </a:cubicBezTo>
                  <a:cubicBezTo>
                    <a:pt x="3877" y="2204"/>
                    <a:pt x="4431" y="0"/>
                    <a:pt x="4431" y="0"/>
                  </a:cubicBezTo>
                  <a:cubicBezTo>
                    <a:pt x="4431" y="0"/>
                    <a:pt x="3877" y="2204"/>
                    <a:pt x="5262" y="5510"/>
                  </a:cubicBezTo>
                  <a:cubicBezTo>
                    <a:pt x="6646" y="8816"/>
                    <a:pt x="9969" y="13224"/>
                    <a:pt x="12738" y="16090"/>
                  </a:cubicBezTo>
                  <a:cubicBezTo>
                    <a:pt x="15508" y="18955"/>
                    <a:pt x="17723" y="20278"/>
                    <a:pt x="19108" y="20939"/>
                  </a:cubicBezTo>
                  <a:cubicBezTo>
                    <a:pt x="20492" y="21600"/>
                    <a:pt x="21046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8" name="Line"/>
            <p:cNvSpPr/>
            <p:nvPr/>
          </p:nvSpPr>
          <p:spPr>
            <a:xfrm>
              <a:off x="9473014" y="4867448"/>
              <a:ext cx="320766" cy="43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430" fill="norm" stroke="1" extrusionOk="0">
                  <a:moveTo>
                    <a:pt x="7467" y="3653"/>
                  </a:moveTo>
                  <a:cubicBezTo>
                    <a:pt x="7609" y="3128"/>
                    <a:pt x="7751" y="2604"/>
                    <a:pt x="7822" y="1975"/>
                  </a:cubicBezTo>
                  <a:cubicBezTo>
                    <a:pt x="7893" y="1346"/>
                    <a:pt x="7893" y="612"/>
                    <a:pt x="7538" y="245"/>
                  </a:cubicBezTo>
                  <a:cubicBezTo>
                    <a:pt x="7182" y="-122"/>
                    <a:pt x="6472" y="-122"/>
                    <a:pt x="5477" y="560"/>
                  </a:cubicBezTo>
                  <a:cubicBezTo>
                    <a:pt x="4482" y="1241"/>
                    <a:pt x="3203" y="2604"/>
                    <a:pt x="2635" y="4754"/>
                  </a:cubicBezTo>
                  <a:cubicBezTo>
                    <a:pt x="2067" y="6903"/>
                    <a:pt x="2209" y="9839"/>
                    <a:pt x="2564" y="12356"/>
                  </a:cubicBezTo>
                  <a:cubicBezTo>
                    <a:pt x="2919" y="14872"/>
                    <a:pt x="3488" y="16969"/>
                    <a:pt x="3772" y="18280"/>
                  </a:cubicBezTo>
                  <a:cubicBezTo>
                    <a:pt x="4056" y="19591"/>
                    <a:pt x="4056" y="20115"/>
                    <a:pt x="3843" y="20587"/>
                  </a:cubicBezTo>
                  <a:cubicBezTo>
                    <a:pt x="3630" y="21059"/>
                    <a:pt x="3203" y="21478"/>
                    <a:pt x="2706" y="21426"/>
                  </a:cubicBezTo>
                  <a:cubicBezTo>
                    <a:pt x="2209" y="21373"/>
                    <a:pt x="1640" y="20849"/>
                    <a:pt x="1072" y="19958"/>
                  </a:cubicBezTo>
                  <a:cubicBezTo>
                    <a:pt x="503" y="19066"/>
                    <a:pt x="-65" y="17808"/>
                    <a:pt x="6" y="16969"/>
                  </a:cubicBezTo>
                  <a:cubicBezTo>
                    <a:pt x="77" y="16130"/>
                    <a:pt x="788" y="15711"/>
                    <a:pt x="2280" y="15134"/>
                  </a:cubicBezTo>
                  <a:cubicBezTo>
                    <a:pt x="3772" y="14558"/>
                    <a:pt x="6046" y="13824"/>
                    <a:pt x="7751" y="13195"/>
                  </a:cubicBezTo>
                  <a:cubicBezTo>
                    <a:pt x="9456" y="12565"/>
                    <a:pt x="10593" y="12041"/>
                    <a:pt x="10593" y="11779"/>
                  </a:cubicBezTo>
                  <a:cubicBezTo>
                    <a:pt x="10593" y="11517"/>
                    <a:pt x="9456" y="11517"/>
                    <a:pt x="8603" y="11674"/>
                  </a:cubicBezTo>
                  <a:cubicBezTo>
                    <a:pt x="7751" y="11831"/>
                    <a:pt x="7182" y="12146"/>
                    <a:pt x="6685" y="12618"/>
                  </a:cubicBezTo>
                  <a:cubicBezTo>
                    <a:pt x="6188" y="13090"/>
                    <a:pt x="5761" y="13719"/>
                    <a:pt x="5548" y="14348"/>
                  </a:cubicBezTo>
                  <a:cubicBezTo>
                    <a:pt x="5335" y="14977"/>
                    <a:pt x="5335" y="15606"/>
                    <a:pt x="5619" y="16078"/>
                  </a:cubicBezTo>
                  <a:cubicBezTo>
                    <a:pt x="5903" y="16550"/>
                    <a:pt x="6472" y="16864"/>
                    <a:pt x="7182" y="16917"/>
                  </a:cubicBezTo>
                  <a:cubicBezTo>
                    <a:pt x="7893" y="16969"/>
                    <a:pt x="8746" y="16760"/>
                    <a:pt x="9456" y="16183"/>
                  </a:cubicBezTo>
                  <a:cubicBezTo>
                    <a:pt x="10167" y="15606"/>
                    <a:pt x="10735" y="14662"/>
                    <a:pt x="11019" y="13928"/>
                  </a:cubicBezTo>
                  <a:cubicBezTo>
                    <a:pt x="11303" y="13195"/>
                    <a:pt x="11303" y="12670"/>
                    <a:pt x="11303" y="12146"/>
                  </a:cubicBezTo>
                  <a:cubicBezTo>
                    <a:pt x="11303" y="11622"/>
                    <a:pt x="11303" y="11097"/>
                    <a:pt x="11730" y="10888"/>
                  </a:cubicBezTo>
                  <a:cubicBezTo>
                    <a:pt x="12156" y="10678"/>
                    <a:pt x="13009" y="10783"/>
                    <a:pt x="14217" y="11464"/>
                  </a:cubicBezTo>
                  <a:cubicBezTo>
                    <a:pt x="15424" y="12146"/>
                    <a:pt x="16988" y="13404"/>
                    <a:pt x="17840" y="14453"/>
                  </a:cubicBezTo>
                  <a:cubicBezTo>
                    <a:pt x="18693" y="15501"/>
                    <a:pt x="18835" y="16340"/>
                    <a:pt x="18835" y="17022"/>
                  </a:cubicBezTo>
                  <a:cubicBezTo>
                    <a:pt x="18835" y="17703"/>
                    <a:pt x="18693" y="18228"/>
                    <a:pt x="18267" y="18542"/>
                  </a:cubicBezTo>
                  <a:cubicBezTo>
                    <a:pt x="17840" y="18857"/>
                    <a:pt x="17130" y="18961"/>
                    <a:pt x="16561" y="18804"/>
                  </a:cubicBezTo>
                  <a:cubicBezTo>
                    <a:pt x="15993" y="18647"/>
                    <a:pt x="15567" y="18228"/>
                    <a:pt x="15638" y="17231"/>
                  </a:cubicBezTo>
                  <a:cubicBezTo>
                    <a:pt x="15709" y="16235"/>
                    <a:pt x="16277" y="14662"/>
                    <a:pt x="17343" y="13404"/>
                  </a:cubicBezTo>
                  <a:cubicBezTo>
                    <a:pt x="18409" y="12146"/>
                    <a:pt x="19972" y="11202"/>
                    <a:pt x="21535" y="10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9" name="Line"/>
            <p:cNvSpPr/>
            <p:nvPr/>
          </p:nvSpPr>
          <p:spPr>
            <a:xfrm>
              <a:off x="10051694" y="5070527"/>
              <a:ext cx="104036" cy="154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277" fill="norm" stroke="1" extrusionOk="0">
                  <a:moveTo>
                    <a:pt x="16049" y="5807"/>
                  </a:moveTo>
                  <a:cubicBezTo>
                    <a:pt x="16049" y="4347"/>
                    <a:pt x="16049" y="2888"/>
                    <a:pt x="15185" y="1720"/>
                  </a:cubicBezTo>
                  <a:cubicBezTo>
                    <a:pt x="14321" y="553"/>
                    <a:pt x="12593" y="-323"/>
                    <a:pt x="10001" y="115"/>
                  </a:cubicBezTo>
                  <a:cubicBezTo>
                    <a:pt x="7409" y="553"/>
                    <a:pt x="3953" y="2304"/>
                    <a:pt x="2009" y="5661"/>
                  </a:cubicBezTo>
                  <a:cubicBezTo>
                    <a:pt x="65" y="9018"/>
                    <a:pt x="-367" y="13980"/>
                    <a:pt x="281" y="17045"/>
                  </a:cubicBezTo>
                  <a:cubicBezTo>
                    <a:pt x="929" y="20109"/>
                    <a:pt x="2657" y="21277"/>
                    <a:pt x="5897" y="21277"/>
                  </a:cubicBezTo>
                  <a:cubicBezTo>
                    <a:pt x="9137" y="21277"/>
                    <a:pt x="13889" y="20109"/>
                    <a:pt x="16913" y="17774"/>
                  </a:cubicBezTo>
                  <a:cubicBezTo>
                    <a:pt x="19937" y="15439"/>
                    <a:pt x="21233" y="11936"/>
                    <a:pt x="21233" y="9601"/>
                  </a:cubicBezTo>
                  <a:cubicBezTo>
                    <a:pt x="21233" y="7266"/>
                    <a:pt x="19937" y="6099"/>
                    <a:pt x="19289" y="5807"/>
                  </a:cubicBezTo>
                  <a:cubicBezTo>
                    <a:pt x="18641" y="5515"/>
                    <a:pt x="18641" y="6099"/>
                    <a:pt x="18641" y="66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0" name="Line"/>
            <p:cNvSpPr/>
            <p:nvPr/>
          </p:nvSpPr>
          <p:spPr>
            <a:xfrm>
              <a:off x="10194837" y="5093584"/>
              <a:ext cx="145043" cy="115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047" fill="norm" stroke="1" extrusionOk="0">
                  <a:moveTo>
                    <a:pt x="4547" y="0"/>
                  </a:moveTo>
                  <a:cubicBezTo>
                    <a:pt x="2981" y="1157"/>
                    <a:pt x="1416" y="2314"/>
                    <a:pt x="634" y="4821"/>
                  </a:cubicBezTo>
                  <a:cubicBezTo>
                    <a:pt x="-149" y="7329"/>
                    <a:pt x="-149" y="11186"/>
                    <a:pt x="321" y="14079"/>
                  </a:cubicBezTo>
                  <a:cubicBezTo>
                    <a:pt x="790" y="16971"/>
                    <a:pt x="1729" y="18900"/>
                    <a:pt x="2981" y="20057"/>
                  </a:cubicBezTo>
                  <a:cubicBezTo>
                    <a:pt x="4234" y="21214"/>
                    <a:pt x="5799" y="21600"/>
                    <a:pt x="7521" y="19864"/>
                  </a:cubicBezTo>
                  <a:cubicBezTo>
                    <a:pt x="9242" y="18129"/>
                    <a:pt x="11121" y="14271"/>
                    <a:pt x="12060" y="11379"/>
                  </a:cubicBezTo>
                  <a:cubicBezTo>
                    <a:pt x="12999" y="8486"/>
                    <a:pt x="12999" y="6557"/>
                    <a:pt x="12999" y="6557"/>
                  </a:cubicBezTo>
                  <a:cubicBezTo>
                    <a:pt x="12999" y="6557"/>
                    <a:pt x="12999" y="8486"/>
                    <a:pt x="13625" y="10029"/>
                  </a:cubicBezTo>
                  <a:cubicBezTo>
                    <a:pt x="14251" y="11571"/>
                    <a:pt x="15503" y="12729"/>
                    <a:pt x="16912" y="13307"/>
                  </a:cubicBezTo>
                  <a:cubicBezTo>
                    <a:pt x="18321" y="13886"/>
                    <a:pt x="19886" y="13886"/>
                    <a:pt x="21451" y="13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1" name="Line"/>
            <p:cNvSpPr/>
            <p:nvPr/>
          </p:nvSpPr>
          <p:spPr>
            <a:xfrm>
              <a:off x="10377979" y="5080321"/>
              <a:ext cx="127001" cy="177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7" fill="norm" stroke="1" extrusionOk="0">
                  <a:moveTo>
                    <a:pt x="0" y="821"/>
                  </a:moveTo>
                  <a:cubicBezTo>
                    <a:pt x="1800" y="318"/>
                    <a:pt x="3600" y="-184"/>
                    <a:pt x="5040" y="67"/>
                  </a:cubicBezTo>
                  <a:cubicBezTo>
                    <a:pt x="6480" y="318"/>
                    <a:pt x="7560" y="1323"/>
                    <a:pt x="8820" y="3835"/>
                  </a:cubicBezTo>
                  <a:cubicBezTo>
                    <a:pt x="10080" y="6346"/>
                    <a:pt x="11520" y="10365"/>
                    <a:pt x="12060" y="13128"/>
                  </a:cubicBezTo>
                  <a:cubicBezTo>
                    <a:pt x="12600" y="15890"/>
                    <a:pt x="12240" y="17397"/>
                    <a:pt x="11340" y="18779"/>
                  </a:cubicBezTo>
                  <a:cubicBezTo>
                    <a:pt x="10440" y="20160"/>
                    <a:pt x="9000" y="21416"/>
                    <a:pt x="8100" y="21039"/>
                  </a:cubicBezTo>
                  <a:cubicBezTo>
                    <a:pt x="7200" y="20663"/>
                    <a:pt x="6840" y="18653"/>
                    <a:pt x="9180" y="15388"/>
                  </a:cubicBezTo>
                  <a:cubicBezTo>
                    <a:pt x="11520" y="12123"/>
                    <a:pt x="16560" y="7602"/>
                    <a:pt x="21600" y="30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2" name="Line"/>
            <p:cNvSpPr/>
            <p:nvPr/>
          </p:nvSpPr>
          <p:spPr>
            <a:xfrm>
              <a:off x="10797079" y="4890564"/>
              <a:ext cx="323851" cy="374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0" y="21468"/>
                  </a:moveTo>
                  <a:cubicBezTo>
                    <a:pt x="1976" y="17828"/>
                    <a:pt x="3953" y="14187"/>
                    <a:pt x="6353" y="10668"/>
                  </a:cubicBezTo>
                  <a:cubicBezTo>
                    <a:pt x="8753" y="7149"/>
                    <a:pt x="11576" y="3751"/>
                    <a:pt x="13412" y="1931"/>
                  </a:cubicBezTo>
                  <a:cubicBezTo>
                    <a:pt x="15247" y="111"/>
                    <a:pt x="16094" y="-132"/>
                    <a:pt x="16588" y="50"/>
                  </a:cubicBezTo>
                  <a:cubicBezTo>
                    <a:pt x="17082" y="232"/>
                    <a:pt x="17224" y="839"/>
                    <a:pt x="17224" y="3326"/>
                  </a:cubicBezTo>
                  <a:cubicBezTo>
                    <a:pt x="17224" y="5814"/>
                    <a:pt x="17082" y="10183"/>
                    <a:pt x="16800" y="13095"/>
                  </a:cubicBezTo>
                  <a:cubicBezTo>
                    <a:pt x="16518" y="16007"/>
                    <a:pt x="16094" y="17464"/>
                    <a:pt x="15812" y="18495"/>
                  </a:cubicBezTo>
                  <a:cubicBezTo>
                    <a:pt x="15529" y="19526"/>
                    <a:pt x="15388" y="20133"/>
                    <a:pt x="15035" y="20619"/>
                  </a:cubicBezTo>
                  <a:cubicBezTo>
                    <a:pt x="14682" y="21104"/>
                    <a:pt x="14118" y="21468"/>
                    <a:pt x="13341" y="21043"/>
                  </a:cubicBezTo>
                  <a:cubicBezTo>
                    <a:pt x="12565" y="20619"/>
                    <a:pt x="11576" y="19405"/>
                    <a:pt x="10659" y="18252"/>
                  </a:cubicBezTo>
                  <a:cubicBezTo>
                    <a:pt x="9741" y="17099"/>
                    <a:pt x="8894" y="16007"/>
                    <a:pt x="8329" y="15037"/>
                  </a:cubicBezTo>
                  <a:cubicBezTo>
                    <a:pt x="7765" y="14066"/>
                    <a:pt x="7482" y="13216"/>
                    <a:pt x="7765" y="12731"/>
                  </a:cubicBezTo>
                  <a:cubicBezTo>
                    <a:pt x="8047" y="12246"/>
                    <a:pt x="8894" y="12124"/>
                    <a:pt x="11294" y="11699"/>
                  </a:cubicBezTo>
                  <a:cubicBezTo>
                    <a:pt x="13694" y="11275"/>
                    <a:pt x="17647" y="10547"/>
                    <a:pt x="21600" y="98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3" name="Line"/>
            <p:cNvSpPr/>
            <p:nvPr/>
          </p:nvSpPr>
          <p:spPr>
            <a:xfrm>
              <a:off x="11121939" y="4910063"/>
              <a:ext cx="151391" cy="317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291" fill="norm" stroke="1" extrusionOk="0">
                  <a:moveTo>
                    <a:pt x="6157" y="8058"/>
                  </a:moveTo>
                  <a:cubicBezTo>
                    <a:pt x="4657" y="11753"/>
                    <a:pt x="3157" y="15448"/>
                    <a:pt x="2107" y="17792"/>
                  </a:cubicBezTo>
                  <a:cubicBezTo>
                    <a:pt x="1057" y="20137"/>
                    <a:pt x="457" y="21132"/>
                    <a:pt x="157" y="21274"/>
                  </a:cubicBezTo>
                  <a:cubicBezTo>
                    <a:pt x="-143" y="21416"/>
                    <a:pt x="-143" y="20705"/>
                    <a:pt x="1357" y="18290"/>
                  </a:cubicBezTo>
                  <a:cubicBezTo>
                    <a:pt x="2857" y="15874"/>
                    <a:pt x="5857" y="11753"/>
                    <a:pt x="8557" y="8484"/>
                  </a:cubicBezTo>
                  <a:cubicBezTo>
                    <a:pt x="11257" y="5216"/>
                    <a:pt x="13657" y="2800"/>
                    <a:pt x="15607" y="1450"/>
                  </a:cubicBezTo>
                  <a:cubicBezTo>
                    <a:pt x="17557" y="100"/>
                    <a:pt x="19057" y="-184"/>
                    <a:pt x="19807" y="100"/>
                  </a:cubicBezTo>
                  <a:cubicBezTo>
                    <a:pt x="20557" y="384"/>
                    <a:pt x="20557" y="1237"/>
                    <a:pt x="19507" y="2800"/>
                  </a:cubicBezTo>
                  <a:cubicBezTo>
                    <a:pt x="18457" y="4363"/>
                    <a:pt x="16357" y="6637"/>
                    <a:pt x="14107" y="8200"/>
                  </a:cubicBezTo>
                  <a:cubicBezTo>
                    <a:pt x="11857" y="9763"/>
                    <a:pt x="9457" y="10616"/>
                    <a:pt x="7507" y="11113"/>
                  </a:cubicBezTo>
                  <a:cubicBezTo>
                    <a:pt x="5557" y="11611"/>
                    <a:pt x="4057" y="11753"/>
                    <a:pt x="3757" y="12108"/>
                  </a:cubicBezTo>
                  <a:cubicBezTo>
                    <a:pt x="3457" y="12463"/>
                    <a:pt x="4357" y="13032"/>
                    <a:pt x="6757" y="14169"/>
                  </a:cubicBezTo>
                  <a:cubicBezTo>
                    <a:pt x="9157" y="15305"/>
                    <a:pt x="13057" y="17011"/>
                    <a:pt x="15757" y="17934"/>
                  </a:cubicBezTo>
                  <a:cubicBezTo>
                    <a:pt x="18457" y="18858"/>
                    <a:pt x="19957" y="19000"/>
                    <a:pt x="21457" y="191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4" name="Line"/>
            <p:cNvSpPr/>
            <p:nvPr/>
          </p:nvSpPr>
          <p:spPr>
            <a:xfrm>
              <a:off x="11361018" y="4885953"/>
              <a:ext cx="96462" cy="334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477" fill="norm" stroke="1" extrusionOk="0">
                  <a:moveTo>
                    <a:pt x="20944" y="1507"/>
                  </a:moveTo>
                  <a:cubicBezTo>
                    <a:pt x="19565" y="964"/>
                    <a:pt x="18187" y="420"/>
                    <a:pt x="16348" y="149"/>
                  </a:cubicBezTo>
                  <a:cubicBezTo>
                    <a:pt x="14510" y="-123"/>
                    <a:pt x="12212" y="-123"/>
                    <a:pt x="9225" y="1032"/>
                  </a:cubicBezTo>
                  <a:cubicBezTo>
                    <a:pt x="6238" y="2186"/>
                    <a:pt x="2561" y="4496"/>
                    <a:pt x="953" y="7552"/>
                  </a:cubicBezTo>
                  <a:cubicBezTo>
                    <a:pt x="-656" y="10609"/>
                    <a:pt x="-196" y="14413"/>
                    <a:pt x="2101" y="16858"/>
                  </a:cubicBezTo>
                  <a:cubicBezTo>
                    <a:pt x="4399" y="19303"/>
                    <a:pt x="8535" y="20390"/>
                    <a:pt x="12672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5" name="Line"/>
            <p:cNvSpPr/>
            <p:nvPr/>
          </p:nvSpPr>
          <p:spPr>
            <a:xfrm>
              <a:off x="11429184" y="4977675"/>
              <a:ext cx="160867" cy="405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321" fill="norm" stroke="1" extrusionOk="0">
                  <a:moveTo>
                    <a:pt x="7025" y="8101"/>
                  </a:moveTo>
                  <a:cubicBezTo>
                    <a:pt x="5640" y="10885"/>
                    <a:pt x="4256" y="13668"/>
                    <a:pt x="3425" y="15672"/>
                  </a:cubicBezTo>
                  <a:cubicBezTo>
                    <a:pt x="2594" y="17676"/>
                    <a:pt x="2317" y="18901"/>
                    <a:pt x="1763" y="19848"/>
                  </a:cubicBezTo>
                  <a:cubicBezTo>
                    <a:pt x="1210" y="20794"/>
                    <a:pt x="379" y="21462"/>
                    <a:pt x="102" y="21295"/>
                  </a:cubicBezTo>
                  <a:cubicBezTo>
                    <a:pt x="-175" y="21128"/>
                    <a:pt x="102" y="20126"/>
                    <a:pt x="1071" y="17509"/>
                  </a:cubicBezTo>
                  <a:cubicBezTo>
                    <a:pt x="2040" y="14893"/>
                    <a:pt x="3702" y="10662"/>
                    <a:pt x="5087" y="7767"/>
                  </a:cubicBezTo>
                  <a:cubicBezTo>
                    <a:pt x="6471" y="4872"/>
                    <a:pt x="7579" y="3314"/>
                    <a:pt x="8548" y="2200"/>
                  </a:cubicBezTo>
                  <a:cubicBezTo>
                    <a:pt x="9517" y="1087"/>
                    <a:pt x="10348" y="419"/>
                    <a:pt x="11733" y="140"/>
                  </a:cubicBezTo>
                  <a:cubicBezTo>
                    <a:pt x="13117" y="-138"/>
                    <a:pt x="15056" y="-27"/>
                    <a:pt x="16579" y="697"/>
                  </a:cubicBezTo>
                  <a:cubicBezTo>
                    <a:pt x="18102" y="1421"/>
                    <a:pt x="19210" y="2757"/>
                    <a:pt x="20040" y="4037"/>
                  </a:cubicBezTo>
                  <a:cubicBezTo>
                    <a:pt x="20871" y="5318"/>
                    <a:pt x="21425" y="6542"/>
                    <a:pt x="20733" y="7656"/>
                  </a:cubicBezTo>
                  <a:cubicBezTo>
                    <a:pt x="20040" y="8769"/>
                    <a:pt x="18102" y="9771"/>
                    <a:pt x="16163" y="10328"/>
                  </a:cubicBezTo>
                  <a:cubicBezTo>
                    <a:pt x="14225" y="10885"/>
                    <a:pt x="12287" y="10996"/>
                    <a:pt x="10763" y="10217"/>
                  </a:cubicBezTo>
                  <a:cubicBezTo>
                    <a:pt x="9240" y="9437"/>
                    <a:pt x="8133" y="7767"/>
                    <a:pt x="7025" y="6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6" name="Line"/>
            <p:cNvSpPr/>
            <p:nvPr/>
          </p:nvSpPr>
          <p:spPr>
            <a:xfrm>
              <a:off x="11584479" y="4896734"/>
              <a:ext cx="108162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0" h="21600" fill="norm" stroke="1" extrusionOk="0">
                  <a:moveTo>
                    <a:pt x="4800" y="0"/>
                  </a:moveTo>
                  <a:cubicBezTo>
                    <a:pt x="10800" y="2850"/>
                    <a:pt x="16800" y="5700"/>
                    <a:pt x="19200" y="8400"/>
                  </a:cubicBezTo>
                  <a:cubicBezTo>
                    <a:pt x="21600" y="11100"/>
                    <a:pt x="20400" y="13650"/>
                    <a:pt x="16600" y="15825"/>
                  </a:cubicBezTo>
                  <a:cubicBezTo>
                    <a:pt x="12800" y="18000"/>
                    <a:pt x="640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7" name="Line"/>
            <p:cNvSpPr/>
            <p:nvPr/>
          </p:nvSpPr>
          <p:spPr>
            <a:xfrm>
              <a:off x="11873316" y="5044490"/>
              <a:ext cx="123914" cy="130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0792" fill="norm" stroke="1" extrusionOk="0">
                  <a:moveTo>
                    <a:pt x="2761" y="12890"/>
                  </a:moveTo>
                  <a:cubicBezTo>
                    <a:pt x="4591" y="13228"/>
                    <a:pt x="6422" y="13566"/>
                    <a:pt x="8801" y="12553"/>
                  </a:cubicBezTo>
                  <a:cubicBezTo>
                    <a:pt x="11181" y="11541"/>
                    <a:pt x="14110" y="9178"/>
                    <a:pt x="15757" y="7153"/>
                  </a:cubicBezTo>
                  <a:cubicBezTo>
                    <a:pt x="17405" y="5128"/>
                    <a:pt x="17771" y="3440"/>
                    <a:pt x="17222" y="2090"/>
                  </a:cubicBezTo>
                  <a:cubicBezTo>
                    <a:pt x="16673" y="740"/>
                    <a:pt x="15208" y="-272"/>
                    <a:pt x="12829" y="65"/>
                  </a:cubicBezTo>
                  <a:cubicBezTo>
                    <a:pt x="10449" y="403"/>
                    <a:pt x="7154" y="2090"/>
                    <a:pt x="4591" y="4453"/>
                  </a:cubicBezTo>
                  <a:cubicBezTo>
                    <a:pt x="2029" y="6815"/>
                    <a:pt x="198" y="9853"/>
                    <a:pt x="15" y="12890"/>
                  </a:cubicBezTo>
                  <a:cubicBezTo>
                    <a:pt x="-168" y="15928"/>
                    <a:pt x="1296" y="18965"/>
                    <a:pt x="5140" y="20147"/>
                  </a:cubicBezTo>
                  <a:cubicBezTo>
                    <a:pt x="8985" y="21328"/>
                    <a:pt x="15208" y="20653"/>
                    <a:pt x="21432" y="19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8" name="Line"/>
            <p:cNvSpPr/>
            <p:nvPr/>
          </p:nvSpPr>
          <p:spPr>
            <a:xfrm>
              <a:off x="11988101" y="5075446"/>
              <a:ext cx="110729" cy="299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355" fill="norm" stroke="1" extrusionOk="0">
                  <a:moveTo>
                    <a:pt x="15207" y="3560"/>
                  </a:moveTo>
                  <a:cubicBezTo>
                    <a:pt x="16022" y="2805"/>
                    <a:pt x="16837" y="2050"/>
                    <a:pt x="16429" y="1445"/>
                  </a:cubicBezTo>
                  <a:cubicBezTo>
                    <a:pt x="16022" y="841"/>
                    <a:pt x="14392" y="388"/>
                    <a:pt x="12558" y="162"/>
                  </a:cubicBezTo>
                  <a:cubicBezTo>
                    <a:pt x="10724" y="-65"/>
                    <a:pt x="8686" y="-65"/>
                    <a:pt x="7056" y="237"/>
                  </a:cubicBezTo>
                  <a:cubicBezTo>
                    <a:pt x="5426" y="539"/>
                    <a:pt x="4203" y="1143"/>
                    <a:pt x="2980" y="1823"/>
                  </a:cubicBezTo>
                  <a:cubicBezTo>
                    <a:pt x="1758" y="2503"/>
                    <a:pt x="535" y="3258"/>
                    <a:pt x="1146" y="3560"/>
                  </a:cubicBezTo>
                  <a:cubicBezTo>
                    <a:pt x="1758" y="3862"/>
                    <a:pt x="4203" y="3711"/>
                    <a:pt x="6445" y="3560"/>
                  </a:cubicBezTo>
                  <a:cubicBezTo>
                    <a:pt x="8686" y="3409"/>
                    <a:pt x="10724" y="3258"/>
                    <a:pt x="11946" y="3560"/>
                  </a:cubicBezTo>
                  <a:cubicBezTo>
                    <a:pt x="13169" y="3862"/>
                    <a:pt x="13577" y="4618"/>
                    <a:pt x="12762" y="6581"/>
                  </a:cubicBezTo>
                  <a:cubicBezTo>
                    <a:pt x="11946" y="8545"/>
                    <a:pt x="9909" y="11717"/>
                    <a:pt x="8075" y="14209"/>
                  </a:cubicBezTo>
                  <a:cubicBezTo>
                    <a:pt x="6241" y="16701"/>
                    <a:pt x="4611" y="18514"/>
                    <a:pt x="3184" y="19722"/>
                  </a:cubicBezTo>
                  <a:cubicBezTo>
                    <a:pt x="1758" y="20931"/>
                    <a:pt x="535" y="21535"/>
                    <a:pt x="128" y="21308"/>
                  </a:cubicBezTo>
                  <a:cubicBezTo>
                    <a:pt x="-280" y="21082"/>
                    <a:pt x="128" y="20025"/>
                    <a:pt x="3795" y="17759"/>
                  </a:cubicBezTo>
                  <a:cubicBezTo>
                    <a:pt x="7463" y="15493"/>
                    <a:pt x="14392" y="12019"/>
                    <a:pt x="21320" y="8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9" name="Line"/>
            <p:cNvSpPr/>
            <p:nvPr/>
          </p:nvSpPr>
          <p:spPr>
            <a:xfrm>
              <a:off x="12137434" y="5080884"/>
              <a:ext cx="209046" cy="99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191" fill="norm" stroke="1" extrusionOk="0">
                  <a:moveTo>
                    <a:pt x="3875" y="0"/>
                  </a:moveTo>
                  <a:cubicBezTo>
                    <a:pt x="2784" y="1350"/>
                    <a:pt x="1693" y="2700"/>
                    <a:pt x="1039" y="4500"/>
                  </a:cubicBezTo>
                  <a:cubicBezTo>
                    <a:pt x="384" y="6300"/>
                    <a:pt x="166" y="8550"/>
                    <a:pt x="57" y="10800"/>
                  </a:cubicBezTo>
                  <a:cubicBezTo>
                    <a:pt x="-52" y="13050"/>
                    <a:pt x="-52" y="15300"/>
                    <a:pt x="493" y="16650"/>
                  </a:cubicBezTo>
                  <a:cubicBezTo>
                    <a:pt x="1039" y="18000"/>
                    <a:pt x="2130" y="18450"/>
                    <a:pt x="3766" y="18000"/>
                  </a:cubicBezTo>
                  <a:cubicBezTo>
                    <a:pt x="5403" y="17550"/>
                    <a:pt x="7584" y="16200"/>
                    <a:pt x="9766" y="15525"/>
                  </a:cubicBezTo>
                  <a:cubicBezTo>
                    <a:pt x="11948" y="14850"/>
                    <a:pt x="14130" y="14850"/>
                    <a:pt x="15548" y="13950"/>
                  </a:cubicBezTo>
                  <a:cubicBezTo>
                    <a:pt x="16966" y="13050"/>
                    <a:pt x="17621" y="11250"/>
                    <a:pt x="17403" y="10350"/>
                  </a:cubicBezTo>
                  <a:cubicBezTo>
                    <a:pt x="17184" y="9450"/>
                    <a:pt x="16093" y="9450"/>
                    <a:pt x="15548" y="11475"/>
                  </a:cubicBezTo>
                  <a:cubicBezTo>
                    <a:pt x="15003" y="13500"/>
                    <a:pt x="15003" y="17550"/>
                    <a:pt x="15548" y="19575"/>
                  </a:cubicBezTo>
                  <a:cubicBezTo>
                    <a:pt x="16093" y="21600"/>
                    <a:pt x="17184" y="21600"/>
                    <a:pt x="18275" y="20250"/>
                  </a:cubicBezTo>
                  <a:cubicBezTo>
                    <a:pt x="19366" y="18900"/>
                    <a:pt x="20457" y="16200"/>
                    <a:pt x="21548" y="13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0" name="Line"/>
            <p:cNvSpPr/>
            <p:nvPr/>
          </p:nvSpPr>
          <p:spPr>
            <a:xfrm>
              <a:off x="12391871" y="4899822"/>
              <a:ext cx="81609" cy="265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352" fill="norm" stroke="1" extrusionOk="0">
                  <a:moveTo>
                    <a:pt x="13045" y="5875"/>
                  </a:moveTo>
                  <a:cubicBezTo>
                    <a:pt x="14707" y="4514"/>
                    <a:pt x="16368" y="3153"/>
                    <a:pt x="17476" y="2048"/>
                  </a:cubicBezTo>
                  <a:cubicBezTo>
                    <a:pt x="18584" y="942"/>
                    <a:pt x="19138" y="92"/>
                    <a:pt x="18307" y="7"/>
                  </a:cubicBezTo>
                  <a:cubicBezTo>
                    <a:pt x="17476" y="-78"/>
                    <a:pt x="15261" y="602"/>
                    <a:pt x="11938" y="2983"/>
                  </a:cubicBezTo>
                  <a:cubicBezTo>
                    <a:pt x="8615" y="5365"/>
                    <a:pt x="4184" y="9446"/>
                    <a:pt x="1968" y="12423"/>
                  </a:cubicBezTo>
                  <a:cubicBezTo>
                    <a:pt x="-247" y="15399"/>
                    <a:pt x="-247" y="17270"/>
                    <a:pt x="584" y="18631"/>
                  </a:cubicBezTo>
                  <a:cubicBezTo>
                    <a:pt x="1415" y="19991"/>
                    <a:pt x="3076" y="20842"/>
                    <a:pt x="5291" y="21182"/>
                  </a:cubicBezTo>
                  <a:cubicBezTo>
                    <a:pt x="7507" y="21522"/>
                    <a:pt x="10276" y="21352"/>
                    <a:pt x="11384" y="20672"/>
                  </a:cubicBezTo>
                  <a:cubicBezTo>
                    <a:pt x="12491" y="19991"/>
                    <a:pt x="11938" y="18801"/>
                    <a:pt x="10276" y="17865"/>
                  </a:cubicBezTo>
                  <a:cubicBezTo>
                    <a:pt x="8615" y="16930"/>
                    <a:pt x="5845" y="16250"/>
                    <a:pt x="3630" y="15569"/>
                  </a:cubicBezTo>
                  <a:cubicBezTo>
                    <a:pt x="1415" y="14889"/>
                    <a:pt x="-247" y="14209"/>
                    <a:pt x="30" y="13613"/>
                  </a:cubicBezTo>
                  <a:cubicBezTo>
                    <a:pt x="307" y="13018"/>
                    <a:pt x="2522" y="12508"/>
                    <a:pt x="4738" y="12508"/>
                  </a:cubicBezTo>
                  <a:cubicBezTo>
                    <a:pt x="6953" y="12508"/>
                    <a:pt x="9168" y="13018"/>
                    <a:pt x="10830" y="13698"/>
                  </a:cubicBezTo>
                  <a:cubicBezTo>
                    <a:pt x="12491" y="14379"/>
                    <a:pt x="13599" y="15229"/>
                    <a:pt x="14707" y="16420"/>
                  </a:cubicBezTo>
                  <a:cubicBezTo>
                    <a:pt x="15815" y="17610"/>
                    <a:pt x="16922" y="19141"/>
                    <a:pt x="17753" y="19396"/>
                  </a:cubicBezTo>
                  <a:cubicBezTo>
                    <a:pt x="18584" y="19651"/>
                    <a:pt x="19138" y="18631"/>
                    <a:pt x="19691" y="16760"/>
                  </a:cubicBezTo>
                  <a:cubicBezTo>
                    <a:pt x="20245" y="14889"/>
                    <a:pt x="20799" y="12168"/>
                    <a:pt x="21353" y="9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1" name="Line"/>
            <p:cNvSpPr/>
            <p:nvPr/>
          </p:nvSpPr>
          <p:spPr>
            <a:xfrm>
              <a:off x="12508651" y="5042784"/>
              <a:ext cx="72779" cy="68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069" fill="norm" stroke="1" extrusionOk="0">
                  <a:moveTo>
                    <a:pt x="13813" y="7855"/>
                  </a:moveTo>
                  <a:cubicBezTo>
                    <a:pt x="10728" y="6545"/>
                    <a:pt x="7642" y="5236"/>
                    <a:pt x="5173" y="6218"/>
                  </a:cubicBezTo>
                  <a:cubicBezTo>
                    <a:pt x="2705" y="7200"/>
                    <a:pt x="853" y="10473"/>
                    <a:pt x="236" y="13745"/>
                  </a:cubicBezTo>
                  <a:cubicBezTo>
                    <a:pt x="-381" y="17018"/>
                    <a:pt x="236" y="20291"/>
                    <a:pt x="1779" y="20945"/>
                  </a:cubicBezTo>
                  <a:cubicBezTo>
                    <a:pt x="3322" y="21600"/>
                    <a:pt x="5790" y="19636"/>
                    <a:pt x="9185" y="15709"/>
                  </a:cubicBezTo>
                  <a:cubicBezTo>
                    <a:pt x="12579" y="11782"/>
                    <a:pt x="16899" y="5891"/>
                    <a:pt x="212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2" name="Line"/>
            <p:cNvSpPr/>
            <p:nvPr/>
          </p:nvSpPr>
          <p:spPr>
            <a:xfrm>
              <a:off x="12592910" y="5017384"/>
              <a:ext cx="77420" cy="101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215" fill="norm" stroke="1" extrusionOk="0">
                  <a:moveTo>
                    <a:pt x="12595" y="2645"/>
                  </a:moveTo>
                  <a:cubicBezTo>
                    <a:pt x="9093" y="6612"/>
                    <a:pt x="5590" y="10580"/>
                    <a:pt x="3255" y="14106"/>
                  </a:cubicBezTo>
                  <a:cubicBezTo>
                    <a:pt x="920" y="17633"/>
                    <a:pt x="-248" y="20718"/>
                    <a:pt x="44" y="21159"/>
                  </a:cubicBezTo>
                  <a:cubicBezTo>
                    <a:pt x="336" y="21600"/>
                    <a:pt x="2087" y="19396"/>
                    <a:pt x="5882" y="15429"/>
                  </a:cubicBezTo>
                  <a:cubicBezTo>
                    <a:pt x="9676" y="11461"/>
                    <a:pt x="15514" y="5731"/>
                    <a:pt x="213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343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-12701" y="2846279"/>
              <a:ext cx="3879814" cy="4537539"/>
            </a:xfrm>
            <a:prstGeom prst="rect">
              <a:avLst/>
            </a:prstGeom>
            <a:effectLst/>
          </p:spPr>
        </p:pic>
        <p:pic>
          <p:nvPicPr>
            <p:cNvPr id="3345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3638911" y="6890634"/>
              <a:ext cx="3014847" cy="425451"/>
            </a:xfrm>
            <a:prstGeom prst="rect">
              <a:avLst/>
            </a:prstGeom>
            <a:effectLst/>
          </p:spPr>
        </p:pic>
        <p:pic>
          <p:nvPicPr>
            <p:cNvPr id="3347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6443683" y="6831152"/>
              <a:ext cx="254525" cy="376983"/>
            </a:xfrm>
            <a:prstGeom prst="rect">
              <a:avLst/>
            </a:prstGeom>
            <a:effectLst/>
          </p:spPr>
        </p:pic>
        <p:pic>
          <p:nvPicPr>
            <p:cNvPr id="3349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5627551" y="6656370"/>
              <a:ext cx="205275" cy="240430"/>
            </a:xfrm>
            <a:prstGeom prst="rect">
              <a:avLst/>
            </a:prstGeom>
            <a:effectLst/>
          </p:spPr>
        </p:pic>
        <p:pic>
          <p:nvPicPr>
            <p:cNvPr id="3351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5854614" y="6617584"/>
              <a:ext cx="224416" cy="281132"/>
            </a:xfrm>
            <a:prstGeom prst="rect">
              <a:avLst/>
            </a:prstGeom>
            <a:effectLst/>
          </p:spPr>
        </p:pic>
        <p:pic>
          <p:nvPicPr>
            <p:cNvPr id="3353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6072679" y="6587650"/>
              <a:ext cx="164963" cy="302985"/>
            </a:xfrm>
            <a:prstGeom prst="rect">
              <a:avLst/>
            </a:prstGeom>
            <a:effectLst/>
          </p:spPr>
        </p:pic>
        <p:pic>
          <p:nvPicPr>
            <p:cNvPr id="3355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7301128" y="6562550"/>
              <a:ext cx="231106" cy="604018"/>
            </a:xfrm>
            <a:prstGeom prst="rect">
              <a:avLst/>
            </a:prstGeom>
            <a:effectLst/>
          </p:spPr>
        </p:pic>
        <p:pic>
          <p:nvPicPr>
            <p:cNvPr id="3357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7585683" y="6750934"/>
              <a:ext cx="93547" cy="160481"/>
            </a:xfrm>
            <a:prstGeom prst="rect">
              <a:avLst/>
            </a:prstGeom>
            <a:effectLst/>
          </p:spPr>
        </p:pic>
        <p:pic>
          <p:nvPicPr>
            <p:cNvPr id="3359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7253779" y="6246985"/>
              <a:ext cx="241301" cy="179103"/>
            </a:xfrm>
            <a:prstGeom prst="rect">
              <a:avLst/>
            </a:prstGeom>
            <a:effectLst/>
          </p:spPr>
        </p:pic>
        <p:pic>
          <p:nvPicPr>
            <p:cNvPr id="3361" name="Line Line" descr="Line Lin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7812579" y="6896984"/>
              <a:ext cx="101601" cy="152401"/>
            </a:xfrm>
            <a:prstGeom prst="rect">
              <a:avLst/>
            </a:prstGeom>
            <a:effectLst/>
          </p:spPr>
        </p:pic>
        <p:pic>
          <p:nvPicPr>
            <p:cNvPr id="3363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7964979" y="6561880"/>
              <a:ext cx="241845" cy="627205"/>
            </a:xfrm>
            <a:prstGeom prst="rect">
              <a:avLst/>
            </a:prstGeom>
            <a:effectLst/>
          </p:spPr>
        </p:pic>
        <p:pic>
          <p:nvPicPr>
            <p:cNvPr id="3365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8238029" y="6763634"/>
              <a:ext cx="49099" cy="133351"/>
            </a:xfrm>
            <a:prstGeom prst="rect">
              <a:avLst/>
            </a:prstGeom>
            <a:effectLst/>
          </p:spPr>
        </p:pic>
        <p:pic>
          <p:nvPicPr>
            <p:cNvPr id="3367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8107578" y="6303996"/>
              <a:ext cx="181252" cy="161189"/>
            </a:xfrm>
            <a:prstGeom prst="rect">
              <a:avLst/>
            </a:prstGeom>
            <a:effectLst/>
          </p:spPr>
        </p:pic>
        <p:pic>
          <p:nvPicPr>
            <p:cNvPr id="3369" name="Line Line" descr="Line Lin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8396779" y="6858884"/>
              <a:ext cx="107951" cy="101601"/>
            </a:xfrm>
            <a:prstGeom prst="rect">
              <a:avLst/>
            </a:prstGeom>
            <a:effectLst/>
          </p:spPr>
        </p:pic>
        <p:pic>
          <p:nvPicPr>
            <p:cNvPr id="3371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8568229" y="6516929"/>
              <a:ext cx="259557" cy="589606"/>
            </a:xfrm>
            <a:prstGeom prst="rect">
              <a:avLst/>
            </a:prstGeom>
            <a:effectLst/>
          </p:spPr>
        </p:pic>
        <p:pic>
          <p:nvPicPr>
            <p:cNvPr id="3373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8873029" y="6688613"/>
              <a:ext cx="158751" cy="122382"/>
            </a:xfrm>
            <a:prstGeom prst="rect">
              <a:avLst/>
            </a:prstGeom>
            <a:effectLst/>
          </p:spPr>
        </p:pic>
        <p:pic>
          <p:nvPicPr>
            <p:cNvPr id="3375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8695229" y="6305958"/>
              <a:ext cx="209551" cy="158027"/>
            </a:xfrm>
            <a:prstGeom prst="rect">
              <a:avLst/>
            </a:prstGeom>
            <a:effectLst/>
          </p:spPr>
        </p:pic>
        <p:pic>
          <p:nvPicPr>
            <p:cNvPr id="3377" name="Line Line" descr="Line Lin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9120679" y="6814434"/>
              <a:ext cx="76201" cy="107951"/>
            </a:xfrm>
            <a:prstGeom prst="rect">
              <a:avLst/>
            </a:prstGeom>
            <a:effectLst/>
          </p:spPr>
        </p:pic>
        <p:pic>
          <p:nvPicPr>
            <p:cNvPr id="3379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9215929" y="6464919"/>
              <a:ext cx="256518" cy="641616"/>
            </a:xfrm>
            <a:prstGeom prst="rect">
              <a:avLst/>
            </a:prstGeom>
            <a:effectLst/>
          </p:spPr>
        </p:pic>
        <p:pic>
          <p:nvPicPr>
            <p:cNvPr id="3381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9488979" y="6663042"/>
              <a:ext cx="143095" cy="170443"/>
            </a:xfrm>
            <a:prstGeom prst="rect">
              <a:avLst/>
            </a:prstGeom>
            <a:effectLst/>
          </p:spPr>
        </p:pic>
        <p:pic>
          <p:nvPicPr>
            <p:cNvPr id="3383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9309953" y="6229317"/>
              <a:ext cx="179027" cy="159668"/>
            </a:xfrm>
            <a:prstGeom prst="rect">
              <a:avLst/>
            </a:prstGeom>
            <a:effectLst/>
          </p:spPr>
        </p:pic>
        <p:pic>
          <p:nvPicPr>
            <p:cNvPr id="3385" name="Line Line" descr="Line Lin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9812829" y="6541384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3387" name="Line Line" descr="Line Lin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9793779" y="6744584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3389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10061205" y="6509376"/>
              <a:ext cx="186102" cy="580116"/>
            </a:xfrm>
            <a:prstGeom prst="rect">
              <a:avLst/>
            </a:prstGeom>
            <a:effectLst/>
          </p:spPr>
        </p:pic>
        <p:pic>
          <p:nvPicPr>
            <p:cNvPr id="3391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10276379" y="6719184"/>
              <a:ext cx="63501" cy="120920"/>
            </a:xfrm>
            <a:prstGeom prst="rect">
              <a:avLst/>
            </a:prstGeom>
            <a:effectLst/>
          </p:spPr>
        </p:pic>
        <p:pic>
          <p:nvPicPr>
            <p:cNvPr id="3393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10333529" y="6712834"/>
              <a:ext cx="52023" cy="146051"/>
            </a:xfrm>
            <a:prstGeom prst="rect">
              <a:avLst/>
            </a:prstGeom>
            <a:effectLst/>
          </p:spPr>
        </p:pic>
        <p:pic>
          <p:nvPicPr>
            <p:cNvPr id="3395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10091704" y="6231938"/>
              <a:ext cx="197376" cy="208978"/>
            </a:xfrm>
            <a:prstGeom prst="rect">
              <a:avLst/>
            </a:prstGeom>
            <a:effectLst/>
          </p:spPr>
        </p:pic>
        <p:pic>
          <p:nvPicPr>
            <p:cNvPr id="3397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10441479" y="6566784"/>
              <a:ext cx="63501" cy="397362"/>
            </a:xfrm>
            <a:prstGeom prst="rect">
              <a:avLst/>
            </a:prstGeom>
            <a:effectLst/>
          </p:spPr>
        </p:pic>
        <p:pic>
          <p:nvPicPr>
            <p:cNvPr id="3399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10508651" y="6693784"/>
              <a:ext cx="59829" cy="171451"/>
            </a:xfrm>
            <a:prstGeom prst="rect">
              <a:avLst/>
            </a:prstGeom>
            <a:effectLst/>
          </p:spPr>
        </p:pic>
        <p:pic>
          <p:nvPicPr>
            <p:cNvPr id="3401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10567928" y="6687434"/>
              <a:ext cx="103271" cy="167955"/>
            </a:xfrm>
            <a:prstGeom prst="rect">
              <a:avLst/>
            </a:prstGeom>
            <a:effectLst/>
          </p:spPr>
        </p:pic>
        <p:pic>
          <p:nvPicPr>
            <p:cNvPr id="3403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10746279" y="6557440"/>
              <a:ext cx="152401" cy="53795"/>
            </a:xfrm>
            <a:prstGeom prst="rect">
              <a:avLst/>
            </a:prstGeom>
            <a:effectLst/>
          </p:spPr>
        </p:pic>
        <p:pic>
          <p:nvPicPr>
            <p:cNvPr id="3405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10733579" y="6655684"/>
              <a:ext cx="165101" cy="69851"/>
            </a:xfrm>
            <a:prstGeom prst="rect">
              <a:avLst/>
            </a:prstGeom>
            <a:effectLst/>
          </p:spPr>
        </p:pic>
        <p:pic>
          <p:nvPicPr>
            <p:cNvPr id="3407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10963119" y="6361332"/>
              <a:ext cx="178660" cy="586453"/>
            </a:xfrm>
            <a:prstGeom prst="rect">
              <a:avLst/>
            </a:prstGeom>
            <a:effectLst/>
          </p:spPr>
        </p:pic>
        <p:pic>
          <p:nvPicPr>
            <p:cNvPr id="3409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11153473" y="6554084"/>
              <a:ext cx="81757" cy="142218"/>
            </a:xfrm>
            <a:prstGeom prst="rect">
              <a:avLst/>
            </a:prstGeom>
            <a:effectLst/>
          </p:spPr>
        </p:pic>
        <p:pic>
          <p:nvPicPr>
            <p:cNvPr id="3411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10977778" y="6179434"/>
              <a:ext cx="168552" cy="146051"/>
            </a:xfrm>
            <a:prstGeom prst="rect">
              <a:avLst/>
            </a:prstGeom>
            <a:effectLst/>
          </p:spPr>
        </p:pic>
        <p:pic>
          <p:nvPicPr>
            <p:cNvPr id="3413" name="Line Line" descr="Line Lin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11292379" y="6509634"/>
              <a:ext cx="171451" cy="82551"/>
            </a:xfrm>
            <a:prstGeom prst="rect">
              <a:avLst/>
            </a:prstGeom>
            <a:effectLst/>
          </p:spPr>
        </p:pic>
        <p:pic>
          <p:nvPicPr>
            <p:cNvPr id="3415" name="Line Line" descr="Line Lin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11374929" y="6471534"/>
              <a:ext cx="57151" cy="222251"/>
            </a:xfrm>
            <a:prstGeom prst="rect">
              <a:avLst/>
            </a:prstGeom>
            <a:effectLst/>
          </p:spPr>
        </p:pic>
        <p:pic>
          <p:nvPicPr>
            <p:cNvPr id="3417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11514078" y="6268326"/>
              <a:ext cx="152960" cy="533409"/>
            </a:xfrm>
            <a:prstGeom prst="rect">
              <a:avLst/>
            </a:prstGeom>
            <a:effectLst/>
          </p:spPr>
        </p:pic>
        <p:pic>
          <p:nvPicPr>
            <p:cNvPr id="3419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11698779" y="6465184"/>
              <a:ext cx="38101" cy="146051"/>
            </a:xfrm>
            <a:prstGeom prst="rect">
              <a:avLst/>
            </a:prstGeom>
            <a:effectLst/>
          </p:spPr>
        </p:pic>
        <p:pic>
          <p:nvPicPr>
            <p:cNvPr id="3421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11526108" y="6056332"/>
              <a:ext cx="128222" cy="154853"/>
            </a:xfrm>
            <a:prstGeom prst="rect">
              <a:avLst/>
            </a:prstGeom>
            <a:effectLst/>
          </p:spPr>
        </p:pic>
        <p:pic>
          <p:nvPicPr>
            <p:cNvPr id="3423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11880251" y="6287124"/>
              <a:ext cx="185506" cy="382252"/>
            </a:xfrm>
            <a:prstGeom prst="rect">
              <a:avLst/>
            </a:prstGeom>
            <a:effectLst/>
          </p:spPr>
        </p:pic>
        <p:pic>
          <p:nvPicPr>
            <p:cNvPr id="3425" name="Line Line" descr="Line Lin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12098829" y="6408034"/>
              <a:ext cx="44451" cy="146051"/>
            </a:xfrm>
            <a:prstGeom prst="rect">
              <a:avLst/>
            </a:prstGeom>
            <a:effectLst/>
          </p:spPr>
        </p:pic>
        <p:pic>
          <p:nvPicPr>
            <p:cNvPr id="3427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12124229" y="6395334"/>
              <a:ext cx="146842" cy="149315"/>
            </a:xfrm>
            <a:prstGeom prst="rect">
              <a:avLst/>
            </a:prstGeom>
            <a:effectLst/>
          </p:spPr>
        </p:pic>
        <p:pic>
          <p:nvPicPr>
            <p:cNvPr id="3429" name="Line Line" descr="Line Lin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10803429" y="7144634"/>
              <a:ext cx="215901" cy="63501"/>
            </a:xfrm>
            <a:prstGeom prst="rect">
              <a:avLst/>
            </a:prstGeom>
            <a:effectLst/>
          </p:spPr>
        </p:pic>
        <p:pic>
          <p:nvPicPr>
            <p:cNvPr id="3431" name="Line Shape" descr="Line Shap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10882522" y="7074784"/>
              <a:ext cx="47908" cy="215901"/>
            </a:xfrm>
            <a:prstGeom prst="rect">
              <a:avLst/>
            </a:prstGeom>
            <a:effectLst/>
          </p:spPr>
        </p:pic>
        <p:pic>
          <p:nvPicPr>
            <p:cNvPr id="3433" name="Line Shape" descr="Line Shap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11006629" y="7003802"/>
              <a:ext cx="173894" cy="439283"/>
            </a:xfrm>
            <a:prstGeom prst="rect">
              <a:avLst/>
            </a:prstGeom>
            <a:effectLst/>
          </p:spPr>
        </p:pic>
        <p:pic>
          <p:nvPicPr>
            <p:cNvPr id="3435" name="Line Shape" descr="Line Shap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11165379" y="7129817"/>
              <a:ext cx="146051" cy="128206"/>
            </a:xfrm>
            <a:prstGeom prst="rect">
              <a:avLst/>
            </a:prstGeom>
            <a:effectLst/>
          </p:spPr>
        </p:pic>
        <p:pic>
          <p:nvPicPr>
            <p:cNvPr id="3437" name="Line Shape" descr="Line Shap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11064505" y="6861000"/>
              <a:ext cx="145325" cy="152401"/>
            </a:xfrm>
            <a:prstGeom prst="rect">
              <a:avLst/>
            </a:prstGeom>
            <a:effectLst/>
          </p:spPr>
        </p:pic>
        <p:pic>
          <p:nvPicPr>
            <p:cNvPr id="3439" name="Line Shape" descr="Line Shap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11355879" y="6965358"/>
              <a:ext cx="151392" cy="402928"/>
            </a:xfrm>
            <a:prstGeom prst="rect">
              <a:avLst/>
            </a:prstGeom>
            <a:effectLst/>
          </p:spPr>
        </p:pic>
        <p:pic>
          <p:nvPicPr>
            <p:cNvPr id="3441" name="Line Shape" descr="Line Shap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11505971" y="7031392"/>
              <a:ext cx="110259" cy="221193"/>
            </a:xfrm>
            <a:prstGeom prst="rect">
              <a:avLst/>
            </a:prstGeom>
            <a:effectLst/>
          </p:spPr>
        </p:pic>
        <p:pic>
          <p:nvPicPr>
            <p:cNvPr id="3443" name="Line Line" descr="Line Line"/>
            <p:cNvPicPr>
              <a:picLocks noChangeAspect="0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11711479" y="6998584"/>
              <a:ext cx="177801" cy="57151"/>
            </a:xfrm>
            <a:prstGeom prst="rect">
              <a:avLst/>
            </a:prstGeom>
            <a:effectLst/>
          </p:spPr>
        </p:pic>
        <p:pic>
          <p:nvPicPr>
            <p:cNvPr id="3445" name="Line Shape" descr="Line Shape"/>
            <p:cNvPicPr>
              <a:picLocks noChangeAspect="0"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11762279" y="6973184"/>
              <a:ext cx="63501" cy="184151"/>
            </a:xfrm>
            <a:prstGeom prst="rect">
              <a:avLst/>
            </a:prstGeom>
            <a:effectLst/>
          </p:spPr>
        </p:pic>
        <p:pic>
          <p:nvPicPr>
            <p:cNvPr id="3447" name="Line Shape" descr="Line Shape"/>
            <p:cNvPicPr>
              <a:picLocks noChangeAspect="0"/>
            </p:cNvPicPr>
            <p:nvPr/>
          </p:nvPicPr>
          <p:blipFill>
            <a:blip r:embed="rId53">
              <a:extLst/>
            </a:blip>
            <a:stretch>
              <a:fillRect/>
            </a:stretch>
          </p:blipFill>
          <p:spPr>
            <a:xfrm>
              <a:off x="11857529" y="6783177"/>
              <a:ext cx="167967" cy="444008"/>
            </a:xfrm>
            <a:prstGeom prst="rect">
              <a:avLst/>
            </a:prstGeom>
            <a:effectLst/>
          </p:spPr>
        </p:pic>
        <p:pic>
          <p:nvPicPr>
            <p:cNvPr id="3449" name="Line Shape" descr="Line Shape"/>
            <p:cNvPicPr>
              <a:picLocks noChangeAspect="0"/>
            </p:cNvPicPr>
            <p:nvPr/>
          </p:nvPicPr>
          <p:blipFill>
            <a:blip r:embed="rId54">
              <a:extLst/>
            </a:blip>
            <a:stretch>
              <a:fillRect/>
            </a:stretch>
          </p:blipFill>
          <p:spPr>
            <a:xfrm>
              <a:off x="11990879" y="6955076"/>
              <a:ext cx="125477" cy="176909"/>
            </a:xfrm>
            <a:prstGeom prst="rect">
              <a:avLst/>
            </a:prstGeom>
            <a:effectLst/>
          </p:spPr>
        </p:pic>
        <p:pic>
          <p:nvPicPr>
            <p:cNvPr id="3451" name="Line Shape" descr="Line Shape"/>
            <p:cNvPicPr>
              <a:picLocks noChangeAspect="0"/>
            </p:cNvPicPr>
            <p:nvPr/>
          </p:nvPicPr>
          <p:blipFill>
            <a:blip r:embed="rId55">
              <a:extLst/>
            </a:blip>
            <a:stretch>
              <a:fillRect/>
            </a:stretch>
          </p:blipFill>
          <p:spPr>
            <a:xfrm>
              <a:off x="11877108" y="6641853"/>
              <a:ext cx="132822" cy="171585"/>
            </a:xfrm>
            <a:prstGeom prst="rect">
              <a:avLst/>
            </a:prstGeom>
            <a:effectLst/>
          </p:spPr>
        </p:pic>
        <p:pic>
          <p:nvPicPr>
            <p:cNvPr id="3453" name="Line Shape" descr="Line Shape"/>
            <p:cNvPicPr>
              <a:picLocks noChangeAspect="0"/>
            </p:cNvPicPr>
            <p:nvPr/>
          </p:nvPicPr>
          <p:blipFill>
            <a:blip r:embed="rId56">
              <a:extLst/>
            </a:blip>
            <a:stretch>
              <a:fillRect/>
            </a:stretch>
          </p:blipFill>
          <p:spPr>
            <a:xfrm>
              <a:off x="12200792" y="6820784"/>
              <a:ext cx="151126" cy="459979"/>
            </a:xfrm>
            <a:prstGeom prst="rect">
              <a:avLst/>
            </a:prstGeom>
            <a:effectLst/>
          </p:spPr>
        </p:pic>
        <p:pic>
          <p:nvPicPr>
            <p:cNvPr id="3455" name="Line Shape" descr="Line Shape"/>
            <p:cNvPicPr>
              <a:picLocks noChangeAspect="0"/>
            </p:cNvPicPr>
            <p:nvPr/>
          </p:nvPicPr>
          <p:blipFill>
            <a:blip r:embed="rId57">
              <a:extLst/>
            </a:blip>
            <a:stretch>
              <a:fillRect/>
            </a:stretch>
          </p:blipFill>
          <p:spPr>
            <a:xfrm>
              <a:off x="12371359" y="6954134"/>
              <a:ext cx="124624" cy="209559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72" name="Drawing"/>
          <p:cNvGrpSpPr/>
          <p:nvPr/>
        </p:nvGrpSpPr>
        <p:grpSpPr>
          <a:xfrm>
            <a:off x="82549" y="1720850"/>
            <a:ext cx="12857041" cy="7250521"/>
            <a:chOff x="0" y="0"/>
            <a:chExt cx="12857038" cy="7250520"/>
          </a:xfrm>
        </p:grpSpPr>
        <p:sp>
          <p:nvSpPr>
            <p:cNvPr id="3459" name="Line"/>
            <p:cNvSpPr/>
            <p:nvPr/>
          </p:nvSpPr>
          <p:spPr>
            <a:xfrm>
              <a:off x="0" y="3308350"/>
              <a:ext cx="12846050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4" y="20921"/>
                    <a:pt x="128" y="20242"/>
                    <a:pt x="226" y="19630"/>
                  </a:cubicBezTo>
                  <a:cubicBezTo>
                    <a:pt x="324" y="19019"/>
                    <a:pt x="456" y="18475"/>
                    <a:pt x="600" y="17796"/>
                  </a:cubicBezTo>
                  <a:cubicBezTo>
                    <a:pt x="744" y="17117"/>
                    <a:pt x="900" y="16302"/>
                    <a:pt x="1036" y="15487"/>
                  </a:cubicBezTo>
                  <a:cubicBezTo>
                    <a:pt x="1171" y="14672"/>
                    <a:pt x="1285" y="13857"/>
                    <a:pt x="1409" y="13042"/>
                  </a:cubicBezTo>
                  <a:cubicBezTo>
                    <a:pt x="1534" y="12226"/>
                    <a:pt x="1669" y="11411"/>
                    <a:pt x="1810" y="10596"/>
                  </a:cubicBezTo>
                  <a:cubicBezTo>
                    <a:pt x="1950" y="9781"/>
                    <a:pt x="2096" y="8966"/>
                    <a:pt x="2246" y="8219"/>
                  </a:cubicBezTo>
                  <a:cubicBezTo>
                    <a:pt x="2395" y="7472"/>
                    <a:pt x="2548" y="6792"/>
                    <a:pt x="2684" y="6249"/>
                  </a:cubicBezTo>
                  <a:cubicBezTo>
                    <a:pt x="2819" y="5706"/>
                    <a:pt x="2936" y="5298"/>
                    <a:pt x="3057" y="4958"/>
                  </a:cubicBezTo>
                  <a:cubicBezTo>
                    <a:pt x="3178" y="4619"/>
                    <a:pt x="3303" y="4347"/>
                    <a:pt x="3429" y="4075"/>
                  </a:cubicBezTo>
                  <a:cubicBezTo>
                    <a:pt x="3556" y="3804"/>
                    <a:pt x="3684" y="3532"/>
                    <a:pt x="3817" y="3328"/>
                  </a:cubicBezTo>
                  <a:cubicBezTo>
                    <a:pt x="3951" y="3125"/>
                    <a:pt x="4089" y="2989"/>
                    <a:pt x="4235" y="2785"/>
                  </a:cubicBezTo>
                  <a:cubicBezTo>
                    <a:pt x="4381" y="2581"/>
                    <a:pt x="4534" y="2309"/>
                    <a:pt x="4687" y="2106"/>
                  </a:cubicBezTo>
                  <a:cubicBezTo>
                    <a:pt x="4840" y="1902"/>
                    <a:pt x="4993" y="1766"/>
                    <a:pt x="5123" y="1630"/>
                  </a:cubicBezTo>
                  <a:cubicBezTo>
                    <a:pt x="5253" y="1494"/>
                    <a:pt x="5360" y="1358"/>
                    <a:pt x="5469" y="1291"/>
                  </a:cubicBezTo>
                  <a:cubicBezTo>
                    <a:pt x="5577" y="1223"/>
                    <a:pt x="5687" y="1223"/>
                    <a:pt x="5798" y="1155"/>
                  </a:cubicBezTo>
                  <a:cubicBezTo>
                    <a:pt x="5908" y="1087"/>
                    <a:pt x="6018" y="951"/>
                    <a:pt x="6132" y="883"/>
                  </a:cubicBezTo>
                  <a:cubicBezTo>
                    <a:pt x="6246" y="815"/>
                    <a:pt x="6364" y="815"/>
                    <a:pt x="6478" y="747"/>
                  </a:cubicBezTo>
                  <a:cubicBezTo>
                    <a:pt x="6591" y="679"/>
                    <a:pt x="6702" y="543"/>
                    <a:pt x="6812" y="475"/>
                  </a:cubicBezTo>
                  <a:cubicBezTo>
                    <a:pt x="6922" y="408"/>
                    <a:pt x="7033" y="408"/>
                    <a:pt x="7145" y="340"/>
                  </a:cubicBezTo>
                  <a:cubicBezTo>
                    <a:pt x="7257" y="272"/>
                    <a:pt x="7371" y="136"/>
                    <a:pt x="7483" y="68"/>
                  </a:cubicBezTo>
                  <a:cubicBezTo>
                    <a:pt x="7595" y="0"/>
                    <a:pt x="7705" y="0"/>
                    <a:pt x="7817" y="0"/>
                  </a:cubicBezTo>
                  <a:cubicBezTo>
                    <a:pt x="7930" y="0"/>
                    <a:pt x="8043" y="0"/>
                    <a:pt x="8159" y="0"/>
                  </a:cubicBezTo>
                  <a:cubicBezTo>
                    <a:pt x="8275" y="0"/>
                    <a:pt x="8392" y="0"/>
                    <a:pt x="8504" y="68"/>
                  </a:cubicBezTo>
                  <a:cubicBezTo>
                    <a:pt x="8617" y="136"/>
                    <a:pt x="8723" y="272"/>
                    <a:pt x="8834" y="408"/>
                  </a:cubicBezTo>
                  <a:cubicBezTo>
                    <a:pt x="8944" y="543"/>
                    <a:pt x="9058" y="679"/>
                    <a:pt x="9175" y="815"/>
                  </a:cubicBezTo>
                  <a:cubicBezTo>
                    <a:pt x="9293" y="951"/>
                    <a:pt x="9414" y="1087"/>
                    <a:pt x="9528" y="1291"/>
                  </a:cubicBezTo>
                  <a:cubicBezTo>
                    <a:pt x="9642" y="1494"/>
                    <a:pt x="9748" y="1766"/>
                    <a:pt x="9862" y="2038"/>
                  </a:cubicBezTo>
                  <a:cubicBezTo>
                    <a:pt x="9976" y="2309"/>
                    <a:pt x="10097" y="2581"/>
                    <a:pt x="10215" y="2853"/>
                  </a:cubicBezTo>
                  <a:cubicBezTo>
                    <a:pt x="10332" y="3125"/>
                    <a:pt x="10446" y="3396"/>
                    <a:pt x="10558" y="3668"/>
                  </a:cubicBezTo>
                  <a:cubicBezTo>
                    <a:pt x="10670" y="3940"/>
                    <a:pt x="10780" y="4211"/>
                    <a:pt x="10893" y="4483"/>
                  </a:cubicBezTo>
                  <a:cubicBezTo>
                    <a:pt x="11005" y="4755"/>
                    <a:pt x="11119" y="5026"/>
                    <a:pt x="11238" y="5230"/>
                  </a:cubicBezTo>
                  <a:cubicBezTo>
                    <a:pt x="11357" y="5434"/>
                    <a:pt x="11482" y="5570"/>
                    <a:pt x="11601" y="5706"/>
                  </a:cubicBezTo>
                  <a:cubicBezTo>
                    <a:pt x="11720" y="5842"/>
                    <a:pt x="11834" y="5977"/>
                    <a:pt x="11951" y="6045"/>
                  </a:cubicBezTo>
                  <a:cubicBezTo>
                    <a:pt x="12069" y="6113"/>
                    <a:pt x="12190" y="6113"/>
                    <a:pt x="12309" y="6113"/>
                  </a:cubicBezTo>
                  <a:cubicBezTo>
                    <a:pt x="12428" y="6113"/>
                    <a:pt x="12546" y="6113"/>
                    <a:pt x="12660" y="6113"/>
                  </a:cubicBezTo>
                  <a:cubicBezTo>
                    <a:pt x="12774" y="6113"/>
                    <a:pt x="12884" y="6113"/>
                    <a:pt x="13000" y="6045"/>
                  </a:cubicBezTo>
                  <a:cubicBezTo>
                    <a:pt x="13115" y="5977"/>
                    <a:pt x="13236" y="5842"/>
                    <a:pt x="13363" y="5706"/>
                  </a:cubicBezTo>
                  <a:cubicBezTo>
                    <a:pt x="13489" y="5570"/>
                    <a:pt x="13621" y="5434"/>
                    <a:pt x="13743" y="5366"/>
                  </a:cubicBezTo>
                  <a:cubicBezTo>
                    <a:pt x="13866" y="5298"/>
                    <a:pt x="13980" y="5298"/>
                    <a:pt x="14103" y="5230"/>
                  </a:cubicBezTo>
                  <a:cubicBezTo>
                    <a:pt x="14226" y="5162"/>
                    <a:pt x="14357" y="5026"/>
                    <a:pt x="14485" y="4958"/>
                  </a:cubicBezTo>
                  <a:cubicBezTo>
                    <a:pt x="14614" y="4891"/>
                    <a:pt x="14738" y="4891"/>
                    <a:pt x="14859" y="4891"/>
                  </a:cubicBezTo>
                  <a:cubicBezTo>
                    <a:pt x="14980" y="4891"/>
                    <a:pt x="15098" y="4891"/>
                    <a:pt x="15215" y="4891"/>
                  </a:cubicBezTo>
                  <a:cubicBezTo>
                    <a:pt x="15332" y="4891"/>
                    <a:pt x="15450" y="4891"/>
                    <a:pt x="15571" y="4958"/>
                  </a:cubicBezTo>
                  <a:cubicBezTo>
                    <a:pt x="15692" y="5026"/>
                    <a:pt x="15817" y="5162"/>
                    <a:pt x="15932" y="5298"/>
                  </a:cubicBezTo>
                  <a:cubicBezTo>
                    <a:pt x="16048" y="5434"/>
                    <a:pt x="16155" y="5570"/>
                    <a:pt x="16263" y="5706"/>
                  </a:cubicBezTo>
                  <a:cubicBezTo>
                    <a:pt x="16372" y="5842"/>
                    <a:pt x="16482" y="5977"/>
                    <a:pt x="16596" y="6045"/>
                  </a:cubicBezTo>
                  <a:cubicBezTo>
                    <a:pt x="16710" y="6113"/>
                    <a:pt x="16827" y="6113"/>
                    <a:pt x="16938" y="6181"/>
                  </a:cubicBezTo>
                  <a:cubicBezTo>
                    <a:pt x="17048" y="6249"/>
                    <a:pt x="17151" y="6385"/>
                    <a:pt x="17258" y="6521"/>
                  </a:cubicBezTo>
                  <a:cubicBezTo>
                    <a:pt x="17365" y="6657"/>
                    <a:pt x="17475" y="6792"/>
                    <a:pt x="17584" y="6860"/>
                  </a:cubicBezTo>
                  <a:cubicBezTo>
                    <a:pt x="17692" y="6928"/>
                    <a:pt x="17799" y="6928"/>
                    <a:pt x="17906" y="6996"/>
                  </a:cubicBezTo>
                  <a:cubicBezTo>
                    <a:pt x="18012" y="7064"/>
                    <a:pt x="18119" y="7200"/>
                    <a:pt x="18249" y="7404"/>
                  </a:cubicBezTo>
                  <a:cubicBezTo>
                    <a:pt x="18379" y="7608"/>
                    <a:pt x="18532" y="7879"/>
                    <a:pt x="18687" y="8151"/>
                  </a:cubicBezTo>
                  <a:cubicBezTo>
                    <a:pt x="18842" y="8423"/>
                    <a:pt x="18998" y="8694"/>
                    <a:pt x="19151" y="9034"/>
                  </a:cubicBezTo>
                  <a:cubicBezTo>
                    <a:pt x="19304" y="9374"/>
                    <a:pt x="19454" y="9781"/>
                    <a:pt x="19603" y="10189"/>
                  </a:cubicBezTo>
                  <a:cubicBezTo>
                    <a:pt x="19753" y="10596"/>
                    <a:pt x="19902" y="11004"/>
                    <a:pt x="20048" y="11411"/>
                  </a:cubicBezTo>
                  <a:cubicBezTo>
                    <a:pt x="20194" y="11819"/>
                    <a:pt x="20337" y="12226"/>
                    <a:pt x="20475" y="12702"/>
                  </a:cubicBezTo>
                  <a:cubicBezTo>
                    <a:pt x="20614" y="13177"/>
                    <a:pt x="20749" y="13721"/>
                    <a:pt x="20906" y="14468"/>
                  </a:cubicBezTo>
                  <a:cubicBezTo>
                    <a:pt x="21063" y="15215"/>
                    <a:pt x="21241" y="16166"/>
                    <a:pt x="21360" y="16777"/>
                  </a:cubicBezTo>
                  <a:cubicBezTo>
                    <a:pt x="21479" y="17389"/>
                    <a:pt x="21539" y="17660"/>
                    <a:pt x="21600" y="179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0" name="Line"/>
            <p:cNvSpPr/>
            <p:nvPr/>
          </p:nvSpPr>
          <p:spPr>
            <a:xfrm>
              <a:off x="461832" y="1328158"/>
              <a:ext cx="141418" cy="478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404" fill="norm" stroke="1" extrusionOk="0">
                  <a:moveTo>
                    <a:pt x="8834" y="2229"/>
                  </a:moveTo>
                  <a:cubicBezTo>
                    <a:pt x="8834" y="1755"/>
                    <a:pt x="8834" y="1281"/>
                    <a:pt x="8198" y="902"/>
                  </a:cubicBezTo>
                  <a:cubicBezTo>
                    <a:pt x="7563" y="523"/>
                    <a:pt x="6293" y="239"/>
                    <a:pt x="4863" y="97"/>
                  </a:cubicBezTo>
                  <a:cubicBezTo>
                    <a:pt x="3434" y="-45"/>
                    <a:pt x="1846" y="-45"/>
                    <a:pt x="893" y="192"/>
                  </a:cubicBezTo>
                  <a:cubicBezTo>
                    <a:pt x="-60" y="429"/>
                    <a:pt x="-378" y="902"/>
                    <a:pt x="575" y="1471"/>
                  </a:cubicBezTo>
                  <a:cubicBezTo>
                    <a:pt x="1528" y="2039"/>
                    <a:pt x="3751" y="2702"/>
                    <a:pt x="6451" y="3697"/>
                  </a:cubicBezTo>
                  <a:cubicBezTo>
                    <a:pt x="9151" y="4692"/>
                    <a:pt x="12328" y="6018"/>
                    <a:pt x="13122" y="7392"/>
                  </a:cubicBezTo>
                  <a:cubicBezTo>
                    <a:pt x="13916" y="8766"/>
                    <a:pt x="12328" y="10187"/>
                    <a:pt x="10898" y="11039"/>
                  </a:cubicBezTo>
                  <a:cubicBezTo>
                    <a:pt x="9469" y="11892"/>
                    <a:pt x="8198" y="12176"/>
                    <a:pt x="6769" y="12413"/>
                  </a:cubicBezTo>
                  <a:cubicBezTo>
                    <a:pt x="5340" y="12650"/>
                    <a:pt x="3751" y="12839"/>
                    <a:pt x="3751" y="12792"/>
                  </a:cubicBezTo>
                  <a:cubicBezTo>
                    <a:pt x="3751" y="12744"/>
                    <a:pt x="5340" y="12460"/>
                    <a:pt x="6769" y="12460"/>
                  </a:cubicBezTo>
                  <a:cubicBezTo>
                    <a:pt x="8198" y="12460"/>
                    <a:pt x="9469" y="12744"/>
                    <a:pt x="9787" y="13455"/>
                  </a:cubicBezTo>
                  <a:cubicBezTo>
                    <a:pt x="10104" y="14166"/>
                    <a:pt x="9469" y="15302"/>
                    <a:pt x="8675" y="16344"/>
                  </a:cubicBezTo>
                  <a:cubicBezTo>
                    <a:pt x="7881" y="17387"/>
                    <a:pt x="6928" y="18334"/>
                    <a:pt x="6451" y="19092"/>
                  </a:cubicBezTo>
                  <a:cubicBezTo>
                    <a:pt x="5975" y="19850"/>
                    <a:pt x="5975" y="20418"/>
                    <a:pt x="6610" y="20844"/>
                  </a:cubicBezTo>
                  <a:cubicBezTo>
                    <a:pt x="7246" y="21271"/>
                    <a:pt x="8516" y="21555"/>
                    <a:pt x="11057" y="21318"/>
                  </a:cubicBezTo>
                  <a:cubicBezTo>
                    <a:pt x="13598" y="21081"/>
                    <a:pt x="17410" y="20323"/>
                    <a:pt x="21222" y="19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1" name="Line"/>
            <p:cNvSpPr/>
            <p:nvPr/>
          </p:nvSpPr>
          <p:spPr>
            <a:xfrm>
              <a:off x="648310" y="1490133"/>
              <a:ext cx="182597" cy="407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527" fill="norm" stroke="1" extrusionOk="0">
                  <a:moveTo>
                    <a:pt x="673" y="4141"/>
                  </a:moveTo>
                  <a:cubicBezTo>
                    <a:pt x="673" y="3581"/>
                    <a:pt x="673" y="3022"/>
                    <a:pt x="549" y="3022"/>
                  </a:cubicBezTo>
                  <a:cubicBezTo>
                    <a:pt x="425" y="3022"/>
                    <a:pt x="176" y="3581"/>
                    <a:pt x="52" y="4309"/>
                  </a:cubicBezTo>
                  <a:cubicBezTo>
                    <a:pt x="-72" y="5036"/>
                    <a:pt x="-72" y="5932"/>
                    <a:pt x="1169" y="6603"/>
                  </a:cubicBezTo>
                  <a:cubicBezTo>
                    <a:pt x="2411" y="7275"/>
                    <a:pt x="4894" y="7722"/>
                    <a:pt x="6880" y="7387"/>
                  </a:cubicBezTo>
                  <a:cubicBezTo>
                    <a:pt x="8866" y="7051"/>
                    <a:pt x="10356" y="5932"/>
                    <a:pt x="11349" y="4756"/>
                  </a:cubicBezTo>
                  <a:cubicBezTo>
                    <a:pt x="12342" y="3581"/>
                    <a:pt x="12838" y="2350"/>
                    <a:pt x="13087" y="1455"/>
                  </a:cubicBezTo>
                  <a:cubicBezTo>
                    <a:pt x="13335" y="560"/>
                    <a:pt x="13335" y="0"/>
                    <a:pt x="12962" y="0"/>
                  </a:cubicBezTo>
                  <a:cubicBezTo>
                    <a:pt x="12590" y="0"/>
                    <a:pt x="11845" y="560"/>
                    <a:pt x="11473" y="1847"/>
                  </a:cubicBezTo>
                  <a:cubicBezTo>
                    <a:pt x="11100" y="3134"/>
                    <a:pt x="11100" y="5148"/>
                    <a:pt x="12466" y="7442"/>
                  </a:cubicBezTo>
                  <a:cubicBezTo>
                    <a:pt x="13831" y="9737"/>
                    <a:pt x="16562" y="12311"/>
                    <a:pt x="18425" y="14493"/>
                  </a:cubicBezTo>
                  <a:cubicBezTo>
                    <a:pt x="20287" y="16676"/>
                    <a:pt x="21280" y="18466"/>
                    <a:pt x="21404" y="19585"/>
                  </a:cubicBezTo>
                  <a:cubicBezTo>
                    <a:pt x="21528" y="20705"/>
                    <a:pt x="20783" y="21152"/>
                    <a:pt x="19542" y="21376"/>
                  </a:cubicBezTo>
                  <a:cubicBezTo>
                    <a:pt x="18300" y="21600"/>
                    <a:pt x="16562" y="21600"/>
                    <a:pt x="14576" y="21208"/>
                  </a:cubicBezTo>
                  <a:cubicBezTo>
                    <a:pt x="12590" y="20817"/>
                    <a:pt x="10356" y="20033"/>
                    <a:pt x="9611" y="19194"/>
                  </a:cubicBezTo>
                  <a:cubicBezTo>
                    <a:pt x="8866" y="18354"/>
                    <a:pt x="9611" y="17459"/>
                    <a:pt x="10356" y="16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2" name="Line"/>
            <p:cNvSpPr/>
            <p:nvPr/>
          </p:nvSpPr>
          <p:spPr>
            <a:xfrm>
              <a:off x="901700" y="1663700"/>
              <a:ext cx="1270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3" name="Line"/>
            <p:cNvSpPr/>
            <p:nvPr/>
          </p:nvSpPr>
          <p:spPr>
            <a:xfrm>
              <a:off x="1009650" y="1727200"/>
              <a:ext cx="6985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4" name="Line"/>
            <p:cNvSpPr/>
            <p:nvPr/>
          </p:nvSpPr>
          <p:spPr>
            <a:xfrm>
              <a:off x="1225550" y="1695450"/>
              <a:ext cx="1841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59" y="15600"/>
                    <a:pt x="11917" y="9600"/>
                    <a:pt x="15517" y="6000"/>
                  </a:cubicBezTo>
                  <a:cubicBezTo>
                    <a:pt x="19117" y="2400"/>
                    <a:pt x="20359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5" name="Line"/>
            <p:cNvSpPr/>
            <p:nvPr/>
          </p:nvSpPr>
          <p:spPr>
            <a:xfrm>
              <a:off x="1549400" y="1695450"/>
              <a:ext cx="317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6" name="Line"/>
            <p:cNvSpPr/>
            <p:nvPr/>
          </p:nvSpPr>
          <p:spPr>
            <a:xfrm>
              <a:off x="1606550" y="1752599"/>
              <a:ext cx="317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7" name="Line"/>
            <p:cNvSpPr/>
            <p:nvPr/>
          </p:nvSpPr>
          <p:spPr>
            <a:xfrm>
              <a:off x="1846189" y="1473199"/>
              <a:ext cx="207064" cy="434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515" fill="norm" stroke="1" extrusionOk="0">
                  <a:moveTo>
                    <a:pt x="169" y="0"/>
                  </a:moveTo>
                  <a:cubicBezTo>
                    <a:pt x="-47" y="524"/>
                    <a:pt x="-263" y="1049"/>
                    <a:pt x="925" y="1730"/>
                  </a:cubicBezTo>
                  <a:cubicBezTo>
                    <a:pt x="2113" y="2412"/>
                    <a:pt x="4705" y="3250"/>
                    <a:pt x="6973" y="3250"/>
                  </a:cubicBezTo>
                  <a:cubicBezTo>
                    <a:pt x="9241" y="3250"/>
                    <a:pt x="11185" y="2412"/>
                    <a:pt x="12481" y="1625"/>
                  </a:cubicBezTo>
                  <a:cubicBezTo>
                    <a:pt x="13777" y="839"/>
                    <a:pt x="14425" y="105"/>
                    <a:pt x="14641" y="105"/>
                  </a:cubicBezTo>
                  <a:cubicBezTo>
                    <a:pt x="14857" y="105"/>
                    <a:pt x="14641" y="839"/>
                    <a:pt x="15181" y="2779"/>
                  </a:cubicBezTo>
                  <a:cubicBezTo>
                    <a:pt x="15721" y="4718"/>
                    <a:pt x="17017" y="7864"/>
                    <a:pt x="18205" y="10905"/>
                  </a:cubicBezTo>
                  <a:cubicBezTo>
                    <a:pt x="19393" y="13946"/>
                    <a:pt x="20473" y="16882"/>
                    <a:pt x="20905" y="18612"/>
                  </a:cubicBezTo>
                  <a:cubicBezTo>
                    <a:pt x="21337" y="20342"/>
                    <a:pt x="21121" y="20866"/>
                    <a:pt x="20473" y="21181"/>
                  </a:cubicBezTo>
                  <a:cubicBezTo>
                    <a:pt x="19825" y="21495"/>
                    <a:pt x="18745" y="21600"/>
                    <a:pt x="17125" y="21443"/>
                  </a:cubicBezTo>
                  <a:cubicBezTo>
                    <a:pt x="15505" y="21285"/>
                    <a:pt x="13345" y="20866"/>
                    <a:pt x="11617" y="20027"/>
                  </a:cubicBezTo>
                  <a:cubicBezTo>
                    <a:pt x="9889" y="19188"/>
                    <a:pt x="8593" y="17930"/>
                    <a:pt x="8593" y="16986"/>
                  </a:cubicBezTo>
                  <a:cubicBezTo>
                    <a:pt x="8593" y="16043"/>
                    <a:pt x="9889" y="15414"/>
                    <a:pt x="11185" y="147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8" name="Line"/>
            <p:cNvSpPr/>
            <p:nvPr/>
          </p:nvSpPr>
          <p:spPr>
            <a:xfrm>
              <a:off x="2152650" y="1644650"/>
              <a:ext cx="2540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9" name="Line"/>
            <p:cNvSpPr/>
            <p:nvPr/>
          </p:nvSpPr>
          <p:spPr>
            <a:xfrm>
              <a:off x="2217856" y="1593850"/>
              <a:ext cx="92750" cy="101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1058" fill="norm" stroke="1" extrusionOk="0">
                  <a:moveTo>
                    <a:pt x="9693" y="3967"/>
                  </a:moveTo>
                  <a:cubicBezTo>
                    <a:pt x="7293" y="4408"/>
                    <a:pt x="4893" y="4849"/>
                    <a:pt x="2973" y="6392"/>
                  </a:cubicBezTo>
                  <a:cubicBezTo>
                    <a:pt x="1053" y="7935"/>
                    <a:pt x="-387" y="10580"/>
                    <a:pt x="93" y="13665"/>
                  </a:cubicBezTo>
                  <a:cubicBezTo>
                    <a:pt x="573" y="16751"/>
                    <a:pt x="2973" y="20278"/>
                    <a:pt x="6333" y="20939"/>
                  </a:cubicBezTo>
                  <a:cubicBezTo>
                    <a:pt x="9693" y="21600"/>
                    <a:pt x="14013" y="19396"/>
                    <a:pt x="16653" y="17192"/>
                  </a:cubicBezTo>
                  <a:cubicBezTo>
                    <a:pt x="19293" y="14988"/>
                    <a:pt x="20253" y="12784"/>
                    <a:pt x="20733" y="10359"/>
                  </a:cubicBezTo>
                  <a:cubicBezTo>
                    <a:pt x="21213" y="7935"/>
                    <a:pt x="21213" y="5290"/>
                    <a:pt x="20013" y="3527"/>
                  </a:cubicBezTo>
                  <a:cubicBezTo>
                    <a:pt x="18813" y="1763"/>
                    <a:pt x="16413" y="882"/>
                    <a:pt x="1401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0" name="Line"/>
            <p:cNvSpPr/>
            <p:nvPr/>
          </p:nvSpPr>
          <p:spPr>
            <a:xfrm>
              <a:off x="2374900" y="1311990"/>
              <a:ext cx="192905" cy="605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2" h="21537" fill="norm" stroke="1" extrusionOk="0">
                  <a:moveTo>
                    <a:pt x="0" y="1668"/>
                  </a:moveTo>
                  <a:cubicBezTo>
                    <a:pt x="0" y="1141"/>
                    <a:pt x="0" y="614"/>
                    <a:pt x="689" y="313"/>
                  </a:cubicBezTo>
                  <a:cubicBezTo>
                    <a:pt x="1379" y="12"/>
                    <a:pt x="2757" y="-63"/>
                    <a:pt x="3906" y="50"/>
                  </a:cubicBezTo>
                  <a:cubicBezTo>
                    <a:pt x="5055" y="163"/>
                    <a:pt x="5974" y="464"/>
                    <a:pt x="6894" y="1179"/>
                  </a:cubicBezTo>
                  <a:cubicBezTo>
                    <a:pt x="7813" y="1894"/>
                    <a:pt x="8732" y="3023"/>
                    <a:pt x="9077" y="4453"/>
                  </a:cubicBezTo>
                  <a:cubicBezTo>
                    <a:pt x="9421" y="5883"/>
                    <a:pt x="9191" y="7614"/>
                    <a:pt x="9536" y="8893"/>
                  </a:cubicBezTo>
                  <a:cubicBezTo>
                    <a:pt x="9881" y="10173"/>
                    <a:pt x="10800" y="11000"/>
                    <a:pt x="12753" y="11941"/>
                  </a:cubicBezTo>
                  <a:cubicBezTo>
                    <a:pt x="14706" y="12882"/>
                    <a:pt x="17694" y="13936"/>
                    <a:pt x="19417" y="14914"/>
                  </a:cubicBezTo>
                  <a:cubicBezTo>
                    <a:pt x="21140" y="15892"/>
                    <a:pt x="21600" y="16796"/>
                    <a:pt x="19762" y="17736"/>
                  </a:cubicBezTo>
                  <a:cubicBezTo>
                    <a:pt x="17923" y="18677"/>
                    <a:pt x="13787" y="19655"/>
                    <a:pt x="10111" y="20295"/>
                  </a:cubicBezTo>
                  <a:cubicBezTo>
                    <a:pt x="6434" y="20935"/>
                    <a:pt x="3217" y="21236"/>
                    <a:pt x="0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1" name="Line"/>
            <p:cNvSpPr/>
            <p:nvPr/>
          </p:nvSpPr>
          <p:spPr>
            <a:xfrm>
              <a:off x="571499" y="2051050"/>
              <a:ext cx="196215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2" y="20743"/>
                    <a:pt x="1445" y="19886"/>
                    <a:pt x="2214" y="18943"/>
                  </a:cubicBezTo>
                  <a:cubicBezTo>
                    <a:pt x="2983" y="18000"/>
                    <a:pt x="3798" y="16971"/>
                    <a:pt x="4637" y="15943"/>
                  </a:cubicBezTo>
                  <a:cubicBezTo>
                    <a:pt x="5476" y="14914"/>
                    <a:pt x="6338" y="13886"/>
                    <a:pt x="7247" y="12857"/>
                  </a:cubicBezTo>
                  <a:cubicBezTo>
                    <a:pt x="8155" y="11829"/>
                    <a:pt x="9111" y="10800"/>
                    <a:pt x="10078" y="9771"/>
                  </a:cubicBezTo>
                  <a:cubicBezTo>
                    <a:pt x="11045" y="8743"/>
                    <a:pt x="12023" y="7714"/>
                    <a:pt x="12967" y="6686"/>
                  </a:cubicBezTo>
                  <a:cubicBezTo>
                    <a:pt x="13911" y="5657"/>
                    <a:pt x="14819" y="4629"/>
                    <a:pt x="15775" y="3686"/>
                  </a:cubicBezTo>
                  <a:cubicBezTo>
                    <a:pt x="16730" y="2743"/>
                    <a:pt x="17732" y="1886"/>
                    <a:pt x="18711" y="1286"/>
                  </a:cubicBezTo>
                  <a:cubicBezTo>
                    <a:pt x="19689" y="686"/>
                    <a:pt x="20645" y="3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2" name="Line"/>
            <p:cNvSpPr/>
            <p:nvPr/>
          </p:nvSpPr>
          <p:spPr>
            <a:xfrm>
              <a:off x="1447800" y="2427715"/>
              <a:ext cx="209550" cy="398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1" fill="norm" stroke="1" extrusionOk="0">
                  <a:moveTo>
                    <a:pt x="0" y="6062"/>
                  </a:moveTo>
                  <a:cubicBezTo>
                    <a:pt x="0" y="5491"/>
                    <a:pt x="0" y="4920"/>
                    <a:pt x="2400" y="3891"/>
                  </a:cubicBezTo>
                  <a:cubicBezTo>
                    <a:pt x="4800" y="2862"/>
                    <a:pt x="9600" y="1377"/>
                    <a:pt x="12655" y="634"/>
                  </a:cubicBezTo>
                  <a:cubicBezTo>
                    <a:pt x="15709" y="-109"/>
                    <a:pt x="17018" y="-109"/>
                    <a:pt x="17782" y="177"/>
                  </a:cubicBezTo>
                  <a:cubicBezTo>
                    <a:pt x="18545" y="462"/>
                    <a:pt x="18764" y="1034"/>
                    <a:pt x="18764" y="3377"/>
                  </a:cubicBezTo>
                  <a:cubicBezTo>
                    <a:pt x="18764" y="5720"/>
                    <a:pt x="18545" y="9834"/>
                    <a:pt x="18545" y="12977"/>
                  </a:cubicBezTo>
                  <a:cubicBezTo>
                    <a:pt x="18545" y="16120"/>
                    <a:pt x="18764" y="18291"/>
                    <a:pt x="19309" y="19548"/>
                  </a:cubicBezTo>
                  <a:cubicBezTo>
                    <a:pt x="19855" y="20805"/>
                    <a:pt x="20727" y="21148"/>
                    <a:pt x="21600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3" name="Line"/>
            <p:cNvSpPr/>
            <p:nvPr/>
          </p:nvSpPr>
          <p:spPr>
            <a:xfrm>
              <a:off x="1549399" y="2590799"/>
              <a:ext cx="2476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4" name="Line"/>
            <p:cNvSpPr/>
            <p:nvPr/>
          </p:nvSpPr>
          <p:spPr>
            <a:xfrm>
              <a:off x="2202015" y="2343149"/>
              <a:ext cx="109385" cy="340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1" h="21343" fill="norm" stroke="1" extrusionOk="0">
                  <a:moveTo>
                    <a:pt x="8835" y="0"/>
                  </a:moveTo>
                  <a:cubicBezTo>
                    <a:pt x="5574" y="2385"/>
                    <a:pt x="2314" y="4771"/>
                    <a:pt x="887" y="7553"/>
                  </a:cubicBezTo>
                  <a:cubicBezTo>
                    <a:pt x="-539" y="10336"/>
                    <a:pt x="-131" y="13517"/>
                    <a:pt x="1295" y="15836"/>
                  </a:cubicBezTo>
                  <a:cubicBezTo>
                    <a:pt x="2721" y="18155"/>
                    <a:pt x="5167" y="19612"/>
                    <a:pt x="8223" y="20474"/>
                  </a:cubicBezTo>
                  <a:cubicBezTo>
                    <a:pt x="11280" y="21335"/>
                    <a:pt x="14948" y="21600"/>
                    <a:pt x="17189" y="21070"/>
                  </a:cubicBezTo>
                  <a:cubicBezTo>
                    <a:pt x="19431" y="20540"/>
                    <a:pt x="20246" y="19215"/>
                    <a:pt x="21061" y="178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5" name="Line"/>
            <p:cNvSpPr/>
            <p:nvPr/>
          </p:nvSpPr>
          <p:spPr>
            <a:xfrm>
              <a:off x="2209527" y="2527300"/>
              <a:ext cx="241574" cy="87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288" fill="norm" stroke="1" extrusionOk="0">
                  <a:moveTo>
                    <a:pt x="1714" y="10800"/>
                  </a:moveTo>
                  <a:cubicBezTo>
                    <a:pt x="775" y="8229"/>
                    <a:pt x="-164" y="5657"/>
                    <a:pt x="24" y="4371"/>
                  </a:cubicBezTo>
                  <a:cubicBezTo>
                    <a:pt x="212" y="3086"/>
                    <a:pt x="1526" y="3086"/>
                    <a:pt x="3874" y="5143"/>
                  </a:cubicBezTo>
                  <a:cubicBezTo>
                    <a:pt x="6222" y="7200"/>
                    <a:pt x="9603" y="11314"/>
                    <a:pt x="11575" y="14400"/>
                  </a:cubicBezTo>
                  <a:cubicBezTo>
                    <a:pt x="13547" y="17486"/>
                    <a:pt x="14111" y="19543"/>
                    <a:pt x="13923" y="20571"/>
                  </a:cubicBezTo>
                  <a:cubicBezTo>
                    <a:pt x="13735" y="21600"/>
                    <a:pt x="12796" y="21600"/>
                    <a:pt x="12233" y="20057"/>
                  </a:cubicBezTo>
                  <a:cubicBezTo>
                    <a:pt x="11669" y="18514"/>
                    <a:pt x="11481" y="15429"/>
                    <a:pt x="12233" y="12086"/>
                  </a:cubicBezTo>
                  <a:cubicBezTo>
                    <a:pt x="12984" y="8743"/>
                    <a:pt x="14674" y="5143"/>
                    <a:pt x="16365" y="3086"/>
                  </a:cubicBezTo>
                  <a:cubicBezTo>
                    <a:pt x="18055" y="1029"/>
                    <a:pt x="19746" y="514"/>
                    <a:pt x="214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6" name="Line"/>
            <p:cNvSpPr/>
            <p:nvPr/>
          </p:nvSpPr>
          <p:spPr>
            <a:xfrm>
              <a:off x="2439311" y="2514599"/>
              <a:ext cx="176890" cy="105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018" fill="norm" stroke="1" extrusionOk="0">
                  <a:moveTo>
                    <a:pt x="9918" y="0"/>
                  </a:moveTo>
                  <a:cubicBezTo>
                    <a:pt x="7346" y="1271"/>
                    <a:pt x="4775" y="2541"/>
                    <a:pt x="3103" y="4235"/>
                  </a:cubicBezTo>
                  <a:cubicBezTo>
                    <a:pt x="1432" y="5929"/>
                    <a:pt x="660" y="8047"/>
                    <a:pt x="275" y="10588"/>
                  </a:cubicBezTo>
                  <a:cubicBezTo>
                    <a:pt x="-111" y="13129"/>
                    <a:pt x="-111" y="16094"/>
                    <a:pt x="403" y="18212"/>
                  </a:cubicBezTo>
                  <a:cubicBezTo>
                    <a:pt x="918" y="20329"/>
                    <a:pt x="1946" y="21600"/>
                    <a:pt x="3489" y="20753"/>
                  </a:cubicBezTo>
                  <a:cubicBezTo>
                    <a:pt x="5032" y="19906"/>
                    <a:pt x="7089" y="16941"/>
                    <a:pt x="8503" y="14612"/>
                  </a:cubicBezTo>
                  <a:cubicBezTo>
                    <a:pt x="9918" y="12282"/>
                    <a:pt x="10689" y="10588"/>
                    <a:pt x="11460" y="11224"/>
                  </a:cubicBezTo>
                  <a:cubicBezTo>
                    <a:pt x="12232" y="11859"/>
                    <a:pt x="13003" y="14824"/>
                    <a:pt x="14032" y="16306"/>
                  </a:cubicBezTo>
                  <a:cubicBezTo>
                    <a:pt x="15060" y="17788"/>
                    <a:pt x="16346" y="17788"/>
                    <a:pt x="17632" y="16941"/>
                  </a:cubicBezTo>
                  <a:cubicBezTo>
                    <a:pt x="18918" y="16094"/>
                    <a:pt x="20203" y="14400"/>
                    <a:pt x="21489" y="127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7" name="Line"/>
            <p:cNvSpPr/>
            <p:nvPr/>
          </p:nvSpPr>
          <p:spPr>
            <a:xfrm>
              <a:off x="2628899" y="2495549"/>
              <a:ext cx="18410" cy="81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0764" fill="norm" stroke="1" extrusionOk="0">
                  <a:moveTo>
                    <a:pt x="7200" y="16200"/>
                  </a:moveTo>
                  <a:cubicBezTo>
                    <a:pt x="12000" y="18900"/>
                    <a:pt x="16800" y="21600"/>
                    <a:pt x="19200" y="20520"/>
                  </a:cubicBezTo>
                  <a:cubicBezTo>
                    <a:pt x="21600" y="19440"/>
                    <a:pt x="21600" y="14580"/>
                    <a:pt x="18000" y="10530"/>
                  </a:cubicBezTo>
                  <a:cubicBezTo>
                    <a:pt x="14400" y="6480"/>
                    <a:pt x="7200" y="324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8" name="Line"/>
            <p:cNvSpPr/>
            <p:nvPr/>
          </p:nvSpPr>
          <p:spPr>
            <a:xfrm>
              <a:off x="2692400" y="2476499"/>
              <a:ext cx="203200" cy="83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9" fill="norm" stroke="1" extrusionOk="0">
                  <a:moveTo>
                    <a:pt x="0" y="0"/>
                  </a:moveTo>
                  <a:cubicBezTo>
                    <a:pt x="900" y="1620"/>
                    <a:pt x="1800" y="3240"/>
                    <a:pt x="2362" y="5670"/>
                  </a:cubicBezTo>
                  <a:cubicBezTo>
                    <a:pt x="2925" y="8100"/>
                    <a:pt x="3150" y="11340"/>
                    <a:pt x="3263" y="14580"/>
                  </a:cubicBezTo>
                  <a:cubicBezTo>
                    <a:pt x="3375" y="17820"/>
                    <a:pt x="3375" y="21060"/>
                    <a:pt x="3263" y="21330"/>
                  </a:cubicBezTo>
                  <a:cubicBezTo>
                    <a:pt x="3150" y="21600"/>
                    <a:pt x="2925" y="18900"/>
                    <a:pt x="3038" y="16200"/>
                  </a:cubicBezTo>
                  <a:cubicBezTo>
                    <a:pt x="3150" y="13500"/>
                    <a:pt x="3600" y="10800"/>
                    <a:pt x="4162" y="8370"/>
                  </a:cubicBezTo>
                  <a:cubicBezTo>
                    <a:pt x="4725" y="5940"/>
                    <a:pt x="5400" y="3780"/>
                    <a:pt x="6300" y="2970"/>
                  </a:cubicBezTo>
                  <a:cubicBezTo>
                    <a:pt x="7200" y="2160"/>
                    <a:pt x="8325" y="2700"/>
                    <a:pt x="9112" y="4320"/>
                  </a:cubicBezTo>
                  <a:cubicBezTo>
                    <a:pt x="9900" y="5940"/>
                    <a:pt x="10350" y="8640"/>
                    <a:pt x="10912" y="11070"/>
                  </a:cubicBezTo>
                  <a:cubicBezTo>
                    <a:pt x="11475" y="13500"/>
                    <a:pt x="12150" y="15660"/>
                    <a:pt x="13050" y="16470"/>
                  </a:cubicBezTo>
                  <a:cubicBezTo>
                    <a:pt x="13950" y="17280"/>
                    <a:pt x="15075" y="16740"/>
                    <a:pt x="15975" y="14580"/>
                  </a:cubicBezTo>
                  <a:cubicBezTo>
                    <a:pt x="16875" y="12420"/>
                    <a:pt x="17550" y="8640"/>
                    <a:pt x="18113" y="8100"/>
                  </a:cubicBezTo>
                  <a:cubicBezTo>
                    <a:pt x="18675" y="7560"/>
                    <a:pt x="19125" y="10260"/>
                    <a:pt x="19687" y="12690"/>
                  </a:cubicBezTo>
                  <a:cubicBezTo>
                    <a:pt x="20250" y="15120"/>
                    <a:pt x="20925" y="17280"/>
                    <a:pt x="21600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9" name="Line"/>
            <p:cNvSpPr/>
            <p:nvPr/>
          </p:nvSpPr>
          <p:spPr>
            <a:xfrm>
              <a:off x="2882900" y="2402019"/>
              <a:ext cx="320579" cy="328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488" fill="norm" stroke="1" extrusionOk="0">
                  <a:moveTo>
                    <a:pt x="0" y="1550"/>
                  </a:moveTo>
                  <a:cubicBezTo>
                    <a:pt x="141" y="857"/>
                    <a:pt x="282" y="165"/>
                    <a:pt x="635" y="26"/>
                  </a:cubicBezTo>
                  <a:cubicBezTo>
                    <a:pt x="988" y="-112"/>
                    <a:pt x="1553" y="303"/>
                    <a:pt x="1976" y="1273"/>
                  </a:cubicBezTo>
                  <a:cubicBezTo>
                    <a:pt x="2400" y="2242"/>
                    <a:pt x="2682" y="3765"/>
                    <a:pt x="2824" y="4873"/>
                  </a:cubicBezTo>
                  <a:cubicBezTo>
                    <a:pt x="2965" y="5980"/>
                    <a:pt x="2965" y="6673"/>
                    <a:pt x="3035" y="6673"/>
                  </a:cubicBezTo>
                  <a:cubicBezTo>
                    <a:pt x="3106" y="6673"/>
                    <a:pt x="3247" y="5980"/>
                    <a:pt x="3459" y="5288"/>
                  </a:cubicBezTo>
                  <a:cubicBezTo>
                    <a:pt x="3671" y="4596"/>
                    <a:pt x="3953" y="3903"/>
                    <a:pt x="4729" y="3350"/>
                  </a:cubicBezTo>
                  <a:cubicBezTo>
                    <a:pt x="5506" y="2796"/>
                    <a:pt x="6776" y="2380"/>
                    <a:pt x="7624" y="2450"/>
                  </a:cubicBezTo>
                  <a:cubicBezTo>
                    <a:pt x="8471" y="2519"/>
                    <a:pt x="8894" y="3073"/>
                    <a:pt x="9176" y="3834"/>
                  </a:cubicBezTo>
                  <a:cubicBezTo>
                    <a:pt x="9459" y="4596"/>
                    <a:pt x="9600" y="5565"/>
                    <a:pt x="10024" y="5980"/>
                  </a:cubicBezTo>
                  <a:cubicBezTo>
                    <a:pt x="10447" y="6396"/>
                    <a:pt x="11153" y="6257"/>
                    <a:pt x="11788" y="5980"/>
                  </a:cubicBezTo>
                  <a:cubicBezTo>
                    <a:pt x="12424" y="5703"/>
                    <a:pt x="12988" y="5288"/>
                    <a:pt x="13553" y="4873"/>
                  </a:cubicBezTo>
                  <a:cubicBezTo>
                    <a:pt x="14118" y="4457"/>
                    <a:pt x="14682" y="4042"/>
                    <a:pt x="15247" y="3626"/>
                  </a:cubicBezTo>
                  <a:cubicBezTo>
                    <a:pt x="15812" y="3211"/>
                    <a:pt x="16376" y="2796"/>
                    <a:pt x="16376" y="2796"/>
                  </a:cubicBezTo>
                  <a:cubicBezTo>
                    <a:pt x="16376" y="2796"/>
                    <a:pt x="15812" y="3211"/>
                    <a:pt x="15812" y="3834"/>
                  </a:cubicBezTo>
                  <a:cubicBezTo>
                    <a:pt x="15812" y="4457"/>
                    <a:pt x="16376" y="5288"/>
                    <a:pt x="17435" y="7503"/>
                  </a:cubicBezTo>
                  <a:cubicBezTo>
                    <a:pt x="18494" y="9719"/>
                    <a:pt x="20047" y="13319"/>
                    <a:pt x="20824" y="15465"/>
                  </a:cubicBezTo>
                  <a:cubicBezTo>
                    <a:pt x="21600" y="17611"/>
                    <a:pt x="21600" y="18303"/>
                    <a:pt x="20612" y="19065"/>
                  </a:cubicBezTo>
                  <a:cubicBezTo>
                    <a:pt x="19624" y="19826"/>
                    <a:pt x="17647" y="20657"/>
                    <a:pt x="15671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0" name="Line"/>
            <p:cNvSpPr/>
            <p:nvPr/>
          </p:nvSpPr>
          <p:spPr>
            <a:xfrm>
              <a:off x="3495125" y="2135796"/>
              <a:ext cx="492676" cy="438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104" fill="norm" stroke="1" extrusionOk="0">
                  <a:moveTo>
                    <a:pt x="4593" y="13954"/>
                  </a:moveTo>
                  <a:cubicBezTo>
                    <a:pt x="4039" y="13751"/>
                    <a:pt x="3485" y="13547"/>
                    <a:pt x="2700" y="14107"/>
                  </a:cubicBezTo>
                  <a:cubicBezTo>
                    <a:pt x="1916" y="14668"/>
                    <a:pt x="900" y="15992"/>
                    <a:pt x="393" y="17215"/>
                  </a:cubicBezTo>
                  <a:cubicBezTo>
                    <a:pt x="-115" y="18437"/>
                    <a:pt x="-115" y="19558"/>
                    <a:pt x="300" y="20322"/>
                  </a:cubicBezTo>
                  <a:cubicBezTo>
                    <a:pt x="716" y="21086"/>
                    <a:pt x="1547" y="21494"/>
                    <a:pt x="2793" y="20577"/>
                  </a:cubicBezTo>
                  <a:cubicBezTo>
                    <a:pt x="4039" y="19660"/>
                    <a:pt x="5700" y="17419"/>
                    <a:pt x="6808" y="14719"/>
                  </a:cubicBezTo>
                  <a:cubicBezTo>
                    <a:pt x="7916" y="12019"/>
                    <a:pt x="8470" y="8860"/>
                    <a:pt x="8747" y="6669"/>
                  </a:cubicBezTo>
                  <a:cubicBezTo>
                    <a:pt x="9023" y="4479"/>
                    <a:pt x="9023" y="3256"/>
                    <a:pt x="8931" y="2288"/>
                  </a:cubicBezTo>
                  <a:cubicBezTo>
                    <a:pt x="8839" y="1320"/>
                    <a:pt x="8654" y="607"/>
                    <a:pt x="8331" y="251"/>
                  </a:cubicBezTo>
                  <a:cubicBezTo>
                    <a:pt x="8008" y="-106"/>
                    <a:pt x="7547" y="-106"/>
                    <a:pt x="7131" y="403"/>
                  </a:cubicBezTo>
                  <a:cubicBezTo>
                    <a:pt x="6716" y="913"/>
                    <a:pt x="6347" y="1932"/>
                    <a:pt x="6116" y="4224"/>
                  </a:cubicBezTo>
                  <a:cubicBezTo>
                    <a:pt x="5885" y="6517"/>
                    <a:pt x="5793" y="10083"/>
                    <a:pt x="6116" y="12630"/>
                  </a:cubicBezTo>
                  <a:cubicBezTo>
                    <a:pt x="6439" y="15177"/>
                    <a:pt x="7177" y="16705"/>
                    <a:pt x="7777" y="17520"/>
                  </a:cubicBezTo>
                  <a:cubicBezTo>
                    <a:pt x="8377" y="18336"/>
                    <a:pt x="8839" y="18437"/>
                    <a:pt x="9531" y="18030"/>
                  </a:cubicBezTo>
                  <a:cubicBezTo>
                    <a:pt x="10223" y="17622"/>
                    <a:pt x="11147" y="16705"/>
                    <a:pt x="11700" y="15992"/>
                  </a:cubicBezTo>
                  <a:cubicBezTo>
                    <a:pt x="12254" y="15279"/>
                    <a:pt x="12439" y="14769"/>
                    <a:pt x="12531" y="14260"/>
                  </a:cubicBezTo>
                  <a:cubicBezTo>
                    <a:pt x="12623" y="13751"/>
                    <a:pt x="12623" y="13241"/>
                    <a:pt x="12439" y="13139"/>
                  </a:cubicBezTo>
                  <a:cubicBezTo>
                    <a:pt x="12254" y="13037"/>
                    <a:pt x="11885" y="13343"/>
                    <a:pt x="11747" y="13802"/>
                  </a:cubicBezTo>
                  <a:cubicBezTo>
                    <a:pt x="11608" y="14260"/>
                    <a:pt x="11700" y="14871"/>
                    <a:pt x="11885" y="15381"/>
                  </a:cubicBezTo>
                  <a:cubicBezTo>
                    <a:pt x="12070" y="15890"/>
                    <a:pt x="12347" y="16298"/>
                    <a:pt x="12854" y="16603"/>
                  </a:cubicBezTo>
                  <a:cubicBezTo>
                    <a:pt x="13362" y="16909"/>
                    <a:pt x="14100" y="17113"/>
                    <a:pt x="14608" y="16960"/>
                  </a:cubicBezTo>
                  <a:cubicBezTo>
                    <a:pt x="15116" y="16807"/>
                    <a:pt x="15393" y="16298"/>
                    <a:pt x="16039" y="14617"/>
                  </a:cubicBezTo>
                  <a:cubicBezTo>
                    <a:pt x="16685" y="12936"/>
                    <a:pt x="17700" y="10083"/>
                    <a:pt x="18439" y="7383"/>
                  </a:cubicBezTo>
                  <a:cubicBezTo>
                    <a:pt x="19177" y="4683"/>
                    <a:pt x="19639" y="2136"/>
                    <a:pt x="19777" y="1371"/>
                  </a:cubicBezTo>
                  <a:cubicBezTo>
                    <a:pt x="19916" y="607"/>
                    <a:pt x="19731" y="1626"/>
                    <a:pt x="19454" y="3715"/>
                  </a:cubicBezTo>
                  <a:cubicBezTo>
                    <a:pt x="19177" y="5803"/>
                    <a:pt x="18808" y="8962"/>
                    <a:pt x="18716" y="11152"/>
                  </a:cubicBezTo>
                  <a:cubicBezTo>
                    <a:pt x="18623" y="13343"/>
                    <a:pt x="18808" y="14566"/>
                    <a:pt x="19131" y="15279"/>
                  </a:cubicBezTo>
                  <a:cubicBezTo>
                    <a:pt x="19454" y="15992"/>
                    <a:pt x="19916" y="16196"/>
                    <a:pt x="20285" y="16043"/>
                  </a:cubicBezTo>
                  <a:cubicBezTo>
                    <a:pt x="20654" y="15890"/>
                    <a:pt x="20931" y="15381"/>
                    <a:pt x="21116" y="14668"/>
                  </a:cubicBezTo>
                  <a:cubicBezTo>
                    <a:pt x="21300" y="13954"/>
                    <a:pt x="21393" y="13037"/>
                    <a:pt x="21485" y="12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1" name="Line"/>
            <p:cNvSpPr/>
            <p:nvPr/>
          </p:nvSpPr>
          <p:spPr>
            <a:xfrm>
              <a:off x="3949700" y="2292991"/>
              <a:ext cx="311150" cy="107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0" y="7496"/>
                  </a:moveTo>
                  <a:cubicBezTo>
                    <a:pt x="294" y="6648"/>
                    <a:pt x="588" y="5801"/>
                    <a:pt x="2278" y="4954"/>
                  </a:cubicBezTo>
                  <a:cubicBezTo>
                    <a:pt x="3967" y="4107"/>
                    <a:pt x="7053" y="3260"/>
                    <a:pt x="9037" y="2413"/>
                  </a:cubicBezTo>
                  <a:cubicBezTo>
                    <a:pt x="11020" y="1566"/>
                    <a:pt x="11902" y="719"/>
                    <a:pt x="11902" y="296"/>
                  </a:cubicBezTo>
                  <a:cubicBezTo>
                    <a:pt x="11902" y="-128"/>
                    <a:pt x="11020" y="-128"/>
                    <a:pt x="10286" y="507"/>
                  </a:cubicBezTo>
                  <a:cubicBezTo>
                    <a:pt x="9551" y="1143"/>
                    <a:pt x="8963" y="2413"/>
                    <a:pt x="8376" y="3896"/>
                  </a:cubicBezTo>
                  <a:cubicBezTo>
                    <a:pt x="7788" y="5378"/>
                    <a:pt x="7200" y="7072"/>
                    <a:pt x="6906" y="8978"/>
                  </a:cubicBezTo>
                  <a:cubicBezTo>
                    <a:pt x="6612" y="10884"/>
                    <a:pt x="6612" y="13001"/>
                    <a:pt x="6980" y="13848"/>
                  </a:cubicBezTo>
                  <a:cubicBezTo>
                    <a:pt x="7347" y="14696"/>
                    <a:pt x="8082" y="14272"/>
                    <a:pt x="9037" y="12790"/>
                  </a:cubicBezTo>
                  <a:cubicBezTo>
                    <a:pt x="9992" y="11307"/>
                    <a:pt x="11167" y="8766"/>
                    <a:pt x="12269" y="7496"/>
                  </a:cubicBezTo>
                  <a:cubicBezTo>
                    <a:pt x="13371" y="6225"/>
                    <a:pt x="14400" y="6225"/>
                    <a:pt x="15135" y="7284"/>
                  </a:cubicBezTo>
                  <a:cubicBezTo>
                    <a:pt x="15869" y="8343"/>
                    <a:pt x="16310" y="10460"/>
                    <a:pt x="17339" y="13001"/>
                  </a:cubicBezTo>
                  <a:cubicBezTo>
                    <a:pt x="18367" y="15543"/>
                    <a:pt x="19984" y="18507"/>
                    <a:pt x="21600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2" name="Line"/>
            <p:cNvSpPr/>
            <p:nvPr/>
          </p:nvSpPr>
          <p:spPr>
            <a:xfrm>
              <a:off x="2800349" y="2959100"/>
              <a:ext cx="3048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6457"/>
                    <a:pt x="9000" y="11314"/>
                    <a:pt x="12600" y="7714"/>
                  </a:cubicBezTo>
                  <a:cubicBezTo>
                    <a:pt x="16200" y="4114"/>
                    <a:pt x="189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3" name="Line"/>
            <p:cNvSpPr/>
            <p:nvPr/>
          </p:nvSpPr>
          <p:spPr>
            <a:xfrm>
              <a:off x="2933700" y="2990849"/>
              <a:ext cx="2413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74" y="16062"/>
                    <a:pt x="11747" y="10523"/>
                    <a:pt x="15347" y="6923"/>
                  </a:cubicBezTo>
                  <a:cubicBezTo>
                    <a:pt x="18947" y="3323"/>
                    <a:pt x="20274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4" name="Line"/>
            <p:cNvSpPr/>
            <p:nvPr/>
          </p:nvSpPr>
          <p:spPr>
            <a:xfrm>
              <a:off x="3143249" y="2863850"/>
              <a:ext cx="145443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4" h="21600" fill="norm" stroke="1" extrusionOk="0">
                  <a:moveTo>
                    <a:pt x="0" y="0"/>
                  </a:moveTo>
                  <a:cubicBezTo>
                    <a:pt x="6389" y="2234"/>
                    <a:pt x="12777" y="4469"/>
                    <a:pt x="16580" y="6703"/>
                  </a:cubicBezTo>
                  <a:cubicBezTo>
                    <a:pt x="20383" y="8938"/>
                    <a:pt x="21600" y="11172"/>
                    <a:pt x="20535" y="13655"/>
                  </a:cubicBezTo>
                  <a:cubicBezTo>
                    <a:pt x="19470" y="16138"/>
                    <a:pt x="16124" y="18869"/>
                    <a:pt x="127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5" name="Line"/>
            <p:cNvSpPr/>
            <p:nvPr/>
          </p:nvSpPr>
          <p:spPr>
            <a:xfrm>
              <a:off x="3712199" y="2795452"/>
              <a:ext cx="169369" cy="393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467" fill="norm" stroke="1" extrusionOk="0">
                  <a:moveTo>
                    <a:pt x="4269" y="6851"/>
                  </a:moveTo>
                  <a:cubicBezTo>
                    <a:pt x="5586" y="9970"/>
                    <a:pt x="6903" y="13089"/>
                    <a:pt x="7957" y="15284"/>
                  </a:cubicBezTo>
                  <a:cubicBezTo>
                    <a:pt x="9011" y="17478"/>
                    <a:pt x="9801" y="18749"/>
                    <a:pt x="10328" y="19731"/>
                  </a:cubicBezTo>
                  <a:cubicBezTo>
                    <a:pt x="10854" y="20712"/>
                    <a:pt x="11118" y="21405"/>
                    <a:pt x="11118" y="21463"/>
                  </a:cubicBezTo>
                  <a:cubicBezTo>
                    <a:pt x="11118" y="21521"/>
                    <a:pt x="10854" y="20943"/>
                    <a:pt x="9537" y="18980"/>
                  </a:cubicBezTo>
                  <a:cubicBezTo>
                    <a:pt x="8220" y="17016"/>
                    <a:pt x="5850" y="13666"/>
                    <a:pt x="4137" y="10894"/>
                  </a:cubicBezTo>
                  <a:cubicBezTo>
                    <a:pt x="2425" y="8122"/>
                    <a:pt x="1371" y="5927"/>
                    <a:pt x="713" y="4426"/>
                  </a:cubicBezTo>
                  <a:cubicBezTo>
                    <a:pt x="54" y="2924"/>
                    <a:pt x="-209" y="2116"/>
                    <a:pt x="186" y="1480"/>
                  </a:cubicBezTo>
                  <a:cubicBezTo>
                    <a:pt x="581" y="845"/>
                    <a:pt x="1635" y="383"/>
                    <a:pt x="2952" y="152"/>
                  </a:cubicBezTo>
                  <a:cubicBezTo>
                    <a:pt x="4269" y="-79"/>
                    <a:pt x="5850" y="-79"/>
                    <a:pt x="7562" y="383"/>
                  </a:cubicBezTo>
                  <a:cubicBezTo>
                    <a:pt x="9274" y="845"/>
                    <a:pt x="11118" y="1769"/>
                    <a:pt x="12303" y="2866"/>
                  </a:cubicBezTo>
                  <a:cubicBezTo>
                    <a:pt x="13489" y="3964"/>
                    <a:pt x="14015" y="5234"/>
                    <a:pt x="14015" y="6158"/>
                  </a:cubicBezTo>
                  <a:cubicBezTo>
                    <a:pt x="14015" y="7082"/>
                    <a:pt x="13489" y="7660"/>
                    <a:pt x="13884" y="8064"/>
                  </a:cubicBezTo>
                  <a:cubicBezTo>
                    <a:pt x="14279" y="8469"/>
                    <a:pt x="15596" y="8700"/>
                    <a:pt x="16913" y="8988"/>
                  </a:cubicBezTo>
                  <a:cubicBezTo>
                    <a:pt x="18230" y="9277"/>
                    <a:pt x="19547" y="9624"/>
                    <a:pt x="20337" y="10086"/>
                  </a:cubicBezTo>
                  <a:cubicBezTo>
                    <a:pt x="21128" y="10548"/>
                    <a:pt x="21391" y="11125"/>
                    <a:pt x="20601" y="11645"/>
                  </a:cubicBezTo>
                  <a:cubicBezTo>
                    <a:pt x="19811" y="12165"/>
                    <a:pt x="17967" y="12627"/>
                    <a:pt x="16518" y="12858"/>
                  </a:cubicBezTo>
                  <a:cubicBezTo>
                    <a:pt x="15069" y="13089"/>
                    <a:pt x="14015" y="13089"/>
                    <a:pt x="12962" y="13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6" name="Line"/>
            <p:cNvSpPr/>
            <p:nvPr/>
          </p:nvSpPr>
          <p:spPr>
            <a:xfrm>
              <a:off x="3891330" y="2959100"/>
              <a:ext cx="82678" cy="8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8" h="21181" fill="norm" stroke="1" extrusionOk="0">
                  <a:moveTo>
                    <a:pt x="9787" y="0"/>
                  </a:moveTo>
                  <a:cubicBezTo>
                    <a:pt x="7153" y="527"/>
                    <a:pt x="4518" y="1054"/>
                    <a:pt x="2675" y="3424"/>
                  </a:cubicBezTo>
                  <a:cubicBezTo>
                    <a:pt x="831" y="5795"/>
                    <a:pt x="-223" y="10010"/>
                    <a:pt x="40" y="13171"/>
                  </a:cubicBezTo>
                  <a:cubicBezTo>
                    <a:pt x="304" y="16332"/>
                    <a:pt x="1884" y="18439"/>
                    <a:pt x="4255" y="19756"/>
                  </a:cubicBezTo>
                  <a:cubicBezTo>
                    <a:pt x="6626" y="21073"/>
                    <a:pt x="9787" y="21600"/>
                    <a:pt x="12421" y="20810"/>
                  </a:cubicBezTo>
                  <a:cubicBezTo>
                    <a:pt x="15055" y="20020"/>
                    <a:pt x="17162" y="17912"/>
                    <a:pt x="18743" y="15541"/>
                  </a:cubicBezTo>
                  <a:cubicBezTo>
                    <a:pt x="20323" y="13171"/>
                    <a:pt x="21377" y="10537"/>
                    <a:pt x="19797" y="8166"/>
                  </a:cubicBezTo>
                  <a:cubicBezTo>
                    <a:pt x="18216" y="5795"/>
                    <a:pt x="14001" y="3688"/>
                    <a:pt x="9787" y="1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7" name="Line"/>
            <p:cNvSpPr/>
            <p:nvPr/>
          </p:nvSpPr>
          <p:spPr>
            <a:xfrm>
              <a:off x="3691466" y="2655244"/>
              <a:ext cx="156634" cy="119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9" fill="norm" stroke="1" extrusionOk="0">
                  <a:moveTo>
                    <a:pt x="584" y="6537"/>
                  </a:moveTo>
                  <a:cubicBezTo>
                    <a:pt x="292" y="10262"/>
                    <a:pt x="0" y="13986"/>
                    <a:pt x="0" y="16779"/>
                  </a:cubicBezTo>
                  <a:cubicBezTo>
                    <a:pt x="0" y="19572"/>
                    <a:pt x="292" y="21434"/>
                    <a:pt x="730" y="21062"/>
                  </a:cubicBezTo>
                  <a:cubicBezTo>
                    <a:pt x="1168" y="20689"/>
                    <a:pt x="1751" y="18082"/>
                    <a:pt x="2627" y="14731"/>
                  </a:cubicBezTo>
                  <a:cubicBezTo>
                    <a:pt x="3503" y="11379"/>
                    <a:pt x="4670" y="7282"/>
                    <a:pt x="5838" y="4489"/>
                  </a:cubicBezTo>
                  <a:cubicBezTo>
                    <a:pt x="7005" y="1696"/>
                    <a:pt x="8173" y="206"/>
                    <a:pt x="9341" y="20"/>
                  </a:cubicBezTo>
                  <a:cubicBezTo>
                    <a:pt x="10508" y="-166"/>
                    <a:pt x="11676" y="951"/>
                    <a:pt x="13719" y="3372"/>
                  </a:cubicBezTo>
                  <a:cubicBezTo>
                    <a:pt x="15762" y="5793"/>
                    <a:pt x="18681" y="9517"/>
                    <a:pt x="21600" y="13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8" name="Line"/>
            <p:cNvSpPr/>
            <p:nvPr/>
          </p:nvSpPr>
          <p:spPr>
            <a:xfrm>
              <a:off x="4051300" y="2940050"/>
              <a:ext cx="3175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9" name="Line"/>
            <p:cNvSpPr/>
            <p:nvPr/>
          </p:nvSpPr>
          <p:spPr>
            <a:xfrm>
              <a:off x="4200772" y="2743257"/>
              <a:ext cx="111423" cy="462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453" fill="norm" stroke="1" extrusionOk="0">
                  <a:moveTo>
                    <a:pt x="8953" y="20321"/>
                  </a:moveTo>
                  <a:cubicBezTo>
                    <a:pt x="7753" y="20910"/>
                    <a:pt x="6553" y="21499"/>
                    <a:pt x="5953" y="21450"/>
                  </a:cubicBezTo>
                  <a:cubicBezTo>
                    <a:pt x="5353" y="21401"/>
                    <a:pt x="5353" y="20714"/>
                    <a:pt x="4553" y="18701"/>
                  </a:cubicBezTo>
                  <a:cubicBezTo>
                    <a:pt x="3753" y="16688"/>
                    <a:pt x="2153" y="13350"/>
                    <a:pt x="1153" y="10208"/>
                  </a:cubicBezTo>
                  <a:cubicBezTo>
                    <a:pt x="153" y="7066"/>
                    <a:pt x="-247" y="4121"/>
                    <a:pt x="153" y="2403"/>
                  </a:cubicBezTo>
                  <a:cubicBezTo>
                    <a:pt x="553" y="684"/>
                    <a:pt x="1753" y="194"/>
                    <a:pt x="3353" y="46"/>
                  </a:cubicBezTo>
                  <a:cubicBezTo>
                    <a:pt x="4953" y="-101"/>
                    <a:pt x="6953" y="95"/>
                    <a:pt x="8553" y="734"/>
                  </a:cubicBezTo>
                  <a:cubicBezTo>
                    <a:pt x="10153" y="1372"/>
                    <a:pt x="11353" y="2452"/>
                    <a:pt x="11953" y="3237"/>
                  </a:cubicBezTo>
                  <a:cubicBezTo>
                    <a:pt x="12553" y="4023"/>
                    <a:pt x="12553" y="4514"/>
                    <a:pt x="12153" y="5054"/>
                  </a:cubicBezTo>
                  <a:cubicBezTo>
                    <a:pt x="11753" y="5594"/>
                    <a:pt x="10953" y="6183"/>
                    <a:pt x="11153" y="6281"/>
                  </a:cubicBezTo>
                  <a:cubicBezTo>
                    <a:pt x="11353" y="6379"/>
                    <a:pt x="12553" y="5986"/>
                    <a:pt x="14153" y="5839"/>
                  </a:cubicBezTo>
                  <a:cubicBezTo>
                    <a:pt x="15753" y="5692"/>
                    <a:pt x="17753" y="5790"/>
                    <a:pt x="19153" y="6084"/>
                  </a:cubicBezTo>
                  <a:cubicBezTo>
                    <a:pt x="20553" y="6379"/>
                    <a:pt x="21353" y="6870"/>
                    <a:pt x="20953" y="7655"/>
                  </a:cubicBezTo>
                  <a:cubicBezTo>
                    <a:pt x="20553" y="8441"/>
                    <a:pt x="18953" y="9521"/>
                    <a:pt x="17353" y="106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0" name="Line"/>
            <p:cNvSpPr/>
            <p:nvPr/>
          </p:nvSpPr>
          <p:spPr>
            <a:xfrm>
              <a:off x="4387850" y="2876549"/>
              <a:ext cx="63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1" name="Line"/>
            <p:cNvSpPr/>
            <p:nvPr/>
          </p:nvSpPr>
          <p:spPr>
            <a:xfrm>
              <a:off x="4229629" y="2586169"/>
              <a:ext cx="120121" cy="132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169" fill="norm" stroke="1" extrusionOk="0">
                  <a:moveTo>
                    <a:pt x="2179" y="11876"/>
                  </a:moveTo>
                  <a:cubicBezTo>
                    <a:pt x="1421" y="13563"/>
                    <a:pt x="663" y="15251"/>
                    <a:pt x="284" y="17107"/>
                  </a:cubicBezTo>
                  <a:cubicBezTo>
                    <a:pt x="-95" y="18963"/>
                    <a:pt x="-95" y="20988"/>
                    <a:pt x="284" y="21157"/>
                  </a:cubicBezTo>
                  <a:cubicBezTo>
                    <a:pt x="663" y="21326"/>
                    <a:pt x="1421" y="19639"/>
                    <a:pt x="2368" y="16432"/>
                  </a:cubicBezTo>
                  <a:cubicBezTo>
                    <a:pt x="3316" y="13226"/>
                    <a:pt x="4452" y="8501"/>
                    <a:pt x="5589" y="5295"/>
                  </a:cubicBezTo>
                  <a:cubicBezTo>
                    <a:pt x="6726" y="2089"/>
                    <a:pt x="7863" y="401"/>
                    <a:pt x="9189" y="64"/>
                  </a:cubicBezTo>
                  <a:cubicBezTo>
                    <a:pt x="10516" y="-274"/>
                    <a:pt x="12031" y="739"/>
                    <a:pt x="14116" y="3101"/>
                  </a:cubicBezTo>
                  <a:cubicBezTo>
                    <a:pt x="16200" y="5464"/>
                    <a:pt x="18852" y="9176"/>
                    <a:pt x="21505" y="128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2" name="Line"/>
            <p:cNvSpPr/>
            <p:nvPr/>
          </p:nvSpPr>
          <p:spPr>
            <a:xfrm>
              <a:off x="4565650" y="2946400"/>
              <a:ext cx="190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3" name="Line"/>
            <p:cNvSpPr/>
            <p:nvPr/>
          </p:nvSpPr>
          <p:spPr>
            <a:xfrm>
              <a:off x="4768850" y="2548237"/>
              <a:ext cx="118534" cy="537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4" fill="norm" stroke="1" extrusionOk="0">
                  <a:moveTo>
                    <a:pt x="0" y="20508"/>
                  </a:moveTo>
                  <a:cubicBezTo>
                    <a:pt x="1157" y="21016"/>
                    <a:pt x="2314" y="21524"/>
                    <a:pt x="3086" y="21524"/>
                  </a:cubicBezTo>
                  <a:cubicBezTo>
                    <a:pt x="3857" y="21524"/>
                    <a:pt x="4243" y="21016"/>
                    <a:pt x="4050" y="19237"/>
                  </a:cubicBezTo>
                  <a:cubicBezTo>
                    <a:pt x="3857" y="17458"/>
                    <a:pt x="3086" y="14409"/>
                    <a:pt x="2314" y="11529"/>
                  </a:cubicBezTo>
                  <a:cubicBezTo>
                    <a:pt x="1543" y="8649"/>
                    <a:pt x="771" y="5938"/>
                    <a:pt x="386" y="4244"/>
                  </a:cubicBezTo>
                  <a:cubicBezTo>
                    <a:pt x="0" y="2550"/>
                    <a:pt x="0" y="1872"/>
                    <a:pt x="0" y="1322"/>
                  </a:cubicBezTo>
                  <a:cubicBezTo>
                    <a:pt x="0" y="771"/>
                    <a:pt x="0" y="348"/>
                    <a:pt x="964" y="136"/>
                  </a:cubicBezTo>
                  <a:cubicBezTo>
                    <a:pt x="1929" y="-76"/>
                    <a:pt x="3857" y="-76"/>
                    <a:pt x="5786" y="390"/>
                  </a:cubicBezTo>
                  <a:cubicBezTo>
                    <a:pt x="7714" y="856"/>
                    <a:pt x="9643" y="1788"/>
                    <a:pt x="11186" y="2762"/>
                  </a:cubicBezTo>
                  <a:cubicBezTo>
                    <a:pt x="12729" y="3736"/>
                    <a:pt x="13886" y="4752"/>
                    <a:pt x="13693" y="5430"/>
                  </a:cubicBezTo>
                  <a:cubicBezTo>
                    <a:pt x="13500" y="6108"/>
                    <a:pt x="11957" y="6446"/>
                    <a:pt x="12150" y="6700"/>
                  </a:cubicBezTo>
                  <a:cubicBezTo>
                    <a:pt x="12343" y="6955"/>
                    <a:pt x="14271" y="7124"/>
                    <a:pt x="16007" y="7378"/>
                  </a:cubicBezTo>
                  <a:cubicBezTo>
                    <a:pt x="17743" y="7632"/>
                    <a:pt x="19286" y="7971"/>
                    <a:pt x="20250" y="8352"/>
                  </a:cubicBezTo>
                  <a:cubicBezTo>
                    <a:pt x="21214" y="8733"/>
                    <a:pt x="21600" y="9157"/>
                    <a:pt x="21600" y="9580"/>
                  </a:cubicBezTo>
                  <a:cubicBezTo>
                    <a:pt x="21600" y="10004"/>
                    <a:pt x="21214" y="10428"/>
                    <a:pt x="20057" y="10682"/>
                  </a:cubicBezTo>
                  <a:cubicBezTo>
                    <a:pt x="18900" y="10936"/>
                    <a:pt x="16971" y="11020"/>
                    <a:pt x="15043" y="111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4" name="Line"/>
            <p:cNvSpPr/>
            <p:nvPr/>
          </p:nvSpPr>
          <p:spPr>
            <a:xfrm>
              <a:off x="4940299" y="2701687"/>
              <a:ext cx="165101" cy="96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2" fill="norm" stroke="1" extrusionOk="0">
                  <a:moveTo>
                    <a:pt x="0" y="7635"/>
                  </a:moveTo>
                  <a:cubicBezTo>
                    <a:pt x="831" y="5796"/>
                    <a:pt x="1662" y="3958"/>
                    <a:pt x="2769" y="2579"/>
                  </a:cubicBezTo>
                  <a:cubicBezTo>
                    <a:pt x="3877" y="1201"/>
                    <a:pt x="5262" y="282"/>
                    <a:pt x="6646" y="52"/>
                  </a:cubicBezTo>
                  <a:cubicBezTo>
                    <a:pt x="8031" y="-178"/>
                    <a:pt x="9415" y="282"/>
                    <a:pt x="9831" y="3039"/>
                  </a:cubicBezTo>
                  <a:cubicBezTo>
                    <a:pt x="10246" y="5796"/>
                    <a:pt x="9692" y="10852"/>
                    <a:pt x="9277" y="14528"/>
                  </a:cubicBezTo>
                  <a:cubicBezTo>
                    <a:pt x="8862" y="18205"/>
                    <a:pt x="8585" y="20503"/>
                    <a:pt x="9415" y="20962"/>
                  </a:cubicBezTo>
                  <a:cubicBezTo>
                    <a:pt x="10246" y="21422"/>
                    <a:pt x="12185" y="20043"/>
                    <a:pt x="14400" y="18435"/>
                  </a:cubicBezTo>
                  <a:cubicBezTo>
                    <a:pt x="16615" y="16826"/>
                    <a:pt x="19108" y="14988"/>
                    <a:pt x="21600" y="13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5" name="Line"/>
            <p:cNvSpPr/>
            <p:nvPr/>
          </p:nvSpPr>
          <p:spPr>
            <a:xfrm>
              <a:off x="4729527" y="2355581"/>
              <a:ext cx="223474" cy="126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0866" fill="norm" stroke="1" extrusionOk="0">
                  <a:moveTo>
                    <a:pt x="729" y="6315"/>
                  </a:moveTo>
                  <a:cubicBezTo>
                    <a:pt x="322" y="10148"/>
                    <a:pt x="-86" y="13980"/>
                    <a:pt x="16" y="16767"/>
                  </a:cubicBezTo>
                  <a:cubicBezTo>
                    <a:pt x="118" y="19554"/>
                    <a:pt x="729" y="21296"/>
                    <a:pt x="1544" y="20773"/>
                  </a:cubicBezTo>
                  <a:cubicBezTo>
                    <a:pt x="2359" y="20251"/>
                    <a:pt x="3378" y="17464"/>
                    <a:pt x="4499" y="14154"/>
                  </a:cubicBezTo>
                  <a:cubicBezTo>
                    <a:pt x="5620" y="10844"/>
                    <a:pt x="6842" y="7012"/>
                    <a:pt x="8371" y="4225"/>
                  </a:cubicBezTo>
                  <a:cubicBezTo>
                    <a:pt x="9899" y="1438"/>
                    <a:pt x="11733" y="-304"/>
                    <a:pt x="13974" y="44"/>
                  </a:cubicBezTo>
                  <a:cubicBezTo>
                    <a:pt x="16216" y="393"/>
                    <a:pt x="18865" y="2831"/>
                    <a:pt x="21514" y="5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6" name="Line"/>
            <p:cNvSpPr/>
            <p:nvPr/>
          </p:nvSpPr>
          <p:spPr>
            <a:xfrm>
              <a:off x="5194300" y="2857499"/>
              <a:ext cx="1" cy="762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7" name="Line"/>
            <p:cNvSpPr/>
            <p:nvPr/>
          </p:nvSpPr>
          <p:spPr>
            <a:xfrm>
              <a:off x="5350155" y="2504016"/>
              <a:ext cx="159309" cy="550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600" fill="norm" stroke="1" extrusionOk="0">
                  <a:moveTo>
                    <a:pt x="5433" y="21600"/>
                  </a:moveTo>
                  <a:cubicBezTo>
                    <a:pt x="3750" y="18692"/>
                    <a:pt x="2067" y="15785"/>
                    <a:pt x="1085" y="13002"/>
                  </a:cubicBezTo>
                  <a:cubicBezTo>
                    <a:pt x="104" y="10218"/>
                    <a:pt x="-177" y="7560"/>
                    <a:pt x="104" y="5525"/>
                  </a:cubicBezTo>
                  <a:cubicBezTo>
                    <a:pt x="384" y="3489"/>
                    <a:pt x="1226" y="2077"/>
                    <a:pt x="2067" y="1205"/>
                  </a:cubicBezTo>
                  <a:cubicBezTo>
                    <a:pt x="2909" y="332"/>
                    <a:pt x="3750" y="0"/>
                    <a:pt x="4592" y="0"/>
                  </a:cubicBezTo>
                  <a:cubicBezTo>
                    <a:pt x="5433" y="0"/>
                    <a:pt x="6275" y="332"/>
                    <a:pt x="7257" y="1205"/>
                  </a:cubicBezTo>
                  <a:cubicBezTo>
                    <a:pt x="8239" y="2077"/>
                    <a:pt x="9361" y="3489"/>
                    <a:pt x="9641" y="4486"/>
                  </a:cubicBezTo>
                  <a:cubicBezTo>
                    <a:pt x="9922" y="5483"/>
                    <a:pt x="9361" y="6065"/>
                    <a:pt x="9781" y="6314"/>
                  </a:cubicBezTo>
                  <a:cubicBezTo>
                    <a:pt x="10202" y="6563"/>
                    <a:pt x="11605" y="6480"/>
                    <a:pt x="13007" y="6438"/>
                  </a:cubicBezTo>
                  <a:cubicBezTo>
                    <a:pt x="14410" y="6397"/>
                    <a:pt x="15813" y="6397"/>
                    <a:pt x="17355" y="6605"/>
                  </a:cubicBezTo>
                  <a:cubicBezTo>
                    <a:pt x="18898" y="6812"/>
                    <a:pt x="20581" y="7228"/>
                    <a:pt x="21002" y="7809"/>
                  </a:cubicBezTo>
                  <a:cubicBezTo>
                    <a:pt x="21423" y="8391"/>
                    <a:pt x="20581" y="9138"/>
                    <a:pt x="19600" y="9678"/>
                  </a:cubicBezTo>
                  <a:cubicBezTo>
                    <a:pt x="18618" y="10218"/>
                    <a:pt x="17496" y="10551"/>
                    <a:pt x="16233" y="10717"/>
                  </a:cubicBezTo>
                  <a:cubicBezTo>
                    <a:pt x="14971" y="10883"/>
                    <a:pt x="13568" y="10883"/>
                    <a:pt x="12166" y="108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8" name="Line"/>
            <p:cNvSpPr/>
            <p:nvPr/>
          </p:nvSpPr>
          <p:spPr>
            <a:xfrm>
              <a:off x="5556250" y="2654300"/>
              <a:ext cx="96182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3" h="21600" fill="norm" stroke="1" extrusionOk="0">
                  <a:moveTo>
                    <a:pt x="0" y="4985"/>
                  </a:moveTo>
                  <a:cubicBezTo>
                    <a:pt x="1838" y="3877"/>
                    <a:pt x="3677" y="2769"/>
                    <a:pt x="5515" y="1800"/>
                  </a:cubicBezTo>
                  <a:cubicBezTo>
                    <a:pt x="7353" y="831"/>
                    <a:pt x="9191" y="0"/>
                    <a:pt x="11030" y="0"/>
                  </a:cubicBezTo>
                  <a:cubicBezTo>
                    <a:pt x="12868" y="0"/>
                    <a:pt x="14706" y="831"/>
                    <a:pt x="15396" y="1938"/>
                  </a:cubicBezTo>
                  <a:cubicBezTo>
                    <a:pt x="16085" y="3046"/>
                    <a:pt x="15626" y="4431"/>
                    <a:pt x="14017" y="5815"/>
                  </a:cubicBezTo>
                  <a:cubicBezTo>
                    <a:pt x="12409" y="7200"/>
                    <a:pt x="9651" y="8585"/>
                    <a:pt x="9421" y="9138"/>
                  </a:cubicBezTo>
                  <a:cubicBezTo>
                    <a:pt x="9191" y="9692"/>
                    <a:pt x="11489" y="9415"/>
                    <a:pt x="13787" y="9554"/>
                  </a:cubicBezTo>
                  <a:cubicBezTo>
                    <a:pt x="16085" y="9692"/>
                    <a:pt x="18383" y="10246"/>
                    <a:pt x="19762" y="11631"/>
                  </a:cubicBezTo>
                  <a:cubicBezTo>
                    <a:pt x="21140" y="13015"/>
                    <a:pt x="21600" y="15231"/>
                    <a:pt x="19072" y="17031"/>
                  </a:cubicBezTo>
                  <a:cubicBezTo>
                    <a:pt x="16545" y="18831"/>
                    <a:pt x="11030" y="20215"/>
                    <a:pt x="55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9" name="Line"/>
            <p:cNvSpPr/>
            <p:nvPr/>
          </p:nvSpPr>
          <p:spPr>
            <a:xfrm>
              <a:off x="5280682" y="2327128"/>
              <a:ext cx="116818" cy="88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0028" fill="norm" stroke="1" extrusionOk="0">
                  <a:moveTo>
                    <a:pt x="3930" y="16593"/>
                  </a:moveTo>
                  <a:cubicBezTo>
                    <a:pt x="2387" y="18513"/>
                    <a:pt x="844" y="20433"/>
                    <a:pt x="266" y="19953"/>
                  </a:cubicBezTo>
                  <a:cubicBezTo>
                    <a:pt x="-313" y="19473"/>
                    <a:pt x="73" y="16593"/>
                    <a:pt x="1230" y="12993"/>
                  </a:cubicBezTo>
                  <a:cubicBezTo>
                    <a:pt x="2387" y="9393"/>
                    <a:pt x="4316" y="5073"/>
                    <a:pt x="6244" y="2433"/>
                  </a:cubicBezTo>
                  <a:cubicBezTo>
                    <a:pt x="8173" y="-207"/>
                    <a:pt x="10101" y="-1167"/>
                    <a:pt x="12608" y="1953"/>
                  </a:cubicBezTo>
                  <a:cubicBezTo>
                    <a:pt x="15116" y="5073"/>
                    <a:pt x="18201" y="12273"/>
                    <a:pt x="21287" y="19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0" name="Line"/>
            <p:cNvSpPr/>
            <p:nvPr/>
          </p:nvSpPr>
          <p:spPr>
            <a:xfrm>
              <a:off x="7420202" y="1974850"/>
              <a:ext cx="250210" cy="712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441" fill="norm" stroke="1" extrusionOk="0">
                  <a:moveTo>
                    <a:pt x="1871" y="0"/>
                  </a:moveTo>
                  <a:cubicBezTo>
                    <a:pt x="1331" y="573"/>
                    <a:pt x="791" y="1147"/>
                    <a:pt x="431" y="2389"/>
                  </a:cubicBezTo>
                  <a:cubicBezTo>
                    <a:pt x="71" y="3632"/>
                    <a:pt x="-109" y="5543"/>
                    <a:pt x="71" y="6754"/>
                  </a:cubicBezTo>
                  <a:cubicBezTo>
                    <a:pt x="251" y="7965"/>
                    <a:pt x="791" y="8474"/>
                    <a:pt x="1331" y="8888"/>
                  </a:cubicBezTo>
                  <a:cubicBezTo>
                    <a:pt x="1871" y="9303"/>
                    <a:pt x="2411" y="9621"/>
                    <a:pt x="3131" y="9781"/>
                  </a:cubicBezTo>
                  <a:cubicBezTo>
                    <a:pt x="3851" y="9940"/>
                    <a:pt x="4751" y="9940"/>
                    <a:pt x="6731" y="9303"/>
                  </a:cubicBezTo>
                  <a:cubicBezTo>
                    <a:pt x="8711" y="8665"/>
                    <a:pt x="11771" y="7391"/>
                    <a:pt x="14111" y="5894"/>
                  </a:cubicBezTo>
                  <a:cubicBezTo>
                    <a:pt x="16451" y="4396"/>
                    <a:pt x="18071" y="2676"/>
                    <a:pt x="18881" y="1625"/>
                  </a:cubicBezTo>
                  <a:cubicBezTo>
                    <a:pt x="19691" y="573"/>
                    <a:pt x="19691" y="191"/>
                    <a:pt x="19601" y="191"/>
                  </a:cubicBezTo>
                  <a:cubicBezTo>
                    <a:pt x="19511" y="191"/>
                    <a:pt x="19331" y="573"/>
                    <a:pt x="19241" y="1752"/>
                  </a:cubicBezTo>
                  <a:cubicBezTo>
                    <a:pt x="19151" y="2931"/>
                    <a:pt x="19151" y="4906"/>
                    <a:pt x="19421" y="7073"/>
                  </a:cubicBezTo>
                  <a:cubicBezTo>
                    <a:pt x="19691" y="9239"/>
                    <a:pt x="20231" y="11596"/>
                    <a:pt x="20681" y="13667"/>
                  </a:cubicBezTo>
                  <a:cubicBezTo>
                    <a:pt x="21131" y="15738"/>
                    <a:pt x="21491" y="17522"/>
                    <a:pt x="21131" y="18733"/>
                  </a:cubicBezTo>
                  <a:cubicBezTo>
                    <a:pt x="20771" y="19943"/>
                    <a:pt x="19691" y="20581"/>
                    <a:pt x="18521" y="20995"/>
                  </a:cubicBezTo>
                  <a:cubicBezTo>
                    <a:pt x="17351" y="21409"/>
                    <a:pt x="16091" y="21600"/>
                    <a:pt x="14471" y="21281"/>
                  </a:cubicBezTo>
                  <a:cubicBezTo>
                    <a:pt x="12851" y="20963"/>
                    <a:pt x="10871" y="20135"/>
                    <a:pt x="9971" y="19338"/>
                  </a:cubicBezTo>
                  <a:cubicBezTo>
                    <a:pt x="9071" y="18542"/>
                    <a:pt x="9251" y="17777"/>
                    <a:pt x="9431" y="17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1" name="Line"/>
            <p:cNvSpPr/>
            <p:nvPr/>
          </p:nvSpPr>
          <p:spPr>
            <a:xfrm>
              <a:off x="7759700" y="2311400"/>
              <a:ext cx="635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2" name="Line"/>
            <p:cNvSpPr/>
            <p:nvPr/>
          </p:nvSpPr>
          <p:spPr>
            <a:xfrm>
              <a:off x="7829550" y="2317750"/>
              <a:ext cx="1" cy="889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3" name="Line"/>
            <p:cNvSpPr/>
            <p:nvPr/>
          </p:nvSpPr>
          <p:spPr>
            <a:xfrm>
              <a:off x="7448550" y="1742815"/>
              <a:ext cx="171450" cy="111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66" fill="norm" stroke="1" extrusionOk="0">
                  <a:moveTo>
                    <a:pt x="4000" y="4171"/>
                  </a:moveTo>
                  <a:cubicBezTo>
                    <a:pt x="3200" y="6135"/>
                    <a:pt x="2400" y="8099"/>
                    <a:pt x="1600" y="10651"/>
                  </a:cubicBezTo>
                  <a:cubicBezTo>
                    <a:pt x="800" y="13204"/>
                    <a:pt x="0" y="16346"/>
                    <a:pt x="0" y="16739"/>
                  </a:cubicBezTo>
                  <a:cubicBezTo>
                    <a:pt x="0" y="17131"/>
                    <a:pt x="800" y="14775"/>
                    <a:pt x="2400" y="11633"/>
                  </a:cubicBezTo>
                  <a:cubicBezTo>
                    <a:pt x="4000" y="8491"/>
                    <a:pt x="6400" y="4564"/>
                    <a:pt x="8267" y="2208"/>
                  </a:cubicBezTo>
                  <a:cubicBezTo>
                    <a:pt x="10133" y="-149"/>
                    <a:pt x="11467" y="-934"/>
                    <a:pt x="13200" y="1422"/>
                  </a:cubicBezTo>
                  <a:cubicBezTo>
                    <a:pt x="14933" y="3779"/>
                    <a:pt x="17067" y="9277"/>
                    <a:pt x="18533" y="13008"/>
                  </a:cubicBezTo>
                  <a:cubicBezTo>
                    <a:pt x="20000" y="16739"/>
                    <a:pt x="20800" y="18702"/>
                    <a:pt x="21600" y="20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4" name="Line"/>
            <p:cNvSpPr/>
            <p:nvPr/>
          </p:nvSpPr>
          <p:spPr>
            <a:xfrm>
              <a:off x="7969613" y="2165350"/>
              <a:ext cx="31388" cy="300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21353" y="0"/>
                  </a:moveTo>
                  <a:cubicBezTo>
                    <a:pt x="15593" y="5020"/>
                    <a:pt x="9833" y="10039"/>
                    <a:pt x="6233" y="13386"/>
                  </a:cubicBezTo>
                  <a:cubicBezTo>
                    <a:pt x="2633" y="16732"/>
                    <a:pt x="1193" y="18406"/>
                    <a:pt x="473" y="19623"/>
                  </a:cubicBezTo>
                  <a:cubicBezTo>
                    <a:pt x="-247" y="20839"/>
                    <a:pt x="-247" y="21600"/>
                    <a:pt x="1193" y="21600"/>
                  </a:cubicBezTo>
                  <a:cubicBezTo>
                    <a:pt x="2633" y="21600"/>
                    <a:pt x="5513" y="20839"/>
                    <a:pt x="8393" y="20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5" name="Line"/>
            <p:cNvSpPr/>
            <p:nvPr/>
          </p:nvSpPr>
          <p:spPr>
            <a:xfrm>
              <a:off x="8037877" y="2292350"/>
              <a:ext cx="13923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800"/>
                    <a:pt x="-1303" y="9600"/>
                    <a:pt x="240" y="13200"/>
                  </a:cubicBezTo>
                  <a:cubicBezTo>
                    <a:pt x="1783" y="16800"/>
                    <a:pt x="11040" y="19200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6" name="Line"/>
            <p:cNvSpPr/>
            <p:nvPr/>
          </p:nvSpPr>
          <p:spPr>
            <a:xfrm>
              <a:off x="8119162" y="2343150"/>
              <a:ext cx="79233" cy="6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2" h="21345" fill="norm" stroke="1" extrusionOk="0">
                  <a:moveTo>
                    <a:pt x="5635" y="0"/>
                  </a:moveTo>
                  <a:cubicBezTo>
                    <a:pt x="3420" y="3375"/>
                    <a:pt x="1205" y="6750"/>
                    <a:pt x="374" y="10125"/>
                  </a:cubicBezTo>
                  <a:cubicBezTo>
                    <a:pt x="-457" y="13500"/>
                    <a:pt x="97" y="16875"/>
                    <a:pt x="2035" y="18900"/>
                  </a:cubicBezTo>
                  <a:cubicBezTo>
                    <a:pt x="3974" y="20925"/>
                    <a:pt x="7297" y="21600"/>
                    <a:pt x="10343" y="21262"/>
                  </a:cubicBezTo>
                  <a:cubicBezTo>
                    <a:pt x="13389" y="20925"/>
                    <a:pt x="16158" y="19575"/>
                    <a:pt x="18097" y="17212"/>
                  </a:cubicBezTo>
                  <a:cubicBezTo>
                    <a:pt x="20035" y="14850"/>
                    <a:pt x="21143" y="11475"/>
                    <a:pt x="20589" y="8775"/>
                  </a:cubicBezTo>
                  <a:cubicBezTo>
                    <a:pt x="20035" y="6075"/>
                    <a:pt x="17820" y="4050"/>
                    <a:pt x="16158" y="3375"/>
                  </a:cubicBezTo>
                  <a:cubicBezTo>
                    <a:pt x="14497" y="2700"/>
                    <a:pt x="13389" y="3375"/>
                    <a:pt x="12281" y="4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7" name="Line"/>
            <p:cNvSpPr/>
            <p:nvPr/>
          </p:nvSpPr>
          <p:spPr>
            <a:xfrm>
              <a:off x="8458200" y="2241550"/>
              <a:ext cx="825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8" name="Line"/>
            <p:cNvSpPr/>
            <p:nvPr/>
          </p:nvSpPr>
          <p:spPr>
            <a:xfrm>
              <a:off x="8477250" y="2330450"/>
              <a:ext cx="1016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9" name="Line"/>
            <p:cNvSpPr/>
            <p:nvPr/>
          </p:nvSpPr>
          <p:spPr>
            <a:xfrm>
              <a:off x="8922279" y="2068118"/>
              <a:ext cx="199269" cy="534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405" fill="norm" stroke="1" extrusionOk="0">
                  <a:moveTo>
                    <a:pt x="4718" y="8211"/>
                  </a:moveTo>
                  <a:cubicBezTo>
                    <a:pt x="4036" y="11006"/>
                    <a:pt x="3354" y="13802"/>
                    <a:pt x="2785" y="15877"/>
                  </a:cubicBezTo>
                  <a:cubicBezTo>
                    <a:pt x="2217" y="17952"/>
                    <a:pt x="1762" y="19308"/>
                    <a:pt x="1307" y="20197"/>
                  </a:cubicBezTo>
                  <a:cubicBezTo>
                    <a:pt x="852" y="21086"/>
                    <a:pt x="398" y="21510"/>
                    <a:pt x="170" y="21383"/>
                  </a:cubicBezTo>
                  <a:cubicBezTo>
                    <a:pt x="-57" y="21256"/>
                    <a:pt x="-57" y="20578"/>
                    <a:pt x="170" y="18926"/>
                  </a:cubicBezTo>
                  <a:cubicBezTo>
                    <a:pt x="398" y="17275"/>
                    <a:pt x="852" y="14649"/>
                    <a:pt x="1762" y="11811"/>
                  </a:cubicBezTo>
                  <a:cubicBezTo>
                    <a:pt x="2671" y="8974"/>
                    <a:pt x="4036" y="5924"/>
                    <a:pt x="5400" y="3934"/>
                  </a:cubicBezTo>
                  <a:cubicBezTo>
                    <a:pt x="6764" y="1943"/>
                    <a:pt x="8128" y="1011"/>
                    <a:pt x="9379" y="503"/>
                  </a:cubicBezTo>
                  <a:cubicBezTo>
                    <a:pt x="10629" y="-5"/>
                    <a:pt x="11766" y="-90"/>
                    <a:pt x="12789" y="79"/>
                  </a:cubicBezTo>
                  <a:cubicBezTo>
                    <a:pt x="13812" y="249"/>
                    <a:pt x="14722" y="672"/>
                    <a:pt x="15404" y="1392"/>
                  </a:cubicBezTo>
                  <a:cubicBezTo>
                    <a:pt x="16086" y="2112"/>
                    <a:pt x="16541" y="3129"/>
                    <a:pt x="16086" y="4018"/>
                  </a:cubicBezTo>
                  <a:cubicBezTo>
                    <a:pt x="15631" y="4908"/>
                    <a:pt x="14267" y="5670"/>
                    <a:pt x="13017" y="6136"/>
                  </a:cubicBezTo>
                  <a:cubicBezTo>
                    <a:pt x="11766" y="6602"/>
                    <a:pt x="10629" y="6771"/>
                    <a:pt x="10743" y="6898"/>
                  </a:cubicBezTo>
                  <a:cubicBezTo>
                    <a:pt x="10857" y="7025"/>
                    <a:pt x="12221" y="7110"/>
                    <a:pt x="13926" y="7406"/>
                  </a:cubicBezTo>
                  <a:cubicBezTo>
                    <a:pt x="15631" y="7703"/>
                    <a:pt x="17678" y="8211"/>
                    <a:pt x="19042" y="8677"/>
                  </a:cubicBezTo>
                  <a:cubicBezTo>
                    <a:pt x="20406" y="9143"/>
                    <a:pt x="21088" y="9566"/>
                    <a:pt x="21316" y="10032"/>
                  </a:cubicBezTo>
                  <a:cubicBezTo>
                    <a:pt x="21543" y="10498"/>
                    <a:pt x="21316" y="11006"/>
                    <a:pt x="20861" y="11430"/>
                  </a:cubicBezTo>
                  <a:cubicBezTo>
                    <a:pt x="20406" y="11854"/>
                    <a:pt x="19724" y="12192"/>
                    <a:pt x="18474" y="12446"/>
                  </a:cubicBezTo>
                  <a:cubicBezTo>
                    <a:pt x="17223" y="12701"/>
                    <a:pt x="15404" y="12870"/>
                    <a:pt x="14495" y="12743"/>
                  </a:cubicBezTo>
                  <a:cubicBezTo>
                    <a:pt x="13585" y="12616"/>
                    <a:pt x="13585" y="12192"/>
                    <a:pt x="13585" y="11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0" name="Line"/>
            <p:cNvSpPr/>
            <p:nvPr/>
          </p:nvSpPr>
          <p:spPr>
            <a:xfrm>
              <a:off x="9173232" y="2311400"/>
              <a:ext cx="58858" cy="113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0" h="20997" fill="norm" stroke="1" extrusionOk="0">
                  <a:moveTo>
                    <a:pt x="11656" y="3535"/>
                  </a:moveTo>
                  <a:cubicBezTo>
                    <a:pt x="8056" y="4713"/>
                    <a:pt x="4456" y="5891"/>
                    <a:pt x="2296" y="7462"/>
                  </a:cubicBezTo>
                  <a:cubicBezTo>
                    <a:pt x="136" y="9033"/>
                    <a:pt x="-584" y="10996"/>
                    <a:pt x="496" y="13549"/>
                  </a:cubicBezTo>
                  <a:cubicBezTo>
                    <a:pt x="1576" y="16102"/>
                    <a:pt x="4456" y="19244"/>
                    <a:pt x="7696" y="20422"/>
                  </a:cubicBezTo>
                  <a:cubicBezTo>
                    <a:pt x="10936" y="21600"/>
                    <a:pt x="14536" y="20815"/>
                    <a:pt x="17056" y="19440"/>
                  </a:cubicBezTo>
                  <a:cubicBezTo>
                    <a:pt x="19576" y="18065"/>
                    <a:pt x="21016" y="16102"/>
                    <a:pt x="19216" y="12764"/>
                  </a:cubicBezTo>
                  <a:cubicBezTo>
                    <a:pt x="17416" y="9425"/>
                    <a:pt x="12376" y="4713"/>
                    <a:pt x="73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1" name="Line"/>
            <p:cNvSpPr/>
            <p:nvPr/>
          </p:nvSpPr>
          <p:spPr>
            <a:xfrm>
              <a:off x="9014512" y="1898271"/>
              <a:ext cx="116788" cy="127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0966" fill="norm" stroke="1" extrusionOk="0">
                  <a:moveTo>
                    <a:pt x="6239" y="9469"/>
                  </a:moveTo>
                  <a:cubicBezTo>
                    <a:pt x="5468" y="11211"/>
                    <a:pt x="4696" y="12953"/>
                    <a:pt x="3539" y="15218"/>
                  </a:cubicBezTo>
                  <a:cubicBezTo>
                    <a:pt x="2382" y="17482"/>
                    <a:pt x="839" y="20269"/>
                    <a:pt x="261" y="20269"/>
                  </a:cubicBezTo>
                  <a:cubicBezTo>
                    <a:pt x="-318" y="20269"/>
                    <a:pt x="68" y="17482"/>
                    <a:pt x="1418" y="14347"/>
                  </a:cubicBezTo>
                  <a:cubicBezTo>
                    <a:pt x="2768" y="11211"/>
                    <a:pt x="5082" y="7727"/>
                    <a:pt x="7011" y="5289"/>
                  </a:cubicBezTo>
                  <a:cubicBezTo>
                    <a:pt x="8939" y="2850"/>
                    <a:pt x="10482" y="1456"/>
                    <a:pt x="12411" y="585"/>
                  </a:cubicBezTo>
                  <a:cubicBezTo>
                    <a:pt x="14339" y="-286"/>
                    <a:pt x="16653" y="-634"/>
                    <a:pt x="18196" y="2850"/>
                  </a:cubicBezTo>
                  <a:cubicBezTo>
                    <a:pt x="19739" y="6334"/>
                    <a:pt x="20511" y="13650"/>
                    <a:pt x="21282" y="20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2" name="Line"/>
            <p:cNvSpPr/>
            <p:nvPr/>
          </p:nvSpPr>
          <p:spPr>
            <a:xfrm>
              <a:off x="9493249" y="2289905"/>
              <a:ext cx="2794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3927" y="12582"/>
                    <a:pt x="7855" y="4867"/>
                    <a:pt x="11455" y="1782"/>
                  </a:cubicBezTo>
                  <a:cubicBezTo>
                    <a:pt x="15055" y="-1304"/>
                    <a:pt x="18327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3" name="Line"/>
            <p:cNvSpPr/>
            <p:nvPr/>
          </p:nvSpPr>
          <p:spPr>
            <a:xfrm>
              <a:off x="9671050" y="2222500"/>
              <a:ext cx="25400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4" name="Line"/>
            <p:cNvSpPr/>
            <p:nvPr/>
          </p:nvSpPr>
          <p:spPr>
            <a:xfrm>
              <a:off x="9829799" y="2043486"/>
              <a:ext cx="203524" cy="604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568" fill="norm" stroke="1" extrusionOk="0">
                  <a:moveTo>
                    <a:pt x="0" y="21568"/>
                  </a:moveTo>
                  <a:cubicBezTo>
                    <a:pt x="0" y="19302"/>
                    <a:pt x="0" y="17037"/>
                    <a:pt x="110" y="14658"/>
                  </a:cubicBezTo>
                  <a:cubicBezTo>
                    <a:pt x="220" y="12278"/>
                    <a:pt x="441" y="9786"/>
                    <a:pt x="1543" y="7407"/>
                  </a:cubicBezTo>
                  <a:cubicBezTo>
                    <a:pt x="2645" y="5028"/>
                    <a:pt x="4629" y="2762"/>
                    <a:pt x="6061" y="1516"/>
                  </a:cubicBezTo>
                  <a:cubicBezTo>
                    <a:pt x="7494" y="270"/>
                    <a:pt x="8376" y="44"/>
                    <a:pt x="9367" y="6"/>
                  </a:cubicBezTo>
                  <a:cubicBezTo>
                    <a:pt x="10359" y="-32"/>
                    <a:pt x="11461" y="119"/>
                    <a:pt x="12233" y="610"/>
                  </a:cubicBezTo>
                  <a:cubicBezTo>
                    <a:pt x="13004" y="1101"/>
                    <a:pt x="13445" y="1932"/>
                    <a:pt x="13224" y="3027"/>
                  </a:cubicBezTo>
                  <a:cubicBezTo>
                    <a:pt x="13004" y="4122"/>
                    <a:pt x="12122" y="5481"/>
                    <a:pt x="11241" y="6425"/>
                  </a:cubicBezTo>
                  <a:cubicBezTo>
                    <a:pt x="10359" y="7369"/>
                    <a:pt x="9478" y="7898"/>
                    <a:pt x="9588" y="8125"/>
                  </a:cubicBezTo>
                  <a:cubicBezTo>
                    <a:pt x="9698" y="8351"/>
                    <a:pt x="10800" y="8276"/>
                    <a:pt x="12453" y="8238"/>
                  </a:cubicBezTo>
                  <a:cubicBezTo>
                    <a:pt x="14106" y="8200"/>
                    <a:pt x="16310" y="8200"/>
                    <a:pt x="17853" y="8351"/>
                  </a:cubicBezTo>
                  <a:cubicBezTo>
                    <a:pt x="19396" y="8502"/>
                    <a:pt x="20278" y="8804"/>
                    <a:pt x="20829" y="9144"/>
                  </a:cubicBezTo>
                  <a:cubicBezTo>
                    <a:pt x="21380" y="9484"/>
                    <a:pt x="21600" y="9862"/>
                    <a:pt x="19286" y="10353"/>
                  </a:cubicBezTo>
                  <a:cubicBezTo>
                    <a:pt x="16971" y="10844"/>
                    <a:pt x="12122" y="11448"/>
                    <a:pt x="7273" y="120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5" name="Line"/>
            <p:cNvSpPr/>
            <p:nvPr/>
          </p:nvSpPr>
          <p:spPr>
            <a:xfrm>
              <a:off x="10096500" y="2330813"/>
              <a:ext cx="30956" cy="107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113" fill="norm" stroke="1" extrusionOk="0">
                  <a:moveTo>
                    <a:pt x="0" y="1175"/>
                  </a:moveTo>
                  <a:cubicBezTo>
                    <a:pt x="7200" y="344"/>
                    <a:pt x="14400" y="-487"/>
                    <a:pt x="18000" y="344"/>
                  </a:cubicBezTo>
                  <a:cubicBezTo>
                    <a:pt x="21600" y="1175"/>
                    <a:pt x="21600" y="3667"/>
                    <a:pt x="20160" y="7405"/>
                  </a:cubicBezTo>
                  <a:cubicBezTo>
                    <a:pt x="18720" y="11144"/>
                    <a:pt x="15840" y="16128"/>
                    <a:pt x="12960" y="21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6" name="Line"/>
            <p:cNvSpPr/>
            <p:nvPr/>
          </p:nvSpPr>
          <p:spPr>
            <a:xfrm>
              <a:off x="9880600" y="1824171"/>
              <a:ext cx="127000" cy="125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7" fill="norm" stroke="1" extrusionOk="0">
                  <a:moveTo>
                    <a:pt x="0" y="9427"/>
                  </a:moveTo>
                  <a:cubicBezTo>
                    <a:pt x="360" y="11227"/>
                    <a:pt x="720" y="13027"/>
                    <a:pt x="900" y="15187"/>
                  </a:cubicBezTo>
                  <a:cubicBezTo>
                    <a:pt x="1080" y="17347"/>
                    <a:pt x="1080" y="19867"/>
                    <a:pt x="1260" y="19867"/>
                  </a:cubicBezTo>
                  <a:cubicBezTo>
                    <a:pt x="1440" y="19867"/>
                    <a:pt x="1800" y="17347"/>
                    <a:pt x="3060" y="13927"/>
                  </a:cubicBezTo>
                  <a:cubicBezTo>
                    <a:pt x="4320" y="10507"/>
                    <a:pt x="6480" y="6187"/>
                    <a:pt x="8280" y="3487"/>
                  </a:cubicBezTo>
                  <a:cubicBezTo>
                    <a:pt x="10080" y="787"/>
                    <a:pt x="11520" y="-293"/>
                    <a:pt x="12600" y="67"/>
                  </a:cubicBezTo>
                  <a:cubicBezTo>
                    <a:pt x="13680" y="427"/>
                    <a:pt x="14400" y="2227"/>
                    <a:pt x="15840" y="6007"/>
                  </a:cubicBezTo>
                  <a:cubicBezTo>
                    <a:pt x="17280" y="9787"/>
                    <a:pt x="19440" y="15547"/>
                    <a:pt x="21600" y="21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7" name="Line"/>
            <p:cNvSpPr/>
            <p:nvPr/>
          </p:nvSpPr>
          <p:spPr>
            <a:xfrm>
              <a:off x="10303605" y="2114549"/>
              <a:ext cx="126546" cy="459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503" fill="norm" stroke="1" extrusionOk="0">
                  <a:moveTo>
                    <a:pt x="409" y="0"/>
                  </a:moveTo>
                  <a:cubicBezTo>
                    <a:pt x="55" y="1486"/>
                    <a:pt x="-299" y="2972"/>
                    <a:pt x="409" y="4161"/>
                  </a:cubicBezTo>
                  <a:cubicBezTo>
                    <a:pt x="1117" y="5350"/>
                    <a:pt x="2888" y="6242"/>
                    <a:pt x="4658" y="6639"/>
                  </a:cubicBezTo>
                  <a:cubicBezTo>
                    <a:pt x="6429" y="7035"/>
                    <a:pt x="8199" y="6936"/>
                    <a:pt x="10678" y="6242"/>
                  </a:cubicBezTo>
                  <a:cubicBezTo>
                    <a:pt x="13157" y="5549"/>
                    <a:pt x="16344" y="4261"/>
                    <a:pt x="18291" y="3319"/>
                  </a:cubicBezTo>
                  <a:cubicBezTo>
                    <a:pt x="20239" y="2378"/>
                    <a:pt x="20947" y="1783"/>
                    <a:pt x="21124" y="1783"/>
                  </a:cubicBezTo>
                  <a:cubicBezTo>
                    <a:pt x="21301" y="1783"/>
                    <a:pt x="20947" y="2378"/>
                    <a:pt x="20416" y="4261"/>
                  </a:cubicBezTo>
                  <a:cubicBezTo>
                    <a:pt x="19885" y="6143"/>
                    <a:pt x="19176" y="9314"/>
                    <a:pt x="18822" y="12088"/>
                  </a:cubicBezTo>
                  <a:cubicBezTo>
                    <a:pt x="18468" y="14862"/>
                    <a:pt x="18468" y="17240"/>
                    <a:pt x="18114" y="18727"/>
                  </a:cubicBezTo>
                  <a:cubicBezTo>
                    <a:pt x="17760" y="20213"/>
                    <a:pt x="17052" y="20807"/>
                    <a:pt x="15812" y="21154"/>
                  </a:cubicBezTo>
                  <a:cubicBezTo>
                    <a:pt x="14573" y="21501"/>
                    <a:pt x="12803" y="21600"/>
                    <a:pt x="11386" y="21402"/>
                  </a:cubicBezTo>
                  <a:cubicBezTo>
                    <a:pt x="9970" y="21204"/>
                    <a:pt x="8908" y="20708"/>
                    <a:pt x="7845" y="19866"/>
                  </a:cubicBezTo>
                  <a:cubicBezTo>
                    <a:pt x="6783" y="19024"/>
                    <a:pt x="5721" y="17835"/>
                    <a:pt x="4658" y="166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8" name="Line"/>
            <p:cNvSpPr/>
            <p:nvPr/>
          </p:nvSpPr>
          <p:spPr>
            <a:xfrm>
              <a:off x="10566400" y="2292350"/>
              <a:ext cx="21728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0" y="0"/>
                  </a:moveTo>
                  <a:cubicBezTo>
                    <a:pt x="7855" y="1080"/>
                    <a:pt x="15709" y="2160"/>
                    <a:pt x="18655" y="4500"/>
                  </a:cubicBezTo>
                  <a:cubicBezTo>
                    <a:pt x="21600" y="6840"/>
                    <a:pt x="19636" y="10440"/>
                    <a:pt x="17673" y="13500"/>
                  </a:cubicBezTo>
                  <a:cubicBezTo>
                    <a:pt x="15709" y="16560"/>
                    <a:pt x="13745" y="19080"/>
                    <a:pt x="1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9" name="Line"/>
            <p:cNvSpPr/>
            <p:nvPr/>
          </p:nvSpPr>
          <p:spPr>
            <a:xfrm>
              <a:off x="10650039" y="2343150"/>
              <a:ext cx="96206" cy="96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8" h="21009" fill="norm" stroke="1" extrusionOk="0">
                  <a:moveTo>
                    <a:pt x="8035" y="5515"/>
                  </a:moveTo>
                  <a:cubicBezTo>
                    <a:pt x="8954" y="3217"/>
                    <a:pt x="9874" y="919"/>
                    <a:pt x="9184" y="460"/>
                  </a:cubicBezTo>
                  <a:cubicBezTo>
                    <a:pt x="8495" y="0"/>
                    <a:pt x="6197" y="1379"/>
                    <a:pt x="4359" y="3217"/>
                  </a:cubicBezTo>
                  <a:cubicBezTo>
                    <a:pt x="2520" y="5055"/>
                    <a:pt x="1142" y="7353"/>
                    <a:pt x="452" y="10340"/>
                  </a:cubicBezTo>
                  <a:cubicBezTo>
                    <a:pt x="-237" y="13328"/>
                    <a:pt x="-237" y="17004"/>
                    <a:pt x="1142" y="19072"/>
                  </a:cubicBezTo>
                  <a:cubicBezTo>
                    <a:pt x="2520" y="21140"/>
                    <a:pt x="5278" y="21600"/>
                    <a:pt x="8725" y="20221"/>
                  </a:cubicBezTo>
                  <a:cubicBezTo>
                    <a:pt x="12172" y="18843"/>
                    <a:pt x="16308" y="15626"/>
                    <a:pt x="18606" y="12868"/>
                  </a:cubicBezTo>
                  <a:cubicBezTo>
                    <a:pt x="20903" y="10111"/>
                    <a:pt x="21363" y="7813"/>
                    <a:pt x="20444" y="5745"/>
                  </a:cubicBezTo>
                  <a:cubicBezTo>
                    <a:pt x="19525" y="3677"/>
                    <a:pt x="17227" y="1838"/>
                    <a:pt x="1492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0" name="Line"/>
            <p:cNvSpPr/>
            <p:nvPr/>
          </p:nvSpPr>
          <p:spPr>
            <a:xfrm>
              <a:off x="11023600" y="2253027"/>
              <a:ext cx="222250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937" y="11040"/>
                    <a:pt x="9874" y="1783"/>
                    <a:pt x="13474" y="240"/>
                  </a:cubicBezTo>
                  <a:cubicBezTo>
                    <a:pt x="17074" y="-1303"/>
                    <a:pt x="19337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1" name="Line"/>
            <p:cNvSpPr/>
            <p:nvPr/>
          </p:nvSpPr>
          <p:spPr>
            <a:xfrm>
              <a:off x="11169649" y="2216150"/>
              <a:ext cx="1905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2" name="Line"/>
            <p:cNvSpPr/>
            <p:nvPr/>
          </p:nvSpPr>
          <p:spPr>
            <a:xfrm>
              <a:off x="11290300" y="2033734"/>
              <a:ext cx="212995" cy="525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529" fill="norm" stroke="1" extrusionOk="0">
                  <a:moveTo>
                    <a:pt x="0" y="21529"/>
                  </a:moveTo>
                  <a:cubicBezTo>
                    <a:pt x="1283" y="18840"/>
                    <a:pt x="2566" y="16151"/>
                    <a:pt x="3956" y="13462"/>
                  </a:cubicBezTo>
                  <a:cubicBezTo>
                    <a:pt x="5347" y="10772"/>
                    <a:pt x="6844" y="8083"/>
                    <a:pt x="8234" y="5915"/>
                  </a:cubicBezTo>
                  <a:cubicBezTo>
                    <a:pt x="9624" y="3746"/>
                    <a:pt x="10907" y="2098"/>
                    <a:pt x="12083" y="1143"/>
                  </a:cubicBezTo>
                  <a:cubicBezTo>
                    <a:pt x="13259" y="189"/>
                    <a:pt x="14329" y="-71"/>
                    <a:pt x="14970" y="16"/>
                  </a:cubicBezTo>
                  <a:cubicBezTo>
                    <a:pt x="15612" y="102"/>
                    <a:pt x="15826" y="536"/>
                    <a:pt x="15612" y="1534"/>
                  </a:cubicBezTo>
                  <a:cubicBezTo>
                    <a:pt x="15398" y="2531"/>
                    <a:pt x="14756" y="4093"/>
                    <a:pt x="14329" y="5264"/>
                  </a:cubicBezTo>
                  <a:cubicBezTo>
                    <a:pt x="13901" y="6435"/>
                    <a:pt x="13687" y="7216"/>
                    <a:pt x="14115" y="7606"/>
                  </a:cubicBezTo>
                  <a:cubicBezTo>
                    <a:pt x="14543" y="7996"/>
                    <a:pt x="15612" y="7996"/>
                    <a:pt x="16574" y="8170"/>
                  </a:cubicBezTo>
                  <a:cubicBezTo>
                    <a:pt x="17537" y="8343"/>
                    <a:pt x="18392" y="8690"/>
                    <a:pt x="19141" y="9037"/>
                  </a:cubicBezTo>
                  <a:cubicBezTo>
                    <a:pt x="19889" y="9384"/>
                    <a:pt x="20531" y="9731"/>
                    <a:pt x="20958" y="10122"/>
                  </a:cubicBezTo>
                  <a:cubicBezTo>
                    <a:pt x="21386" y="10512"/>
                    <a:pt x="21600" y="10946"/>
                    <a:pt x="21493" y="11423"/>
                  </a:cubicBezTo>
                  <a:cubicBezTo>
                    <a:pt x="21386" y="11900"/>
                    <a:pt x="20958" y="12421"/>
                    <a:pt x="20103" y="12854"/>
                  </a:cubicBezTo>
                  <a:cubicBezTo>
                    <a:pt x="19248" y="13288"/>
                    <a:pt x="17964" y="13635"/>
                    <a:pt x="16895" y="13678"/>
                  </a:cubicBezTo>
                  <a:cubicBezTo>
                    <a:pt x="15826" y="13722"/>
                    <a:pt x="14970" y="13462"/>
                    <a:pt x="14115" y="132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3" name="Line"/>
            <p:cNvSpPr/>
            <p:nvPr/>
          </p:nvSpPr>
          <p:spPr>
            <a:xfrm>
              <a:off x="11531600" y="2237215"/>
              <a:ext cx="158750" cy="133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9" fill="norm" stroke="1" extrusionOk="0">
                  <a:moveTo>
                    <a:pt x="0" y="4669"/>
                  </a:moveTo>
                  <a:cubicBezTo>
                    <a:pt x="864" y="3007"/>
                    <a:pt x="1728" y="1346"/>
                    <a:pt x="3024" y="515"/>
                  </a:cubicBezTo>
                  <a:cubicBezTo>
                    <a:pt x="4320" y="-316"/>
                    <a:pt x="6048" y="-316"/>
                    <a:pt x="7488" y="1844"/>
                  </a:cubicBezTo>
                  <a:cubicBezTo>
                    <a:pt x="8928" y="4004"/>
                    <a:pt x="10080" y="8324"/>
                    <a:pt x="10224" y="11149"/>
                  </a:cubicBezTo>
                  <a:cubicBezTo>
                    <a:pt x="10368" y="13973"/>
                    <a:pt x="9504" y="15302"/>
                    <a:pt x="8640" y="16632"/>
                  </a:cubicBezTo>
                  <a:cubicBezTo>
                    <a:pt x="7776" y="17961"/>
                    <a:pt x="6912" y="19290"/>
                    <a:pt x="7344" y="20121"/>
                  </a:cubicBezTo>
                  <a:cubicBezTo>
                    <a:pt x="7776" y="20952"/>
                    <a:pt x="9504" y="21284"/>
                    <a:pt x="12096" y="20786"/>
                  </a:cubicBezTo>
                  <a:cubicBezTo>
                    <a:pt x="14688" y="20287"/>
                    <a:pt x="18144" y="18958"/>
                    <a:pt x="21600" y="17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4" name="Line"/>
            <p:cNvSpPr/>
            <p:nvPr/>
          </p:nvSpPr>
          <p:spPr>
            <a:xfrm>
              <a:off x="11417300" y="1855383"/>
              <a:ext cx="158750" cy="111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38" fill="norm" stroke="1" extrusionOk="0">
                  <a:moveTo>
                    <a:pt x="0" y="8028"/>
                  </a:moveTo>
                  <a:cubicBezTo>
                    <a:pt x="288" y="9992"/>
                    <a:pt x="576" y="11955"/>
                    <a:pt x="720" y="14508"/>
                  </a:cubicBezTo>
                  <a:cubicBezTo>
                    <a:pt x="864" y="17061"/>
                    <a:pt x="864" y="20203"/>
                    <a:pt x="1152" y="20595"/>
                  </a:cubicBezTo>
                  <a:cubicBezTo>
                    <a:pt x="1440" y="20988"/>
                    <a:pt x="2016" y="18632"/>
                    <a:pt x="3024" y="15293"/>
                  </a:cubicBezTo>
                  <a:cubicBezTo>
                    <a:pt x="4032" y="11955"/>
                    <a:pt x="5472" y="7635"/>
                    <a:pt x="6912" y="4493"/>
                  </a:cubicBezTo>
                  <a:cubicBezTo>
                    <a:pt x="8352" y="1352"/>
                    <a:pt x="9792" y="-612"/>
                    <a:pt x="11520" y="173"/>
                  </a:cubicBezTo>
                  <a:cubicBezTo>
                    <a:pt x="13248" y="959"/>
                    <a:pt x="15264" y="4493"/>
                    <a:pt x="16992" y="8224"/>
                  </a:cubicBezTo>
                  <a:cubicBezTo>
                    <a:pt x="18720" y="11955"/>
                    <a:pt x="20160" y="15883"/>
                    <a:pt x="21600" y="198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5" name="Line"/>
            <p:cNvSpPr/>
            <p:nvPr/>
          </p:nvSpPr>
          <p:spPr>
            <a:xfrm>
              <a:off x="11808105" y="2152650"/>
              <a:ext cx="94662" cy="398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518" fill="norm" stroke="1" extrusionOk="0">
                  <a:moveTo>
                    <a:pt x="3460" y="0"/>
                  </a:moveTo>
                  <a:cubicBezTo>
                    <a:pt x="2051" y="457"/>
                    <a:pt x="642" y="914"/>
                    <a:pt x="173" y="1943"/>
                  </a:cubicBezTo>
                  <a:cubicBezTo>
                    <a:pt x="-297" y="2971"/>
                    <a:pt x="173" y="4571"/>
                    <a:pt x="1816" y="5371"/>
                  </a:cubicBezTo>
                  <a:cubicBezTo>
                    <a:pt x="3460" y="6171"/>
                    <a:pt x="6277" y="6171"/>
                    <a:pt x="9564" y="5600"/>
                  </a:cubicBezTo>
                  <a:cubicBezTo>
                    <a:pt x="12851" y="5029"/>
                    <a:pt x="16607" y="3886"/>
                    <a:pt x="18720" y="3029"/>
                  </a:cubicBezTo>
                  <a:cubicBezTo>
                    <a:pt x="20833" y="2171"/>
                    <a:pt x="21303" y="1600"/>
                    <a:pt x="20833" y="1543"/>
                  </a:cubicBezTo>
                  <a:cubicBezTo>
                    <a:pt x="20364" y="1486"/>
                    <a:pt x="18955" y="1943"/>
                    <a:pt x="17781" y="3829"/>
                  </a:cubicBezTo>
                  <a:cubicBezTo>
                    <a:pt x="16607" y="5714"/>
                    <a:pt x="15668" y="9029"/>
                    <a:pt x="15668" y="11714"/>
                  </a:cubicBezTo>
                  <a:cubicBezTo>
                    <a:pt x="15668" y="14400"/>
                    <a:pt x="16607" y="16457"/>
                    <a:pt x="17077" y="18000"/>
                  </a:cubicBezTo>
                  <a:cubicBezTo>
                    <a:pt x="17546" y="19543"/>
                    <a:pt x="17546" y="20571"/>
                    <a:pt x="16373" y="21086"/>
                  </a:cubicBezTo>
                  <a:cubicBezTo>
                    <a:pt x="15199" y="21600"/>
                    <a:pt x="12851" y="21600"/>
                    <a:pt x="10738" y="21371"/>
                  </a:cubicBezTo>
                  <a:cubicBezTo>
                    <a:pt x="8625" y="21143"/>
                    <a:pt x="6746" y="20686"/>
                    <a:pt x="5338" y="19600"/>
                  </a:cubicBezTo>
                  <a:cubicBezTo>
                    <a:pt x="3929" y="18514"/>
                    <a:pt x="2990" y="16800"/>
                    <a:pt x="2051" y="15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6" name="Line"/>
            <p:cNvSpPr/>
            <p:nvPr/>
          </p:nvSpPr>
          <p:spPr>
            <a:xfrm>
              <a:off x="11973897" y="2334597"/>
              <a:ext cx="91104" cy="115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0679" fill="norm" stroke="1" extrusionOk="0">
                  <a:moveTo>
                    <a:pt x="7874" y="6078"/>
                  </a:moveTo>
                  <a:cubicBezTo>
                    <a:pt x="7874" y="4183"/>
                    <a:pt x="7874" y="2289"/>
                    <a:pt x="6647" y="1152"/>
                  </a:cubicBezTo>
                  <a:cubicBezTo>
                    <a:pt x="5420" y="15"/>
                    <a:pt x="2965" y="-364"/>
                    <a:pt x="1493" y="394"/>
                  </a:cubicBezTo>
                  <a:cubicBezTo>
                    <a:pt x="20" y="1152"/>
                    <a:pt x="-471" y="3047"/>
                    <a:pt x="511" y="4183"/>
                  </a:cubicBezTo>
                  <a:cubicBezTo>
                    <a:pt x="1493" y="5320"/>
                    <a:pt x="3947" y="5699"/>
                    <a:pt x="6402" y="5320"/>
                  </a:cubicBezTo>
                  <a:cubicBezTo>
                    <a:pt x="8856" y="4941"/>
                    <a:pt x="11311" y="3804"/>
                    <a:pt x="12538" y="4941"/>
                  </a:cubicBezTo>
                  <a:cubicBezTo>
                    <a:pt x="13765" y="6078"/>
                    <a:pt x="13765" y="9489"/>
                    <a:pt x="13765" y="12710"/>
                  </a:cubicBezTo>
                  <a:cubicBezTo>
                    <a:pt x="13765" y="15931"/>
                    <a:pt x="13765" y="18962"/>
                    <a:pt x="14993" y="20099"/>
                  </a:cubicBezTo>
                  <a:cubicBezTo>
                    <a:pt x="16220" y="21236"/>
                    <a:pt x="18674" y="20478"/>
                    <a:pt x="21129" y="19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7" name="Line"/>
            <p:cNvSpPr/>
            <p:nvPr/>
          </p:nvSpPr>
          <p:spPr>
            <a:xfrm>
              <a:off x="12160249" y="2298700"/>
              <a:ext cx="133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8" name="Line"/>
            <p:cNvSpPr/>
            <p:nvPr/>
          </p:nvSpPr>
          <p:spPr>
            <a:xfrm>
              <a:off x="12226080" y="2286000"/>
              <a:ext cx="2942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255"/>
                    <a:pt x="-1585" y="8509"/>
                    <a:pt x="575" y="12109"/>
                  </a:cubicBezTo>
                  <a:cubicBezTo>
                    <a:pt x="2735" y="15709"/>
                    <a:pt x="11375" y="18655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9" name="Line"/>
            <p:cNvSpPr/>
            <p:nvPr/>
          </p:nvSpPr>
          <p:spPr>
            <a:xfrm>
              <a:off x="12293600" y="2112433"/>
              <a:ext cx="193381" cy="446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0" y="21600"/>
                  </a:moveTo>
                  <a:cubicBezTo>
                    <a:pt x="1643" y="19553"/>
                    <a:pt x="3287" y="17505"/>
                    <a:pt x="5165" y="14895"/>
                  </a:cubicBezTo>
                  <a:cubicBezTo>
                    <a:pt x="7043" y="12284"/>
                    <a:pt x="9157" y="9111"/>
                    <a:pt x="10917" y="6705"/>
                  </a:cubicBezTo>
                  <a:cubicBezTo>
                    <a:pt x="12678" y="4300"/>
                    <a:pt x="14087" y="2662"/>
                    <a:pt x="15261" y="1587"/>
                  </a:cubicBezTo>
                  <a:cubicBezTo>
                    <a:pt x="16435" y="512"/>
                    <a:pt x="17374" y="0"/>
                    <a:pt x="18078" y="0"/>
                  </a:cubicBezTo>
                  <a:cubicBezTo>
                    <a:pt x="18783" y="0"/>
                    <a:pt x="19252" y="512"/>
                    <a:pt x="18665" y="1484"/>
                  </a:cubicBezTo>
                  <a:cubicBezTo>
                    <a:pt x="18078" y="2457"/>
                    <a:pt x="16435" y="3890"/>
                    <a:pt x="15143" y="4760"/>
                  </a:cubicBezTo>
                  <a:cubicBezTo>
                    <a:pt x="13852" y="5630"/>
                    <a:pt x="12913" y="5937"/>
                    <a:pt x="13148" y="6142"/>
                  </a:cubicBezTo>
                  <a:cubicBezTo>
                    <a:pt x="13383" y="6347"/>
                    <a:pt x="14791" y="6449"/>
                    <a:pt x="16317" y="7012"/>
                  </a:cubicBezTo>
                  <a:cubicBezTo>
                    <a:pt x="17843" y="7575"/>
                    <a:pt x="19487" y="8599"/>
                    <a:pt x="20426" y="9469"/>
                  </a:cubicBezTo>
                  <a:cubicBezTo>
                    <a:pt x="21365" y="10339"/>
                    <a:pt x="21600" y="11056"/>
                    <a:pt x="21365" y="11721"/>
                  </a:cubicBezTo>
                  <a:cubicBezTo>
                    <a:pt x="21130" y="12387"/>
                    <a:pt x="20426" y="13001"/>
                    <a:pt x="19135" y="13410"/>
                  </a:cubicBezTo>
                  <a:cubicBezTo>
                    <a:pt x="17843" y="13820"/>
                    <a:pt x="15965" y="14025"/>
                    <a:pt x="14791" y="13820"/>
                  </a:cubicBezTo>
                  <a:cubicBezTo>
                    <a:pt x="13617" y="13615"/>
                    <a:pt x="13148" y="13001"/>
                    <a:pt x="13148" y="12438"/>
                  </a:cubicBezTo>
                  <a:cubicBezTo>
                    <a:pt x="13148" y="11875"/>
                    <a:pt x="13617" y="11363"/>
                    <a:pt x="14087" y="10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0" name="Line"/>
            <p:cNvSpPr/>
            <p:nvPr/>
          </p:nvSpPr>
          <p:spPr>
            <a:xfrm>
              <a:off x="12477749" y="2324099"/>
              <a:ext cx="112778" cy="116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274" fill="norm" stroke="1" extrusionOk="0">
                  <a:moveTo>
                    <a:pt x="7200" y="0"/>
                  </a:moveTo>
                  <a:cubicBezTo>
                    <a:pt x="9200" y="0"/>
                    <a:pt x="11200" y="0"/>
                    <a:pt x="12800" y="771"/>
                  </a:cubicBezTo>
                  <a:cubicBezTo>
                    <a:pt x="14400" y="1543"/>
                    <a:pt x="15600" y="3086"/>
                    <a:pt x="15200" y="4243"/>
                  </a:cubicBezTo>
                  <a:cubicBezTo>
                    <a:pt x="14800" y="5400"/>
                    <a:pt x="12800" y="6171"/>
                    <a:pt x="12800" y="6557"/>
                  </a:cubicBezTo>
                  <a:cubicBezTo>
                    <a:pt x="12800" y="6943"/>
                    <a:pt x="14800" y="6943"/>
                    <a:pt x="16600" y="7521"/>
                  </a:cubicBezTo>
                  <a:cubicBezTo>
                    <a:pt x="18400" y="8100"/>
                    <a:pt x="20000" y="9257"/>
                    <a:pt x="20800" y="10800"/>
                  </a:cubicBezTo>
                  <a:cubicBezTo>
                    <a:pt x="21600" y="12343"/>
                    <a:pt x="21600" y="14271"/>
                    <a:pt x="19800" y="16393"/>
                  </a:cubicBezTo>
                  <a:cubicBezTo>
                    <a:pt x="18000" y="18514"/>
                    <a:pt x="14400" y="20829"/>
                    <a:pt x="10800" y="21214"/>
                  </a:cubicBezTo>
                  <a:cubicBezTo>
                    <a:pt x="7200" y="21600"/>
                    <a:pt x="3600" y="20057"/>
                    <a:pt x="0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1" name="Line"/>
            <p:cNvSpPr/>
            <p:nvPr/>
          </p:nvSpPr>
          <p:spPr>
            <a:xfrm>
              <a:off x="12466751" y="1953484"/>
              <a:ext cx="137999" cy="122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268" fill="norm" stroke="1" extrusionOk="0">
                  <a:moveTo>
                    <a:pt x="1701" y="11383"/>
                  </a:moveTo>
                  <a:cubicBezTo>
                    <a:pt x="719" y="12848"/>
                    <a:pt x="-263" y="14312"/>
                    <a:pt x="64" y="15044"/>
                  </a:cubicBezTo>
                  <a:cubicBezTo>
                    <a:pt x="392" y="15776"/>
                    <a:pt x="2028" y="15776"/>
                    <a:pt x="4319" y="13763"/>
                  </a:cubicBezTo>
                  <a:cubicBezTo>
                    <a:pt x="6610" y="11749"/>
                    <a:pt x="9555" y="7722"/>
                    <a:pt x="11519" y="4976"/>
                  </a:cubicBezTo>
                  <a:cubicBezTo>
                    <a:pt x="13482" y="2231"/>
                    <a:pt x="14464" y="766"/>
                    <a:pt x="15773" y="217"/>
                  </a:cubicBezTo>
                  <a:cubicBezTo>
                    <a:pt x="17082" y="-332"/>
                    <a:pt x="18719" y="34"/>
                    <a:pt x="19537" y="2780"/>
                  </a:cubicBezTo>
                  <a:cubicBezTo>
                    <a:pt x="20355" y="5526"/>
                    <a:pt x="20355" y="10651"/>
                    <a:pt x="20519" y="14129"/>
                  </a:cubicBezTo>
                  <a:cubicBezTo>
                    <a:pt x="20682" y="17607"/>
                    <a:pt x="21010" y="19437"/>
                    <a:pt x="21337" y="21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2" name="Line"/>
            <p:cNvSpPr/>
            <p:nvPr/>
          </p:nvSpPr>
          <p:spPr>
            <a:xfrm>
              <a:off x="12677485" y="2298700"/>
              <a:ext cx="111415" cy="294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475" fill="norm" stroke="1" extrusionOk="0">
                  <a:moveTo>
                    <a:pt x="6655" y="0"/>
                  </a:moveTo>
                  <a:cubicBezTo>
                    <a:pt x="5055" y="463"/>
                    <a:pt x="3455" y="926"/>
                    <a:pt x="2455" y="1697"/>
                  </a:cubicBezTo>
                  <a:cubicBezTo>
                    <a:pt x="1455" y="2469"/>
                    <a:pt x="1055" y="3549"/>
                    <a:pt x="1855" y="4166"/>
                  </a:cubicBezTo>
                  <a:cubicBezTo>
                    <a:pt x="2655" y="4783"/>
                    <a:pt x="4655" y="4937"/>
                    <a:pt x="7655" y="4474"/>
                  </a:cubicBezTo>
                  <a:cubicBezTo>
                    <a:pt x="10655" y="4011"/>
                    <a:pt x="14655" y="2931"/>
                    <a:pt x="17255" y="2083"/>
                  </a:cubicBezTo>
                  <a:cubicBezTo>
                    <a:pt x="19855" y="1234"/>
                    <a:pt x="21055" y="617"/>
                    <a:pt x="21055" y="694"/>
                  </a:cubicBezTo>
                  <a:cubicBezTo>
                    <a:pt x="21055" y="771"/>
                    <a:pt x="19855" y="1543"/>
                    <a:pt x="18255" y="3857"/>
                  </a:cubicBezTo>
                  <a:cubicBezTo>
                    <a:pt x="16655" y="6171"/>
                    <a:pt x="14655" y="10029"/>
                    <a:pt x="13455" y="12806"/>
                  </a:cubicBezTo>
                  <a:cubicBezTo>
                    <a:pt x="12255" y="15583"/>
                    <a:pt x="11855" y="17280"/>
                    <a:pt x="11055" y="18514"/>
                  </a:cubicBezTo>
                  <a:cubicBezTo>
                    <a:pt x="10255" y="19749"/>
                    <a:pt x="9055" y="20520"/>
                    <a:pt x="7455" y="20983"/>
                  </a:cubicBezTo>
                  <a:cubicBezTo>
                    <a:pt x="5855" y="21446"/>
                    <a:pt x="3855" y="21600"/>
                    <a:pt x="2255" y="21369"/>
                  </a:cubicBezTo>
                  <a:cubicBezTo>
                    <a:pt x="655" y="21137"/>
                    <a:pt x="-545" y="20520"/>
                    <a:pt x="255" y="19363"/>
                  </a:cubicBezTo>
                  <a:cubicBezTo>
                    <a:pt x="1055" y="18206"/>
                    <a:pt x="3855" y="16509"/>
                    <a:pt x="6655" y="14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3" name="Line"/>
            <p:cNvSpPr/>
            <p:nvPr/>
          </p:nvSpPr>
          <p:spPr>
            <a:xfrm>
              <a:off x="12746187" y="2440101"/>
              <a:ext cx="110852" cy="145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8" h="21221" fill="norm" stroke="1" extrusionOk="0">
                  <a:moveTo>
                    <a:pt x="12872" y="1603"/>
                  </a:moveTo>
                  <a:cubicBezTo>
                    <a:pt x="11272" y="678"/>
                    <a:pt x="9672" y="-248"/>
                    <a:pt x="8872" y="61"/>
                  </a:cubicBezTo>
                  <a:cubicBezTo>
                    <a:pt x="8072" y="369"/>
                    <a:pt x="8072" y="1912"/>
                    <a:pt x="8472" y="4535"/>
                  </a:cubicBezTo>
                  <a:cubicBezTo>
                    <a:pt x="8872" y="7158"/>
                    <a:pt x="9672" y="10861"/>
                    <a:pt x="10072" y="13483"/>
                  </a:cubicBezTo>
                  <a:cubicBezTo>
                    <a:pt x="10472" y="16106"/>
                    <a:pt x="10472" y="17649"/>
                    <a:pt x="9672" y="18883"/>
                  </a:cubicBezTo>
                  <a:cubicBezTo>
                    <a:pt x="8872" y="20118"/>
                    <a:pt x="7272" y="21043"/>
                    <a:pt x="5472" y="21198"/>
                  </a:cubicBezTo>
                  <a:cubicBezTo>
                    <a:pt x="3672" y="21352"/>
                    <a:pt x="1672" y="20735"/>
                    <a:pt x="672" y="19655"/>
                  </a:cubicBezTo>
                  <a:cubicBezTo>
                    <a:pt x="-328" y="18575"/>
                    <a:pt x="-328" y="17032"/>
                    <a:pt x="1472" y="15335"/>
                  </a:cubicBezTo>
                  <a:cubicBezTo>
                    <a:pt x="3272" y="13638"/>
                    <a:pt x="6872" y="11786"/>
                    <a:pt x="10072" y="10398"/>
                  </a:cubicBezTo>
                  <a:cubicBezTo>
                    <a:pt x="13272" y="9009"/>
                    <a:pt x="16072" y="8083"/>
                    <a:pt x="18072" y="7003"/>
                  </a:cubicBezTo>
                  <a:cubicBezTo>
                    <a:pt x="20072" y="5923"/>
                    <a:pt x="21272" y="4689"/>
                    <a:pt x="20872" y="3918"/>
                  </a:cubicBezTo>
                  <a:cubicBezTo>
                    <a:pt x="20472" y="3146"/>
                    <a:pt x="18472" y="2838"/>
                    <a:pt x="15072" y="2375"/>
                  </a:cubicBezTo>
                  <a:cubicBezTo>
                    <a:pt x="11672" y="1912"/>
                    <a:pt x="6872" y="1295"/>
                    <a:pt x="2072" y="6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4" name="Line"/>
            <p:cNvSpPr/>
            <p:nvPr/>
          </p:nvSpPr>
          <p:spPr>
            <a:xfrm>
              <a:off x="500572" y="4041938"/>
              <a:ext cx="159828" cy="358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401" fill="norm" stroke="1" extrusionOk="0">
                  <a:moveTo>
                    <a:pt x="17816" y="2454"/>
                  </a:moveTo>
                  <a:cubicBezTo>
                    <a:pt x="15852" y="1443"/>
                    <a:pt x="13888" y="433"/>
                    <a:pt x="11364" y="117"/>
                  </a:cubicBezTo>
                  <a:cubicBezTo>
                    <a:pt x="8839" y="-199"/>
                    <a:pt x="5753" y="180"/>
                    <a:pt x="3790" y="622"/>
                  </a:cubicBezTo>
                  <a:cubicBezTo>
                    <a:pt x="1826" y="1064"/>
                    <a:pt x="985" y="1569"/>
                    <a:pt x="424" y="2138"/>
                  </a:cubicBezTo>
                  <a:cubicBezTo>
                    <a:pt x="-137" y="2706"/>
                    <a:pt x="-418" y="3338"/>
                    <a:pt x="1405" y="4033"/>
                  </a:cubicBezTo>
                  <a:cubicBezTo>
                    <a:pt x="3229" y="4727"/>
                    <a:pt x="7156" y="5485"/>
                    <a:pt x="9540" y="6117"/>
                  </a:cubicBezTo>
                  <a:cubicBezTo>
                    <a:pt x="11925" y="6748"/>
                    <a:pt x="12766" y="7254"/>
                    <a:pt x="13187" y="7948"/>
                  </a:cubicBezTo>
                  <a:cubicBezTo>
                    <a:pt x="13608" y="8643"/>
                    <a:pt x="13608" y="9527"/>
                    <a:pt x="12486" y="10601"/>
                  </a:cubicBezTo>
                  <a:cubicBezTo>
                    <a:pt x="11364" y="11675"/>
                    <a:pt x="9120" y="12938"/>
                    <a:pt x="7577" y="13822"/>
                  </a:cubicBezTo>
                  <a:cubicBezTo>
                    <a:pt x="6034" y="14706"/>
                    <a:pt x="5192" y="15212"/>
                    <a:pt x="4631" y="15780"/>
                  </a:cubicBezTo>
                  <a:cubicBezTo>
                    <a:pt x="4070" y="16348"/>
                    <a:pt x="3790" y="16980"/>
                    <a:pt x="4912" y="17864"/>
                  </a:cubicBezTo>
                  <a:cubicBezTo>
                    <a:pt x="6034" y="18748"/>
                    <a:pt x="8559" y="19885"/>
                    <a:pt x="11504" y="20517"/>
                  </a:cubicBezTo>
                  <a:cubicBezTo>
                    <a:pt x="14450" y="21148"/>
                    <a:pt x="17816" y="21275"/>
                    <a:pt x="21182" y="21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5" name="Line"/>
            <p:cNvSpPr/>
            <p:nvPr/>
          </p:nvSpPr>
          <p:spPr>
            <a:xfrm>
              <a:off x="791072" y="4127499"/>
              <a:ext cx="213947" cy="460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477" fill="norm" stroke="1" extrusionOk="0">
                  <a:moveTo>
                    <a:pt x="265" y="592"/>
                  </a:moveTo>
                  <a:cubicBezTo>
                    <a:pt x="56" y="1775"/>
                    <a:pt x="-154" y="2959"/>
                    <a:pt x="161" y="3748"/>
                  </a:cubicBezTo>
                  <a:cubicBezTo>
                    <a:pt x="475" y="4537"/>
                    <a:pt x="1314" y="4932"/>
                    <a:pt x="3096" y="4981"/>
                  </a:cubicBezTo>
                  <a:cubicBezTo>
                    <a:pt x="4879" y="5030"/>
                    <a:pt x="7605" y="4734"/>
                    <a:pt x="9388" y="4044"/>
                  </a:cubicBezTo>
                  <a:cubicBezTo>
                    <a:pt x="11170" y="3353"/>
                    <a:pt x="12009" y="2268"/>
                    <a:pt x="12429" y="1430"/>
                  </a:cubicBezTo>
                  <a:cubicBezTo>
                    <a:pt x="12848" y="592"/>
                    <a:pt x="12848" y="0"/>
                    <a:pt x="12848" y="0"/>
                  </a:cubicBezTo>
                  <a:cubicBezTo>
                    <a:pt x="12848" y="0"/>
                    <a:pt x="12848" y="592"/>
                    <a:pt x="13687" y="2268"/>
                  </a:cubicBezTo>
                  <a:cubicBezTo>
                    <a:pt x="14526" y="3945"/>
                    <a:pt x="16203" y="6707"/>
                    <a:pt x="17776" y="9616"/>
                  </a:cubicBezTo>
                  <a:cubicBezTo>
                    <a:pt x="19349" y="12526"/>
                    <a:pt x="20817" y="15584"/>
                    <a:pt x="21131" y="17605"/>
                  </a:cubicBezTo>
                  <a:cubicBezTo>
                    <a:pt x="21446" y="19627"/>
                    <a:pt x="20607" y="20614"/>
                    <a:pt x="19034" y="21107"/>
                  </a:cubicBezTo>
                  <a:cubicBezTo>
                    <a:pt x="17462" y="21600"/>
                    <a:pt x="15155" y="21600"/>
                    <a:pt x="13372" y="21107"/>
                  </a:cubicBezTo>
                  <a:cubicBezTo>
                    <a:pt x="11590" y="20614"/>
                    <a:pt x="10331" y="19627"/>
                    <a:pt x="10856" y="18197"/>
                  </a:cubicBezTo>
                  <a:cubicBezTo>
                    <a:pt x="11380" y="16767"/>
                    <a:pt x="13687" y="14893"/>
                    <a:pt x="15994" y="130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6" name="Line"/>
            <p:cNvSpPr/>
            <p:nvPr/>
          </p:nvSpPr>
          <p:spPr>
            <a:xfrm>
              <a:off x="1130300" y="4222750"/>
              <a:ext cx="2540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7" name="Line"/>
            <p:cNvSpPr/>
            <p:nvPr/>
          </p:nvSpPr>
          <p:spPr>
            <a:xfrm>
              <a:off x="1244600" y="4267199"/>
              <a:ext cx="508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8" name="Line"/>
            <p:cNvSpPr/>
            <p:nvPr/>
          </p:nvSpPr>
          <p:spPr>
            <a:xfrm>
              <a:off x="1397000" y="4286249"/>
              <a:ext cx="1778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9" name="Line"/>
            <p:cNvSpPr/>
            <p:nvPr/>
          </p:nvSpPr>
          <p:spPr>
            <a:xfrm>
              <a:off x="1708150" y="4273549"/>
              <a:ext cx="1143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0" name="Line"/>
            <p:cNvSpPr/>
            <p:nvPr/>
          </p:nvSpPr>
          <p:spPr>
            <a:xfrm>
              <a:off x="1797050" y="4305300"/>
              <a:ext cx="74483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600" fill="norm" stroke="1" extrusionOk="0">
                  <a:moveTo>
                    <a:pt x="14400" y="0"/>
                  </a:moveTo>
                  <a:cubicBezTo>
                    <a:pt x="17400" y="800"/>
                    <a:pt x="20400" y="1600"/>
                    <a:pt x="21000" y="3000"/>
                  </a:cubicBezTo>
                  <a:cubicBezTo>
                    <a:pt x="21600" y="4400"/>
                    <a:pt x="19800" y="6400"/>
                    <a:pt x="15900" y="9600"/>
                  </a:cubicBezTo>
                  <a:cubicBezTo>
                    <a:pt x="12000" y="12800"/>
                    <a:pt x="6000" y="17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1" name="Line"/>
            <p:cNvSpPr/>
            <p:nvPr/>
          </p:nvSpPr>
          <p:spPr>
            <a:xfrm>
              <a:off x="2024425" y="4113668"/>
              <a:ext cx="210784" cy="381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402" fill="norm" stroke="1" extrusionOk="0">
                  <a:moveTo>
                    <a:pt x="1407" y="1132"/>
                  </a:moveTo>
                  <a:cubicBezTo>
                    <a:pt x="1193" y="538"/>
                    <a:pt x="979" y="-55"/>
                    <a:pt x="659" y="4"/>
                  </a:cubicBezTo>
                  <a:cubicBezTo>
                    <a:pt x="338" y="64"/>
                    <a:pt x="-90" y="776"/>
                    <a:pt x="17" y="1725"/>
                  </a:cubicBezTo>
                  <a:cubicBezTo>
                    <a:pt x="124" y="2675"/>
                    <a:pt x="765" y="3861"/>
                    <a:pt x="2476" y="4633"/>
                  </a:cubicBezTo>
                  <a:cubicBezTo>
                    <a:pt x="4187" y="5404"/>
                    <a:pt x="6967" y="5760"/>
                    <a:pt x="9427" y="5226"/>
                  </a:cubicBezTo>
                  <a:cubicBezTo>
                    <a:pt x="11886" y="4692"/>
                    <a:pt x="14025" y="3268"/>
                    <a:pt x="15201" y="2259"/>
                  </a:cubicBezTo>
                  <a:cubicBezTo>
                    <a:pt x="16377" y="1250"/>
                    <a:pt x="16591" y="657"/>
                    <a:pt x="16698" y="657"/>
                  </a:cubicBezTo>
                  <a:cubicBezTo>
                    <a:pt x="16805" y="657"/>
                    <a:pt x="16805" y="1250"/>
                    <a:pt x="17126" y="3149"/>
                  </a:cubicBezTo>
                  <a:cubicBezTo>
                    <a:pt x="17447" y="5048"/>
                    <a:pt x="18088" y="8253"/>
                    <a:pt x="18944" y="11160"/>
                  </a:cubicBezTo>
                  <a:cubicBezTo>
                    <a:pt x="19799" y="14068"/>
                    <a:pt x="20868" y="16679"/>
                    <a:pt x="21189" y="18281"/>
                  </a:cubicBezTo>
                  <a:cubicBezTo>
                    <a:pt x="21510" y="19883"/>
                    <a:pt x="21082" y="20477"/>
                    <a:pt x="20334" y="20892"/>
                  </a:cubicBezTo>
                  <a:cubicBezTo>
                    <a:pt x="19585" y="21308"/>
                    <a:pt x="18516" y="21545"/>
                    <a:pt x="16270" y="21308"/>
                  </a:cubicBezTo>
                  <a:cubicBezTo>
                    <a:pt x="14025" y="21070"/>
                    <a:pt x="10603" y="20358"/>
                    <a:pt x="8571" y="19705"/>
                  </a:cubicBezTo>
                  <a:cubicBezTo>
                    <a:pt x="6540" y="19053"/>
                    <a:pt x="5898" y="18459"/>
                    <a:pt x="6219" y="17747"/>
                  </a:cubicBezTo>
                  <a:cubicBezTo>
                    <a:pt x="6540" y="17035"/>
                    <a:pt x="7823" y="16204"/>
                    <a:pt x="9106" y="15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2" name="Line"/>
            <p:cNvSpPr/>
            <p:nvPr/>
          </p:nvSpPr>
          <p:spPr>
            <a:xfrm>
              <a:off x="2322877" y="4235449"/>
              <a:ext cx="13923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800"/>
                    <a:pt x="1783" y="9600"/>
                    <a:pt x="240" y="13200"/>
                  </a:cubicBezTo>
                  <a:cubicBezTo>
                    <a:pt x="-1303" y="16800"/>
                    <a:pt x="4868" y="1920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3" name="Line"/>
            <p:cNvSpPr/>
            <p:nvPr/>
          </p:nvSpPr>
          <p:spPr>
            <a:xfrm>
              <a:off x="2382575" y="4235449"/>
              <a:ext cx="87571" cy="78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2" h="20613" fill="norm" stroke="1" extrusionOk="0">
                  <a:moveTo>
                    <a:pt x="11741" y="0"/>
                  </a:moveTo>
                  <a:cubicBezTo>
                    <a:pt x="9229" y="554"/>
                    <a:pt x="6718" y="1108"/>
                    <a:pt x="4708" y="2769"/>
                  </a:cubicBezTo>
                  <a:cubicBezTo>
                    <a:pt x="2699" y="4431"/>
                    <a:pt x="1192" y="7200"/>
                    <a:pt x="438" y="9969"/>
                  </a:cubicBezTo>
                  <a:cubicBezTo>
                    <a:pt x="-315" y="12738"/>
                    <a:pt x="-315" y="15508"/>
                    <a:pt x="2197" y="17723"/>
                  </a:cubicBezTo>
                  <a:cubicBezTo>
                    <a:pt x="4708" y="19938"/>
                    <a:pt x="9732" y="21600"/>
                    <a:pt x="13499" y="19938"/>
                  </a:cubicBezTo>
                  <a:cubicBezTo>
                    <a:pt x="17266" y="18277"/>
                    <a:pt x="19778" y="13292"/>
                    <a:pt x="20532" y="9415"/>
                  </a:cubicBezTo>
                  <a:cubicBezTo>
                    <a:pt x="21285" y="5538"/>
                    <a:pt x="20280" y="2769"/>
                    <a:pt x="18271" y="1385"/>
                  </a:cubicBezTo>
                  <a:cubicBezTo>
                    <a:pt x="16262" y="0"/>
                    <a:pt x="13248" y="0"/>
                    <a:pt x="102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4" name="Line"/>
            <p:cNvSpPr/>
            <p:nvPr/>
          </p:nvSpPr>
          <p:spPr>
            <a:xfrm>
              <a:off x="2559050" y="4324350"/>
              <a:ext cx="6985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5" name="Line"/>
            <p:cNvSpPr/>
            <p:nvPr/>
          </p:nvSpPr>
          <p:spPr>
            <a:xfrm>
              <a:off x="2799128" y="4089400"/>
              <a:ext cx="165528" cy="383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528" fill="norm" stroke="1" extrusionOk="0">
                  <a:moveTo>
                    <a:pt x="1798" y="0"/>
                  </a:moveTo>
                  <a:cubicBezTo>
                    <a:pt x="978" y="475"/>
                    <a:pt x="157" y="949"/>
                    <a:pt x="21" y="2136"/>
                  </a:cubicBezTo>
                  <a:cubicBezTo>
                    <a:pt x="-116" y="3323"/>
                    <a:pt x="431" y="5222"/>
                    <a:pt x="1114" y="6409"/>
                  </a:cubicBezTo>
                  <a:cubicBezTo>
                    <a:pt x="1798" y="7596"/>
                    <a:pt x="2618" y="8070"/>
                    <a:pt x="4259" y="8070"/>
                  </a:cubicBezTo>
                  <a:cubicBezTo>
                    <a:pt x="5899" y="8070"/>
                    <a:pt x="8360" y="7596"/>
                    <a:pt x="10274" y="6824"/>
                  </a:cubicBezTo>
                  <a:cubicBezTo>
                    <a:pt x="12188" y="6053"/>
                    <a:pt x="13555" y="4985"/>
                    <a:pt x="14649" y="4095"/>
                  </a:cubicBezTo>
                  <a:cubicBezTo>
                    <a:pt x="15742" y="3204"/>
                    <a:pt x="16562" y="2492"/>
                    <a:pt x="16836" y="2492"/>
                  </a:cubicBezTo>
                  <a:cubicBezTo>
                    <a:pt x="17109" y="2492"/>
                    <a:pt x="16836" y="3204"/>
                    <a:pt x="17246" y="4866"/>
                  </a:cubicBezTo>
                  <a:cubicBezTo>
                    <a:pt x="17656" y="6527"/>
                    <a:pt x="18750" y="9138"/>
                    <a:pt x="19570" y="11571"/>
                  </a:cubicBezTo>
                  <a:cubicBezTo>
                    <a:pt x="20390" y="14004"/>
                    <a:pt x="20937" y="16259"/>
                    <a:pt x="21211" y="17684"/>
                  </a:cubicBezTo>
                  <a:cubicBezTo>
                    <a:pt x="21484" y="19108"/>
                    <a:pt x="21484" y="19701"/>
                    <a:pt x="20800" y="20176"/>
                  </a:cubicBezTo>
                  <a:cubicBezTo>
                    <a:pt x="20117" y="20651"/>
                    <a:pt x="18750" y="21007"/>
                    <a:pt x="17383" y="21244"/>
                  </a:cubicBezTo>
                  <a:cubicBezTo>
                    <a:pt x="16016" y="21481"/>
                    <a:pt x="14649" y="21600"/>
                    <a:pt x="12871" y="21481"/>
                  </a:cubicBezTo>
                  <a:cubicBezTo>
                    <a:pt x="11094" y="21363"/>
                    <a:pt x="8907" y="21007"/>
                    <a:pt x="8087" y="20413"/>
                  </a:cubicBezTo>
                  <a:cubicBezTo>
                    <a:pt x="7266" y="19820"/>
                    <a:pt x="7813" y="18989"/>
                    <a:pt x="8360" y="181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6" name="Line"/>
            <p:cNvSpPr/>
            <p:nvPr/>
          </p:nvSpPr>
          <p:spPr>
            <a:xfrm>
              <a:off x="3060699" y="4254500"/>
              <a:ext cx="63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7" name="Line"/>
            <p:cNvSpPr/>
            <p:nvPr/>
          </p:nvSpPr>
          <p:spPr>
            <a:xfrm>
              <a:off x="3136900" y="4267200"/>
              <a:ext cx="1905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8" name="Line"/>
            <p:cNvSpPr/>
            <p:nvPr/>
          </p:nvSpPr>
          <p:spPr>
            <a:xfrm>
              <a:off x="3232150" y="3988742"/>
              <a:ext cx="79465" cy="430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553" fill="norm" stroke="1" extrusionOk="0">
                  <a:moveTo>
                    <a:pt x="0" y="588"/>
                  </a:moveTo>
                  <a:cubicBezTo>
                    <a:pt x="3411" y="271"/>
                    <a:pt x="6821" y="-47"/>
                    <a:pt x="9663" y="6"/>
                  </a:cubicBezTo>
                  <a:cubicBezTo>
                    <a:pt x="12505" y="59"/>
                    <a:pt x="14779" y="482"/>
                    <a:pt x="17053" y="1382"/>
                  </a:cubicBezTo>
                  <a:cubicBezTo>
                    <a:pt x="19326" y="2282"/>
                    <a:pt x="21600" y="3659"/>
                    <a:pt x="21316" y="4824"/>
                  </a:cubicBezTo>
                  <a:cubicBezTo>
                    <a:pt x="21032" y="5988"/>
                    <a:pt x="18189" y="6941"/>
                    <a:pt x="15916" y="7629"/>
                  </a:cubicBezTo>
                  <a:cubicBezTo>
                    <a:pt x="13642" y="8318"/>
                    <a:pt x="11937" y="8741"/>
                    <a:pt x="10800" y="9429"/>
                  </a:cubicBezTo>
                  <a:cubicBezTo>
                    <a:pt x="9663" y="10118"/>
                    <a:pt x="9095" y="11071"/>
                    <a:pt x="11084" y="12235"/>
                  </a:cubicBezTo>
                  <a:cubicBezTo>
                    <a:pt x="13074" y="13400"/>
                    <a:pt x="17621" y="14777"/>
                    <a:pt x="19326" y="16100"/>
                  </a:cubicBezTo>
                  <a:cubicBezTo>
                    <a:pt x="21032" y="17424"/>
                    <a:pt x="19895" y="18694"/>
                    <a:pt x="17053" y="19594"/>
                  </a:cubicBezTo>
                  <a:cubicBezTo>
                    <a:pt x="14211" y="20494"/>
                    <a:pt x="9663" y="21024"/>
                    <a:pt x="5116" y="21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9" name="Line"/>
            <p:cNvSpPr/>
            <p:nvPr/>
          </p:nvSpPr>
          <p:spPr>
            <a:xfrm>
              <a:off x="6112462" y="4216400"/>
              <a:ext cx="236092" cy="644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499" fill="norm" stroke="1" extrusionOk="0">
                  <a:moveTo>
                    <a:pt x="1954" y="0"/>
                  </a:moveTo>
                  <a:cubicBezTo>
                    <a:pt x="1189" y="1341"/>
                    <a:pt x="424" y="2682"/>
                    <a:pt x="138" y="3776"/>
                  </a:cubicBezTo>
                  <a:cubicBezTo>
                    <a:pt x="-149" y="4871"/>
                    <a:pt x="42" y="5718"/>
                    <a:pt x="424" y="6282"/>
                  </a:cubicBezTo>
                  <a:cubicBezTo>
                    <a:pt x="807" y="6847"/>
                    <a:pt x="1380" y="7129"/>
                    <a:pt x="2527" y="7341"/>
                  </a:cubicBezTo>
                  <a:cubicBezTo>
                    <a:pt x="3674" y="7553"/>
                    <a:pt x="5394" y="7694"/>
                    <a:pt x="7210" y="7447"/>
                  </a:cubicBezTo>
                  <a:cubicBezTo>
                    <a:pt x="9026" y="7200"/>
                    <a:pt x="10938" y="6565"/>
                    <a:pt x="12658" y="5400"/>
                  </a:cubicBezTo>
                  <a:cubicBezTo>
                    <a:pt x="14378" y="4235"/>
                    <a:pt x="15908" y="2541"/>
                    <a:pt x="16768" y="1518"/>
                  </a:cubicBezTo>
                  <a:cubicBezTo>
                    <a:pt x="17628" y="494"/>
                    <a:pt x="17819" y="141"/>
                    <a:pt x="17628" y="106"/>
                  </a:cubicBezTo>
                  <a:cubicBezTo>
                    <a:pt x="17437" y="71"/>
                    <a:pt x="16863" y="353"/>
                    <a:pt x="16863" y="1376"/>
                  </a:cubicBezTo>
                  <a:cubicBezTo>
                    <a:pt x="16863" y="2400"/>
                    <a:pt x="17437" y="4165"/>
                    <a:pt x="18297" y="6424"/>
                  </a:cubicBezTo>
                  <a:cubicBezTo>
                    <a:pt x="19157" y="8682"/>
                    <a:pt x="20304" y="11435"/>
                    <a:pt x="20878" y="13729"/>
                  </a:cubicBezTo>
                  <a:cubicBezTo>
                    <a:pt x="21451" y="16024"/>
                    <a:pt x="21451" y="17859"/>
                    <a:pt x="20973" y="19094"/>
                  </a:cubicBezTo>
                  <a:cubicBezTo>
                    <a:pt x="20495" y="20329"/>
                    <a:pt x="19539" y="20965"/>
                    <a:pt x="18488" y="21282"/>
                  </a:cubicBezTo>
                  <a:cubicBezTo>
                    <a:pt x="17437" y="21600"/>
                    <a:pt x="16290" y="21600"/>
                    <a:pt x="14378" y="21071"/>
                  </a:cubicBezTo>
                  <a:cubicBezTo>
                    <a:pt x="12467" y="20541"/>
                    <a:pt x="9791" y="19482"/>
                    <a:pt x="8262" y="18600"/>
                  </a:cubicBezTo>
                  <a:cubicBezTo>
                    <a:pt x="6732" y="17718"/>
                    <a:pt x="6350" y="17012"/>
                    <a:pt x="6637" y="16447"/>
                  </a:cubicBezTo>
                  <a:cubicBezTo>
                    <a:pt x="6924" y="15882"/>
                    <a:pt x="7879" y="15459"/>
                    <a:pt x="8835" y="150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0" name="Line"/>
            <p:cNvSpPr/>
            <p:nvPr/>
          </p:nvSpPr>
          <p:spPr>
            <a:xfrm>
              <a:off x="6438900" y="4425949"/>
              <a:ext cx="254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939"/>
                    <a:pt x="7200" y="1878"/>
                    <a:pt x="3600" y="5478"/>
                  </a:cubicBezTo>
                  <a:cubicBezTo>
                    <a:pt x="0" y="9078"/>
                    <a:pt x="0" y="153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1" name="Line"/>
            <p:cNvSpPr/>
            <p:nvPr/>
          </p:nvSpPr>
          <p:spPr>
            <a:xfrm>
              <a:off x="6464300" y="4409366"/>
              <a:ext cx="184150" cy="142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4" fill="norm" stroke="1" extrusionOk="0">
                  <a:moveTo>
                    <a:pt x="0" y="7148"/>
                  </a:moveTo>
                  <a:cubicBezTo>
                    <a:pt x="1738" y="4644"/>
                    <a:pt x="3476" y="2139"/>
                    <a:pt x="5090" y="887"/>
                  </a:cubicBezTo>
                  <a:cubicBezTo>
                    <a:pt x="6703" y="-365"/>
                    <a:pt x="8193" y="-365"/>
                    <a:pt x="9434" y="1357"/>
                  </a:cubicBezTo>
                  <a:cubicBezTo>
                    <a:pt x="10676" y="3078"/>
                    <a:pt x="11669" y="6522"/>
                    <a:pt x="11545" y="9652"/>
                  </a:cubicBezTo>
                  <a:cubicBezTo>
                    <a:pt x="11421" y="12783"/>
                    <a:pt x="10179" y="15600"/>
                    <a:pt x="9062" y="17478"/>
                  </a:cubicBezTo>
                  <a:cubicBezTo>
                    <a:pt x="7945" y="19357"/>
                    <a:pt x="6952" y="20296"/>
                    <a:pt x="7076" y="20765"/>
                  </a:cubicBezTo>
                  <a:cubicBezTo>
                    <a:pt x="7200" y="21235"/>
                    <a:pt x="8441" y="21235"/>
                    <a:pt x="11048" y="20139"/>
                  </a:cubicBezTo>
                  <a:cubicBezTo>
                    <a:pt x="13655" y="19044"/>
                    <a:pt x="17628" y="16852"/>
                    <a:pt x="21600" y="14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2" name="Line"/>
            <p:cNvSpPr/>
            <p:nvPr/>
          </p:nvSpPr>
          <p:spPr>
            <a:xfrm>
              <a:off x="6185429" y="3984988"/>
              <a:ext cx="132821" cy="102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0925" fill="norm" stroke="1" extrusionOk="0">
                  <a:moveTo>
                    <a:pt x="1971" y="7054"/>
                  </a:moveTo>
                  <a:cubicBezTo>
                    <a:pt x="1285" y="9214"/>
                    <a:pt x="600" y="11374"/>
                    <a:pt x="257" y="14182"/>
                  </a:cubicBezTo>
                  <a:cubicBezTo>
                    <a:pt x="-86" y="16990"/>
                    <a:pt x="-86" y="20446"/>
                    <a:pt x="257" y="20878"/>
                  </a:cubicBezTo>
                  <a:cubicBezTo>
                    <a:pt x="600" y="21310"/>
                    <a:pt x="1285" y="18718"/>
                    <a:pt x="2657" y="15262"/>
                  </a:cubicBezTo>
                  <a:cubicBezTo>
                    <a:pt x="4028" y="11806"/>
                    <a:pt x="6085" y="7486"/>
                    <a:pt x="7800" y="4678"/>
                  </a:cubicBezTo>
                  <a:cubicBezTo>
                    <a:pt x="9514" y="1870"/>
                    <a:pt x="10885" y="574"/>
                    <a:pt x="12428" y="142"/>
                  </a:cubicBezTo>
                  <a:cubicBezTo>
                    <a:pt x="13971" y="-290"/>
                    <a:pt x="15685" y="142"/>
                    <a:pt x="17228" y="3166"/>
                  </a:cubicBezTo>
                  <a:cubicBezTo>
                    <a:pt x="18771" y="6190"/>
                    <a:pt x="20143" y="11806"/>
                    <a:pt x="21514" y="17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3" name="Line"/>
            <p:cNvSpPr/>
            <p:nvPr/>
          </p:nvSpPr>
          <p:spPr>
            <a:xfrm>
              <a:off x="6788149" y="4222750"/>
              <a:ext cx="19051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513"/>
                    <a:pt x="21600" y="9027"/>
                    <a:pt x="18000" y="12627"/>
                  </a:cubicBezTo>
                  <a:cubicBezTo>
                    <a:pt x="14400" y="16227"/>
                    <a:pt x="7200" y="1891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4" name="Line"/>
            <p:cNvSpPr/>
            <p:nvPr/>
          </p:nvSpPr>
          <p:spPr>
            <a:xfrm>
              <a:off x="6887072" y="4413250"/>
              <a:ext cx="21729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5400"/>
                    <a:pt x="-1443" y="10800"/>
                    <a:pt x="1502" y="14400"/>
                  </a:cubicBezTo>
                  <a:cubicBezTo>
                    <a:pt x="4448" y="18000"/>
                    <a:pt x="12302" y="19800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5" name="Line"/>
            <p:cNvSpPr/>
            <p:nvPr/>
          </p:nvSpPr>
          <p:spPr>
            <a:xfrm>
              <a:off x="6953250" y="4419600"/>
              <a:ext cx="635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6" name="Line"/>
            <p:cNvSpPr/>
            <p:nvPr/>
          </p:nvSpPr>
          <p:spPr>
            <a:xfrm>
              <a:off x="7232650" y="4391206"/>
              <a:ext cx="10160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950" y="11918"/>
                    <a:pt x="9900" y="3818"/>
                    <a:pt x="13500" y="1118"/>
                  </a:cubicBezTo>
                  <a:cubicBezTo>
                    <a:pt x="17100" y="-1582"/>
                    <a:pt x="1935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7" name="Line"/>
            <p:cNvSpPr/>
            <p:nvPr/>
          </p:nvSpPr>
          <p:spPr>
            <a:xfrm>
              <a:off x="7226299" y="4495800"/>
              <a:ext cx="952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8" name="Line"/>
            <p:cNvSpPr/>
            <p:nvPr/>
          </p:nvSpPr>
          <p:spPr>
            <a:xfrm>
              <a:off x="7626350" y="4284133"/>
              <a:ext cx="163775" cy="567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600" fill="norm" stroke="1" extrusionOk="0">
                  <a:moveTo>
                    <a:pt x="0" y="21600"/>
                  </a:moveTo>
                  <a:cubicBezTo>
                    <a:pt x="277" y="19585"/>
                    <a:pt x="554" y="17570"/>
                    <a:pt x="1662" y="14951"/>
                  </a:cubicBezTo>
                  <a:cubicBezTo>
                    <a:pt x="2769" y="12331"/>
                    <a:pt x="4708" y="9107"/>
                    <a:pt x="6508" y="6649"/>
                  </a:cubicBezTo>
                  <a:cubicBezTo>
                    <a:pt x="8308" y="4191"/>
                    <a:pt x="9969" y="2499"/>
                    <a:pt x="11215" y="1451"/>
                  </a:cubicBezTo>
                  <a:cubicBezTo>
                    <a:pt x="12462" y="403"/>
                    <a:pt x="13292" y="0"/>
                    <a:pt x="13846" y="0"/>
                  </a:cubicBezTo>
                  <a:cubicBezTo>
                    <a:pt x="14400" y="0"/>
                    <a:pt x="14677" y="403"/>
                    <a:pt x="14815" y="1652"/>
                  </a:cubicBezTo>
                  <a:cubicBezTo>
                    <a:pt x="14954" y="2901"/>
                    <a:pt x="14954" y="4997"/>
                    <a:pt x="14954" y="6287"/>
                  </a:cubicBezTo>
                  <a:cubicBezTo>
                    <a:pt x="14954" y="7576"/>
                    <a:pt x="14954" y="8060"/>
                    <a:pt x="15646" y="8221"/>
                  </a:cubicBezTo>
                  <a:cubicBezTo>
                    <a:pt x="16338" y="8382"/>
                    <a:pt x="17723" y="8221"/>
                    <a:pt x="18831" y="8301"/>
                  </a:cubicBezTo>
                  <a:cubicBezTo>
                    <a:pt x="19938" y="8382"/>
                    <a:pt x="20769" y="8704"/>
                    <a:pt x="21185" y="9148"/>
                  </a:cubicBezTo>
                  <a:cubicBezTo>
                    <a:pt x="21600" y="9591"/>
                    <a:pt x="21600" y="10155"/>
                    <a:pt x="20215" y="10760"/>
                  </a:cubicBezTo>
                  <a:cubicBezTo>
                    <a:pt x="18831" y="11364"/>
                    <a:pt x="16062" y="12009"/>
                    <a:pt x="13292" y="126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9" name="Line"/>
            <p:cNvSpPr/>
            <p:nvPr/>
          </p:nvSpPr>
          <p:spPr>
            <a:xfrm>
              <a:off x="7852697" y="4514850"/>
              <a:ext cx="39411" cy="95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8" h="21132" fill="norm" stroke="1" extrusionOk="0">
                  <a:moveTo>
                    <a:pt x="14109" y="7043"/>
                  </a:moveTo>
                  <a:cubicBezTo>
                    <a:pt x="9789" y="8922"/>
                    <a:pt x="5469" y="10800"/>
                    <a:pt x="2769" y="12913"/>
                  </a:cubicBezTo>
                  <a:cubicBezTo>
                    <a:pt x="69" y="15026"/>
                    <a:pt x="-1011" y="17374"/>
                    <a:pt x="1149" y="19017"/>
                  </a:cubicBezTo>
                  <a:cubicBezTo>
                    <a:pt x="3309" y="20661"/>
                    <a:pt x="8709" y="21600"/>
                    <a:pt x="13029" y="20896"/>
                  </a:cubicBezTo>
                  <a:cubicBezTo>
                    <a:pt x="17349" y="20191"/>
                    <a:pt x="20589" y="17843"/>
                    <a:pt x="20049" y="14557"/>
                  </a:cubicBezTo>
                  <a:cubicBezTo>
                    <a:pt x="19509" y="11270"/>
                    <a:pt x="15189" y="7043"/>
                    <a:pt x="12489" y="4461"/>
                  </a:cubicBezTo>
                  <a:cubicBezTo>
                    <a:pt x="9789" y="1878"/>
                    <a:pt x="8709" y="939"/>
                    <a:pt x="762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0" name="Line"/>
            <p:cNvSpPr/>
            <p:nvPr/>
          </p:nvSpPr>
          <p:spPr>
            <a:xfrm>
              <a:off x="7688632" y="4127537"/>
              <a:ext cx="134569" cy="89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0872" fill="norm" stroke="1" extrusionOk="0">
                  <a:moveTo>
                    <a:pt x="6269" y="11773"/>
                  </a:moveTo>
                  <a:cubicBezTo>
                    <a:pt x="4919" y="13245"/>
                    <a:pt x="3569" y="14718"/>
                    <a:pt x="2388" y="16682"/>
                  </a:cubicBezTo>
                  <a:cubicBezTo>
                    <a:pt x="1207" y="18645"/>
                    <a:pt x="194" y="21100"/>
                    <a:pt x="26" y="20855"/>
                  </a:cubicBezTo>
                  <a:cubicBezTo>
                    <a:pt x="-143" y="20609"/>
                    <a:pt x="532" y="17664"/>
                    <a:pt x="2051" y="13982"/>
                  </a:cubicBezTo>
                  <a:cubicBezTo>
                    <a:pt x="3569" y="10300"/>
                    <a:pt x="5932" y="5882"/>
                    <a:pt x="7957" y="3182"/>
                  </a:cubicBezTo>
                  <a:cubicBezTo>
                    <a:pt x="9982" y="482"/>
                    <a:pt x="11669" y="-500"/>
                    <a:pt x="13019" y="236"/>
                  </a:cubicBezTo>
                  <a:cubicBezTo>
                    <a:pt x="14369" y="973"/>
                    <a:pt x="15382" y="3427"/>
                    <a:pt x="16732" y="7109"/>
                  </a:cubicBezTo>
                  <a:cubicBezTo>
                    <a:pt x="18082" y="10791"/>
                    <a:pt x="19769" y="15700"/>
                    <a:pt x="21457" y="206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1" name="Line"/>
            <p:cNvSpPr/>
            <p:nvPr/>
          </p:nvSpPr>
          <p:spPr>
            <a:xfrm>
              <a:off x="8032750" y="4451350"/>
              <a:ext cx="1524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2" name="Line"/>
            <p:cNvSpPr/>
            <p:nvPr/>
          </p:nvSpPr>
          <p:spPr>
            <a:xfrm>
              <a:off x="8150406" y="4406899"/>
              <a:ext cx="15695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574"/>
                    <a:pt x="-1582" y="11148"/>
                    <a:pt x="1118" y="14748"/>
                  </a:cubicBezTo>
                  <a:cubicBezTo>
                    <a:pt x="3818" y="18348"/>
                    <a:pt x="11918" y="19974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3" name="Line"/>
            <p:cNvSpPr/>
            <p:nvPr/>
          </p:nvSpPr>
          <p:spPr>
            <a:xfrm>
              <a:off x="8312150" y="4236463"/>
              <a:ext cx="191716" cy="595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87" fill="norm" stroke="1" extrusionOk="0">
                  <a:moveTo>
                    <a:pt x="0" y="21487"/>
                  </a:moveTo>
                  <a:cubicBezTo>
                    <a:pt x="475" y="20342"/>
                    <a:pt x="949" y="19197"/>
                    <a:pt x="1780" y="17213"/>
                  </a:cubicBezTo>
                  <a:cubicBezTo>
                    <a:pt x="2611" y="15228"/>
                    <a:pt x="3798" y="12404"/>
                    <a:pt x="4985" y="9924"/>
                  </a:cubicBezTo>
                  <a:cubicBezTo>
                    <a:pt x="6171" y="7443"/>
                    <a:pt x="7358" y="5306"/>
                    <a:pt x="8545" y="3741"/>
                  </a:cubicBezTo>
                  <a:cubicBezTo>
                    <a:pt x="9732" y="2177"/>
                    <a:pt x="10919" y="1185"/>
                    <a:pt x="12105" y="612"/>
                  </a:cubicBezTo>
                  <a:cubicBezTo>
                    <a:pt x="13292" y="40"/>
                    <a:pt x="14479" y="-113"/>
                    <a:pt x="15429" y="78"/>
                  </a:cubicBezTo>
                  <a:cubicBezTo>
                    <a:pt x="16378" y="269"/>
                    <a:pt x="17090" y="803"/>
                    <a:pt x="17209" y="1681"/>
                  </a:cubicBezTo>
                  <a:cubicBezTo>
                    <a:pt x="17327" y="2558"/>
                    <a:pt x="16853" y="3780"/>
                    <a:pt x="16259" y="4581"/>
                  </a:cubicBezTo>
                  <a:cubicBezTo>
                    <a:pt x="15666" y="5382"/>
                    <a:pt x="14954" y="5764"/>
                    <a:pt x="15666" y="6069"/>
                  </a:cubicBezTo>
                  <a:cubicBezTo>
                    <a:pt x="16378" y="6375"/>
                    <a:pt x="18514" y="6604"/>
                    <a:pt x="19820" y="6909"/>
                  </a:cubicBezTo>
                  <a:cubicBezTo>
                    <a:pt x="21125" y="7214"/>
                    <a:pt x="21600" y="7596"/>
                    <a:pt x="21481" y="8168"/>
                  </a:cubicBezTo>
                  <a:cubicBezTo>
                    <a:pt x="21363" y="8741"/>
                    <a:pt x="20651" y="9504"/>
                    <a:pt x="19820" y="10000"/>
                  </a:cubicBezTo>
                  <a:cubicBezTo>
                    <a:pt x="18989" y="10496"/>
                    <a:pt x="18040" y="10725"/>
                    <a:pt x="16971" y="10954"/>
                  </a:cubicBezTo>
                  <a:cubicBezTo>
                    <a:pt x="15903" y="11183"/>
                    <a:pt x="14716" y="11412"/>
                    <a:pt x="14004" y="11450"/>
                  </a:cubicBezTo>
                  <a:cubicBezTo>
                    <a:pt x="13292" y="11488"/>
                    <a:pt x="13055" y="11336"/>
                    <a:pt x="12818" y="11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4" name="Line"/>
            <p:cNvSpPr/>
            <p:nvPr/>
          </p:nvSpPr>
          <p:spPr>
            <a:xfrm>
              <a:off x="8597900" y="4464049"/>
              <a:ext cx="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5" name="Line"/>
            <p:cNvSpPr/>
            <p:nvPr/>
          </p:nvSpPr>
          <p:spPr>
            <a:xfrm>
              <a:off x="8417983" y="4083049"/>
              <a:ext cx="122768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8" fill="norm" stroke="1" extrusionOk="0">
                  <a:moveTo>
                    <a:pt x="11545" y="0"/>
                  </a:moveTo>
                  <a:cubicBezTo>
                    <a:pt x="8193" y="5587"/>
                    <a:pt x="4841" y="11173"/>
                    <a:pt x="2793" y="15083"/>
                  </a:cubicBezTo>
                  <a:cubicBezTo>
                    <a:pt x="745" y="18994"/>
                    <a:pt x="0" y="21228"/>
                    <a:pt x="0" y="21228"/>
                  </a:cubicBezTo>
                  <a:cubicBezTo>
                    <a:pt x="0" y="21228"/>
                    <a:pt x="745" y="18994"/>
                    <a:pt x="2607" y="15269"/>
                  </a:cubicBezTo>
                  <a:cubicBezTo>
                    <a:pt x="4469" y="11545"/>
                    <a:pt x="7448" y="6331"/>
                    <a:pt x="9869" y="3352"/>
                  </a:cubicBezTo>
                  <a:cubicBezTo>
                    <a:pt x="12290" y="373"/>
                    <a:pt x="14152" y="-372"/>
                    <a:pt x="15641" y="745"/>
                  </a:cubicBezTo>
                  <a:cubicBezTo>
                    <a:pt x="17131" y="1862"/>
                    <a:pt x="18248" y="4842"/>
                    <a:pt x="19179" y="7449"/>
                  </a:cubicBezTo>
                  <a:cubicBezTo>
                    <a:pt x="20110" y="10056"/>
                    <a:pt x="20855" y="12290"/>
                    <a:pt x="21600" y="14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6" name="Line"/>
            <p:cNvSpPr/>
            <p:nvPr/>
          </p:nvSpPr>
          <p:spPr>
            <a:xfrm>
              <a:off x="8751277" y="4325346"/>
              <a:ext cx="164123" cy="426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550" fill="norm" stroke="1" extrusionOk="0">
                  <a:moveTo>
                    <a:pt x="703" y="1233"/>
                  </a:moveTo>
                  <a:cubicBezTo>
                    <a:pt x="980" y="592"/>
                    <a:pt x="1257" y="-50"/>
                    <a:pt x="1118" y="3"/>
                  </a:cubicBezTo>
                  <a:cubicBezTo>
                    <a:pt x="980" y="57"/>
                    <a:pt x="426" y="805"/>
                    <a:pt x="149" y="1554"/>
                  </a:cubicBezTo>
                  <a:cubicBezTo>
                    <a:pt x="-128" y="2302"/>
                    <a:pt x="-128" y="3051"/>
                    <a:pt x="1118" y="3693"/>
                  </a:cubicBezTo>
                  <a:cubicBezTo>
                    <a:pt x="2364" y="4334"/>
                    <a:pt x="4857" y="4869"/>
                    <a:pt x="8180" y="4601"/>
                  </a:cubicBezTo>
                  <a:cubicBezTo>
                    <a:pt x="11503" y="4334"/>
                    <a:pt x="15657" y="3265"/>
                    <a:pt x="18149" y="2463"/>
                  </a:cubicBezTo>
                  <a:cubicBezTo>
                    <a:pt x="20641" y="1661"/>
                    <a:pt x="21472" y="1126"/>
                    <a:pt x="21472" y="1233"/>
                  </a:cubicBezTo>
                  <a:cubicBezTo>
                    <a:pt x="21472" y="1340"/>
                    <a:pt x="20641" y="2089"/>
                    <a:pt x="20087" y="4334"/>
                  </a:cubicBezTo>
                  <a:cubicBezTo>
                    <a:pt x="19534" y="6580"/>
                    <a:pt x="19257" y="10322"/>
                    <a:pt x="18841" y="13049"/>
                  </a:cubicBezTo>
                  <a:cubicBezTo>
                    <a:pt x="18426" y="15776"/>
                    <a:pt x="17872" y="17487"/>
                    <a:pt x="17180" y="18663"/>
                  </a:cubicBezTo>
                  <a:cubicBezTo>
                    <a:pt x="16487" y="19839"/>
                    <a:pt x="15657" y="20481"/>
                    <a:pt x="14549" y="20908"/>
                  </a:cubicBezTo>
                  <a:cubicBezTo>
                    <a:pt x="13441" y="21336"/>
                    <a:pt x="12057" y="21550"/>
                    <a:pt x="10672" y="21550"/>
                  </a:cubicBezTo>
                  <a:cubicBezTo>
                    <a:pt x="9287" y="21550"/>
                    <a:pt x="7903" y="21336"/>
                    <a:pt x="6934" y="20320"/>
                  </a:cubicBezTo>
                  <a:cubicBezTo>
                    <a:pt x="5964" y="19304"/>
                    <a:pt x="5410" y="17487"/>
                    <a:pt x="4857" y="15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7" name="Line"/>
            <p:cNvSpPr/>
            <p:nvPr/>
          </p:nvSpPr>
          <p:spPr>
            <a:xfrm>
              <a:off x="8972550" y="4489450"/>
              <a:ext cx="635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8" name="Line"/>
            <p:cNvSpPr/>
            <p:nvPr/>
          </p:nvSpPr>
          <p:spPr>
            <a:xfrm>
              <a:off x="9067800" y="4514850"/>
              <a:ext cx="1905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9" name="Line"/>
            <p:cNvSpPr/>
            <p:nvPr/>
          </p:nvSpPr>
          <p:spPr>
            <a:xfrm>
              <a:off x="9378950" y="4387850"/>
              <a:ext cx="2222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51" y="16200"/>
                    <a:pt x="3703" y="10800"/>
                    <a:pt x="7303" y="7200"/>
                  </a:cubicBezTo>
                  <a:cubicBezTo>
                    <a:pt x="10903" y="3600"/>
                    <a:pt x="16251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0" name="Line"/>
            <p:cNvSpPr/>
            <p:nvPr/>
          </p:nvSpPr>
          <p:spPr>
            <a:xfrm>
              <a:off x="9493250" y="4356100"/>
              <a:ext cx="31750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320"/>
                    <a:pt x="0" y="8640"/>
                    <a:pt x="3600" y="12240"/>
                  </a:cubicBezTo>
                  <a:cubicBezTo>
                    <a:pt x="7200" y="15840"/>
                    <a:pt x="14400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1" name="Line"/>
            <p:cNvSpPr/>
            <p:nvPr/>
          </p:nvSpPr>
          <p:spPr>
            <a:xfrm>
              <a:off x="9645650" y="4202053"/>
              <a:ext cx="225681" cy="598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507" fill="norm" stroke="1" extrusionOk="0">
                  <a:moveTo>
                    <a:pt x="0" y="21507"/>
                  </a:moveTo>
                  <a:cubicBezTo>
                    <a:pt x="1211" y="18921"/>
                    <a:pt x="2422" y="16335"/>
                    <a:pt x="3836" y="13521"/>
                  </a:cubicBezTo>
                  <a:cubicBezTo>
                    <a:pt x="5249" y="10707"/>
                    <a:pt x="6864" y="7665"/>
                    <a:pt x="7974" y="5573"/>
                  </a:cubicBezTo>
                  <a:cubicBezTo>
                    <a:pt x="9084" y="3482"/>
                    <a:pt x="9690" y="2341"/>
                    <a:pt x="10295" y="1542"/>
                  </a:cubicBezTo>
                  <a:cubicBezTo>
                    <a:pt x="10901" y="744"/>
                    <a:pt x="11507" y="287"/>
                    <a:pt x="12314" y="97"/>
                  </a:cubicBezTo>
                  <a:cubicBezTo>
                    <a:pt x="13121" y="-93"/>
                    <a:pt x="14131" y="-17"/>
                    <a:pt x="14837" y="439"/>
                  </a:cubicBezTo>
                  <a:cubicBezTo>
                    <a:pt x="15544" y="896"/>
                    <a:pt x="15948" y="1732"/>
                    <a:pt x="16049" y="2721"/>
                  </a:cubicBezTo>
                  <a:cubicBezTo>
                    <a:pt x="16150" y="3710"/>
                    <a:pt x="15948" y="4851"/>
                    <a:pt x="15746" y="5611"/>
                  </a:cubicBezTo>
                  <a:cubicBezTo>
                    <a:pt x="15544" y="6372"/>
                    <a:pt x="15342" y="6752"/>
                    <a:pt x="15645" y="7056"/>
                  </a:cubicBezTo>
                  <a:cubicBezTo>
                    <a:pt x="15948" y="7361"/>
                    <a:pt x="16755" y="7589"/>
                    <a:pt x="17764" y="7779"/>
                  </a:cubicBezTo>
                  <a:cubicBezTo>
                    <a:pt x="18774" y="7969"/>
                    <a:pt x="19985" y="8121"/>
                    <a:pt x="20692" y="8463"/>
                  </a:cubicBezTo>
                  <a:cubicBezTo>
                    <a:pt x="21398" y="8806"/>
                    <a:pt x="21600" y="9338"/>
                    <a:pt x="21499" y="9794"/>
                  </a:cubicBezTo>
                  <a:cubicBezTo>
                    <a:pt x="21398" y="10251"/>
                    <a:pt x="20994" y="10631"/>
                    <a:pt x="20086" y="10935"/>
                  </a:cubicBezTo>
                  <a:cubicBezTo>
                    <a:pt x="19178" y="11239"/>
                    <a:pt x="17764" y="11468"/>
                    <a:pt x="16755" y="11430"/>
                  </a:cubicBezTo>
                  <a:cubicBezTo>
                    <a:pt x="15746" y="11392"/>
                    <a:pt x="15140" y="11087"/>
                    <a:pt x="14535" y="10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2" name="Line"/>
            <p:cNvSpPr/>
            <p:nvPr/>
          </p:nvSpPr>
          <p:spPr>
            <a:xfrm>
              <a:off x="9899650" y="4395903"/>
              <a:ext cx="152400" cy="113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0" y="6753"/>
                  </a:moveTo>
                  <a:cubicBezTo>
                    <a:pt x="1200" y="5182"/>
                    <a:pt x="2400" y="3611"/>
                    <a:pt x="4200" y="2237"/>
                  </a:cubicBezTo>
                  <a:cubicBezTo>
                    <a:pt x="6000" y="862"/>
                    <a:pt x="8400" y="-316"/>
                    <a:pt x="9900" y="77"/>
                  </a:cubicBezTo>
                  <a:cubicBezTo>
                    <a:pt x="11400" y="469"/>
                    <a:pt x="12000" y="2433"/>
                    <a:pt x="11850" y="5379"/>
                  </a:cubicBezTo>
                  <a:cubicBezTo>
                    <a:pt x="11700" y="8324"/>
                    <a:pt x="10800" y="12251"/>
                    <a:pt x="9750" y="14804"/>
                  </a:cubicBezTo>
                  <a:cubicBezTo>
                    <a:pt x="8700" y="17357"/>
                    <a:pt x="7500" y="18535"/>
                    <a:pt x="7800" y="19517"/>
                  </a:cubicBezTo>
                  <a:cubicBezTo>
                    <a:pt x="8100" y="20499"/>
                    <a:pt x="9900" y="21284"/>
                    <a:pt x="12450" y="21088"/>
                  </a:cubicBezTo>
                  <a:cubicBezTo>
                    <a:pt x="15000" y="20891"/>
                    <a:pt x="18300" y="19713"/>
                    <a:pt x="21600" y="18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3" name="Line"/>
            <p:cNvSpPr/>
            <p:nvPr/>
          </p:nvSpPr>
          <p:spPr>
            <a:xfrm>
              <a:off x="9788236" y="4032250"/>
              <a:ext cx="206665" cy="102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395" fill="norm" stroke="1" extrusionOk="0">
                  <a:moveTo>
                    <a:pt x="361" y="0"/>
                  </a:moveTo>
                  <a:cubicBezTo>
                    <a:pt x="361" y="5290"/>
                    <a:pt x="361" y="10580"/>
                    <a:pt x="251" y="14547"/>
                  </a:cubicBezTo>
                  <a:cubicBezTo>
                    <a:pt x="140" y="18514"/>
                    <a:pt x="-80" y="21159"/>
                    <a:pt x="30" y="21380"/>
                  </a:cubicBezTo>
                  <a:cubicBezTo>
                    <a:pt x="140" y="21600"/>
                    <a:pt x="581" y="19396"/>
                    <a:pt x="1904" y="15208"/>
                  </a:cubicBezTo>
                  <a:cubicBezTo>
                    <a:pt x="3226" y="11020"/>
                    <a:pt x="5430" y="4849"/>
                    <a:pt x="8075" y="2424"/>
                  </a:cubicBezTo>
                  <a:cubicBezTo>
                    <a:pt x="10720" y="0"/>
                    <a:pt x="13806" y="1322"/>
                    <a:pt x="16120" y="3527"/>
                  </a:cubicBezTo>
                  <a:cubicBezTo>
                    <a:pt x="18434" y="5731"/>
                    <a:pt x="19977" y="8816"/>
                    <a:pt x="21520" y="119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4" name="Line"/>
            <p:cNvSpPr/>
            <p:nvPr/>
          </p:nvSpPr>
          <p:spPr>
            <a:xfrm>
              <a:off x="10299699" y="4312135"/>
              <a:ext cx="150955" cy="398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383" fill="norm" stroke="1" extrusionOk="0">
                  <a:moveTo>
                    <a:pt x="0" y="997"/>
                  </a:moveTo>
                  <a:cubicBezTo>
                    <a:pt x="600" y="428"/>
                    <a:pt x="1200" y="-140"/>
                    <a:pt x="1350" y="31"/>
                  </a:cubicBezTo>
                  <a:cubicBezTo>
                    <a:pt x="1500" y="201"/>
                    <a:pt x="1200" y="1111"/>
                    <a:pt x="900" y="2191"/>
                  </a:cubicBezTo>
                  <a:cubicBezTo>
                    <a:pt x="600" y="3271"/>
                    <a:pt x="300" y="4521"/>
                    <a:pt x="1500" y="5544"/>
                  </a:cubicBezTo>
                  <a:cubicBezTo>
                    <a:pt x="2700" y="6567"/>
                    <a:pt x="5400" y="7363"/>
                    <a:pt x="7500" y="7534"/>
                  </a:cubicBezTo>
                  <a:cubicBezTo>
                    <a:pt x="9600" y="7704"/>
                    <a:pt x="11100" y="7249"/>
                    <a:pt x="12450" y="6795"/>
                  </a:cubicBezTo>
                  <a:cubicBezTo>
                    <a:pt x="13800" y="6340"/>
                    <a:pt x="15000" y="5885"/>
                    <a:pt x="15750" y="5146"/>
                  </a:cubicBezTo>
                  <a:cubicBezTo>
                    <a:pt x="16500" y="4407"/>
                    <a:pt x="16800" y="3384"/>
                    <a:pt x="16800" y="3157"/>
                  </a:cubicBezTo>
                  <a:cubicBezTo>
                    <a:pt x="16800" y="2929"/>
                    <a:pt x="16500" y="3498"/>
                    <a:pt x="17250" y="5203"/>
                  </a:cubicBezTo>
                  <a:cubicBezTo>
                    <a:pt x="18000" y="6908"/>
                    <a:pt x="19800" y="9751"/>
                    <a:pt x="20700" y="12365"/>
                  </a:cubicBezTo>
                  <a:cubicBezTo>
                    <a:pt x="21600" y="14980"/>
                    <a:pt x="21600" y="17367"/>
                    <a:pt x="20850" y="18845"/>
                  </a:cubicBezTo>
                  <a:cubicBezTo>
                    <a:pt x="20100" y="20323"/>
                    <a:pt x="18600" y="20892"/>
                    <a:pt x="17100" y="21176"/>
                  </a:cubicBezTo>
                  <a:cubicBezTo>
                    <a:pt x="15600" y="21460"/>
                    <a:pt x="14100" y="21460"/>
                    <a:pt x="13200" y="21119"/>
                  </a:cubicBezTo>
                  <a:cubicBezTo>
                    <a:pt x="12300" y="20778"/>
                    <a:pt x="12000" y="20096"/>
                    <a:pt x="12300" y="19243"/>
                  </a:cubicBezTo>
                  <a:cubicBezTo>
                    <a:pt x="12600" y="18391"/>
                    <a:pt x="13500" y="17367"/>
                    <a:pt x="14400" y="16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5" name="Line"/>
            <p:cNvSpPr/>
            <p:nvPr/>
          </p:nvSpPr>
          <p:spPr>
            <a:xfrm>
              <a:off x="10541000" y="4476750"/>
              <a:ext cx="2540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800"/>
                    <a:pt x="7200" y="9600"/>
                    <a:pt x="10800" y="13200"/>
                  </a:cubicBezTo>
                  <a:cubicBezTo>
                    <a:pt x="14400" y="16800"/>
                    <a:pt x="180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6" name="Line"/>
            <p:cNvSpPr/>
            <p:nvPr/>
          </p:nvSpPr>
          <p:spPr>
            <a:xfrm>
              <a:off x="10625666" y="4483099"/>
              <a:ext cx="93926" cy="84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6" h="21029" fill="norm" stroke="1" extrusionOk="0">
                  <a:moveTo>
                    <a:pt x="7983" y="0"/>
                  </a:moveTo>
                  <a:cubicBezTo>
                    <a:pt x="5635" y="1054"/>
                    <a:pt x="3287" y="2107"/>
                    <a:pt x="1878" y="4215"/>
                  </a:cubicBezTo>
                  <a:cubicBezTo>
                    <a:pt x="470" y="6322"/>
                    <a:pt x="0" y="9483"/>
                    <a:pt x="0" y="12380"/>
                  </a:cubicBezTo>
                  <a:cubicBezTo>
                    <a:pt x="0" y="15278"/>
                    <a:pt x="470" y="17912"/>
                    <a:pt x="1878" y="19493"/>
                  </a:cubicBezTo>
                  <a:cubicBezTo>
                    <a:pt x="3287" y="21073"/>
                    <a:pt x="5635" y="21600"/>
                    <a:pt x="9157" y="20283"/>
                  </a:cubicBezTo>
                  <a:cubicBezTo>
                    <a:pt x="12678" y="18966"/>
                    <a:pt x="17374" y="15805"/>
                    <a:pt x="19487" y="12907"/>
                  </a:cubicBezTo>
                  <a:cubicBezTo>
                    <a:pt x="21600" y="10010"/>
                    <a:pt x="21130" y="7376"/>
                    <a:pt x="18783" y="5532"/>
                  </a:cubicBezTo>
                  <a:cubicBezTo>
                    <a:pt x="16435" y="3688"/>
                    <a:pt x="12209" y="2634"/>
                    <a:pt x="7983" y="1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7" name="Line"/>
            <p:cNvSpPr/>
            <p:nvPr/>
          </p:nvSpPr>
          <p:spPr>
            <a:xfrm>
              <a:off x="10909300" y="4400550"/>
              <a:ext cx="20955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5429"/>
                    <a:pt x="9600" y="9257"/>
                    <a:pt x="13200" y="5657"/>
                  </a:cubicBezTo>
                  <a:cubicBezTo>
                    <a:pt x="16800" y="2057"/>
                    <a:pt x="1920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8" name="Line"/>
            <p:cNvSpPr/>
            <p:nvPr/>
          </p:nvSpPr>
          <p:spPr>
            <a:xfrm>
              <a:off x="11055350" y="4394200"/>
              <a:ext cx="38100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5280"/>
                    <a:pt x="12000" y="10560"/>
                    <a:pt x="15600" y="14160"/>
                  </a:cubicBezTo>
                  <a:cubicBezTo>
                    <a:pt x="19200" y="17760"/>
                    <a:pt x="20400" y="196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9" name="Line"/>
            <p:cNvSpPr/>
            <p:nvPr/>
          </p:nvSpPr>
          <p:spPr>
            <a:xfrm>
              <a:off x="11169650" y="4260854"/>
              <a:ext cx="253443" cy="603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524" fill="norm" stroke="1" extrusionOk="0">
                  <a:moveTo>
                    <a:pt x="0" y="21524"/>
                  </a:moveTo>
                  <a:cubicBezTo>
                    <a:pt x="900" y="19636"/>
                    <a:pt x="1800" y="17748"/>
                    <a:pt x="2880" y="15293"/>
                  </a:cubicBezTo>
                  <a:cubicBezTo>
                    <a:pt x="3960" y="12839"/>
                    <a:pt x="5220" y="9818"/>
                    <a:pt x="6480" y="7439"/>
                  </a:cubicBezTo>
                  <a:cubicBezTo>
                    <a:pt x="7740" y="5060"/>
                    <a:pt x="9000" y="3323"/>
                    <a:pt x="9900" y="2227"/>
                  </a:cubicBezTo>
                  <a:cubicBezTo>
                    <a:pt x="10800" y="1132"/>
                    <a:pt x="11340" y="679"/>
                    <a:pt x="12060" y="377"/>
                  </a:cubicBezTo>
                  <a:cubicBezTo>
                    <a:pt x="12780" y="75"/>
                    <a:pt x="13680" y="-76"/>
                    <a:pt x="14310" y="37"/>
                  </a:cubicBezTo>
                  <a:cubicBezTo>
                    <a:pt x="14940" y="151"/>
                    <a:pt x="15300" y="528"/>
                    <a:pt x="15300" y="1472"/>
                  </a:cubicBezTo>
                  <a:cubicBezTo>
                    <a:pt x="15300" y="2416"/>
                    <a:pt x="14940" y="3927"/>
                    <a:pt x="14490" y="4909"/>
                  </a:cubicBezTo>
                  <a:cubicBezTo>
                    <a:pt x="14040" y="5890"/>
                    <a:pt x="13500" y="6344"/>
                    <a:pt x="13680" y="6495"/>
                  </a:cubicBezTo>
                  <a:cubicBezTo>
                    <a:pt x="13860" y="6646"/>
                    <a:pt x="14760" y="6495"/>
                    <a:pt x="15660" y="6381"/>
                  </a:cubicBezTo>
                  <a:cubicBezTo>
                    <a:pt x="16560" y="6268"/>
                    <a:pt x="17460" y="6193"/>
                    <a:pt x="18360" y="6268"/>
                  </a:cubicBezTo>
                  <a:cubicBezTo>
                    <a:pt x="19260" y="6344"/>
                    <a:pt x="20160" y="6570"/>
                    <a:pt x="20700" y="6872"/>
                  </a:cubicBezTo>
                  <a:cubicBezTo>
                    <a:pt x="21240" y="7174"/>
                    <a:pt x="21420" y="7552"/>
                    <a:pt x="21510" y="7930"/>
                  </a:cubicBezTo>
                  <a:cubicBezTo>
                    <a:pt x="21600" y="8307"/>
                    <a:pt x="21600" y="8685"/>
                    <a:pt x="20970" y="9138"/>
                  </a:cubicBezTo>
                  <a:cubicBezTo>
                    <a:pt x="20340" y="9591"/>
                    <a:pt x="19080" y="10120"/>
                    <a:pt x="17910" y="10460"/>
                  </a:cubicBezTo>
                  <a:cubicBezTo>
                    <a:pt x="16740" y="10800"/>
                    <a:pt x="15660" y="10951"/>
                    <a:pt x="14850" y="10951"/>
                  </a:cubicBezTo>
                  <a:cubicBezTo>
                    <a:pt x="14040" y="10951"/>
                    <a:pt x="13500" y="10800"/>
                    <a:pt x="12960" y="106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0" name="Line"/>
            <p:cNvSpPr/>
            <p:nvPr/>
          </p:nvSpPr>
          <p:spPr>
            <a:xfrm>
              <a:off x="11410949" y="4452529"/>
              <a:ext cx="119043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5" h="21435" fill="norm" stroke="1" extrusionOk="0">
                  <a:moveTo>
                    <a:pt x="4469" y="3386"/>
                  </a:moveTo>
                  <a:cubicBezTo>
                    <a:pt x="5959" y="2202"/>
                    <a:pt x="7448" y="1019"/>
                    <a:pt x="9124" y="427"/>
                  </a:cubicBezTo>
                  <a:cubicBezTo>
                    <a:pt x="10800" y="-165"/>
                    <a:pt x="12662" y="-165"/>
                    <a:pt x="13966" y="575"/>
                  </a:cubicBezTo>
                  <a:cubicBezTo>
                    <a:pt x="15269" y="1314"/>
                    <a:pt x="16014" y="2794"/>
                    <a:pt x="15083" y="4421"/>
                  </a:cubicBezTo>
                  <a:cubicBezTo>
                    <a:pt x="14152" y="6049"/>
                    <a:pt x="11545" y="7824"/>
                    <a:pt x="11359" y="8712"/>
                  </a:cubicBezTo>
                  <a:cubicBezTo>
                    <a:pt x="11172" y="9599"/>
                    <a:pt x="13407" y="9599"/>
                    <a:pt x="15269" y="10043"/>
                  </a:cubicBezTo>
                  <a:cubicBezTo>
                    <a:pt x="17131" y="10487"/>
                    <a:pt x="18621" y="11375"/>
                    <a:pt x="19738" y="12854"/>
                  </a:cubicBezTo>
                  <a:cubicBezTo>
                    <a:pt x="20855" y="14334"/>
                    <a:pt x="21600" y="16405"/>
                    <a:pt x="20110" y="18180"/>
                  </a:cubicBezTo>
                  <a:cubicBezTo>
                    <a:pt x="18621" y="19956"/>
                    <a:pt x="14897" y="21435"/>
                    <a:pt x="11172" y="21435"/>
                  </a:cubicBezTo>
                  <a:cubicBezTo>
                    <a:pt x="7448" y="21435"/>
                    <a:pt x="3724" y="19956"/>
                    <a:pt x="0" y="18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1" name="Line"/>
            <p:cNvSpPr/>
            <p:nvPr/>
          </p:nvSpPr>
          <p:spPr>
            <a:xfrm>
              <a:off x="11300031" y="4051299"/>
              <a:ext cx="129969" cy="113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117" fill="norm" stroke="1" extrusionOk="0">
                  <a:moveTo>
                    <a:pt x="2579" y="11782"/>
                  </a:moveTo>
                  <a:cubicBezTo>
                    <a:pt x="1882" y="13745"/>
                    <a:pt x="1186" y="15709"/>
                    <a:pt x="663" y="17673"/>
                  </a:cubicBezTo>
                  <a:cubicBezTo>
                    <a:pt x="140" y="19636"/>
                    <a:pt x="-208" y="21600"/>
                    <a:pt x="140" y="21011"/>
                  </a:cubicBezTo>
                  <a:cubicBezTo>
                    <a:pt x="489" y="20422"/>
                    <a:pt x="1534" y="17280"/>
                    <a:pt x="3102" y="13745"/>
                  </a:cubicBezTo>
                  <a:cubicBezTo>
                    <a:pt x="4669" y="10211"/>
                    <a:pt x="6760" y="6284"/>
                    <a:pt x="8502" y="3731"/>
                  </a:cubicBezTo>
                  <a:cubicBezTo>
                    <a:pt x="10244" y="1178"/>
                    <a:pt x="11637" y="0"/>
                    <a:pt x="13205" y="0"/>
                  </a:cubicBezTo>
                  <a:cubicBezTo>
                    <a:pt x="14773" y="0"/>
                    <a:pt x="16515" y="1178"/>
                    <a:pt x="17908" y="4124"/>
                  </a:cubicBezTo>
                  <a:cubicBezTo>
                    <a:pt x="19302" y="7069"/>
                    <a:pt x="20347" y="11782"/>
                    <a:pt x="21392" y="16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2" name="Line"/>
            <p:cNvSpPr/>
            <p:nvPr/>
          </p:nvSpPr>
          <p:spPr>
            <a:xfrm>
              <a:off x="11753849" y="4332816"/>
              <a:ext cx="154518" cy="472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2" fill="norm" stroke="1" extrusionOk="0">
                  <a:moveTo>
                    <a:pt x="0" y="1350"/>
                  </a:moveTo>
                  <a:cubicBezTo>
                    <a:pt x="592" y="675"/>
                    <a:pt x="1184" y="0"/>
                    <a:pt x="1332" y="0"/>
                  </a:cubicBezTo>
                  <a:cubicBezTo>
                    <a:pt x="1479" y="0"/>
                    <a:pt x="1184" y="675"/>
                    <a:pt x="888" y="1832"/>
                  </a:cubicBezTo>
                  <a:cubicBezTo>
                    <a:pt x="592" y="2989"/>
                    <a:pt x="296" y="4629"/>
                    <a:pt x="444" y="5689"/>
                  </a:cubicBezTo>
                  <a:cubicBezTo>
                    <a:pt x="592" y="6750"/>
                    <a:pt x="1184" y="7232"/>
                    <a:pt x="2959" y="7473"/>
                  </a:cubicBezTo>
                  <a:cubicBezTo>
                    <a:pt x="4734" y="7714"/>
                    <a:pt x="7693" y="7714"/>
                    <a:pt x="10060" y="7232"/>
                  </a:cubicBezTo>
                  <a:cubicBezTo>
                    <a:pt x="12427" y="6750"/>
                    <a:pt x="14203" y="5786"/>
                    <a:pt x="15534" y="4870"/>
                  </a:cubicBezTo>
                  <a:cubicBezTo>
                    <a:pt x="16866" y="3954"/>
                    <a:pt x="17753" y="3086"/>
                    <a:pt x="17901" y="2941"/>
                  </a:cubicBezTo>
                  <a:cubicBezTo>
                    <a:pt x="18049" y="2796"/>
                    <a:pt x="17458" y="3375"/>
                    <a:pt x="17753" y="5062"/>
                  </a:cubicBezTo>
                  <a:cubicBezTo>
                    <a:pt x="18049" y="6750"/>
                    <a:pt x="19233" y="9546"/>
                    <a:pt x="20121" y="12150"/>
                  </a:cubicBezTo>
                  <a:cubicBezTo>
                    <a:pt x="21008" y="14754"/>
                    <a:pt x="21600" y="17164"/>
                    <a:pt x="21600" y="18611"/>
                  </a:cubicBezTo>
                  <a:cubicBezTo>
                    <a:pt x="21600" y="20057"/>
                    <a:pt x="21008" y="20539"/>
                    <a:pt x="19825" y="20925"/>
                  </a:cubicBezTo>
                  <a:cubicBezTo>
                    <a:pt x="18641" y="21311"/>
                    <a:pt x="16866" y="21600"/>
                    <a:pt x="14647" y="21504"/>
                  </a:cubicBezTo>
                  <a:cubicBezTo>
                    <a:pt x="12427" y="21407"/>
                    <a:pt x="9764" y="20925"/>
                    <a:pt x="8581" y="20105"/>
                  </a:cubicBezTo>
                  <a:cubicBezTo>
                    <a:pt x="7397" y="19286"/>
                    <a:pt x="7693" y="18129"/>
                    <a:pt x="7989" y="16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3" name="Line"/>
            <p:cNvSpPr/>
            <p:nvPr/>
          </p:nvSpPr>
          <p:spPr>
            <a:xfrm>
              <a:off x="11999493" y="4503858"/>
              <a:ext cx="64713" cy="188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7" h="21406" fill="norm" stroke="1" extrusionOk="0">
                  <a:moveTo>
                    <a:pt x="16840" y="6286"/>
                  </a:moveTo>
                  <a:cubicBezTo>
                    <a:pt x="16165" y="5086"/>
                    <a:pt x="15490" y="3886"/>
                    <a:pt x="14140" y="2686"/>
                  </a:cubicBezTo>
                  <a:cubicBezTo>
                    <a:pt x="12790" y="1486"/>
                    <a:pt x="10765" y="286"/>
                    <a:pt x="8402" y="46"/>
                  </a:cubicBezTo>
                  <a:cubicBezTo>
                    <a:pt x="6040" y="-194"/>
                    <a:pt x="3340" y="526"/>
                    <a:pt x="1652" y="1606"/>
                  </a:cubicBezTo>
                  <a:cubicBezTo>
                    <a:pt x="-35" y="2686"/>
                    <a:pt x="-710" y="4126"/>
                    <a:pt x="977" y="4966"/>
                  </a:cubicBezTo>
                  <a:cubicBezTo>
                    <a:pt x="2665" y="5806"/>
                    <a:pt x="6715" y="6046"/>
                    <a:pt x="10427" y="6406"/>
                  </a:cubicBezTo>
                  <a:cubicBezTo>
                    <a:pt x="14140" y="6766"/>
                    <a:pt x="17515" y="7246"/>
                    <a:pt x="19203" y="8206"/>
                  </a:cubicBezTo>
                  <a:cubicBezTo>
                    <a:pt x="20890" y="9166"/>
                    <a:pt x="20890" y="10606"/>
                    <a:pt x="20215" y="12886"/>
                  </a:cubicBezTo>
                  <a:cubicBezTo>
                    <a:pt x="19540" y="15166"/>
                    <a:pt x="18190" y="18286"/>
                    <a:pt x="16840" y="21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584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439763" y="3919110"/>
              <a:ext cx="541245" cy="888635"/>
            </a:xfrm>
            <a:prstGeom prst="rect">
              <a:avLst/>
            </a:prstGeom>
            <a:effectLst/>
          </p:spPr>
        </p:pic>
        <p:pic>
          <p:nvPicPr>
            <p:cNvPr id="3586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8822836" y="1631415"/>
              <a:ext cx="532831" cy="850419"/>
            </a:xfrm>
            <a:prstGeom prst="rect">
              <a:avLst/>
            </a:prstGeom>
            <a:effectLst/>
          </p:spPr>
        </p:pic>
        <p:pic>
          <p:nvPicPr>
            <p:cNvPr id="3588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7787216" y="3605669"/>
              <a:ext cx="239185" cy="305000"/>
            </a:xfrm>
            <a:prstGeom prst="rect">
              <a:avLst/>
            </a:prstGeom>
            <a:effectLst/>
          </p:spPr>
        </p:pic>
        <p:pic>
          <p:nvPicPr>
            <p:cNvPr id="3590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7842249" y="2612389"/>
              <a:ext cx="1185070" cy="1280161"/>
            </a:xfrm>
            <a:prstGeom prst="rect">
              <a:avLst/>
            </a:prstGeom>
            <a:effectLst/>
          </p:spPr>
        </p:pic>
        <p:pic>
          <p:nvPicPr>
            <p:cNvPr id="3592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9708353" y="1582368"/>
              <a:ext cx="553513" cy="982768"/>
            </a:xfrm>
            <a:prstGeom prst="rect">
              <a:avLst/>
            </a:prstGeom>
            <a:effectLst/>
          </p:spPr>
        </p:pic>
        <p:pic>
          <p:nvPicPr>
            <p:cNvPr id="3594" name="Line Line" descr="Line Lin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8534400" y="4197349"/>
              <a:ext cx="69850" cy="101601"/>
            </a:xfrm>
            <a:prstGeom prst="rect">
              <a:avLst/>
            </a:prstGeom>
            <a:effectLst/>
          </p:spPr>
        </p:pic>
        <p:pic>
          <p:nvPicPr>
            <p:cNvPr id="3596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8255305" y="3888668"/>
              <a:ext cx="478757" cy="823107"/>
            </a:xfrm>
            <a:prstGeom prst="rect">
              <a:avLst/>
            </a:prstGeom>
            <a:effectLst/>
          </p:spPr>
        </p:pic>
        <p:pic>
          <p:nvPicPr>
            <p:cNvPr id="3598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8688916" y="3740150"/>
              <a:ext cx="258235" cy="286182"/>
            </a:xfrm>
            <a:prstGeom prst="rect">
              <a:avLst/>
            </a:prstGeom>
            <a:effectLst/>
          </p:spPr>
        </p:pic>
        <p:pic>
          <p:nvPicPr>
            <p:cNvPr id="3600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8813800" y="2604508"/>
              <a:ext cx="985469" cy="1338843"/>
            </a:xfrm>
            <a:prstGeom prst="rect">
              <a:avLst/>
            </a:prstGeom>
            <a:effectLst/>
          </p:spPr>
        </p:pic>
        <p:pic>
          <p:nvPicPr>
            <p:cNvPr id="3602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9029700" y="2900830"/>
              <a:ext cx="142966" cy="280520"/>
            </a:xfrm>
            <a:prstGeom prst="rect">
              <a:avLst/>
            </a:prstGeom>
            <a:effectLst/>
          </p:spPr>
        </p:pic>
        <p:pic>
          <p:nvPicPr>
            <p:cNvPr id="3604" name="Line Line" descr="Line Lin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9163050" y="3270249"/>
              <a:ext cx="31750" cy="50801"/>
            </a:xfrm>
            <a:prstGeom prst="rect">
              <a:avLst/>
            </a:prstGeom>
            <a:effectLst/>
          </p:spPr>
        </p:pic>
        <p:pic>
          <p:nvPicPr>
            <p:cNvPr id="3606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8185150" y="2782947"/>
              <a:ext cx="157537" cy="271404"/>
            </a:xfrm>
            <a:prstGeom prst="rect">
              <a:avLst/>
            </a:prstGeom>
            <a:effectLst/>
          </p:spPr>
        </p:pic>
        <p:pic>
          <p:nvPicPr>
            <p:cNvPr id="3608" name="Line Line" descr="Line Lin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8324850" y="3105150"/>
              <a:ext cx="57150" cy="44450"/>
            </a:xfrm>
            <a:prstGeom prst="rect">
              <a:avLst/>
            </a:prstGeom>
            <a:effectLst/>
          </p:spPr>
        </p:pic>
        <p:pic>
          <p:nvPicPr>
            <p:cNvPr id="3610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2736849" y="4572726"/>
              <a:ext cx="460461" cy="141652"/>
            </a:xfrm>
            <a:prstGeom prst="rect">
              <a:avLst/>
            </a:prstGeom>
            <a:effectLst/>
          </p:spPr>
        </p:pic>
        <p:sp>
          <p:nvSpPr>
            <p:cNvPr id="3612" name="Line"/>
            <p:cNvSpPr/>
            <p:nvPr/>
          </p:nvSpPr>
          <p:spPr>
            <a:xfrm>
              <a:off x="622300" y="4800600"/>
              <a:ext cx="2349500" cy="236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7" fill="norm" stroke="1" extrusionOk="0">
                  <a:moveTo>
                    <a:pt x="0" y="17777"/>
                  </a:moveTo>
                  <a:cubicBezTo>
                    <a:pt x="311" y="19306"/>
                    <a:pt x="623" y="20835"/>
                    <a:pt x="1119" y="21218"/>
                  </a:cubicBezTo>
                  <a:cubicBezTo>
                    <a:pt x="1615" y="21600"/>
                    <a:pt x="2296" y="20835"/>
                    <a:pt x="2958" y="19688"/>
                  </a:cubicBezTo>
                  <a:cubicBezTo>
                    <a:pt x="3619" y="18542"/>
                    <a:pt x="4262" y="17012"/>
                    <a:pt x="4952" y="15196"/>
                  </a:cubicBezTo>
                  <a:cubicBezTo>
                    <a:pt x="5643" y="13381"/>
                    <a:pt x="6383" y="11278"/>
                    <a:pt x="7044" y="9653"/>
                  </a:cubicBezTo>
                  <a:cubicBezTo>
                    <a:pt x="7706" y="8028"/>
                    <a:pt x="8290" y="6881"/>
                    <a:pt x="8854" y="5830"/>
                  </a:cubicBezTo>
                  <a:cubicBezTo>
                    <a:pt x="9418" y="4779"/>
                    <a:pt x="9963" y="3823"/>
                    <a:pt x="10615" y="3345"/>
                  </a:cubicBezTo>
                  <a:cubicBezTo>
                    <a:pt x="11267" y="2867"/>
                    <a:pt x="12026" y="2867"/>
                    <a:pt x="12795" y="2867"/>
                  </a:cubicBezTo>
                  <a:cubicBezTo>
                    <a:pt x="13563" y="2867"/>
                    <a:pt x="14342" y="2867"/>
                    <a:pt x="15032" y="3536"/>
                  </a:cubicBezTo>
                  <a:cubicBezTo>
                    <a:pt x="15723" y="4205"/>
                    <a:pt x="16326" y="5543"/>
                    <a:pt x="16803" y="6404"/>
                  </a:cubicBezTo>
                  <a:cubicBezTo>
                    <a:pt x="17280" y="7264"/>
                    <a:pt x="17630" y="7646"/>
                    <a:pt x="18136" y="6881"/>
                  </a:cubicBezTo>
                  <a:cubicBezTo>
                    <a:pt x="18642" y="6117"/>
                    <a:pt x="19304" y="4205"/>
                    <a:pt x="19907" y="2867"/>
                  </a:cubicBezTo>
                  <a:cubicBezTo>
                    <a:pt x="20510" y="1529"/>
                    <a:pt x="21055" y="76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3" name="Line"/>
            <p:cNvSpPr/>
            <p:nvPr/>
          </p:nvSpPr>
          <p:spPr>
            <a:xfrm>
              <a:off x="876304" y="5359400"/>
              <a:ext cx="166791" cy="308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544" fill="norm" stroke="1" extrusionOk="0">
                  <a:moveTo>
                    <a:pt x="16800" y="0"/>
                  </a:moveTo>
                  <a:cubicBezTo>
                    <a:pt x="13066" y="444"/>
                    <a:pt x="9333" y="888"/>
                    <a:pt x="6666" y="1479"/>
                  </a:cubicBezTo>
                  <a:cubicBezTo>
                    <a:pt x="4000" y="2071"/>
                    <a:pt x="2400" y="2811"/>
                    <a:pt x="1333" y="3551"/>
                  </a:cubicBezTo>
                  <a:cubicBezTo>
                    <a:pt x="266" y="4290"/>
                    <a:pt x="-267" y="5030"/>
                    <a:pt x="133" y="5548"/>
                  </a:cubicBezTo>
                  <a:cubicBezTo>
                    <a:pt x="533" y="6066"/>
                    <a:pt x="1866" y="6362"/>
                    <a:pt x="5200" y="7101"/>
                  </a:cubicBezTo>
                  <a:cubicBezTo>
                    <a:pt x="8533" y="7841"/>
                    <a:pt x="13866" y="9025"/>
                    <a:pt x="17066" y="10578"/>
                  </a:cubicBezTo>
                  <a:cubicBezTo>
                    <a:pt x="20266" y="12132"/>
                    <a:pt x="21333" y="14055"/>
                    <a:pt x="20933" y="15830"/>
                  </a:cubicBezTo>
                  <a:cubicBezTo>
                    <a:pt x="20533" y="17605"/>
                    <a:pt x="18666" y="19233"/>
                    <a:pt x="17066" y="20195"/>
                  </a:cubicBezTo>
                  <a:cubicBezTo>
                    <a:pt x="15466" y="21156"/>
                    <a:pt x="14133" y="21452"/>
                    <a:pt x="12800" y="21526"/>
                  </a:cubicBezTo>
                  <a:cubicBezTo>
                    <a:pt x="11466" y="21600"/>
                    <a:pt x="10133" y="21452"/>
                    <a:pt x="9333" y="21008"/>
                  </a:cubicBezTo>
                  <a:cubicBezTo>
                    <a:pt x="8533" y="20564"/>
                    <a:pt x="8266" y="19825"/>
                    <a:pt x="9600" y="18197"/>
                  </a:cubicBezTo>
                  <a:cubicBezTo>
                    <a:pt x="10933" y="16570"/>
                    <a:pt x="13866" y="14055"/>
                    <a:pt x="16000" y="11688"/>
                  </a:cubicBezTo>
                  <a:cubicBezTo>
                    <a:pt x="18133" y="9321"/>
                    <a:pt x="19466" y="7101"/>
                    <a:pt x="20133" y="5622"/>
                  </a:cubicBezTo>
                  <a:cubicBezTo>
                    <a:pt x="20800" y="4142"/>
                    <a:pt x="20800" y="3403"/>
                    <a:pt x="19200" y="2663"/>
                  </a:cubicBezTo>
                  <a:cubicBezTo>
                    <a:pt x="17600" y="1923"/>
                    <a:pt x="14400" y="1184"/>
                    <a:pt x="11200" y="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4" name="Line"/>
            <p:cNvSpPr/>
            <p:nvPr/>
          </p:nvSpPr>
          <p:spPr>
            <a:xfrm>
              <a:off x="1404143" y="5270500"/>
              <a:ext cx="132557" cy="347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357" fill="norm" stroke="1" extrusionOk="0">
                  <a:moveTo>
                    <a:pt x="2957" y="0"/>
                  </a:moveTo>
                  <a:cubicBezTo>
                    <a:pt x="1928" y="4424"/>
                    <a:pt x="900" y="8848"/>
                    <a:pt x="385" y="12231"/>
                  </a:cubicBezTo>
                  <a:cubicBezTo>
                    <a:pt x="-129" y="15614"/>
                    <a:pt x="-129" y="17957"/>
                    <a:pt x="385" y="19453"/>
                  </a:cubicBezTo>
                  <a:cubicBezTo>
                    <a:pt x="900" y="20949"/>
                    <a:pt x="1928" y="21600"/>
                    <a:pt x="5528" y="21275"/>
                  </a:cubicBezTo>
                  <a:cubicBezTo>
                    <a:pt x="9128" y="20949"/>
                    <a:pt x="15300" y="19648"/>
                    <a:pt x="21471" y="18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5" name="Line"/>
            <p:cNvSpPr/>
            <p:nvPr/>
          </p:nvSpPr>
          <p:spPr>
            <a:xfrm>
              <a:off x="1346199" y="5454650"/>
              <a:ext cx="298451" cy="109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7" fill="norm" stroke="1" extrusionOk="0">
                  <a:moveTo>
                    <a:pt x="0" y="7336"/>
                  </a:moveTo>
                  <a:cubicBezTo>
                    <a:pt x="2451" y="4891"/>
                    <a:pt x="4902" y="2445"/>
                    <a:pt x="7506" y="1630"/>
                  </a:cubicBezTo>
                  <a:cubicBezTo>
                    <a:pt x="10111" y="815"/>
                    <a:pt x="12868" y="1630"/>
                    <a:pt x="14553" y="3872"/>
                  </a:cubicBezTo>
                  <a:cubicBezTo>
                    <a:pt x="16238" y="6113"/>
                    <a:pt x="16851" y="9781"/>
                    <a:pt x="16851" y="12838"/>
                  </a:cubicBezTo>
                  <a:cubicBezTo>
                    <a:pt x="16851" y="15894"/>
                    <a:pt x="16238" y="18340"/>
                    <a:pt x="15472" y="19766"/>
                  </a:cubicBezTo>
                  <a:cubicBezTo>
                    <a:pt x="14706" y="21192"/>
                    <a:pt x="13787" y="21600"/>
                    <a:pt x="13174" y="20581"/>
                  </a:cubicBezTo>
                  <a:cubicBezTo>
                    <a:pt x="12562" y="19562"/>
                    <a:pt x="12255" y="17117"/>
                    <a:pt x="12332" y="15079"/>
                  </a:cubicBezTo>
                  <a:cubicBezTo>
                    <a:pt x="12409" y="13042"/>
                    <a:pt x="12868" y="11411"/>
                    <a:pt x="14477" y="8966"/>
                  </a:cubicBezTo>
                  <a:cubicBezTo>
                    <a:pt x="16085" y="6521"/>
                    <a:pt x="18843" y="32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6" name="Line"/>
            <p:cNvSpPr/>
            <p:nvPr/>
          </p:nvSpPr>
          <p:spPr>
            <a:xfrm>
              <a:off x="1702270" y="5419636"/>
              <a:ext cx="113831" cy="130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440" fill="norm" stroke="1" extrusionOk="0">
                  <a:moveTo>
                    <a:pt x="9511" y="3672"/>
                  </a:moveTo>
                  <a:cubicBezTo>
                    <a:pt x="8311" y="1930"/>
                    <a:pt x="7111" y="188"/>
                    <a:pt x="5711" y="14"/>
                  </a:cubicBezTo>
                  <a:cubicBezTo>
                    <a:pt x="4311" y="-160"/>
                    <a:pt x="2711" y="1234"/>
                    <a:pt x="1711" y="3846"/>
                  </a:cubicBezTo>
                  <a:cubicBezTo>
                    <a:pt x="711" y="6459"/>
                    <a:pt x="311" y="10292"/>
                    <a:pt x="111" y="13079"/>
                  </a:cubicBezTo>
                  <a:cubicBezTo>
                    <a:pt x="-89" y="15866"/>
                    <a:pt x="-89" y="17608"/>
                    <a:pt x="711" y="19001"/>
                  </a:cubicBezTo>
                  <a:cubicBezTo>
                    <a:pt x="1511" y="20395"/>
                    <a:pt x="3111" y="21440"/>
                    <a:pt x="4711" y="21440"/>
                  </a:cubicBezTo>
                  <a:cubicBezTo>
                    <a:pt x="6311" y="21440"/>
                    <a:pt x="7911" y="20395"/>
                    <a:pt x="9311" y="18130"/>
                  </a:cubicBezTo>
                  <a:cubicBezTo>
                    <a:pt x="10711" y="15866"/>
                    <a:pt x="11911" y="12382"/>
                    <a:pt x="12911" y="9421"/>
                  </a:cubicBezTo>
                  <a:cubicBezTo>
                    <a:pt x="13911" y="6459"/>
                    <a:pt x="14711" y="4021"/>
                    <a:pt x="15111" y="3672"/>
                  </a:cubicBezTo>
                  <a:cubicBezTo>
                    <a:pt x="15511" y="3324"/>
                    <a:pt x="15511" y="5066"/>
                    <a:pt x="15511" y="6808"/>
                  </a:cubicBezTo>
                  <a:cubicBezTo>
                    <a:pt x="15511" y="8550"/>
                    <a:pt x="15511" y="10292"/>
                    <a:pt x="15911" y="12034"/>
                  </a:cubicBezTo>
                  <a:cubicBezTo>
                    <a:pt x="16311" y="13775"/>
                    <a:pt x="17111" y="15517"/>
                    <a:pt x="18111" y="16040"/>
                  </a:cubicBezTo>
                  <a:cubicBezTo>
                    <a:pt x="19111" y="16563"/>
                    <a:pt x="20311" y="15866"/>
                    <a:pt x="21511" y="151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7" name="Line"/>
            <p:cNvSpPr/>
            <p:nvPr/>
          </p:nvSpPr>
          <p:spPr>
            <a:xfrm>
              <a:off x="1841500" y="5461000"/>
              <a:ext cx="1270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8" name="Line"/>
            <p:cNvSpPr/>
            <p:nvPr/>
          </p:nvSpPr>
          <p:spPr>
            <a:xfrm>
              <a:off x="1822450" y="5359400"/>
              <a:ext cx="63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9" name="Line"/>
            <p:cNvSpPr/>
            <p:nvPr/>
          </p:nvSpPr>
          <p:spPr>
            <a:xfrm>
              <a:off x="1911350" y="5407901"/>
              <a:ext cx="101600" cy="110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8" fill="norm" stroke="1" extrusionOk="0">
                  <a:moveTo>
                    <a:pt x="0" y="4111"/>
                  </a:moveTo>
                  <a:cubicBezTo>
                    <a:pt x="450" y="9002"/>
                    <a:pt x="900" y="13892"/>
                    <a:pt x="2025" y="13281"/>
                  </a:cubicBezTo>
                  <a:cubicBezTo>
                    <a:pt x="3150" y="12670"/>
                    <a:pt x="4950" y="6556"/>
                    <a:pt x="6975" y="3296"/>
                  </a:cubicBezTo>
                  <a:cubicBezTo>
                    <a:pt x="9000" y="36"/>
                    <a:pt x="11250" y="-372"/>
                    <a:pt x="13050" y="239"/>
                  </a:cubicBezTo>
                  <a:cubicBezTo>
                    <a:pt x="14850" y="851"/>
                    <a:pt x="16200" y="2481"/>
                    <a:pt x="17550" y="6149"/>
                  </a:cubicBezTo>
                  <a:cubicBezTo>
                    <a:pt x="18900" y="9817"/>
                    <a:pt x="20250" y="15522"/>
                    <a:pt x="21600" y="21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0" name="Line"/>
            <p:cNvSpPr/>
            <p:nvPr/>
          </p:nvSpPr>
          <p:spPr>
            <a:xfrm>
              <a:off x="2076450" y="5416550"/>
              <a:ext cx="635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1" name="Line"/>
            <p:cNvSpPr/>
            <p:nvPr/>
          </p:nvSpPr>
          <p:spPr>
            <a:xfrm>
              <a:off x="2070100" y="5353050"/>
              <a:ext cx="1" cy="63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2" name="Line"/>
            <p:cNvSpPr/>
            <p:nvPr/>
          </p:nvSpPr>
          <p:spPr>
            <a:xfrm>
              <a:off x="2165350" y="5350933"/>
              <a:ext cx="260350" cy="327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3" fill="norm" stroke="1" extrusionOk="0">
                  <a:moveTo>
                    <a:pt x="0" y="1800"/>
                  </a:moveTo>
                  <a:cubicBezTo>
                    <a:pt x="0" y="2492"/>
                    <a:pt x="0" y="3185"/>
                    <a:pt x="0" y="3877"/>
                  </a:cubicBezTo>
                  <a:cubicBezTo>
                    <a:pt x="0" y="4569"/>
                    <a:pt x="0" y="5262"/>
                    <a:pt x="88" y="5262"/>
                  </a:cubicBezTo>
                  <a:cubicBezTo>
                    <a:pt x="176" y="5262"/>
                    <a:pt x="351" y="4569"/>
                    <a:pt x="615" y="3877"/>
                  </a:cubicBezTo>
                  <a:cubicBezTo>
                    <a:pt x="878" y="3185"/>
                    <a:pt x="1229" y="2492"/>
                    <a:pt x="2283" y="2008"/>
                  </a:cubicBezTo>
                  <a:cubicBezTo>
                    <a:pt x="3337" y="1523"/>
                    <a:pt x="5093" y="1246"/>
                    <a:pt x="6146" y="1454"/>
                  </a:cubicBezTo>
                  <a:cubicBezTo>
                    <a:pt x="7200" y="1662"/>
                    <a:pt x="7551" y="2354"/>
                    <a:pt x="7902" y="3046"/>
                  </a:cubicBezTo>
                  <a:cubicBezTo>
                    <a:pt x="8254" y="3738"/>
                    <a:pt x="8605" y="4431"/>
                    <a:pt x="9220" y="4708"/>
                  </a:cubicBezTo>
                  <a:cubicBezTo>
                    <a:pt x="9834" y="4985"/>
                    <a:pt x="10712" y="4846"/>
                    <a:pt x="11766" y="4223"/>
                  </a:cubicBezTo>
                  <a:cubicBezTo>
                    <a:pt x="12820" y="3600"/>
                    <a:pt x="14049" y="2492"/>
                    <a:pt x="14839" y="1592"/>
                  </a:cubicBezTo>
                  <a:cubicBezTo>
                    <a:pt x="15629" y="692"/>
                    <a:pt x="15980" y="0"/>
                    <a:pt x="16156" y="0"/>
                  </a:cubicBezTo>
                  <a:cubicBezTo>
                    <a:pt x="16332" y="0"/>
                    <a:pt x="16332" y="692"/>
                    <a:pt x="16683" y="1731"/>
                  </a:cubicBezTo>
                  <a:cubicBezTo>
                    <a:pt x="17034" y="2769"/>
                    <a:pt x="17737" y="4154"/>
                    <a:pt x="18615" y="6715"/>
                  </a:cubicBezTo>
                  <a:cubicBezTo>
                    <a:pt x="19493" y="9277"/>
                    <a:pt x="20546" y="13015"/>
                    <a:pt x="21073" y="15231"/>
                  </a:cubicBezTo>
                  <a:cubicBezTo>
                    <a:pt x="21600" y="17446"/>
                    <a:pt x="21600" y="18138"/>
                    <a:pt x="21600" y="18969"/>
                  </a:cubicBezTo>
                  <a:cubicBezTo>
                    <a:pt x="21600" y="19800"/>
                    <a:pt x="21600" y="20769"/>
                    <a:pt x="21073" y="21185"/>
                  </a:cubicBezTo>
                  <a:cubicBezTo>
                    <a:pt x="20546" y="21600"/>
                    <a:pt x="19493" y="21462"/>
                    <a:pt x="18176" y="20423"/>
                  </a:cubicBezTo>
                  <a:cubicBezTo>
                    <a:pt x="16859" y="19385"/>
                    <a:pt x="15278" y="17446"/>
                    <a:pt x="13698" y="15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3" name="Line"/>
            <p:cNvSpPr/>
            <p:nvPr/>
          </p:nvSpPr>
          <p:spPr>
            <a:xfrm>
              <a:off x="2725475" y="5019192"/>
              <a:ext cx="436825" cy="413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410" fill="norm" stroke="1" extrusionOk="0">
                  <a:moveTo>
                    <a:pt x="4631" y="14992"/>
                  </a:moveTo>
                  <a:cubicBezTo>
                    <a:pt x="4944" y="14553"/>
                    <a:pt x="5257" y="14115"/>
                    <a:pt x="5257" y="13676"/>
                  </a:cubicBezTo>
                  <a:cubicBezTo>
                    <a:pt x="5257" y="13238"/>
                    <a:pt x="4944" y="12799"/>
                    <a:pt x="4526" y="12635"/>
                  </a:cubicBezTo>
                  <a:cubicBezTo>
                    <a:pt x="4109" y="12470"/>
                    <a:pt x="3587" y="12580"/>
                    <a:pt x="2805" y="13457"/>
                  </a:cubicBezTo>
                  <a:cubicBezTo>
                    <a:pt x="2022" y="14334"/>
                    <a:pt x="978" y="15979"/>
                    <a:pt x="457" y="17240"/>
                  </a:cubicBezTo>
                  <a:cubicBezTo>
                    <a:pt x="-65" y="18501"/>
                    <a:pt x="-65" y="19378"/>
                    <a:pt x="92" y="20090"/>
                  </a:cubicBezTo>
                  <a:cubicBezTo>
                    <a:pt x="248" y="20803"/>
                    <a:pt x="561" y="21351"/>
                    <a:pt x="1083" y="21406"/>
                  </a:cubicBezTo>
                  <a:cubicBezTo>
                    <a:pt x="1605" y="21461"/>
                    <a:pt x="2335" y="21022"/>
                    <a:pt x="3326" y="19268"/>
                  </a:cubicBezTo>
                  <a:cubicBezTo>
                    <a:pt x="4318" y="17514"/>
                    <a:pt x="5570" y="14444"/>
                    <a:pt x="6300" y="11593"/>
                  </a:cubicBezTo>
                  <a:cubicBezTo>
                    <a:pt x="7031" y="8742"/>
                    <a:pt x="7239" y="6111"/>
                    <a:pt x="7292" y="4521"/>
                  </a:cubicBezTo>
                  <a:cubicBezTo>
                    <a:pt x="7344" y="2931"/>
                    <a:pt x="7239" y="2383"/>
                    <a:pt x="7031" y="2383"/>
                  </a:cubicBezTo>
                  <a:cubicBezTo>
                    <a:pt x="6822" y="2383"/>
                    <a:pt x="6509" y="2931"/>
                    <a:pt x="6092" y="4795"/>
                  </a:cubicBezTo>
                  <a:cubicBezTo>
                    <a:pt x="5674" y="6659"/>
                    <a:pt x="5152" y="9839"/>
                    <a:pt x="5257" y="12306"/>
                  </a:cubicBezTo>
                  <a:cubicBezTo>
                    <a:pt x="5361" y="14773"/>
                    <a:pt x="6092" y="16527"/>
                    <a:pt x="6770" y="17569"/>
                  </a:cubicBezTo>
                  <a:cubicBezTo>
                    <a:pt x="7448" y="18610"/>
                    <a:pt x="8074" y="18939"/>
                    <a:pt x="8648" y="19104"/>
                  </a:cubicBezTo>
                  <a:cubicBezTo>
                    <a:pt x="9222" y="19268"/>
                    <a:pt x="9744" y="19268"/>
                    <a:pt x="10265" y="18720"/>
                  </a:cubicBezTo>
                  <a:cubicBezTo>
                    <a:pt x="10787" y="18172"/>
                    <a:pt x="11309" y="17075"/>
                    <a:pt x="11570" y="16143"/>
                  </a:cubicBezTo>
                  <a:cubicBezTo>
                    <a:pt x="11831" y="15211"/>
                    <a:pt x="11831" y="14444"/>
                    <a:pt x="11570" y="14170"/>
                  </a:cubicBezTo>
                  <a:cubicBezTo>
                    <a:pt x="11309" y="13896"/>
                    <a:pt x="10787" y="14115"/>
                    <a:pt x="10422" y="14553"/>
                  </a:cubicBezTo>
                  <a:cubicBezTo>
                    <a:pt x="10057" y="14992"/>
                    <a:pt x="9848" y="15650"/>
                    <a:pt x="10005" y="15924"/>
                  </a:cubicBezTo>
                  <a:cubicBezTo>
                    <a:pt x="10161" y="16198"/>
                    <a:pt x="10683" y="16088"/>
                    <a:pt x="11205" y="15924"/>
                  </a:cubicBezTo>
                  <a:cubicBezTo>
                    <a:pt x="11726" y="15759"/>
                    <a:pt x="12248" y="15540"/>
                    <a:pt x="12665" y="15759"/>
                  </a:cubicBezTo>
                  <a:cubicBezTo>
                    <a:pt x="13083" y="15979"/>
                    <a:pt x="13396" y="16637"/>
                    <a:pt x="13761" y="16746"/>
                  </a:cubicBezTo>
                  <a:cubicBezTo>
                    <a:pt x="14126" y="16856"/>
                    <a:pt x="14544" y="16417"/>
                    <a:pt x="15170" y="14553"/>
                  </a:cubicBezTo>
                  <a:cubicBezTo>
                    <a:pt x="15796" y="12689"/>
                    <a:pt x="16631" y="9400"/>
                    <a:pt x="17152" y="6933"/>
                  </a:cubicBezTo>
                  <a:cubicBezTo>
                    <a:pt x="17674" y="4466"/>
                    <a:pt x="17883" y="2821"/>
                    <a:pt x="17987" y="1670"/>
                  </a:cubicBezTo>
                  <a:cubicBezTo>
                    <a:pt x="18092" y="519"/>
                    <a:pt x="18092" y="-139"/>
                    <a:pt x="18039" y="25"/>
                  </a:cubicBezTo>
                  <a:cubicBezTo>
                    <a:pt x="17987" y="190"/>
                    <a:pt x="17883" y="1177"/>
                    <a:pt x="17726" y="3699"/>
                  </a:cubicBezTo>
                  <a:cubicBezTo>
                    <a:pt x="17570" y="6220"/>
                    <a:pt x="17361" y="10277"/>
                    <a:pt x="17413" y="12854"/>
                  </a:cubicBezTo>
                  <a:cubicBezTo>
                    <a:pt x="17465" y="15431"/>
                    <a:pt x="17778" y="16527"/>
                    <a:pt x="18196" y="17185"/>
                  </a:cubicBezTo>
                  <a:cubicBezTo>
                    <a:pt x="18613" y="17843"/>
                    <a:pt x="19135" y="18062"/>
                    <a:pt x="19709" y="17623"/>
                  </a:cubicBezTo>
                  <a:cubicBezTo>
                    <a:pt x="20283" y="17185"/>
                    <a:pt x="20909" y="16088"/>
                    <a:pt x="21222" y="15431"/>
                  </a:cubicBezTo>
                  <a:cubicBezTo>
                    <a:pt x="21535" y="14773"/>
                    <a:pt x="21535" y="14553"/>
                    <a:pt x="21535" y="14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4" name="Line"/>
            <p:cNvSpPr/>
            <p:nvPr/>
          </p:nvSpPr>
          <p:spPr>
            <a:xfrm>
              <a:off x="3068046" y="5187950"/>
              <a:ext cx="113304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600" fill="norm" stroke="1" extrusionOk="0">
                  <a:moveTo>
                    <a:pt x="5812" y="21600"/>
                  </a:moveTo>
                  <a:cubicBezTo>
                    <a:pt x="3012" y="21600"/>
                    <a:pt x="212" y="21600"/>
                    <a:pt x="12" y="20700"/>
                  </a:cubicBezTo>
                  <a:cubicBezTo>
                    <a:pt x="-188" y="19800"/>
                    <a:pt x="2212" y="18000"/>
                    <a:pt x="6212" y="14400"/>
                  </a:cubicBezTo>
                  <a:cubicBezTo>
                    <a:pt x="10212" y="10800"/>
                    <a:pt x="15812" y="5400"/>
                    <a:pt x="2141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5" name="Line"/>
            <p:cNvSpPr/>
            <p:nvPr/>
          </p:nvSpPr>
          <p:spPr>
            <a:xfrm>
              <a:off x="3179192" y="5205649"/>
              <a:ext cx="205359" cy="88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0509" fill="norm" stroke="1" extrusionOk="0">
                  <a:moveTo>
                    <a:pt x="8160" y="7677"/>
                  </a:moveTo>
                  <a:cubicBezTo>
                    <a:pt x="8380" y="5223"/>
                    <a:pt x="8600" y="2768"/>
                    <a:pt x="7939" y="1296"/>
                  </a:cubicBezTo>
                  <a:cubicBezTo>
                    <a:pt x="7278" y="-177"/>
                    <a:pt x="5735" y="-668"/>
                    <a:pt x="4302" y="1296"/>
                  </a:cubicBezTo>
                  <a:cubicBezTo>
                    <a:pt x="2870" y="3259"/>
                    <a:pt x="1547" y="7677"/>
                    <a:pt x="776" y="11359"/>
                  </a:cubicBezTo>
                  <a:cubicBezTo>
                    <a:pt x="4" y="15041"/>
                    <a:pt x="-216" y="17987"/>
                    <a:pt x="225" y="19459"/>
                  </a:cubicBezTo>
                  <a:cubicBezTo>
                    <a:pt x="666" y="20932"/>
                    <a:pt x="1768" y="20932"/>
                    <a:pt x="3200" y="18968"/>
                  </a:cubicBezTo>
                  <a:cubicBezTo>
                    <a:pt x="4633" y="17005"/>
                    <a:pt x="6396" y="13077"/>
                    <a:pt x="7608" y="10132"/>
                  </a:cubicBezTo>
                  <a:cubicBezTo>
                    <a:pt x="8821" y="7187"/>
                    <a:pt x="9482" y="5223"/>
                    <a:pt x="10253" y="3505"/>
                  </a:cubicBezTo>
                  <a:cubicBezTo>
                    <a:pt x="11025" y="1787"/>
                    <a:pt x="11906" y="314"/>
                    <a:pt x="12347" y="805"/>
                  </a:cubicBezTo>
                  <a:cubicBezTo>
                    <a:pt x="12788" y="1296"/>
                    <a:pt x="12788" y="3750"/>
                    <a:pt x="13119" y="6205"/>
                  </a:cubicBezTo>
                  <a:cubicBezTo>
                    <a:pt x="13449" y="8659"/>
                    <a:pt x="14111" y="11114"/>
                    <a:pt x="15543" y="12832"/>
                  </a:cubicBezTo>
                  <a:cubicBezTo>
                    <a:pt x="16976" y="14550"/>
                    <a:pt x="19180" y="15532"/>
                    <a:pt x="21384" y="16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6" name="Line"/>
            <p:cNvSpPr/>
            <p:nvPr/>
          </p:nvSpPr>
          <p:spPr>
            <a:xfrm>
              <a:off x="3651246" y="5085130"/>
              <a:ext cx="106217" cy="197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1" h="21393" fill="norm" stroke="1" extrusionOk="0">
                  <a:moveTo>
                    <a:pt x="19563" y="4269"/>
                  </a:moveTo>
                  <a:cubicBezTo>
                    <a:pt x="18341" y="3120"/>
                    <a:pt x="17118" y="1971"/>
                    <a:pt x="14265" y="1167"/>
                  </a:cubicBezTo>
                  <a:cubicBezTo>
                    <a:pt x="11412" y="363"/>
                    <a:pt x="6929" y="-97"/>
                    <a:pt x="3873" y="18"/>
                  </a:cubicBezTo>
                  <a:cubicBezTo>
                    <a:pt x="816" y="133"/>
                    <a:pt x="-814" y="822"/>
                    <a:pt x="409" y="2775"/>
                  </a:cubicBezTo>
                  <a:cubicBezTo>
                    <a:pt x="1631" y="4729"/>
                    <a:pt x="5707" y="7946"/>
                    <a:pt x="9578" y="10358"/>
                  </a:cubicBezTo>
                  <a:cubicBezTo>
                    <a:pt x="13450" y="12771"/>
                    <a:pt x="17118" y="14380"/>
                    <a:pt x="18952" y="15758"/>
                  </a:cubicBezTo>
                  <a:cubicBezTo>
                    <a:pt x="20786" y="17137"/>
                    <a:pt x="20786" y="18286"/>
                    <a:pt x="19767" y="19205"/>
                  </a:cubicBezTo>
                  <a:cubicBezTo>
                    <a:pt x="18748" y="20124"/>
                    <a:pt x="16711" y="20814"/>
                    <a:pt x="14265" y="21158"/>
                  </a:cubicBezTo>
                  <a:cubicBezTo>
                    <a:pt x="11820" y="21503"/>
                    <a:pt x="8967" y="21503"/>
                    <a:pt x="7541" y="20929"/>
                  </a:cubicBezTo>
                  <a:cubicBezTo>
                    <a:pt x="6114" y="20354"/>
                    <a:pt x="6114" y="19205"/>
                    <a:pt x="6114" y="180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7" name="Line"/>
            <p:cNvSpPr/>
            <p:nvPr/>
          </p:nvSpPr>
          <p:spPr>
            <a:xfrm>
              <a:off x="3769455" y="5138092"/>
              <a:ext cx="123096" cy="84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0931" fill="norm" stroke="1" extrusionOk="0">
                  <a:moveTo>
                    <a:pt x="9210" y="4506"/>
                  </a:moveTo>
                  <a:cubicBezTo>
                    <a:pt x="8111" y="2399"/>
                    <a:pt x="7013" y="292"/>
                    <a:pt x="5732" y="28"/>
                  </a:cubicBezTo>
                  <a:cubicBezTo>
                    <a:pt x="4450" y="-235"/>
                    <a:pt x="2986" y="1345"/>
                    <a:pt x="2071" y="3453"/>
                  </a:cubicBezTo>
                  <a:cubicBezTo>
                    <a:pt x="1155" y="5560"/>
                    <a:pt x="789" y="8194"/>
                    <a:pt x="423" y="11092"/>
                  </a:cubicBezTo>
                  <a:cubicBezTo>
                    <a:pt x="57" y="13989"/>
                    <a:pt x="-309" y="17150"/>
                    <a:pt x="423" y="18994"/>
                  </a:cubicBezTo>
                  <a:cubicBezTo>
                    <a:pt x="1155" y="20838"/>
                    <a:pt x="2986" y="21365"/>
                    <a:pt x="4816" y="20575"/>
                  </a:cubicBezTo>
                  <a:cubicBezTo>
                    <a:pt x="6647" y="19785"/>
                    <a:pt x="8477" y="17677"/>
                    <a:pt x="11223" y="15306"/>
                  </a:cubicBezTo>
                  <a:cubicBezTo>
                    <a:pt x="13969" y="12936"/>
                    <a:pt x="17630" y="10302"/>
                    <a:pt x="21291" y="76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8" name="Line"/>
            <p:cNvSpPr/>
            <p:nvPr/>
          </p:nvSpPr>
          <p:spPr>
            <a:xfrm>
              <a:off x="3908922" y="5118100"/>
              <a:ext cx="148728" cy="62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0520" fill="norm" stroke="1" extrusionOk="0">
                  <a:moveTo>
                    <a:pt x="384" y="12542"/>
                  </a:moveTo>
                  <a:cubicBezTo>
                    <a:pt x="80" y="16026"/>
                    <a:pt x="-224" y="19510"/>
                    <a:pt x="232" y="20206"/>
                  </a:cubicBezTo>
                  <a:cubicBezTo>
                    <a:pt x="689" y="20903"/>
                    <a:pt x="1906" y="18813"/>
                    <a:pt x="2818" y="16026"/>
                  </a:cubicBezTo>
                  <a:cubicBezTo>
                    <a:pt x="3731" y="13239"/>
                    <a:pt x="4339" y="9755"/>
                    <a:pt x="4796" y="11148"/>
                  </a:cubicBezTo>
                  <a:cubicBezTo>
                    <a:pt x="5252" y="12542"/>
                    <a:pt x="5556" y="18813"/>
                    <a:pt x="5861" y="20206"/>
                  </a:cubicBezTo>
                  <a:cubicBezTo>
                    <a:pt x="6165" y="21600"/>
                    <a:pt x="6469" y="18116"/>
                    <a:pt x="7230" y="14284"/>
                  </a:cubicBezTo>
                  <a:cubicBezTo>
                    <a:pt x="7990" y="10452"/>
                    <a:pt x="9207" y="6271"/>
                    <a:pt x="10576" y="4181"/>
                  </a:cubicBezTo>
                  <a:cubicBezTo>
                    <a:pt x="11945" y="2090"/>
                    <a:pt x="13466" y="2090"/>
                    <a:pt x="14531" y="4181"/>
                  </a:cubicBezTo>
                  <a:cubicBezTo>
                    <a:pt x="15596" y="6271"/>
                    <a:pt x="16204" y="10452"/>
                    <a:pt x="17269" y="10103"/>
                  </a:cubicBezTo>
                  <a:cubicBezTo>
                    <a:pt x="18334" y="9755"/>
                    <a:pt x="19855" y="4877"/>
                    <a:pt x="213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9" name="Line"/>
            <p:cNvSpPr/>
            <p:nvPr/>
          </p:nvSpPr>
          <p:spPr>
            <a:xfrm>
              <a:off x="4064000" y="5054600"/>
              <a:ext cx="69850" cy="381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5" fill="norm" stroke="1" extrusionOk="0">
                  <a:moveTo>
                    <a:pt x="0" y="3222"/>
                  </a:moveTo>
                  <a:cubicBezTo>
                    <a:pt x="1964" y="5131"/>
                    <a:pt x="3927" y="7041"/>
                    <a:pt x="4909" y="9905"/>
                  </a:cubicBezTo>
                  <a:cubicBezTo>
                    <a:pt x="5891" y="12769"/>
                    <a:pt x="5891" y="16588"/>
                    <a:pt x="5564" y="18796"/>
                  </a:cubicBezTo>
                  <a:cubicBezTo>
                    <a:pt x="5236" y="21003"/>
                    <a:pt x="4582" y="21600"/>
                    <a:pt x="4255" y="21481"/>
                  </a:cubicBezTo>
                  <a:cubicBezTo>
                    <a:pt x="3927" y="21361"/>
                    <a:pt x="3927" y="20526"/>
                    <a:pt x="3927" y="17841"/>
                  </a:cubicBezTo>
                  <a:cubicBezTo>
                    <a:pt x="3927" y="15156"/>
                    <a:pt x="3927" y="10621"/>
                    <a:pt x="4909" y="7578"/>
                  </a:cubicBezTo>
                  <a:cubicBezTo>
                    <a:pt x="5891" y="4535"/>
                    <a:pt x="7855" y="2983"/>
                    <a:pt x="9818" y="1969"/>
                  </a:cubicBezTo>
                  <a:cubicBezTo>
                    <a:pt x="11782" y="955"/>
                    <a:pt x="13745" y="477"/>
                    <a:pt x="15709" y="716"/>
                  </a:cubicBezTo>
                  <a:cubicBezTo>
                    <a:pt x="17673" y="955"/>
                    <a:pt x="19636" y="1909"/>
                    <a:pt x="20618" y="3043"/>
                  </a:cubicBezTo>
                  <a:cubicBezTo>
                    <a:pt x="21600" y="4177"/>
                    <a:pt x="21600" y="5490"/>
                    <a:pt x="21600" y="6444"/>
                  </a:cubicBezTo>
                  <a:cubicBezTo>
                    <a:pt x="21600" y="7399"/>
                    <a:pt x="21600" y="7996"/>
                    <a:pt x="19636" y="8354"/>
                  </a:cubicBezTo>
                  <a:cubicBezTo>
                    <a:pt x="17673" y="8712"/>
                    <a:pt x="13745" y="8831"/>
                    <a:pt x="11127" y="8592"/>
                  </a:cubicBezTo>
                  <a:cubicBezTo>
                    <a:pt x="8509" y="8354"/>
                    <a:pt x="7200" y="7757"/>
                    <a:pt x="7200" y="6265"/>
                  </a:cubicBezTo>
                  <a:cubicBezTo>
                    <a:pt x="7200" y="4773"/>
                    <a:pt x="8509" y="2387"/>
                    <a:pt x="98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0" name="Line"/>
            <p:cNvSpPr/>
            <p:nvPr/>
          </p:nvSpPr>
          <p:spPr>
            <a:xfrm>
              <a:off x="4146550" y="4885558"/>
              <a:ext cx="222250" cy="276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1" fill="norm" stroke="1" extrusionOk="0">
                  <a:moveTo>
                    <a:pt x="0" y="2269"/>
                  </a:moveTo>
                  <a:cubicBezTo>
                    <a:pt x="823" y="1287"/>
                    <a:pt x="1646" y="305"/>
                    <a:pt x="2469" y="59"/>
                  </a:cubicBezTo>
                  <a:cubicBezTo>
                    <a:pt x="3291" y="-186"/>
                    <a:pt x="4114" y="305"/>
                    <a:pt x="4526" y="2023"/>
                  </a:cubicBezTo>
                  <a:cubicBezTo>
                    <a:pt x="4937" y="3741"/>
                    <a:pt x="4937" y="6687"/>
                    <a:pt x="4834" y="9469"/>
                  </a:cubicBezTo>
                  <a:cubicBezTo>
                    <a:pt x="4731" y="12250"/>
                    <a:pt x="4526" y="14869"/>
                    <a:pt x="4423" y="16587"/>
                  </a:cubicBezTo>
                  <a:cubicBezTo>
                    <a:pt x="4320" y="18305"/>
                    <a:pt x="4320" y="19123"/>
                    <a:pt x="4629" y="19859"/>
                  </a:cubicBezTo>
                  <a:cubicBezTo>
                    <a:pt x="4937" y="20596"/>
                    <a:pt x="5554" y="21250"/>
                    <a:pt x="6274" y="21332"/>
                  </a:cubicBezTo>
                  <a:cubicBezTo>
                    <a:pt x="6994" y="21414"/>
                    <a:pt x="7817" y="20923"/>
                    <a:pt x="8640" y="19778"/>
                  </a:cubicBezTo>
                  <a:cubicBezTo>
                    <a:pt x="9463" y="18632"/>
                    <a:pt x="10286" y="16832"/>
                    <a:pt x="10903" y="15441"/>
                  </a:cubicBezTo>
                  <a:cubicBezTo>
                    <a:pt x="11520" y="14050"/>
                    <a:pt x="11931" y="13069"/>
                    <a:pt x="11829" y="12987"/>
                  </a:cubicBezTo>
                  <a:cubicBezTo>
                    <a:pt x="11726" y="12905"/>
                    <a:pt x="11109" y="13723"/>
                    <a:pt x="10800" y="14541"/>
                  </a:cubicBezTo>
                  <a:cubicBezTo>
                    <a:pt x="10491" y="15359"/>
                    <a:pt x="10491" y="16178"/>
                    <a:pt x="10697" y="17323"/>
                  </a:cubicBezTo>
                  <a:cubicBezTo>
                    <a:pt x="10903" y="18469"/>
                    <a:pt x="11314" y="19941"/>
                    <a:pt x="12034" y="20678"/>
                  </a:cubicBezTo>
                  <a:cubicBezTo>
                    <a:pt x="12754" y="21414"/>
                    <a:pt x="13783" y="21414"/>
                    <a:pt x="14709" y="21087"/>
                  </a:cubicBezTo>
                  <a:cubicBezTo>
                    <a:pt x="15634" y="20759"/>
                    <a:pt x="16457" y="20105"/>
                    <a:pt x="17589" y="19941"/>
                  </a:cubicBezTo>
                  <a:cubicBezTo>
                    <a:pt x="18720" y="19778"/>
                    <a:pt x="20160" y="20105"/>
                    <a:pt x="21600" y="20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1" name="Line"/>
            <p:cNvSpPr/>
            <p:nvPr/>
          </p:nvSpPr>
          <p:spPr>
            <a:xfrm>
              <a:off x="691268" y="5859332"/>
              <a:ext cx="115183" cy="408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468" fill="norm" stroke="1" extrusionOk="0">
                  <a:moveTo>
                    <a:pt x="18675" y="1761"/>
                  </a:moveTo>
                  <a:cubicBezTo>
                    <a:pt x="18289" y="1204"/>
                    <a:pt x="17903" y="647"/>
                    <a:pt x="16360" y="313"/>
                  </a:cubicBezTo>
                  <a:cubicBezTo>
                    <a:pt x="14818" y="-21"/>
                    <a:pt x="12118" y="-132"/>
                    <a:pt x="9225" y="202"/>
                  </a:cubicBezTo>
                  <a:cubicBezTo>
                    <a:pt x="6332" y="536"/>
                    <a:pt x="3246" y="1315"/>
                    <a:pt x="1510" y="2317"/>
                  </a:cubicBezTo>
                  <a:cubicBezTo>
                    <a:pt x="-225" y="3320"/>
                    <a:pt x="-611" y="4544"/>
                    <a:pt x="1125" y="5379"/>
                  </a:cubicBezTo>
                  <a:cubicBezTo>
                    <a:pt x="2860" y="6214"/>
                    <a:pt x="6718" y="6660"/>
                    <a:pt x="10382" y="7105"/>
                  </a:cubicBezTo>
                  <a:cubicBezTo>
                    <a:pt x="14046" y="7550"/>
                    <a:pt x="17518" y="7996"/>
                    <a:pt x="19060" y="8497"/>
                  </a:cubicBezTo>
                  <a:cubicBezTo>
                    <a:pt x="20603" y="8998"/>
                    <a:pt x="20218" y="9555"/>
                    <a:pt x="18289" y="10223"/>
                  </a:cubicBezTo>
                  <a:cubicBezTo>
                    <a:pt x="16360" y="10891"/>
                    <a:pt x="12889" y="11670"/>
                    <a:pt x="10382" y="12561"/>
                  </a:cubicBezTo>
                  <a:cubicBezTo>
                    <a:pt x="7875" y="13452"/>
                    <a:pt x="6332" y="14454"/>
                    <a:pt x="5946" y="15734"/>
                  </a:cubicBezTo>
                  <a:cubicBezTo>
                    <a:pt x="5560" y="17014"/>
                    <a:pt x="6332" y="18573"/>
                    <a:pt x="9032" y="19575"/>
                  </a:cubicBezTo>
                  <a:cubicBezTo>
                    <a:pt x="11732" y="20577"/>
                    <a:pt x="16360" y="21023"/>
                    <a:pt x="20989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2" name="Line"/>
            <p:cNvSpPr/>
            <p:nvPr/>
          </p:nvSpPr>
          <p:spPr>
            <a:xfrm>
              <a:off x="879620" y="6026149"/>
              <a:ext cx="148610" cy="316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538" fill="norm" stroke="1" extrusionOk="0">
                  <a:moveTo>
                    <a:pt x="1329" y="0"/>
                  </a:moveTo>
                  <a:cubicBezTo>
                    <a:pt x="429" y="864"/>
                    <a:pt x="-471" y="1728"/>
                    <a:pt x="279" y="2952"/>
                  </a:cubicBezTo>
                  <a:cubicBezTo>
                    <a:pt x="1029" y="4176"/>
                    <a:pt x="3429" y="5760"/>
                    <a:pt x="6129" y="6264"/>
                  </a:cubicBezTo>
                  <a:cubicBezTo>
                    <a:pt x="8829" y="6768"/>
                    <a:pt x="11829" y="6192"/>
                    <a:pt x="14079" y="5256"/>
                  </a:cubicBezTo>
                  <a:cubicBezTo>
                    <a:pt x="16329" y="4320"/>
                    <a:pt x="17829" y="3024"/>
                    <a:pt x="18579" y="1944"/>
                  </a:cubicBezTo>
                  <a:cubicBezTo>
                    <a:pt x="19329" y="864"/>
                    <a:pt x="19329" y="0"/>
                    <a:pt x="19179" y="0"/>
                  </a:cubicBezTo>
                  <a:cubicBezTo>
                    <a:pt x="19029" y="0"/>
                    <a:pt x="18729" y="864"/>
                    <a:pt x="18879" y="3168"/>
                  </a:cubicBezTo>
                  <a:cubicBezTo>
                    <a:pt x="19029" y="5472"/>
                    <a:pt x="19629" y="9216"/>
                    <a:pt x="20079" y="11952"/>
                  </a:cubicBezTo>
                  <a:cubicBezTo>
                    <a:pt x="20529" y="14688"/>
                    <a:pt x="20829" y="16416"/>
                    <a:pt x="20979" y="17640"/>
                  </a:cubicBezTo>
                  <a:cubicBezTo>
                    <a:pt x="21129" y="18864"/>
                    <a:pt x="21129" y="19584"/>
                    <a:pt x="20529" y="20160"/>
                  </a:cubicBezTo>
                  <a:cubicBezTo>
                    <a:pt x="19929" y="20736"/>
                    <a:pt x="18729" y="21168"/>
                    <a:pt x="17379" y="21384"/>
                  </a:cubicBezTo>
                  <a:cubicBezTo>
                    <a:pt x="16029" y="21600"/>
                    <a:pt x="14529" y="21600"/>
                    <a:pt x="13329" y="21312"/>
                  </a:cubicBezTo>
                  <a:cubicBezTo>
                    <a:pt x="12129" y="21024"/>
                    <a:pt x="11229" y="20448"/>
                    <a:pt x="11229" y="19584"/>
                  </a:cubicBezTo>
                  <a:cubicBezTo>
                    <a:pt x="11229" y="18720"/>
                    <a:pt x="12129" y="17568"/>
                    <a:pt x="13029" y="16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3" name="Line"/>
            <p:cNvSpPr/>
            <p:nvPr/>
          </p:nvSpPr>
          <p:spPr>
            <a:xfrm>
              <a:off x="1092200" y="6127750"/>
              <a:ext cx="317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4" name="Line"/>
            <p:cNvSpPr/>
            <p:nvPr/>
          </p:nvSpPr>
          <p:spPr>
            <a:xfrm>
              <a:off x="1149349" y="6127750"/>
              <a:ext cx="63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5" name="Line"/>
            <p:cNvSpPr/>
            <p:nvPr/>
          </p:nvSpPr>
          <p:spPr>
            <a:xfrm>
              <a:off x="1238250" y="6178550"/>
              <a:ext cx="1270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6" name="Line"/>
            <p:cNvSpPr/>
            <p:nvPr/>
          </p:nvSpPr>
          <p:spPr>
            <a:xfrm>
              <a:off x="1447857" y="5849997"/>
              <a:ext cx="107893" cy="296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481" fill="norm" stroke="1" extrusionOk="0">
                  <a:moveTo>
                    <a:pt x="21173" y="1719"/>
                  </a:moveTo>
                  <a:cubicBezTo>
                    <a:pt x="19927" y="1107"/>
                    <a:pt x="18681" y="494"/>
                    <a:pt x="17019" y="187"/>
                  </a:cubicBezTo>
                  <a:cubicBezTo>
                    <a:pt x="15358" y="-119"/>
                    <a:pt x="13281" y="-119"/>
                    <a:pt x="11411" y="724"/>
                  </a:cubicBezTo>
                  <a:cubicBezTo>
                    <a:pt x="9542" y="1566"/>
                    <a:pt x="7881" y="3251"/>
                    <a:pt x="8711" y="4553"/>
                  </a:cubicBezTo>
                  <a:cubicBezTo>
                    <a:pt x="9542" y="5855"/>
                    <a:pt x="12865" y="6775"/>
                    <a:pt x="15150" y="7541"/>
                  </a:cubicBezTo>
                  <a:cubicBezTo>
                    <a:pt x="17435" y="8307"/>
                    <a:pt x="18681" y="8919"/>
                    <a:pt x="18473" y="9915"/>
                  </a:cubicBezTo>
                  <a:cubicBezTo>
                    <a:pt x="18265" y="10911"/>
                    <a:pt x="16604" y="12290"/>
                    <a:pt x="13488" y="13668"/>
                  </a:cubicBezTo>
                  <a:cubicBezTo>
                    <a:pt x="10373" y="15047"/>
                    <a:pt x="5804" y="16426"/>
                    <a:pt x="3104" y="17498"/>
                  </a:cubicBezTo>
                  <a:cubicBezTo>
                    <a:pt x="404" y="18570"/>
                    <a:pt x="-427" y="19336"/>
                    <a:pt x="196" y="19872"/>
                  </a:cubicBezTo>
                  <a:cubicBezTo>
                    <a:pt x="819" y="20409"/>
                    <a:pt x="2896" y="20715"/>
                    <a:pt x="6011" y="20945"/>
                  </a:cubicBezTo>
                  <a:cubicBezTo>
                    <a:pt x="9127" y="21175"/>
                    <a:pt x="13281" y="21328"/>
                    <a:pt x="17435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7" name="Line"/>
            <p:cNvSpPr/>
            <p:nvPr/>
          </p:nvSpPr>
          <p:spPr>
            <a:xfrm>
              <a:off x="1623604" y="5981700"/>
              <a:ext cx="121920" cy="279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479" fill="norm" stroke="1" extrusionOk="0">
                  <a:moveTo>
                    <a:pt x="345" y="0"/>
                  </a:moveTo>
                  <a:cubicBezTo>
                    <a:pt x="-21" y="974"/>
                    <a:pt x="-387" y="1949"/>
                    <a:pt x="894" y="3005"/>
                  </a:cubicBezTo>
                  <a:cubicBezTo>
                    <a:pt x="2176" y="4060"/>
                    <a:pt x="5105" y="5197"/>
                    <a:pt x="8033" y="5197"/>
                  </a:cubicBezTo>
                  <a:cubicBezTo>
                    <a:pt x="10962" y="5197"/>
                    <a:pt x="13891" y="4060"/>
                    <a:pt x="15538" y="3086"/>
                  </a:cubicBezTo>
                  <a:cubicBezTo>
                    <a:pt x="17186" y="2111"/>
                    <a:pt x="17552" y="1299"/>
                    <a:pt x="17369" y="1380"/>
                  </a:cubicBezTo>
                  <a:cubicBezTo>
                    <a:pt x="17186" y="1462"/>
                    <a:pt x="16454" y="2436"/>
                    <a:pt x="16637" y="4466"/>
                  </a:cubicBezTo>
                  <a:cubicBezTo>
                    <a:pt x="16820" y="6496"/>
                    <a:pt x="17918" y="9582"/>
                    <a:pt x="18833" y="11937"/>
                  </a:cubicBezTo>
                  <a:cubicBezTo>
                    <a:pt x="19749" y="14292"/>
                    <a:pt x="20481" y="15916"/>
                    <a:pt x="20847" y="17134"/>
                  </a:cubicBezTo>
                  <a:cubicBezTo>
                    <a:pt x="21213" y="18352"/>
                    <a:pt x="21213" y="19164"/>
                    <a:pt x="20481" y="19895"/>
                  </a:cubicBezTo>
                  <a:cubicBezTo>
                    <a:pt x="19749" y="20626"/>
                    <a:pt x="18284" y="21275"/>
                    <a:pt x="16637" y="21438"/>
                  </a:cubicBezTo>
                  <a:cubicBezTo>
                    <a:pt x="14989" y="21600"/>
                    <a:pt x="13159" y="21275"/>
                    <a:pt x="12060" y="20707"/>
                  </a:cubicBezTo>
                  <a:cubicBezTo>
                    <a:pt x="10962" y="20138"/>
                    <a:pt x="10596" y="19326"/>
                    <a:pt x="10596" y="18433"/>
                  </a:cubicBezTo>
                  <a:cubicBezTo>
                    <a:pt x="10596" y="17540"/>
                    <a:pt x="10962" y="16565"/>
                    <a:pt x="11328" y="15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8" name="Line"/>
            <p:cNvSpPr/>
            <p:nvPr/>
          </p:nvSpPr>
          <p:spPr>
            <a:xfrm>
              <a:off x="1817811" y="6065951"/>
              <a:ext cx="76289" cy="144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7" h="21123" fill="norm" stroke="1" extrusionOk="0">
                  <a:moveTo>
                    <a:pt x="13182" y="1603"/>
                  </a:moveTo>
                  <a:cubicBezTo>
                    <a:pt x="10908" y="678"/>
                    <a:pt x="8635" y="-248"/>
                    <a:pt x="6077" y="61"/>
                  </a:cubicBezTo>
                  <a:cubicBezTo>
                    <a:pt x="3519" y="369"/>
                    <a:pt x="677" y="1912"/>
                    <a:pt x="108" y="3301"/>
                  </a:cubicBezTo>
                  <a:cubicBezTo>
                    <a:pt x="-460" y="4689"/>
                    <a:pt x="1245" y="5923"/>
                    <a:pt x="4087" y="7621"/>
                  </a:cubicBezTo>
                  <a:cubicBezTo>
                    <a:pt x="6929" y="9318"/>
                    <a:pt x="10908" y="11478"/>
                    <a:pt x="13182" y="13329"/>
                  </a:cubicBezTo>
                  <a:cubicBezTo>
                    <a:pt x="15456" y="15181"/>
                    <a:pt x="16024" y="16723"/>
                    <a:pt x="15456" y="18112"/>
                  </a:cubicBezTo>
                  <a:cubicBezTo>
                    <a:pt x="14887" y="19501"/>
                    <a:pt x="13182" y="20735"/>
                    <a:pt x="10908" y="21043"/>
                  </a:cubicBezTo>
                  <a:cubicBezTo>
                    <a:pt x="8635" y="21352"/>
                    <a:pt x="5793" y="20735"/>
                    <a:pt x="4372" y="19655"/>
                  </a:cubicBezTo>
                  <a:cubicBezTo>
                    <a:pt x="2951" y="18575"/>
                    <a:pt x="2951" y="17032"/>
                    <a:pt x="4656" y="15026"/>
                  </a:cubicBezTo>
                  <a:cubicBezTo>
                    <a:pt x="6361" y="13021"/>
                    <a:pt x="9772" y="10552"/>
                    <a:pt x="12614" y="8855"/>
                  </a:cubicBezTo>
                  <a:cubicBezTo>
                    <a:pt x="15456" y="7158"/>
                    <a:pt x="17729" y="6232"/>
                    <a:pt x="19151" y="4998"/>
                  </a:cubicBezTo>
                  <a:cubicBezTo>
                    <a:pt x="20572" y="3763"/>
                    <a:pt x="21140" y="2221"/>
                    <a:pt x="19435" y="1449"/>
                  </a:cubicBezTo>
                  <a:cubicBezTo>
                    <a:pt x="17729" y="678"/>
                    <a:pt x="13751" y="678"/>
                    <a:pt x="11761" y="1449"/>
                  </a:cubicBezTo>
                  <a:cubicBezTo>
                    <a:pt x="9772" y="2221"/>
                    <a:pt x="9772" y="3763"/>
                    <a:pt x="9772" y="5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9" name="Line"/>
            <p:cNvSpPr/>
            <p:nvPr/>
          </p:nvSpPr>
          <p:spPr>
            <a:xfrm>
              <a:off x="2012950" y="6121400"/>
              <a:ext cx="3810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0" name="Line"/>
            <p:cNvSpPr/>
            <p:nvPr/>
          </p:nvSpPr>
          <p:spPr>
            <a:xfrm>
              <a:off x="2321983" y="5905500"/>
              <a:ext cx="188384" cy="390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528" fill="norm" stroke="1" extrusionOk="0">
                  <a:moveTo>
                    <a:pt x="2400" y="0"/>
                  </a:moveTo>
                  <a:cubicBezTo>
                    <a:pt x="1200" y="1284"/>
                    <a:pt x="0" y="2569"/>
                    <a:pt x="0" y="3736"/>
                  </a:cubicBezTo>
                  <a:cubicBezTo>
                    <a:pt x="0" y="4904"/>
                    <a:pt x="1200" y="5955"/>
                    <a:pt x="2280" y="6655"/>
                  </a:cubicBezTo>
                  <a:cubicBezTo>
                    <a:pt x="3360" y="7356"/>
                    <a:pt x="4320" y="7706"/>
                    <a:pt x="5400" y="7764"/>
                  </a:cubicBezTo>
                  <a:cubicBezTo>
                    <a:pt x="6480" y="7823"/>
                    <a:pt x="7680" y="7589"/>
                    <a:pt x="9120" y="6947"/>
                  </a:cubicBezTo>
                  <a:cubicBezTo>
                    <a:pt x="10560" y="6305"/>
                    <a:pt x="12240" y="5254"/>
                    <a:pt x="13320" y="4320"/>
                  </a:cubicBezTo>
                  <a:cubicBezTo>
                    <a:pt x="14400" y="3386"/>
                    <a:pt x="14880" y="2569"/>
                    <a:pt x="15240" y="2510"/>
                  </a:cubicBezTo>
                  <a:cubicBezTo>
                    <a:pt x="15600" y="2452"/>
                    <a:pt x="15840" y="3152"/>
                    <a:pt x="16800" y="5137"/>
                  </a:cubicBezTo>
                  <a:cubicBezTo>
                    <a:pt x="17760" y="7122"/>
                    <a:pt x="19440" y="10391"/>
                    <a:pt x="20400" y="13077"/>
                  </a:cubicBezTo>
                  <a:cubicBezTo>
                    <a:pt x="21360" y="15762"/>
                    <a:pt x="21600" y="17864"/>
                    <a:pt x="21120" y="19148"/>
                  </a:cubicBezTo>
                  <a:cubicBezTo>
                    <a:pt x="20640" y="20432"/>
                    <a:pt x="19440" y="20899"/>
                    <a:pt x="18240" y="21191"/>
                  </a:cubicBezTo>
                  <a:cubicBezTo>
                    <a:pt x="17040" y="21483"/>
                    <a:pt x="15840" y="21600"/>
                    <a:pt x="14760" y="21483"/>
                  </a:cubicBezTo>
                  <a:cubicBezTo>
                    <a:pt x="13680" y="21366"/>
                    <a:pt x="12720" y="21016"/>
                    <a:pt x="12480" y="20257"/>
                  </a:cubicBezTo>
                  <a:cubicBezTo>
                    <a:pt x="12240" y="19498"/>
                    <a:pt x="12720" y="18331"/>
                    <a:pt x="13200" y="17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1" name="Line"/>
            <p:cNvSpPr/>
            <p:nvPr/>
          </p:nvSpPr>
          <p:spPr>
            <a:xfrm>
              <a:off x="2582197" y="6038850"/>
              <a:ext cx="97504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600" fill="norm" stroke="1" extrusionOk="0">
                  <a:moveTo>
                    <a:pt x="11519" y="1964"/>
                  </a:moveTo>
                  <a:cubicBezTo>
                    <a:pt x="9681" y="982"/>
                    <a:pt x="7842" y="0"/>
                    <a:pt x="6004" y="0"/>
                  </a:cubicBezTo>
                  <a:cubicBezTo>
                    <a:pt x="4166" y="0"/>
                    <a:pt x="2327" y="982"/>
                    <a:pt x="1179" y="2291"/>
                  </a:cubicBezTo>
                  <a:cubicBezTo>
                    <a:pt x="30" y="3600"/>
                    <a:pt x="-430" y="5236"/>
                    <a:pt x="489" y="6382"/>
                  </a:cubicBezTo>
                  <a:cubicBezTo>
                    <a:pt x="1408" y="7527"/>
                    <a:pt x="3706" y="8182"/>
                    <a:pt x="6464" y="7855"/>
                  </a:cubicBezTo>
                  <a:cubicBezTo>
                    <a:pt x="9221" y="7527"/>
                    <a:pt x="12438" y="6218"/>
                    <a:pt x="14047" y="6382"/>
                  </a:cubicBezTo>
                  <a:cubicBezTo>
                    <a:pt x="15655" y="6545"/>
                    <a:pt x="15655" y="8182"/>
                    <a:pt x="16574" y="10964"/>
                  </a:cubicBezTo>
                  <a:cubicBezTo>
                    <a:pt x="17493" y="13745"/>
                    <a:pt x="19332" y="17673"/>
                    <a:pt x="2117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2" name="Line"/>
            <p:cNvSpPr/>
            <p:nvPr/>
          </p:nvSpPr>
          <p:spPr>
            <a:xfrm>
              <a:off x="2724150" y="6159500"/>
              <a:ext cx="635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3" name="Line"/>
            <p:cNvSpPr/>
            <p:nvPr/>
          </p:nvSpPr>
          <p:spPr>
            <a:xfrm>
              <a:off x="2921000" y="5886450"/>
              <a:ext cx="162185" cy="376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458" fill="norm" stroke="1" extrusionOk="0">
                  <a:moveTo>
                    <a:pt x="0" y="0"/>
                  </a:moveTo>
                  <a:cubicBezTo>
                    <a:pt x="0" y="1327"/>
                    <a:pt x="0" y="2655"/>
                    <a:pt x="982" y="3801"/>
                  </a:cubicBezTo>
                  <a:cubicBezTo>
                    <a:pt x="1964" y="4947"/>
                    <a:pt x="3927" y="5913"/>
                    <a:pt x="5891" y="6456"/>
                  </a:cubicBezTo>
                  <a:cubicBezTo>
                    <a:pt x="7855" y="6999"/>
                    <a:pt x="9818" y="7120"/>
                    <a:pt x="11361" y="6818"/>
                  </a:cubicBezTo>
                  <a:cubicBezTo>
                    <a:pt x="12904" y="6516"/>
                    <a:pt x="14026" y="5792"/>
                    <a:pt x="14868" y="4947"/>
                  </a:cubicBezTo>
                  <a:cubicBezTo>
                    <a:pt x="15709" y="4103"/>
                    <a:pt x="16270" y="3137"/>
                    <a:pt x="16551" y="3137"/>
                  </a:cubicBezTo>
                  <a:cubicBezTo>
                    <a:pt x="16831" y="3137"/>
                    <a:pt x="16831" y="4103"/>
                    <a:pt x="17532" y="6335"/>
                  </a:cubicBezTo>
                  <a:cubicBezTo>
                    <a:pt x="18234" y="8568"/>
                    <a:pt x="19636" y="12067"/>
                    <a:pt x="20478" y="14480"/>
                  </a:cubicBezTo>
                  <a:cubicBezTo>
                    <a:pt x="21319" y="16894"/>
                    <a:pt x="21600" y="18221"/>
                    <a:pt x="21460" y="19307"/>
                  </a:cubicBezTo>
                  <a:cubicBezTo>
                    <a:pt x="21319" y="20393"/>
                    <a:pt x="20758" y="21238"/>
                    <a:pt x="18935" y="21419"/>
                  </a:cubicBezTo>
                  <a:cubicBezTo>
                    <a:pt x="17112" y="21600"/>
                    <a:pt x="14026" y="21117"/>
                    <a:pt x="12343" y="20574"/>
                  </a:cubicBezTo>
                  <a:cubicBezTo>
                    <a:pt x="10660" y="20031"/>
                    <a:pt x="10379" y="19428"/>
                    <a:pt x="10800" y="18945"/>
                  </a:cubicBezTo>
                  <a:cubicBezTo>
                    <a:pt x="11221" y="18463"/>
                    <a:pt x="12343" y="18101"/>
                    <a:pt x="13465" y="177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4" name="Line"/>
            <p:cNvSpPr/>
            <p:nvPr/>
          </p:nvSpPr>
          <p:spPr>
            <a:xfrm>
              <a:off x="3149599" y="6070600"/>
              <a:ext cx="190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5" name="Line"/>
            <p:cNvSpPr/>
            <p:nvPr/>
          </p:nvSpPr>
          <p:spPr>
            <a:xfrm>
              <a:off x="3214279" y="6026149"/>
              <a:ext cx="79447" cy="99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8" h="21102" fill="norm" stroke="1" extrusionOk="0">
                  <a:moveTo>
                    <a:pt x="7999" y="0"/>
                  </a:moveTo>
                  <a:cubicBezTo>
                    <a:pt x="5229" y="4050"/>
                    <a:pt x="2460" y="8100"/>
                    <a:pt x="1076" y="11250"/>
                  </a:cubicBezTo>
                  <a:cubicBezTo>
                    <a:pt x="-309" y="14400"/>
                    <a:pt x="-309" y="16650"/>
                    <a:pt x="799" y="18450"/>
                  </a:cubicBezTo>
                  <a:cubicBezTo>
                    <a:pt x="1906" y="20250"/>
                    <a:pt x="4122" y="21600"/>
                    <a:pt x="7722" y="20925"/>
                  </a:cubicBezTo>
                  <a:cubicBezTo>
                    <a:pt x="11322" y="20250"/>
                    <a:pt x="16306" y="17550"/>
                    <a:pt x="18799" y="15075"/>
                  </a:cubicBezTo>
                  <a:cubicBezTo>
                    <a:pt x="21291" y="12600"/>
                    <a:pt x="21291" y="10350"/>
                    <a:pt x="19629" y="9000"/>
                  </a:cubicBezTo>
                  <a:cubicBezTo>
                    <a:pt x="17968" y="7650"/>
                    <a:pt x="14645" y="7200"/>
                    <a:pt x="11322" y="67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6" name="Line"/>
            <p:cNvSpPr/>
            <p:nvPr/>
          </p:nvSpPr>
          <p:spPr>
            <a:xfrm>
              <a:off x="3333750" y="5835650"/>
              <a:ext cx="94308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600" fill="norm" stroke="1" extrusionOk="0">
                  <a:moveTo>
                    <a:pt x="0" y="0"/>
                  </a:moveTo>
                  <a:cubicBezTo>
                    <a:pt x="2400" y="0"/>
                    <a:pt x="4800" y="0"/>
                    <a:pt x="7440" y="635"/>
                  </a:cubicBezTo>
                  <a:cubicBezTo>
                    <a:pt x="10080" y="1271"/>
                    <a:pt x="12960" y="2541"/>
                    <a:pt x="13680" y="4024"/>
                  </a:cubicBezTo>
                  <a:cubicBezTo>
                    <a:pt x="14400" y="5506"/>
                    <a:pt x="12960" y="7200"/>
                    <a:pt x="11760" y="8400"/>
                  </a:cubicBezTo>
                  <a:cubicBezTo>
                    <a:pt x="10560" y="9600"/>
                    <a:pt x="9600" y="10306"/>
                    <a:pt x="10560" y="11294"/>
                  </a:cubicBezTo>
                  <a:cubicBezTo>
                    <a:pt x="11520" y="12282"/>
                    <a:pt x="14400" y="13553"/>
                    <a:pt x="16800" y="15035"/>
                  </a:cubicBezTo>
                  <a:cubicBezTo>
                    <a:pt x="19200" y="16518"/>
                    <a:pt x="21120" y="18212"/>
                    <a:pt x="21360" y="19341"/>
                  </a:cubicBezTo>
                  <a:cubicBezTo>
                    <a:pt x="21600" y="20471"/>
                    <a:pt x="20160" y="21035"/>
                    <a:pt x="187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7" name="Line"/>
            <p:cNvSpPr/>
            <p:nvPr/>
          </p:nvSpPr>
          <p:spPr>
            <a:xfrm>
              <a:off x="3505199" y="5752580"/>
              <a:ext cx="86558" cy="381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510" fill="norm" stroke="1" extrusionOk="0">
                  <a:moveTo>
                    <a:pt x="0" y="1103"/>
                  </a:moveTo>
                  <a:cubicBezTo>
                    <a:pt x="1543" y="626"/>
                    <a:pt x="3086" y="149"/>
                    <a:pt x="5143" y="29"/>
                  </a:cubicBezTo>
                  <a:cubicBezTo>
                    <a:pt x="7200" y="-90"/>
                    <a:pt x="9771" y="149"/>
                    <a:pt x="12086" y="865"/>
                  </a:cubicBezTo>
                  <a:cubicBezTo>
                    <a:pt x="14400" y="1581"/>
                    <a:pt x="16457" y="2774"/>
                    <a:pt x="16971" y="4027"/>
                  </a:cubicBezTo>
                  <a:cubicBezTo>
                    <a:pt x="17486" y="5280"/>
                    <a:pt x="16457" y="6593"/>
                    <a:pt x="15171" y="7488"/>
                  </a:cubicBezTo>
                  <a:cubicBezTo>
                    <a:pt x="13886" y="8383"/>
                    <a:pt x="12343" y="8860"/>
                    <a:pt x="12857" y="9576"/>
                  </a:cubicBezTo>
                  <a:cubicBezTo>
                    <a:pt x="13371" y="10292"/>
                    <a:pt x="15943" y="11247"/>
                    <a:pt x="18000" y="12321"/>
                  </a:cubicBezTo>
                  <a:cubicBezTo>
                    <a:pt x="20057" y="13395"/>
                    <a:pt x="21600" y="14588"/>
                    <a:pt x="20829" y="15901"/>
                  </a:cubicBezTo>
                  <a:cubicBezTo>
                    <a:pt x="20057" y="17214"/>
                    <a:pt x="16971" y="18646"/>
                    <a:pt x="13886" y="19601"/>
                  </a:cubicBezTo>
                  <a:cubicBezTo>
                    <a:pt x="10800" y="20555"/>
                    <a:pt x="7714" y="21033"/>
                    <a:pt x="4629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8" name="Line"/>
            <p:cNvSpPr/>
            <p:nvPr/>
          </p:nvSpPr>
          <p:spPr>
            <a:xfrm>
              <a:off x="1244600" y="6400800"/>
              <a:ext cx="3175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9" name="Line"/>
            <p:cNvSpPr/>
            <p:nvPr/>
          </p:nvSpPr>
          <p:spPr>
            <a:xfrm>
              <a:off x="1263649" y="6565900"/>
              <a:ext cx="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0" name="Line"/>
            <p:cNvSpPr/>
            <p:nvPr/>
          </p:nvSpPr>
          <p:spPr>
            <a:xfrm>
              <a:off x="1289050" y="6686550"/>
              <a:ext cx="1905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1" name="Line"/>
            <p:cNvSpPr/>
            <p:nvPr/>
          </p:nvSpPr>
          <p:spPr>
            <a:xfrm>
              <a:off x="871226" y="6676712"/>
              <a:ext cx="151124" cy="437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373" fill="norm" stroke="1" extrusionOk="0">
                  <a:moveTo>
                    <a:pt x="6119" y="480"/>
                  </a:moveTo>
                  <a:cubicBezTo>
                    <a:pt x="4919" y="170"/>
                    <a:pt x="3719" y="-140"/>
                    <a:pt x="2669" y="67"/>
                  </a:cubicBezTo>
                  <a:cubicBezTo>
                    <a:pt x="1619" y="273"/>
                    <a:pt x="719" y="997"/>
                    <a:pt x="269" y="1617"/>
                  </a:cubicBezTo>
                  <a:cubicBezTo>
                    <a:pt x="-181" y="2237"/>
                    <a:pt x="-181" y="2754"/>
                    <a:pt x="1169" y="3374"/>
                  </a:cubicBezTo>
                  <a:cubicBezTo>
                    <a:pt x="2519" y="3994"/>
                    <a:pt x="5219" y="4717"/>
                    <a:pt x="7319" y="5544"/>
                  </a:cubicBezTo>
                  <a:cubicBezTo>
                    <a:pt x="9419" y="6371"/>
                    <a:pt x="10919" y="7301"/>
                    <a:pt x="12269" y="8490"/>
                  </a:cubicBezTo>
                  <a:cubicBezTo>
                    <a:pt x="13619" y="9678"/>
                    <a:pt x="14819" y="11125"/>
                    <a:pt x="14369" y="12779"/>
                  </a:cubicBezTo>
                  <a:cubicBezTo>
                    <a:pt x="13919" y="14432"/>
                    <a:pt x="11819" y="16293"/>
                    <a:pt x="10469" y="17533"/>
                  </a:cubicBezTo>
                  <a:cubicBezTo>
                    <a:pt x="9119" y="18773"/>
                    <a:pt x="8519" y="19393"/>
                    <a:pt x="8369" y="19961"/>
                  </a:cubicBezTo>
                  <a:cubicBezTo>
                    <a:pt x="8219" y="20530"/>
                    <a:pt x="8519" y="21047"/>
                    <a:pt x="10769" y="21253"/>
                  </a:cubicBezTo>
                  <a:cubicBezTo>
                    <a:pt x="13019" y="21460"/>
                    <a:pt x="17219" y="21357"/>
                    <a:pt x="21419" y="212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2" name="Line"/>
            <p:cNvSpPr/>
            <p:nvPr/>
          </p:nvSpPr>
          <p:spPr>
            <a:xfrm>
              <a:off x="1105845" y="6838950"/>
              <a:ext cx="220511" cy="411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538" fill="norm" stroke="1" extrusionOk="0">
                  <a:moveTo>
                    <a:pt x="1759" y="0"/>
                  </a:moveTo>
                  <a:cubicBezTo>
                    <a:pt x="937" y="332"/>
                    <a:pt x="114" y="665"/>
                    <a:pt x="11" y="1495"/>
                  </a:cubicBezTo>
                  <a:cubicBezTo>
                    <a:pt x="-92" y="2326"/>
                    <a:pt x="525" y="3655"/>
                    <a:pt x="1965" y="4431"/>
                  </a:cubicBezTo>
                  <a:cubicBezTo>
                    <a:pt x="3405" y="5206"/>
                    <a:pt x="5668" y="5428"/>
                    <a:pt x="7725" y="5151"/>
                  </a:cubicBezTo>
                  <a:cubicBezTo>
                    <a:pt x="9782" y="4874"/>
                    <a:pt x="11634" y="4098"/>
                    <a:pt x="12971" y="3212"/>
                  </a:cubicBezTo>
                  <a:cubicBezTo>
                    <a:pt x="14308" y="2326"/>
                    <a:pt x="15131" y="1329"/>
                    <a:pt x="15439" y="1163"/>
                  </a:cubicBezTo>
                  <a:cubicBezTo>
                    <a:pt x="15748" y="997"/>
                    <a:pt x="15542" y="1662"/>
                    <a:pt x="15954" y="3268"/>
                  </a:cubicBezTo>
                  <a:cubicBezTo>
                    <a:pt x="16365" y="4874"/>
                    <a:pt x="17394" y="7422"/>
                    <a:pt x="18422" y="10025"/>
                  </a:cubicBezTo>
                  <a:cubicBezTo>
                    <a:pt x="19451" y="12628"/>
                    <a:pt x="20479" y="15286"/>
                    <a:pt x="20994" y="16948"/>
                  </a:cubicBezTo>
                  <a:cubicBezTo>
                    <a:pt x="21508" y="18609"/>
                    <a:pt x="21508" y="19274"/>
                    <a:pt x="21302" y="19883"/>
                  </a:cubicBezTo>
                  <a:cubicBezTo>
                    <a:pt x="21097" y="20492"/>
                    <a:pt x="20685" y="21046"/>
                    <a:pt x="19862" y="21323"/>
                  </a:cubicBezTo>
                  <a:cubicBezTo>
                    <a:pt x="19039" y="21600"/>
                    <a:pt x="17805" y="21600"/>
                    <a:pt x="15851" y="21378"/>
                  </a:cubicBezTo>
                  <a:cubicBezTo>
                    <a:pt x="13897" y="21157"/>
                    <a:pt x="11222" y="20714"/>
                    <a:pt x="9577" y="20271"/>
                  </a:cubicBezTo>
                  <a:cubicBezTo>
                    <a:pt x="7931" y="19828"/>
                    <a:pt x="7314" y="19385"/>
                    <a:pt x="7211" y="18831"/>
                  </a:cubicBezTo>
                  <a:cubicBezTo>
                    <a:pt x="7108" y="18277"/>
                    <a:pt x="7519" y="17612"/>
                    <a:pt x="7931" y="169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3" name="Line"/>
            <p:cNvSpPr/>
            <p:nvPr/>
          </p:nvSpPr>
          <p:spPr>
            <a:xfrm>
              <a:off x="1372540" y="6946900"/>
              <a:ext cx="87960" cy="108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0897" fill="norm" stroke="1" extrusionOk="0">
                  <a:moveTo>
                    <a:pt x="2857" y="0"/>
                  </a:moveTo>
                  <a:cubicBezTo>
                    <a:pt x="1828" y="4075"/>
                    <a:pt x="800" y="8151"/>
                    <a:pt x="285" y="12023"/>
                  </a:cubicBezTo>
                  <a:cubicBezTo>
                    <a:pt x="-229" y="15894"/>
                    <a:pt x="-229" y="19562"/>
                    <a:pt x="1828" y="20581"/>
                  </a:cubicBezTo>
                  <a:cubicBezTo>
                    <a:pt x="3885" y="21600"/>
                    <a:pt x="8000" y="19970"/>
                    <a:pt x="11600" y="18340"/>
                  </a:cubicBezTo>
                  <a:cubicBezTo>
                    <a:pt x="15200" y="16709"/>
                    <a:pt x="18285" y="15079"/>
                    <a:pt x="21371" y="13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4" name="Line"/>
            <p:cNvSpPr/>
            <p:nvPr/>
          </p:nvSpPr>
          <p:spPr>
            <a:xfrm>
              <a:off x="1450693" y="6985000"/>
              <a:ext cx="9808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400"/>
                    <a:pt x="-1585" y="10800"/>
                    <a:pt x="575" y="14400"/>
                  </a:cubicBezTo>
                  <a:cubicBezTo>
                    <a:pt x="2735" y="18000"/>
                    <a:pt x="11375" y="1980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5" name="Line"/>
            <p:cNvSpPr/>
            <p:nvPr/>
          </p:nvSpPr>
          <p:spPr>
            <a:xfrm>
              <a:off x="1549400" y="7105650"/>
              <a:ext cx="3175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6" name="Line"/>
            <p:cNvSpPr/>
            <p:nvPr/>
          </p:nvSpPr>
          <p:spPr>
            <a:xfrm>
              <a:off x="1774535" y="6729868"/>
              <a:ext cx="73316" cy="359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2" h="21448" fill="norm" stroke="1" extrusionOk="0">
                  <a:moveTo>
                    <a:pt x="11782" y="1204"/>
                  </a:moveTo>
                  <a:cubicBezTo>
                    <a:pt x="11782" y="573"/>
                    <a:pt x="11782" y="-59"/>
                    <a:pt x="10282" y="4"/>
                  </a:cubicBezTo>
                  <a:cubicBezTo>
                    <a:pt x="8782" y="67"/>
                    <a:pt x="5782" y="825"/>
                    <a:pt x="3382" y="1962"/>
                  </a:cubicBezTo>
                  <a:cubicBezTo>
                    <a:pt x="982" y="3099"/>
                    <a:pt x="-818" y="4615"/>
                    <a:pt x="382" y="5878"/>
                  </a:cubicBezTo>
                  <a:cubicBezTo>
                    <a:pt x="1582" y="7141"/>
                    <a:pt x="5782" y="8152"/>
                    <a:pt x="8782" y="8909"/>
                  </a:cubicBezTo>
                  <a:cubicBezTo>
                    <a:pt x="11782" y="9667"/>
                    <a:pt x="13582" y="10173"/>
                    <a:pt x="13282" y="10994"/>
                  </a:cubicBezTo>
                  <a:cubicBezTo>
                    <a:pt x="12982" y="11815"/>
                    <a:pt x="10582" y="12952"/>
                    <a:pt x="9082" y="14215"/>
                  </a:cubicBezTo>
                  <a:cubicBezTo>
                    <a:pt x="7582" y="15478"/>
                    <a:pt x="6982" y="16867"/>
                    <a:pt x="6982" y="17878"/>
                  </a:cubicBezTo>
                  <a:cubicBezTo>
                    <a:pt x="6982" y="18888"/>
                    <a:pt x="7582" y="19520"/>
                    <a:pt x="8782" y="20088"/>
                  </a:cubicBezTo>
                  <a:cubicBezTo>
                    <a:pt x="9982" y="20657"/>
                    <a:pt x="11782" y="21162"/>
                    <a:pt x="13882" y="21352"/>
                  </a:cubicBezTo>
                  <a:cubicBezTo>
                    <a:pt x="15982" y="21541"/>
                    <a:pt x="18382" y="21415"/>
                    <a:pt x="20782" y="21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7" name="Line"/>
            <p:cNvSpPr/>
            <p:nvPr/>
          </p:nvSpPr>
          <p:spPr>
            <a:xfrm>
              <a:off x="1908455" y="6872492"/>
              <a:ext cx="166987" cy="251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216" fill="norm" stroke="1" extrusionOk="0">
                  <a:moveTo>
                    <a:pt x="1989" y="384"/>
                  </a:moveTo>
                  <a:cubicBezTo>
                    <a:pt x="1179" y="1277"/>
                    <a:pt x="369" y="2169"/>
                    <a:pt x="99" y="3062"/>
                  </a:cubicBezTo>
                  <a:cubicBezTo>
                    <a:pt x="-171" y="3954"/>
                    <a:pt x="99" y="4847"/>
                    <a:pt x="1044" y="5382"/>
                  </a:cubicBezTo>
                  <a:cubicBezTo>
                    <a:pt x="1989" y="5918"/>
                    <a:pt x="3609" y="6096"/>
                    <a:pt x="6174" y="5382"/>
                  </a:cubicBezTo>
                  <a:cubicBezTo>
                    <a:pt x="8739" y="4668"/>
                    <a:pt x="12249" y="3062"/>
                    <a:pt x="14409" y="1812"/>
                  </a:cubicBezTo>
                  <a:cubicBezTo>
                    <a:pt x="16569" y="563"/>
                    <a:pt x="17379" y="-330"/>
                    <a:pt x="17649" y="116"/>
                  </a:cubicBezTo>
                  <a:cubicBezTo>
                    <a:pt x="17919" y="563"/>
                    <a:pt x="17649" y="2348"/>
                    <a:pt x="18189" y="5115"/>
                  </a:cubicBezTo>
                  <a:cubicBezTo>
                    <a:pt x="18729" y="7882"/>
                    <a:pt x="20079" y="11630"/>
                    <a:pt x="20754" y="13951"/>
                  </a:cubicBezTo>
                  <a:cubicBezTo>
                    <a:pt x="21429" y="16272"/>
                    <a:pt x="21429" y="17164"/>
                    <a:pt x="21024" y="18057"/>
                  </a:cubicBezTo>
                  <a:cubicBezTo>
                    <a:pt x="20619" y="18949"/>
                    <a:pt x="19809" y="19842"/>
                    <a:pt x="18729" y="20377"/>
                  </a:cubicBezTo>
                  <a:cubicBezTo>
                    <a:pt x="17649" y="20913"/>
                    <a:pt x="16299" y="21091"/>
                    <a:pt x="14949" y="21181"/>
                  </a:cubicBezTo>
                  <a:cubicBezTo>
                    <a:pt x="13599" y="21270"/>
                    <a:pt x="12249" y="21270"/>
                    <a:pt x="11439" y="20110"/>
                  </a:cubicBezTo>
                  <a:cubicBezTo>
                    <a:pt x="10629" y="18949"/>
                    <a:pt x="10359" y="16629"/>
                    <a:pt x="10089" y="14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8" name="Line"/>
            <p:cNvSpPr/>
            <p:nvPr/>
          </p:nvSpPr>
          <p:spPr>
            <a:xfrm>
              <a:off x="2120900" y="6972300"/>
              <a:ext cx="1270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9" name="Line"/>
            <p:cNvSpPr/>
            <p:nvPr/>
          </p:nvSpPr>
          <p:spPr>
            <a:xfrm>
              <a:off x="2222500" y="6965950"/>
              <a:ext cx="3810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0" name="Line"/>
            <p:cNvSpPr/>
            <p:nvPr/>
          </p:nvSpPr>
          <p:spPr>
            <a:xfrm>
              <a:off x="2455005" y="6769100"/>
              <a:ext cx="141690" cy="316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546" fill="norm" stroke="1" extrusionOk="0">
                  <a:moveTo>
                    <a:pt x="361" y="0"/>
                  </a:moveTo>
                  <a:cubicBezTo>
                    <a:pt x="48" y="2016"/>
                    <a:pt x="-265" y="4032"/>
                    <a:pt x="361" y="5256"/>
                  </a:cubicBezTo>
                  <a:cubicBezTo>
                    <a:pt x="987" y="6480"/>
                    <a:pt x="2552" y="6912"/>
                    <a:pt x="4900" y="6840"/>
                  </a:cubicBezTo>
                  <a:cubicBezTo>
                    <a:pt x="7248" y="6768"/>
                    <a:pt x="10378" y="6192"/>
                    <a:pt x="12413" y="5544"/>
                  </a:cubicBezTo>
                  <a:cubicBezTo>
                    <a:pt x="14448" y="4896"/>
                    <a:pt x="15387" y="4176"/>
                    <a:pt x="15857" y="4248"/>
                  </a:cubicBezTo>
                  <a:cubicBezTo>
                    <a:pt x="16326" y="4320"/>
                    <a:pt x="16326" y="5184"/>
                    <a:pt x="17265" y="7272"/>
                  </a:cubicBezTo>
                  <a:cubicBezTo>
                    <a:pt x="18205" y="9360"/>
                    <a:pt x="20083" y="12672"/>
                    <a:pt x="20709" y="15120"/>
                  </a:cubicBezTo>
                  <a:cubicBezTo>
                    <a:pt x="21335" y="17568"/>
                    <a:pt x="20709" y="19152"/>
                    <a:pt x="19457" y="20088"/>
                  </a:cubicBezTo>
                  <a:cubicBezTo>
                    <a:pt x="18205" y="21024"/>
                    <a:pt x="16326" y="21312"/>
                    <a:pt x="14605" y="21456"/>
                  </a:cubicBezTo>
                  <a:cubicBezTo>
                    <a:pt x="12883" y="21600"/>
                    <a:pt x="11318" y="21600"/>
                    <a:pt x="10222" y="21240"/>
                  </a:cubicBezTo>
                  <a:cubicBezTo>
                    <a:pt x="9126" y="20880"/>
                    <a:pt x="8500" y="20160"/>
                    <a:pt x="8344" y="19368"/>
                  </a:cubicBezTo>
                  <a:cubicBezTo>
                    <a:pt x="8187" y="18576"/>
                    <a:pt x="8500" y="17712"/>
                    <a:pt x="8813" y="168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1" name="Line"/>
            <p:cNvSpPr/>
            <p:nvPr/>
          </p:nvSpPr>
          <p:spPr>
            <a:xfrm>
              <a:off x="2622550" y="6905889"/>
              <a:ext cx="120650" cy="88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6" fill="norm" stroke="1" extrusionOk="0">
                  <a:moveTo>
                    <a:pt x="0" y="3705"/>
                  </a:moveTo>
                  <a:cubicBezTo>
                    <a:pt x="1516" y="2198"/>
                    <a:pt x="3032" y="691"/>
                    <a:pt x="4737" y="188"/>
                  </a:cubicBezTo>
                  <a:cubicBezTo>
                    <a:pt x="6442" y="-314"/>
                    <a:pt x="8337" y="188"/>
                    <a:pt x="9284" y="1695"/>
                  </a:cubicBezTo>
                  <a:cubicBezTo>
                    <a:pt x="10232" y="3202"/>
                    <a:pt x="10232" y="5714"/>
                    <a:pt x="9663" y="7974"/>
                  </a:cubicBezTo>
                  <a:cubicBezTo>
                    <a:pt x="9095" y="10235"/>
                    <a:pt x="7958" y="12244"/>
                    <a:pt x="6821" y="14253"/>
                  </a:cubicBezTo>
                  <a:cubicBezTo>
                    <a:pt x="5684" y="16263"/>
                    <a:pt x="4547" y="18272"/>
                    <a:pt x="4926" y="19528"/>
                  </a:cubicBezTo>
                  <a:cubicBezTo>
                    <a:pt x="5305" y="20784"/>
                    <a:pt x="7200" y="21286"/>
                    <a:pt x="10232" y="20784"/>
                  </a:cubicBezTo>
                  <a:cubicBezTo>
                    <a:pt x="13263" y="20281"/>
                    <a:pt x="17432" y="18774"/>
                    <a:pt x="21600" y="17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2" name="Line"/>
            <p:cNvSpPr/>
            <p:nvPr/>
          </p:nvSpPr>
          <p:spPr>
            <a:xfrm>
              <a:off x="2768600" y="6978650"/>
              <a:ext cx="4445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3" name="Line"/>
            <p:cNvSpPr/>
            <p:nvPr/>
          </p:nvSpPr>
          <p:spPr>
            <a:xfrm>
              <a:off x="2892922" y="6800850"/>
              <a:ext cx="128620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600" fill="norm" stroke="1" extrusionOk="0">
                  <a:moveTo>
                    <a:pt x="441" y="0"/>
                  </a:moveTo>
                  <a:cubicBezTo>
                    <a:pt x="92" y="1523"/>
                    <a:pt x="-256" y="3046"/>
                    <a:pt x="267" y="4085"/>
                  </a:cubicBezTo>
                  <a:cubicBezTo>
                    <a:pt x="789" y="5123"/>
                    <a:pt x="2183" y="5677"/>
                    <a:pt x="3925" y="6023"/>
                  </a:cubicBezTo>
                  <a:cubicBezTo>
                    <a:pt x="5667" y="6369"/>
                    <a:pt x="7757" y="6508"/>
                    <a:pt x="9325" y="6300"/>
                  </a:cubicBezTo>
                  <a:cubicBezTo>
                    <a:pt x="10892" y="6092"/>
                    <a:pt x="11938" y="5538"/>
                    <a:pt x="12983" y="4915"/>
                  </a:cubicBezTo>
                  <a:cubicBezTo>
                    <a:pt x="14028" y="4292"/>
                    <a:pt x="15073" y="3600"/>
                    <a:pt x="15770" y="3669"/>
                  </a:cubicBezTo>
                  <a:cubicBezTo>
                    <a:pt x="16467" y="3738"/>
                    <a:pt x="16815" y="4569"/>
                    <a:pt x="17686" y="6923"/>
                  </a:cubicBezTo>
                  <a:cubicBezTo>
                    <a:pt x="18557" y="9277"/>
                    <a:pt x="19950" y="13154"/>
                    <a:pt x="20647" y="15715"/>
                  </a:cubicBezTo>
                  <a:cubicBezTo>
                    <a:pt x="21344" y="18277"/>
                    <a:pt x="21344" y="19523"/>
                    <a:pt x="20647" y="20354"/>
                  </a:cubicBezTo>
                  <a:cubicBezTo>
                    <a:pt x="19950" y="21185"/>
                    <a:pt x="18557" y="21600"/>
                    <a:pt x="17163" y="21600"/>
                  </a:cubicBezTo>
                  <a:cubicBezTo>
                    <a:pt x="15770" y="21600"/>
                    <a:pt x="14376" y="21185"/>
                    <a:pt x="13854" y="20423"/>
                  </a:cubicBezTo>
                  <a:cubicBezTo>
                    <a:pt x="13331" y="19662"/>
                    <a:pt x="13679" y="18554"/>
                    <a:pt x="14028" y="17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4" name="Line"/>
            <p:cNvSpPr/>
            <p:nvPr/>
          </p:nvSpPr>
          <p:spPr>
            <a:xfrm>
              <a:off x="3092450" y="6916158"/>
              <a:ext cx="83095" cy="138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444" fill="norm" stroke="1" extrusionOk="0">
                  <a:moveTo>
                    <a:pt x="0" y="2789"/>
                  </a:moveTo>
                  <a:cubicBezTo>
                    <a:pt x="2160" y="1808"/>
                    <a:pt x="4320" y="826"/>
                    <a:pt x="6750" y="335"/>
                  </a:cubicBezTo>
                  <a:cubicBezTo>
                    <a:pt x="9180" y="-156"/>
                    <a:pt x="11880" y="-156"/>
                    <a:pt x="13770" y="662"/>
                  </a:cubicBezTo>
                  <a:cubicBezTo>
                    <a:pt x="15660" y="1480"/>
                    <a:pt x="16740" y="3117"/>
                    <a:pt x="16200" y="5244"/>
                  </a:cubicBezTo>
                  <a:cubicBezTo>
                    <a:pt x="15660" y="7371"/>
                    <a:pt x="13500" y="9989"/>
                    <a:pt x="13770" y="11299"/>
                  </a:cubicBezTo>
                  <a:cubicBezTo>
                    <a:pt x="14040" y="12608"/>
                    <a:pt x="16740" y="12608"/>
                    <a:pt x="18630" y="13426"/>
                  </a:cubicBezTo>
                  <a:cubicBezTo>
                    <a:pt x="20520" y="14244"/>
                    <a:pt x="21600" y="15880"/>
                    <a:pt x="21060" y="17353"/>
                  </a:cubicBezTo>
                  <a:cubicBezTo>
                    <a:pt x="20520" y="18826"/>
                    <a:pt x="18360" y="20135"/>
                    <a:pt x="16200" y="21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5" name="Line"/>
            <p:cNvSpPr/>
            <p:nvPr/>
          </p:nvSpPr>
          <p:spPr>
            <a:xfrm>
              <a:off x="3232150" y="6799627"/>
              <a:ext cx="88896" cy="293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534" fill="norm" stroke="1" extrusionOk="0">
                  <a:moveTo>
                    <a:pt x="0" y="556"/>
                  </a:moveTo>
                  <a:cubicBezTo>
                    <a:pt x="2512" y="245"/>
                    <a:pt x="5023" y="-66"/>
                    <a:pt x="7284" y="12"/>
                  </a:cubicBezTo>
                  <a:cubicBezTo>
                    <a:pt x="9544" y="89"/>
                    <a:pt x="11553" y="556"/>
                    <a:pt x="13060" y="1566"/>
                  </a:cubicBezTo>
                  <a:cubicBezTo>
                    <a:pt x="14567" y="2576"/>
                    <a:pt x="15572" y="4130"/>
                    <a:pt x="15321" y="5217"/>
                  </a:cubicBezTo>
                  <a:cubicBezTo>
                    <a:pt x="15070" y="6305"/>
                    <a:pt x="13563" y="6927"/>
                    <a:pt x="13312" y="8015"/>
                  </a:cubicBezTo>
                  <a:cubicBezTo>
                    <a:pt x="13060" y="9102"/>
                    <a:pt x="14065" y="10656"/>
                    <a:pt x="15823" y="12133"/>
                  </a:cubicBezTo>
                  <a:cubicBezTo>
                    <a:pt x="17581" y="13609"/>
                    <a:pt x="20093" y="15007"/>
                    <a:pt x="20847" y="16484"/>
                  </a:cubicBezTo>
                  <a:cubicBezTo>
                    <a:pt x="21600" y="17960"/>
                    <a:pt x="20595" y="19514"/>
                    <a:pt x="18586" y="20369"/>
                  </a:cubicBezTo>
                  <a:cubicBezTo>
                    <a:pt x="16577" y="21223"/>
                    <a:pt x="13563" y="21379"/>
                    <a:pt x="10549" y="21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6" name="Line"/>
            <p:cNvSpPr/>
            <p:nvPr/>
          </p:nvSpPr>
          <p:spPr>
            <a:xfrm>
              <a:off x="3403600" y="6680877"/>
              <a:ext cx="99623" cy="462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568" fill="norm" stroke="1" extrusionOk="0">
                  <a:moveTo>
                    <a:pt x="0" y="264"/>
                  </a:moveTo>
                  <a:cubicBezTo>
                    <a:pt x="2250" y="165"/>
                    <a:pt x="4500" y="67"/>
                    <a:pt x="6975" y="17"/>
                  </a:cubicBezTo>
                  <a:cubicBezTo>
                    <a:pt x="9450" y="-32"/>
                    <a:pt x="12150" y="-32"/>
                    <a:pt x="14175" y="757"/>
                  </a:cubicBezTo>
                  <a:cubicBezTo>
                    <a:pt x="16200" y="1546"/>
                    <a:pt x="17550" y="3124"/>
                    <a:pt x="17775" y="4160"/>
                  </a:cubicBezTo>
                  <a:cubicBezTo>
                    <a:pt x="18000" y="5195"/>
                    <a:pt x="17100" y="5689"/>
                    <a:pt x="15750" y="6083"/>
                  </a:cubicBezTo>
                  <a:cubicBezTo>
                    <a:pt x="14400" y="6478"/>
                    <a:pt x="12600" y="6773"/>
                    <a:pt x="11925" y="7415"/>
                  </a:cubicBezTo>
                  <a:cubicBezTo>
                    <a:pt x="11250" y="8056"/>
                    <a:pt x="11700" y="9042"/>
                    <a:pt x="13500" y="10472"/>
                  </a:cubicBezTo>
                  <a:cubicBezTo>
                    <a:pt x="15300" y="11902"/>
                    <a:pt x="18450" y="13776"/>
                    <a:pt x="20025" y="15305"/>
                  </a:cubicBezTo>
                  <a:cubicBezTo>
                    <a:pt x="21600" y="16834"/>
                    <a:pt x="21600" y="18017"/>
                    <a:pt x="19800" y="19004"/>
                  </a:cubicBezTo>
                  <a:cubicBezTo>
                    <a:pt x="18000" y="19990"/>
                    <a:pt x="14400" y="20779"/>
                    <a:pt x="10800" y="215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7" name="Line"/>
            <p:cNvSpPr/>
            <p:nvPr/>
          </p:nvSpPr>
          <p:spPr>
            <a:xfrm>
              <a:off x="3772445" y="5843841"/>
              <a:ext cx="284710" cy="1168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521" fill="norm" stroke="1" extrusionOk="0">
                  <a:moveTo>
                    <a:pt x="7003" y="1253"/>
                  </a:moveTo>
                  <a:cubicBezTo>
                    <a:pt x="7003" y="980"/>
                    <a:pt x="7003" y="707"/>
                    <a:pt x="7238" y="492"/>
                  </a:cubicBezTo>
                  <a:cubicBezTo>
                    <a:pt x="7473" y="278"/>
                    <a:pt x="7942" y="122"/>
                    <a:pt x="9116" y="44"/>
                  </a:cubicBezTo>
                  <a:cubicBezTo>
                    <a:pt x="10290" y="-34"/>
                    <a:pt x="12168" y="-34"/>
                    <a:pt x="14125" y="258"/>
                  </a:cubicBezTo>
                  <a:cubicBezTo>
                    <a:pt x="16081" y="551"/>
                    <a:pt x="18116" y="1136"/>
                    <a:pt x="19446" y="2052"/>
                  </a:cubicBezTo>
                  <a:cubicBezTo>
                    <a:pt x="20777" y="2968"/>
                    <a:pt x="21403" y="4216"/>
                    <a:pt x="20855" y="5444"/>
                  </a:cubicBezTo>
                  <a:cubicBezTo>
                    <a:pt x="20307" y="6672"/>
                    <a:pt x="18586" y="7881"/>
                    <a:pt x="16786" y="8992"/>
                  </a:cubicBezTo>
                  <a:cubicBezTo>
                    <a:pt x="14986" y="10103"/>
                    <a:pt x="13107" y="11117"/>
                    <a:pt x="12325" y="12033"/>
                  </a:cubicBezTo>
                  <a:cubicBezTo>
                    <a:pt x="11542" y="12949"/>
                    <a:pt x="11855" y="13768"/>
                    <a:pt x="13107" y="14606"/>
                  </a:cubicBezTo>
                  <a:cubicBezTo>
                    <a:pt x="14360" y="15445"/>
                    <a:pt x="16551" y="16302"/>
                    <a:pt x="17177" y="17082"/>
                  </a:cubicBezTo>
                  <a:cubicBezTo>
                    <a:pt x="17803" y="17862"/>
                    <a:pt x="16864" y="18564"/>
                    <a:pt x="14125" y="19285"/>
                  </a:cubicBezTo>
                  <a:cubicBezTo>
                    <a:pt x="11386" y="20006"/>
                    <a:pt x="6846" y="20747"/>
                    <a:pt x="4107" y="21137"/>
                  </a:cubicBezTo>
                  <a:cubicBezTo>
                    <a:pt x="1368" y="21527"/>
                    <a:pt x="429" y="21566"/>
                    <a:pt x="116" y="21488"/>
                  </a:cubicBezTo>
                  <a:cubicBezTo>
                    <a:pt x="-197" y="21410"/>
                    <a:pt x="116" y="21215"/>
                    <a:pt x="1133" y="20942"/>
                  </a:cubicBezTo>
                  <a:cubicBezTo>
                    <a:pt x="2151" y="20669"/>
                    <a:pt x="3873" y="20318"/>
                    <a:pt x="5594" y="199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8" name="Line"/>
            <p:cNvSpPr/>
            <p:nvPr/>
          </p:nvSpPr>
          <p:spPr>
            <a:xfrm>
              <a:off x="4183519" y="6470650"/>
              <a:ext cx="966331" cy="91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600" fill="norm" stroke="1" extrusionOk="0">
                  <a:moveTo>
                    <a:pt x="2436" y="16577"/>
                  </a:moveTo>
                  <a:cubicBezTo>
                    <a:pt x="1774" y="16577"/>
                    <a:pt x="1112" y="16577"/>
                    <a:pt x="663" y="17079"/>
                  </a:cubicBezTo>
                  <a:cubicBezTo>
                    <a:pt x="214" y="17581"/>
                    <a:pt x="-22" y="18586"/>
                    <a:pt x="2" y="19591"/>
                  </a:cubicBezTo>
                  <a:cubicBezTo>
                    <a:pt x="25" y="20595"/>
                    <a:pt x="309" y="21600"/>
                    <a:pt x="1254" y="21600"/>
                  </a:cubicBezTo>
                  <a:cubicBezTo>
                    <a:pt x="2199" y="21600"/>
                    <a:pt x="3806" y="20595"/>
                    <a:pt x="5461" y="18084"/>
                  </a:cubicBezTo>
                  <a:cubicBezTo>
                    <a:pt x="7115" y="15572"/>
                    <a:pt x="8817" y="11553"/>
                    <a:pt x="10494" y="8288"/>
                  </a:cubicBezTo>
                  <a:cubicBezTo>
                    <a:pt x="12172" y="5023"/>
                    <a:pt x="13827" y="2512"/>
                    <a:pt x="15670" y="1256"/>
                  </a:cubicBezTo>
                  <a:cubicBezTo>
                    <a:pt x="17513" y="0"/>
                    <a:pt x="19546" y="0"/>
                    <a:pt x="2157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9" name="Line"/>
            <p:cNvSpPr/>
            <p:nvPr/>
          </p:nvSpPr>
          <p:spPr>
            <a:xfrm>
              <a:off x="4945518" y="6374045"/>
              <a:ext cx="178986" cy="223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4" h="21325" fill="norm" stroke="1" extrusionOk="0">
                  <a:moveTo>
                    <a:pt x="2288" y="4368"/>
                  </a:moveTo>
                  <a:cubicBezTo>
                    <a:pt x="1088" y="2955"/>
                    <a:pt x="-112" y="1542"/>
                    <a:pt x="8" y="734"/>
                  </a:cubicBezTo>
                  <a:cubicBezTo>
                    <a:pt x="128" y="-73"/>
                    <a:pt x="1568" y="-275"/>
                    <a:pt x="4808" y="432"/>
                  </a:cubicBezTo>
                  <a:cubicBezTo>
                    <a:pt x="8048" y="1138"/>
                    <a:pt x="13088" y="2753"/>
                    <a:pt x="16448" y="5175"/>
                  </a:cubicBezTo>
                  <a:cubicBezTo>
                    <a:pt x="19808" y="7598"/>
                    <a:pt x="21488" y="10828"/>
                    <a:pt x="19328" y="13654"/>
                  </a:cubicBezTo>
                  <a:cubicBezTo>
                    <a:pt x="17168" y="16480"/>
                    <a:pt x="11168" y="18903"/>
                    <a:pt x="5168" y="21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0" name="Line"/>
            <p:cNvSpPr/>
            <p:nvPr/>
          </p:nvSpPr>
          <p:spPr>
            <a:xfrm>
              <a:off x="4419026" y="6108700"/>
              <a:ext cx="139685" cy="164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8" h="21188" fill="norm" stroke="1" extrusionOk="0">
                  <a:moveTo>
                    <a:pt x="6659" y="0"/>
                  </a:moveTo>
                  <a:cubicBezTo>
                    <a:pt x="5094" y="273"/>
                    <a:pt x="3529" y="547"/>
                    <a:pt x="2120" y="3281"/>
                  </a:cubicBezTo>
                  <a:cubicBezTo>
                    <a:pt x="711" y="6015"/>
                    <a:pt x="-541" y="11210"/>
                    <a:pt x="242" y="14765"/>
                  </a:cubicBezTo>
                  <a:cubicBezTo>
                    <a:pt x="1024" y="18319"/>
                    <a:pt x="3842" y="20233"/>
                    <a:pt x="7442" y="20916"/>
                  </a:cubicBezTo>
                  <a:cubicBezTo>
                    <a:pt x="11042" y="21600"/>
                    <a:pt x="15424" y="21053"/>
                    <a:pt x="17929" y="18592"/>
                  </a:cubicBezTo>
                  <a:cubicBezTo>
                    <a:pt x="20433" y="16132"/>
                    <a:pt x="21059" y="11757"/>
                    <a:pt x="20433" y="9023"/>
                  </a:cubicBezTo>
                  <a:cubicBezTo>
                    <a:pt x="19807" y="6289"/>
                    <a:pt x="17929" y="5195"/>
                    <a:pt x="16207" y="4648"/>
                  </a:cubicBezTo>
                  <a:cubicBezTo>
                    <a:pt x="14485" y="4101"/>
                    <a:pt x="12920" y="4101"/>
                    <a:pt x="12294" y="4238"/>
                  </a:cubicBezTo>
                  <a:cubicBezTo>
                    <a:pt x="11668" y="4375"/>
                    <a:pt x="11981" y="4648"/>
                    <a:pt x="12294" y="49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1" name="Line"/>
            <p:cNvSpPr/>
            <p:nvPr/>
          </p:nvSpPr>
          <p:spPr>
            <a:xfrm>
              <a:off x="4629791" y="6064250"/>
              <a:ext cx="189859" cy="234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513" fill="norm" stroke="1" extrusionOk="0">
                  <a:moveTo>
                    <a:pt x="1367" y="0"/>
                  </a:moveTo>
                  <a:cubicBezTo>
                    <a:pt x="887" y="5643"/>
                    <a:pt x="407" y="11286"/>
                    <a:pt x="167" y="14595"/>
                  </a:cubicBezTo>
                  <a:cubicBezTo>
                    <a:pt x="-73" y="17903"/>
                    <a:pt x="-73" y="18876"/>
                    <a:pt x="287" y="19751"/>
                  </a:cubicBezTo>
                  <a:cubicBezTo>
                    <a:pt x="647" y="20627"/>
                    <a:pt x="1367" y="21405"/>
                    <a:pt x="4367" y="21503"/>
                  </a:cubicBezTo>
                  <a:cubicBezTo>
                    <a:pt x="7367" y="21600"/>
                    <a:pt x="12647" y="21016"/>
                    <a:pt x="15887" y="20627"/>
                  </a:cubicBezTo>
                  <a:cubicBezTo>
                    <a:pt x="19127" y="20238"/>
                    <a:pt x="20327" y="20043"/>
                    <a:pt x="21527" y="19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2" name="Line"/>
            <p:cNvSpPr/>
            <p:nvPr/>
          </p:nvSpPr>
          <p:spPr>
            <a:xfrm>
              <a:off x="4838700" y="6061699"/>
              <a:ext cx="111029" cy="26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466" fill="norm" stroke="1" extrusionOk="0">
                  <a:moveTo>
                    <a:pt x="19200" y="1722"/>
                  </a:moveTo>
                  <a:cubicBezTo>
                    <a:pt x="18000" y="1047"/>
                    <a:pt x="16800" y="372"/>
                    <a:pt x="15200" y="119"/>
                  </a:cubicBezTo>
                  <a:cubicBezTo>
                    <a:pt x="13600" y="-134"/>
                    <a:pt x="11600" y="35"/>
                    <a:pt x="9800" y="457"/>
                  </a:cubicBezTo>
                  <a:cubicBezTo>
                    <a:pt x="8000" y="878"/>
                    <a:pt x="6400" y="1553"/>
                    <a:pt x="6200" y="2735"/>
                  </a:cubicBezTo>
                  <a:cubicBezTo>
                    <a:pt x="6000" y="3916"/>
                    <a:pt x="7200" y="5603"/>
                    <a:pt x="10000" y="7207"/>
                  </a:cubicBezTo>
                  <a:cubicBezTo>
                    <a:pt x="12800" y="8810"/>
                    <a:pt x="17200" y="10329"/>
                    <a:pt x="19400" y="11510"/>
                  </a:cubicBezTo>
                  <a:cubicBezTo>
                    <a:pt x="21600" y="12691"/>
                    <a:pt x="21600" y="13535"/>
                    <a:pt x="18800" y="14716"/>
                  </a:cubicBezTo>
                  <a:cubicBezTo>
                    <a:pt x="16000" y="15897"/>
                    <a:pt x="10400" y="17416"/>
                    <a:pt x="6800" y="18597"/>
                  </a:cubicBezTo>
                  <a:cubicBezTo>
                    <a:pt x="3200" y="19779"/>
                    <a:pt x="1600" y="20622"/>
                    <a:pt x="0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673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5744633" y="6011208"/>
              <a:ext cx="229773" cy="676473"/>
            </a:xfrm>
            <a:prstGeom prst="rect">
              <a:avLst/>
            </a:prstGeom>
            <a:effectLst/>
          </p:spPr>
        </p:pic>
        <p:pic>
          <p:nvPicPr>
            <p:cNvPr id="3675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5989372" y="6242049"/>
              <a:ext cx="101398" cy="145041"/>
            </a:xfrm>
            <a:prstGeom prst="rect">
              <a:avLst/>
            </a:prstGeom>
            <a:effectLst/>
          </p:spPr>
        </p:pic>
        <p:pic>
          <p:nvPicPr>
            <p:cNvPr id="3677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5760822" y="5773098"/>
              <a:ext cx="157379" cy="138752"/>
            </a:xfrm>
            <a:prstGeom prst="rect">
              <a:avLst/>
            </a:prstGeom>
            <a:effectLst/>
          </p:spPr>
        </p:pic>
        <p:pic>
          <p:nvPicPr>
            <p:cNvPr id="3679" name="Line Line" descr="Line Lin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6210299" y="6394450"/>
              <a:ext cx="76201" cy="133350"/>
            </a:xfrm>
            <a:prstGeom prst="rect">
              <a:avLst/>
            </a:prstGeom>
            <a:effectLst/>
          </p:spPr>
        </p:pic>
        <p:pic>
          <p:nvPicPr>
            <p:cNvPr id="3681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6482127" y="5949687"/>
              <a:ext cx="226880" cy="723167"/>
            </a:xfrm>
            <a:prstGeom prst="rect">
              <a:avLst/>
            </a:prstGeom>
            <a:effectLst/>
          </p:spPr>
        </p:pic>
        <p:pic>
          <p:nvPicPr>
            <p:cNvPr id="3683" name="Line Line" descr="Line Lin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6762750" y="6330950"/>
              <a:ext cx="25400" cy="101600"/>
            </a:xfrm>
            <a:prstGeom prst="rect">
              <a:avLst/>
            </a:prstGeom>
            <a:effectLst/>
          </p:spPr>
        </p:pic>
        <p:pic>
          <p:nvPicPr>
            <p:cNvPr id="3685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6737350" y="5721350"/>
              <a:ext cx="88900" cy="184150"/>
            </a:xfrm>
            <a:prstGeom prst="rect">
              <a:avLst/>
            </a:prstGeom>
            <a:effectLst/>
          </p:spPr>
        </p:pic>
        <p:pic>
          <p:nvPicPr>
            <p:cNvPr id="3687" name="Line Line" descr="Line Lin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6953250" y="6394450"/>
              <a:ext cx="133350" cy="146050"/>
            </a:xfrm>
            <a:prstGeom prst="rect">
              <a:avLst/>
            </a:prstGeom>
            <a:effectLst/>
          </p:spPr>
        </p:pic>
        <p:pic>
          <p:nvPicPr>
            <p:cNvPr id="3689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7211155" y="6085681"/>
              <a:ext cx="165720" cy="581819"/>
            </a:xfrm>
            <a:prstGeom prst="rect">
              <a:avLst/>
            </a:prstGeom>
            <a:effectLst/>
          </p:spPr>
        </p:pic>
        <p:pic>
          <p:nvPicPr>
            <p:cNvPr id="3691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7420156" y="6300482"/>
              <a:ext cx="155395" cy="162659"/>
            </a:xfrm>
            <a:prstGeom prst="rect">
              <a:avLst/>
            </a:prstGeom>
            <a:effectLst/>
          </p:spPr>
        </p:pic>
        <p:pic>
          <p:nvPicPr>
            <p:cNvPr id="3693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7185740" y="5888169"/>
              <a:ext cx="135810" cy="176081"/>
            </a:xfrm>
            <a:prstGeom prst="rect">
              <a:avLst/>
            </a:prstGeom>
            <a:effectLst/>
          </p:spPr>
        </p:pic>
        <p:pic>
          <p:nvPicPr>
            <p:cNvPr id="3695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6525449" y="5751101"/>
              <a:ext cx="288101" cy="141699"/>
            </a:xfrm>
            <a:prstGeom prst="rect">
              <a:avLst/>
            </a:prstGeom>
            <a:effectLst/>
          </p:spPr>
        </p:pic>
        <p:pic>
          <p:nvPicPr>
            <p:cNvPr id="3697" name="Line Line" descr="Line Lin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7791450" y="6432550"/>
              <a:ext cx="95250" cy="152400"/>
            </a:xfrm>
            <a:prstGeom prst="rect">
              <a:avLst/>
            </a:prstGeom>
            <a:effectLst/>
          </p:spPr>
        </p:pic>
        <p:pic>
          <p:nvPicPr>
            <p:cNvPr id="3699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7969199" y="6078842"/>
              <a:ext cx="246093" cy="595009"/>
            </a:xfrm>
            <a:prstGeom prst="rect">
              <a:avLst/>
            </a:prstGeom>
            <a:effectLst/>
          </p:spPr>
        </p:pic>
        <p:pic>
          <p:nvPicPr>
            <p:cNvPr id="3701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8248650" y="6286491"/>
              <a:ext cx="103951" cy="165110"/>
            </a:xfrm>
            <a:prstGeom prst="rect">
              <a:avLst/>
            </a:prstGeom>
            <a:effectLst/>
          </p:spPr>
        </p:pic>
        <p:pic>
          <p:nvPicPr>
            <p:cNvPr id="3703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8054715" y="5857086"/>
              <a:ext cx="168536" cy="175415"/>
            </a:xfrm>
            <a:prstGeom prst="rect">
              <a:avLst/>
            </a:prstGeom>
            <a:effectLst/>
          </p:spPr>
        </p:pic>
        <p:pic>
          <p:nvPicPr>
            <p:cNvPr id="3705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9683427" y="3044423"/>
              <a:ext cx="628973" cy="317638"/>
            </a:xfrm>
            <a:prstGeom prst="rect">
              <a:avLst/>
            </a:prstGeom>
            <a:effectLst/>
          </p:spPr>
        </p:pic>
        <p:pic>
          <p:nvPicPr>
            <p:cNvPr id="3707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10579099" y="3079750"/>
              <a:ext cx="127933" cy="229820"/>
            </a:xfrm>
            <a:prstGeom prst="rect">
              <a:avLst/>
            </a:prstGeom>
            <a:effectLst/>
          </p:spPr>
        </p:pic>
        <p:pic>
          <p:nvPicPr>
            <p:cNvPr id="3709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10735733" y="3180236"/>
              <a:ext cx="122767" cy="153514"/>
            </a:xfrm>
            <a:prstGeom prst="rect">
              <a:avLst/>
            </a:prstGeom>
            <a:effectLst/>
          </p:spPr>
        </p:pic>
        <p:pic>
          <p:nvPicPr>
            <p:cNvPr id="3711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11107472" y="2979148"/>
              <a:ext cx="259029" cy="375485"/>
            </a:xfrm>
            <a:prstGeom prst="rect">
              <a:avLst/>
            </a:prstGeom>
            <a:effectLst/>
          </p:spPr>
        </p:pic>
        <p:pic>
          <p:nvPicPr>
            <p:cNvPr id="3713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11358529" y="2961324"/>
              <a:ext cx="851946" cy="488335"/>
            </a:xfrm>
            <a:prstGeom prst="rect">
              <a:avLst/>
            </a:prstGeom>
            <a:effectLst/>
          </p:spPr>
        </p:pic>
        <p:pic>
          <p:nvPicPr>
            <p:cNvPr id="3715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12033249" y="3194049"/>
              <a:ext cx="234951" cy="69851"/>
            </a:xfrm>
            <a:prstGeom prst="rect">
              <a:avLst/>
            </a:prstGeom>
            <a:effectLst/>
          </p:spPr>
        </p:pic>
        <p:pic>
          <p:nvPicPr>
            <p:cNvPr id="3717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6032499" y="4869886"/>
              <a:ext cx="1458768" cy="914965"/>
            </a:xfrm>
            <a:prstGeom prst="rect">
              <a:avLst/>
            </a:prstGeom>
            <a:effectLst/>
          </p:spPr>
        </p:pic>
        <p:pic>
          <p:nvPicPr>
            <p:cNvPr id="3719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6915150" y="4866216"/>
              <a:ext cx="1306546" cy="867835"/>
            </a:xfrm>
            <a:prstGeom prst="rect">
              <a:avLst/>
            </a:prstGeom>
            <a:effectLst/>
          </p:spPr>
        </p:pic>
        <p:pic>
          <p:nvPicPr>
            <p:cNvPr id="3721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7632699" y="4801157"/>
              <a:ext cx="1831944" cy="970994"/>
            </a:xfrm>
            <a:prstGeom prst="rect">
              <a:avLst/>
            </a:prstGeom>
            <a:effectLst/>
          </p:spPr>
        </p:pic>
        <p:pic>
          <p:nvPicPr>
            <p:cNvPr id="3723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8509000" y="4867539"/>
              <a:ext cx="2166481" cy="936361"/>
            </a:xfrm>
            <a:prstGeom prst="rect">
              <a:avLst/>
            </a:prstGeom>
            <a:effectLst/>
          </p:spPr>
        </p:pic>
        <p:sp>
          <p:nvSpPr>
            <p:cNvPr id="3725" name="Line"/>
            <p:cNvSpPr/>
            <p:nvPr/>
          </p:nvSpPr>
          <p:spPr>
            <a:xfrm>
              <a:off x="9124950" y="1201704"/>
              <a:ext cx="369520" cy="525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536" fill="norm" stroke="1" extrusionOk="0">
                  <a:moveTo>
                    <a:pt x="0" y="21536"/>
                  </a:moveTo>
                  <a:cubicBezTo>
                    <a:pt x="1111" y="19367"/>
                    <a:pt x="2222" y="17199"/>
                    <a:pt x="4197" y="14900"/>
                  </a:cubicBezTo>
                  <a:cubicBezTo>
                    <a:pt x="6171" y="12601"/>
                    <a:pt x="9010" y="10172"/>
                    <a:pt x="11541" y="8134"/>
                  </a:cubicBezTo>
                  <a:cubicBezTo>
                    <a:pt x="14071" y="6095"/>
                    <a:pt x="16293" y="4447"/>
                    <a:pt x="17650" y="3319"/>
                  </a:cubicBezTo>
                  <a:cubicBezTo>
                    <a:pt x="19008" y="2191"/>
                    <a:pt x="19502" y="1584"/>
                    <a:pt x="19378" y="1281"/>
                  </a:cubicBezTo>
                  <a:cubicBezTo>
                    <a:pt x="19255" y="977"/>
                    <a:pt x="18514" y="977"/>
                    <a:pt x="17835" y="1064"/>
                  </a:cubicBezTo>
                  <a:cubicBezTo>
                    <a:pt x="17157" y="1150"/>
                    <a:pt x="16539" y="1324"/>
                    <a:pt x="15614" y="1628"/>
                  </a:cubicBezTo>
                  <a:cubicBezTo>
                    <a:pt x="14688" y="1931"/>
                    <a:pt x="13454" y="2365"/>
                    <a:pt x="13083" y="2408"/>
                  </a:cubicBezTo>
                  <a:cubicBezTo>
                    <a:pt x="12713" y="2452"/>
                    <a:pt x="13207" y="2105"/>
                    <a:pt x="14379" y="1628"/>
                  </a:cubicBezTo>
                  <a:cubicBezTo>
                    <a:pt x="15552" y="1150"/>
                    <a:pt x="17403" y="543"/>
                    <a:pt x="18638" y="240"/>
                  </a:cubicBezTo>
                  <a:cubicBezTo>
                    <a:pt x="19872" y="-64"/>
                    <a:pt x="20489" y="-64"/>
                    <a:pt x="20921" y="153"/>
                  </a:cubicBezTo>
                  <a:cubicBezTo>
                    <a:pt x="21353" y="370"/>
                    <a:pt x="21600" y="803"/>
                    <a:pt x="21538" y="1584"/>
                  </a:cubicBezTo>
                  <a:cubicBezTo>
                    <a:pt x="21477" y="2365"/>
                    <a:pt x="21106" y="3493"/>
                    <a:pt x="20921" y="4317"/>
                  </a:cubicBezTo>
                  <a:cubicBezTo>
                    <a:pt x="20736" y="5141"/>
                    <a:pt x="20736" y="5661"/>
                    <a:pt x="20736" y="6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6" name="Line"/>
            <p:cNvSpPr/>
            <p:nvPr/>
          </p:nvSpPr>
          <p:spPr>
            <a:xfrm>
              <a:off x="9717966" y="666318"/>
              <a:ext cx="130884" cy="197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192" fill="norm" stroke="1" extrusionOk="0">
                  <a:moveTo>
                    <a:pt x="15030" y="3457"/>
                  </a:moveTo>
                  <a:cubicBezTo>
                    <a:pt x="14344" y="2320"/>
                    <a:pt x="13658" y="1184"/>
                    <a:pt x="12458" y="501"/>
                  </a:cubicBezTo>
                  <a:cubicBezTo>
                    <a:pt x="11258" y="-181"/>
                    <a:pt x="9544" y="-408"/>
                    <a:pt x="7315" y="1411"/>
                  </a:cubicBezTo>
                  <a:cubicBezTo>
                    <a:pt x="5087" y="3230"/>
                    <a:pt x="2344" y="7095"/>
                    <a:pt x="972" y="10278"/>
                  </a:cubicBezTo>
                  <a:cubicBezTo>
                    <a:pt x="-399" y="13461"/>
                    <a:pt x="-399" y="15963"/>
                    <a:pt x="1487" y="17895"/>
                  </a:cubicBezTo>
                  <a:cubicBezTo>
                    <a:pt x="3372" y="19828"/>
                    <a:pt x="7144" y="21192"/>
                    <a:pt x="10744" y="21192"/>
                  </a:cubicBezTo>
                  <a:cubicBezTo>
                    <a:pt x="14344" y="21192"/>
                    <a:pt x="17772" y="19828"/>
                    <a:pt x="21201" y="18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7" name="Line"/>
            <p:cNvSpPr/>
            <p:nvPr/>
          </p:nvSpPr>
          <p:spPr>
            <a:xfrm>
              <a:off x="9881129" y="685800"/>
              <a:ext cx="96184" cy="78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8" h="21083" fill="norm" stroke="1" extrusionOk="0">
                  <a:moveTo>
                    <a:pt x="13387" y="0"/>
                  </a:moveTo>
                  <a:cubicBezTo>
                    <a:pt x="11137" y="0"/>
                    <a:pt x="8887" y="0"/>
                    <a:pt x="6412" y="2274"/>
                  </a:cubicBezTo>
                  <a:cubicBezTo>
                    <a:pt x="3937" y="4547"/>
                    <a:pt x="1237" y="9095"/>
                    <a:pt x="337" y="12789"/>
                  </a:cubicBezTo>
                  <a:cubicBezTo>
                    <a:pt x="-563" y="16484"/>
                    <a:pt x="337" y="19326"/>
                    <a:pt x="3037" y="20463"/>
                  </a:cubicBezTo>
                  <a:cubicBezTo>
                    <a:pt x="5737" y="21600"/>
                    <a:pt x="10237" y="21032"/>
                    <a:pt x="13387" y="19895"/>
                  </a:cubicBezTo>
                  <a:cubicBezTo>
                    <a:pt x="16537" y="18758"/>
                    <a:pt x="18337" y="17053"/>
                    <a:pt x="19462" y="14495"/>
                  </a:cubicBezTo>
                  <a:cubicBezTo>
                    <a:pt x="20587" y="11937"/>
                    <a:pt x="21037" y="8526"/>
                    <a:pt x="19237" y="5968"/>
                  </a:cubicBezTo>
                  <a:cubicBezTo>
                    <a:pt x="17437" y="3411"/>
                    <a:pt x="13387" y="1705"/>
                    <a:pt x="93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8" name="Line"/>
            <p:cNvSpPr/>
            <p:nvPr/>
          </p:nvSpPr>
          <p:spPr>
            <a:xfrm>
              <a:off x="10026650" y="624003"/>
              <a:ext cx="120650" cy="97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0" fill="norm" stroke="1" extrusionOk="0">
                  <a:moveTo>
                    <a:pt x="0" y="7902"/>
                  </a:moveTo>
                  <a:cubicBezTo>
                    <a:pt x="758" y="10200"/>
                    <a:pt x="1516" y="12498"/>
                    <a:pt x="1705" y="15256"/>
                  </a:cubicBezTo>
                  <a:cubicBezTo>
                    <a:pt x="1895" y="18013"/>
                    <a:pt x="1516" y="21230"/>
                    <a:pt x="1326" y="21230"/>
                  </a:cubicBezTo>
                  <a:cubicBezTo>
                    <a:pt x="1137" y="21230"/>
                    <a:pt x="1137" y="18013"/>
                    <a:pt x="1137" y="15256"/>
                  </a:cubicBezTo>
                  <a:cubicBezTo>
                    <a:pt x="1137" y="12498"/>
                    <a:pt x="1137" y="10200"/>
                    <a:pt x="1705" y="8132"/>
                  </a:cubicBezTo>
                  <a:cubicBezTo>
                    <a:pt x="2274" y="6064"/>
                    <a:pt x="3411" y="4226"/>
                    <a:pt x="4737" y="2617"/>
                  </a:cubicBezTo>
                  <a:cubicBezTo>
                    <a:pt x="6063" y="1009"/>
                    <a:pt x="7579" y="-370"/>
                    <a:pt x="8526" y="90"/>
                  </a:cubicBezTo>
                  <a:cubicBezTo>
                    <a:pt x="9474" y="549"/>
                    <a:pt x="9853" y="2847"/>
                    <a:pt x="10042" y="5145"/>
                  </a:cubicBezTo>
                  <a:cubicBezTo>
                    <a:pt x="10232" y="7443"/>
                    <a:pt x="10232" y="9741"/>
                    <a:pt x="10421" y="9741"/>
                  </a:cubicBezTo>
                  <a:cubicBezTo>
                    <a:pt x="10611" y="9741"/>
                    <a:pt x="10989" y="7443"/>
                    <a:pt x="12316" y="5375"/>
                  </a:cubicBezTo>
                  <a:cubicBezTo>
                    <a:pt x="13642" y="3307"/>
                    <a:pt x="15916" y="1468"/>
                    <a:pt x="17621" y="2617"/>
                  </a:cubicBezTo>
                  <a:cubicBezTo>
                    <a:pt x="19326" y="3766"/>
                    <a:pt x="20463" y="7902"/>
                    <a:pt x="21600" y="12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9" name="Line"/>
            <p:cNvSpPr/>
            <p:nvPr/>
          </p:nvSpPr>
          <p:spPr>
            <a:xfrm>
              <a:off x="10191749" y="615949"/>
              <a:ext cx="190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0" name="Line"/>
            <p:cNvSpPr/>
            <p:nvPr/>
          </p:nvSpPr>
          <p:spPr>
            <a:xfrm>
              <a:off x="10198099" y="544973"/>
              <a:ext cx="234481" cy="316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277" fill="norm" stroke="1" extrusionOk="0">
                  <a:moveTo>
                    <a:pt x="0" y="502"/>
                  </a:moveTo>
                  <a:cubicBezTo>
                    <a:pt x="1168" y="1638"/>
                    <a:pt x="2335" y="2775"/>
                    <a:pt x="2919" y="3130"/>
                  </a:cubicBezTo>
                  <a:cubicBezTo>
                    <a:pt x="3503" y="3486"/>
                    <a:pt x="3503" y="3059"/>
                    <a:pt x="3795" y="2420"/>
                  </a:cubicBezTo>
                  <a:cubicBezTo>
                    <a:pt x="4086" y="1780"/>
                    <a:pt x="4670" y="928"/>
                    <a:pt x="5449" y="715"/>
                  </a:cubicBezTo>
                  <a:cubicBezTo>
                    <a:pt x="6227" y="502"/>
                    <a:pt x="7200" y="928"/>
                    <a:pt x="7978" y="1567"/>
                  </a:cubicBezTo>
                  <a:cubicBezTo>
                    <a:pt x="8757" y="2207"/>
                    <a:pt x="9341" y="3059"/>
                    <a:pt x="9924" y="3770"/>
                  </a:cubicBezTo>
                  <a:cubicBezTo>
                    <a:pt x="10508" y="4480"/>
                    <a:pt x="11092" y="5049"/>
                    <a:pt x="11870" y="5262"/>
                  </a:cubicBezTo>
                  <a:cubicBezTo>
                    <a:pt x="12649" y="5475"/>
                    <a:pt x="13622" y="5333"/>
                    <a:pt x="14400" y="4836"/>
                  </a:cubicBezTo>
                  <a:cubicBezTo>
                    <a:pt x="15178" y="4338"/>
                    <a:pt x="15762" y="3486"/>
                    <a:pt x="16151" y="2491"/>
                  </a:cubicBezTo>
                  <a:cubicBezTo>
                    <a:pt x="16541" y="1496"/>
                    <a:pt x="16735" y="359"/>
                    <a:pt x="16541" y="75"/>
                  </a:cubicBezTo>
                  <a:cubicBezTo>
                    <a:pt x="16346" y="-209"/>
                    <a:pt x="15762" y="359"/>
                    <a:pt x="15762" y="928"/>
                  </a:cubicBezTo>
                  <a:cubicBezTo>
                    <a:pt x="15762" y="1496"/>
                    <a:pt x="16346" y="2065"/>
                    <a:pt x="17319" y="3983"/>
                  </a:cubicBezTo>
                  <a:cubicBezTo>
                    <a:pt x="18292" y="5902"/>
                    <a:pt x="19654" y="9170"/>
                    <a:pt x="20432" y="11586"/>
                  </a:cubicBezTo>
                  <a:cubicBezTo>
                    <a:pt x="21211" y="14002"/>
                    <a:pt x="21405" y="15565"/>
                    <a:pt x="21503" y="16773"/>
                  </a:cubicBezTo>
                  <a:cubicBezTo>
                    <a:pt x="21600" y="17980"/>
                    <a:pt x="21600" y="18833"/>
                    <a:pt x="21211" y="19544"/>
                  </a:cubicBezTo>
                  <a:cubicBezTo>
                    <a:pt x="20822" y="20254"/>
                    <a:pt x="20043" y="20823"/>
                    <a:pt x="19070" y="21107"/>
                  </a:cubicBezTo>
                  <a:cubicBezTo>
                    <a:pt x="18097" y="21391"/>
                    <a:pt x="16930" y="21391"/>
                    <a:pt x="16054" y="20538"/>
                  </a:cubicBezTo>
                  <a:cubicBezTo>
                    <a:pt x="15178" y="19686"/>
                    <a:pt x="14595" y="17980"/>
                    <a:pt x="14011" y="16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1" name="Line"/>
            <p:cNvSpPr/>
            <p:nvPr/>
          </p:nvSpPr>
          <p:spPr>
            <a:xfrm>
              <a:off x="10681088" y="197795"/>
              <a:ext cx="82162" cy="376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444" fill="norm" stroke="1" extrusionOk="0">
                  <a:moveTo>
                    <a:pt x="20961" y="5014"/>
                  </a:moveTo>
                  <a:cubicBezTo>
                    <a:pt x="18261" y="3566"/>
                    <a:pt x="15561" y="2118"/>
                    <a:pt x="13131" y="1213"/>
                  </a:cubicBezTo>
                  <a:cubicBezTo>
                    <a:pt x="10701" y="308"/>
                    <a:pt x="8541" y="-54"/>
                    <a:pt x="6651" y="6"/>
                  </a:cubicBezTo>
                  <a:cubicBezTo>
                    <a:pt x="4761" y="67"/>
                    <a:pt x="3141" y="549"/>
                    <a:pt x="1791" y="2420"/>
                  </a:cubicBezTo>
                  <a:cubicBezTo>
                    <a:pt x="441" y="4290"/>
                    <a:pt x="-639" y="7548"/>
                    <a:pt x="441" y="10263"/>
                  </a:cubicBezTo>
                  <a:cubicBezTo>
                    <a:pt x="1521" y="12978"/>
                    <a:pt x="4761" y="15150"/>
                    <a:pt x="6921" y="16659"/>
                  </a:cubicBezTo>
                  <a:cubicBezTo>
                    <a:pt x="9081" y="18167"/>
                    <a:pt x="10161" y="19012"/>
                    <a:pt x="10971" y="19736"/>
                  </a:cubicBezTo>
                  <a:cubicBezTo>
                    <a:pt x="11781" y="20460"/>
                    <a:pt x="12321" y="21063"/>
                    <a:pt x="11511" y="21305"/>
                  </a:cubicBezTo>
                  <a:cubicBezTo>
                    <a:pt x="10701" y="21546"/>
                    <a:pt x="8541" y="21425"/>
                    <a:pt x="6381" y="21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2" name="Line"/>
            <p:cNvSpPr/>
            <p:nvPr/>
          </p:nvSpPr>
          <p:spPr>
            <a:xfrm>
              <a:off x="10649960" y="393700"/>
              <a:ext cx="164090" cy="153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162" fill="norm" stroke="1" extrusionOk="0">
                  <a:moveTo>
                    <a:pt x="1530" y="14886"/>
                  </a:moveTo>
                  <a:cubicBezTo>
                    <a:pt x="976" y="13427"/>
                    <a:pt x="422" y="11968"/>
                    <a:pt x="145" y="10362"/>
                  </a:cubicBezTo>
                  <a:cubicBezTo>
                    <a:pt x="-132" y="8757"/>
                    <a:pt x="-132" y="7005"/>
                    <a:pt x="1253" y="5838"/>
                  </a:cubicBezTo>
                  <a:cubicBezTo>
                    <a:pt x="2637" y="4670"/>
                    <a:pt x="5406" y="4086"/>
                    <a:pt x="8037" y="5838"/>
                  </a:cubicBezTo>
                  <a:cubicBezTo>
                    <a:pt x="10668" y="7589"/>
                    <a:pt x="13160" y="11676"/>
                    <a:pt x="14268" y="14886"/>
                  </a:cubicBezTo>
                  <a:cubicBezTo>
                    <a:pt x="15376" y="18097"/>
                    <a:pt x="15099" y="20432"/>
                    <a:pt x="14406" y="21016"/>
                  </a:cubicBezTo>
                  <a:cubicBezTo>
                    <a:pt x="13714" y="21600"/>
                    <a:pt x="12606" y="20432"/>
                    <a:pt x="12191" y="17514"/>
                  </a:cubicBezTo>
                  <a:cubicBezTo>
                    <a:pt x="11776" y="14595"/>
                    <a:pt x="12053" y="9924"/>
                    <a:pt x="13714" y="6714"/>
                  </a:cubicBezTo>
                  <a:cubicBezTo>
                    <a:pt x="15376" y="3503"/>
                    <a:pt x="18422" y="1751"/>
                    <a:pt x="214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3" name="Line"/>
            <p:cNvSpPr/>
            <p:nvPr/>
          </p:nvSpPr>
          <p:spPr>
            <a:xfrm>
              <a:off x="10840896" y="406400"/>
              <a:ext cx="68405" cy="72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195" fill="norm" stroke="1" extrusionOk="0">
                  <a:moveTo>
                    <a:pt x="21153" y="3703"/>
                  </a:moveTo>
                  <a:cubicBezTo>
                    <a:pt x="17226" y="2469"/>
                    <a:pt x="13298" y="1234"/>
                    <a:pt x="9698" y="926"/>
                  </a:cubicBezTo>
                  <a:cubicBezTo>
                    <a:pt x="6098" y="617"/>
                    <a:pt x="2826" y="1234"/>
                    <a:pt x="1189" y="4629"/>
                  </a:cubicBezTo>
                  <a:cubicBezTo>
                    <a:pt x="-447" y="8023"/>
                    <a:pt x="-447" y="14194"/>
                    <a:pt x="1517" y="17589"/>
                  </a:cubicBezTo>
                  <a:cubicBezTo>
                    <a:pt x="3480" y="20983"/>
                    <a:pt x="7408" y="21600"/>
                    <a:pt x="10680" y="20983"/>
                  </a:cubicBezTo>
                  <a:cubicBezTo>
                    <a:pt x="13953" y="20366"/>
                    <a:pt x="16571" y="18514"/>
                    <a:pt x="17553" y="14811"/>
                  </a:cubicBezTo>
                  <a:cubicBezTo>
                    <a:pt x="18535" y="11109"/>
                    <a:pt x="17880" y="5554"/>
                    <a:pt x="1722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4" name="Line"/>
            <p:cNvSpPr/>
            <p:nvPr/>
          </p:nvSpPr>
          <p:spPr>
            <a:xfrm>
              <a:off x="10941050" y="353330"/>
              <a:ext cx="199295" cy="110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222" fill="norm" stroke="1" extrusionOk="0">
                  <a:moveTo>
                    <a:pt x="0" y="8996"/>
                  </a:moveTo>
                  <a:cubicBezTo>
                    <a:pt x="682" y="7365"/>
                    <a:pt x="1364" y="5735"/>
                    <a:pt x="2274" y="5124"/>
                  </a:cubicBezTo>
                  <a:cubicBezTo>
                    <a:pt x="3183" y="4513"/>
                    <a:pt x="4320" y="4920"/>
                    <a:pt x="5116" y="6143"/>
                  </a:cubicBezTo>
                  <a:cubicBezTo>
                    <a:pt x="5912" y="7365"/>
                    <a:pt x="6366" y="9403"/>
                    <a:pt x="6707" y="10830"/>
                  </a:cubicBezTo>
                  <a:cubicBezTo>
                    <a:pt x="7048" y="12256"/>
                    <a:pt x="7276" y="13071"/>
                    <a:pt x="7389" y="12460"/>
                  </a:cubicBezTo>
                  <a:cubicBezTo>
                    <a:pt x="7503" y="11848"/>
                    <a:pt x="7503" y="9811"/>
                    <a:pt x="7844" y="7977"/>
                  </a:cubicBezTo>
                  <a:cubicBezTo>
                    <a:pt x="8185" y="6143"/>
                    <a:pt x="8867" y="4513"/>
                    <a:pt x="9322" y="4716"/>
                  </a:cubicBezTo>
                  <a:cubicBezTo>
                    <a:pt x="9777" y="4920"/>
                    <a:pt x="10004" y="6958"/>
                    <a:pt x="10345" y="9199"/>
                  </a:cubicBezTo>
                  <a:cubicBezTo>
                    <a:pt x="10686" y="11441"/>
                    <a:pt x="11141" y="13886"/>
                    <a:pt x="11596" y="13886"/>
                  </a:cubicBezTo>
                  <a:cubicBezTo>
                    <a:pt x="12051" y="13886"/>
                    <a:pt x="12505" y="11441"/>
                    <a:pt x="13074" y="9403"/>
                  </a:cubicBezTo>
                  <a:cubicBezTo>
                    <a:pt x="13642" y="7365"/>
                    <a:pt x="14324" y="5735"/>
                    <a:pt x="15234" y="4105"/>
                  </a:cubicBezTo>
                  <a:cubicBezTo>
                    <a:pt x="16143" y="2475"/>
                    <a:pt x="17280" y="845"/>
                    <a:pt x="18417" y="233"/>
                  </a:cubicBezTo>
                  <a:cubicBezTo>
                    <a:pt x="19554" y="-378"/>
                    <a:pt x="20691" y="30"/>
                    <a:pt x="21145" y="3697"/>
                  </a:cubicBezTo>
                  <a:cubicBezTo>
                    <a:pt x="21600" y="7365"/>
                    <a:pt x="21373" y="14294"/>
                    <a:pt x="21145" y="21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5" name="Line"/>
            <p:cNvSpPr/>
            <p:nvPr/>
          </p:nvSpPr>
          <p:spPr>
            <a:xfrm>
              <a:off x="11627275" y="0"/>
              <a:ext cx="87533" cy="360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509" fill="norm" stroke="1" extrusionOk="0">
                  <a:moveTo>
                    <a:pt x="7611" y="0"/>
                  </a:moveTo>
                  <a:cubicBezTo>
                    <a:pt x="5554" y="2905"/>
                    <a:pt x="3497" y="5811"/>
                    <a:pt x="2211" y="8842"/>
                  </a:cubicBezTo>
                  <a:cubicBezTo>
                    <a:pt x="926" y="11874"/>
                    <a:pt x="411" y="15032"/>
                    <a:pt x="154" y="16926"/>
                  </a:cubicBezTo>
                  <a:cubicBezTo>
                    <a:pt x="-103" y="18821"/>
                    <a:pt x="-103" y="19453"/>
                    <a:pt x="668" y="20021"/>
                  </a:cubicBezTo>
                  <a:cubicBezTo>
                    <a:pt x="1440" y="20589"/>
                    <a:pt x="2983" y="21095"/>
                    <a:pt x="5811" y="21347"/>
                  </a:cubicBezTo>
                  <a:cubicBezTo>
                    <a:pt x="8640" y="21600"/>
                    <a:pt x="12754" y="21600"/>
                    <a:pt x="15840" y="21032"/>
                  </a:cubicBezTo>
                  <a:cubicBezTo>
                    <a:pt x="18926" y="20463"/>
                    <a:pt x="20983" y="19326"/>
                    <a:pt x="21240" y="18505"/>
                  </a:cubicBezTo>
                  <a:cubicBezTo>
                    <a:pt x="21497" y="17684"/>
                    <a:pt x="19954" y="17179"/>
                    <a:pt x="18411" y="166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6" name="Line"/>
            <p:cNvSpPr/>
            <p:nvPr/>
          </p:nvSpPr>
          <p:spPr>
            <a:xfrm>
              <a:off x="11536896" y="146050"/>
              <a:ext cx="280454" cy="154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268" fill="norm" stroke="1" extrusionOk="0">
                  <a:moveTo>
                    <a:pt x="2982" y="10508"/>
                  </a:moveTo>
                  <a:cubicBezTo>
                    <a:pt x="1692" y="9341"/>
                    <a:pt x="403" y="8173"/>
                    <a:pt x="80" y="7151"/>
                  </a:cubicBezTo>
                  <a:cubicBezTo>
                    <a:pt x="-242" y="6130"/>
                    <a:pt x="403" y="5254"/>
                    <a:pt x="2095" y="4816"/>
                  </a:cubicBezTo>
                  <a:cubicBezTo>
                    <a:pt x="3788" y="4378"/>
                    <a:pt x="6528" y="4378"/>
                    <a:pt x="9027" y="6130"/>
                  </a:cubicBezTo>
                  <a:cubicBezTo>
                    <a:pt x="11525" y="7881"/>
                    <a:pt x="13782" y="11384"/>
                    <a:pt x="14991" y="14157"/>
                  </a:cubicBezTo>
                  <a:cubicBezTo>
                    <a:pt x="16200" y="16930"/>
                    <a:pt x="16361" y="18973"/>
                    <a:pt x="16039" y="20141"/>
                  </a:cubicBezTo>
                  <a:cubicBezTo>
                    <a:pt x="15716" y="21308"/>
                    <a:pt x="14910" y="21600"/>
                    <a:pt x="14346" y="20870"/>
                  </a:cubicBezTo>
                  <a:cubicBezTo>
                    <a:pt x="13782" y="20141"/>
                    <a:pt x="13459" y="18389"/>
                    <a:pt x="13459" y="15032"/>
                  </a:cubicBezTo>
                  <a:cubicBezTo>
                    <a:pt x="13459" y="11676"/>
                    <a:pt x="13782" y="6714"/>
                    <a:pt x="15152" y="3941"/>
                  </a:cubicBezTo>
                  <a:cubicBezTo>
                    <a:pt x="16522" y="1168"/>
                    <a:pt x="18940" y="584"/>
                    <a:pt x="2135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7" name="Line"/>
            <p:cNvSpPr/>
            <p:nvPr/>
          </p:nvSpPr>
          <p:spPr>
            <a:xfrm>
              <a:off x="11837041" y="140112"/>
              <a:ext cx="113659" cy="141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0972" fill="norm" stroke="1" extrusionOk="0">
                  <a:moveTo>
                    <a:pt x="14279" y="4635"/>
                  </a:moveTo>
                  <a:cubicBezTo>
                    <a:pt x="13079" y="3383"/>
                    <a:pt x="11879" y="2130"/>
                    <a:pt x="9879" y="1191"/>
                  </a:cubicBezTo>
                  <a:cubicBezTo>
                    <a:pt x="7879" y="252"/>
                    <a:pt x="5079" y="-374"/>
                    <a:pt x="3279" y="252"/>
                  </a:cubicBezTo>
                  <a:cubicBezTo>
                    <a:pt x="1479" y="878"/>
                    <a:pt x="679" y="2756"/>
                    <a:pt x="279" y="5574"/>
                  </a:cubicBezTo>
                  <a:cubicBezTo>
                    <a:pt x="-121" y="8391"/>
                    <a:pt x="-121" y="12148"/>
                    <a:pt x="479" y="14809"/>
                  </a:cubicBezTo>
                  <a:cubicBezTo>
                    <a:pt x="1079" y="17469"/>
                    <a:pt x="2279" y="19035"/>
                    <a:pt x="3879" y="19974"/>
                  </a:cubicBezTo>
                  <a:cubicBezTo>
                    <a:pt x="5479" y="20913"/>
                    <a:pt x="7479" y="21226"/>
                    <a:pt x="9079" y="20756"/>
                  </a:cubicBezTo>
                  <a:cubicBezTo>
                    <a:pt x="10679" y="20287"/>
                    <a:pt x="11879" y="19035"/>
                    <a:pt x="12879" y="17626"/>
                  </a:cubicBezTo>
                  <a:cubicBezTo>
                    <a:pt x="13879" y="16217"/>
                    <a:pt x="14679" y="14652"/>
                    <a:pt x="14879" y="15278"/>
                  </a:cubicBezTo>
                  <a:cubicBezTo>
                    <a:pt x="15079" y="15904"/>
                    <a:pt x="14679" y="18722"/>
                    <a:pt x="15679" y="19191"/>
                  </a:cubicBezTo>
                  <a:cubicBezTo>
                    <a:pt x="16679" y="19661"/>
                    <a:pt x="19079" y="17783"/>
                    <a:pt x="21479" y="15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8" name="Line"/>
            <p:cNvSpPr/>
            <p:nvPr/>
          </p:nvSpPr>
          <p:spPr>
            <a:xfrm>
              <a:off x="11995150" y="190500"/>
              <a:ext cx="1" cy="1016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9" name="Line"/>
            <p:cNvSpPr/>
            <p:nvPr/>
          </p:nvSpPr>
          <p:spPr>
            <a:xfrm>
              <a:off x="11963400" y="114300"/>
              <a:ext cx="127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0" name="Line"/>
            <p:cNvSpPr/>
            <p:nvPr/>
          </p:nvSpPr>
          <p:spPr>
            <a:xfrm>
              <a:off x="12039599" y="130085"/>
              <a:ext cx="76201" cy="149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0" y="6858"/>
                  </a:moveTo>
                  <a:cubicBezTo>
                    <a:pt x="0" y="8379"/>
                    <a:pt x="0" y="9900"/>
                    <a:pt x="1200" y="10053"/>
                  </a:cubicBezTo>
                  <a:cubicBezTo>
                    <a:pt x="2400" y="10205"/>
                    <a:pt x="4800" y="8988"/>
                    <a:pt x="6900" y="7467"/>
                  </a:cubicBezTo>
                  <a:cubicBezTo>
                    <a:pt x="9000" y="5946"/>
                    <a:pt x="10800" y="4120"/>
                    <a:pt x="13200" y="2599"/>
                  </a:cubicBezTo>
                  <a:cubicBezTo>
                    <a:pt x="15600" y="1078"/>
                    <a:pt x="18600" y="-139"/>
                    <a:pt x="20100" y="13"/>
                  </a:cubicBezTo>
                  <a:cubicBezTo>
                    <a:pt x="21600" y="165"/>
                    <a:pt x="21600" y="1686"/>
                    <a:pt x="21600" y="5489"/>
                  </a:cubicBezTo>
                  <a:cubicBezTo>
                    <a:pt x="21600" y="9292"/>
                    <a:pt x="21600" y="15376"/>
                    <a:pt x="21600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1" name="Line"/>
            <p:cNvSpPr/>
            <p:nvPr/>
          </p:nvSpPr>
          <p:spPr>
            <a:xfrm>
              <a:off x="12198350" y="158750"/>
              <a:ext cx="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2" name="Line"/>
            <p:cNvSpPr/>
            <p:nvPr/>
          </p:nvSpPr>
          <p:spPr>
            <a:xfrm>
              <a:off x="12198350" y="88900"/>
              <a:ext cx="63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3" name="Line"/>
            <p:cNvSpPr/>
            <p:nvPr/>
          </p:nvSpPr>
          <p:spPr>
            <a:xfrm>
              <a:off x="12271581" y="107950"/>
              <a:ext cx="66469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600" fill="norm" stroke="1" extrusionOk="0">
                  <a:moveTo>
                    <a:pt x="7022" y="5400"/>
                  </a:moveTo>
                  <a:cubicBezTo>
                    <a:pt x="6347" y="9000"/>
                    <a:pt x="5672" y="12600"/>
                    <a:pt x="4659" y="15480"/>
                  </a:cubicBezTo>
                  <a:cubicBezTo>
                    <a:pt x="3647" y="18360"/>
                    <a:pt x="2297" y="20520"/>
                    <a:pt x="1285" y="20700"/>
                  </a:cubicBezTo>
                  <a:cubicBezTo>
                    <a:pt x="272" y="20880"/>
                    <a:pt x="-403" y="19080"/>
                    <a:pt x="272" y="16020"/>
                  </a:cubicBezTo>
                  <a:cubicBezTo>
                    <a:pt x="947" y="12960"/>
                    <a:pt x="2972" y="8640"/>
                    <a:pt x="5335" y="5400"/>
                  </a:cubicBezTo>
                  <a:cubicBezTo>
                    <a:pt x="7697" y="2160"/>
                    <a:pt x="10397" y="0"/>
                    <a:pt x="12084" y="0"/>
                  </a:cubicBezTo>
                  <a:cubicBezTo>
                    <a:pt x="13772" y="0"/>
                    <a:pt x="14447" y="2160"/>
                    <a:pt x="15797" y="6120"/>
                  </a:cubicBezTo>
                  <a:cubicBezTo>
                    <a:pt x="17147" y="10080"/>
                    <a:pt x="19172" y="15840"/>
                    <a:pt x="211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4" name="Line"/>
            <p:cNvSpPr/>
            <p:nvPr/>
          </p:nvSpPr>
          <p:spPr>
            <a:xfrm>
              <a:off x="12242800" y="95684"/>
              <a:ext cx="203667" cy="408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363" fill="norm" stroke="1" extrusionOk="0">
                  <a:moveTo>
                    <a:pt x="19373" y="3300"/>
                  </a:moveTo>
                  <a:cubicBezTo>
                    <a:pt x="19596" y="2746"/>
                    <a:pt x="19819" y="2192"/>
                    <a:pt x="19596" y="1583"/>
                  </a:cubicBezTo>
                  <a:cubicBezTo>
                    <a:pt x="19373" y="974"/>
                    <a:pt x="18705" y="309"/>
                    <a:pt x="17814" y="88"/>
                  </a:cubicBezTo>
                  <a:cubicBezTo>
                    <a:pt x="16924" y="-134"/>
                    <a:pt x="15810" y="88"/>
                    <a:pt x="14808" y="475"/>
                  </a:cubicBezTo>
                  <a:cubicBezTo>
                    <a:pt x="13806" y="863"/>
                    <a:pt x="12915" y="1417"/>
                    <a:pt x="12359" y="2081"/>
                  </a:cubicBezTo>
                  <a:cubicBezTo>
                    <a:pt x="11802" y="2746"/>
                    <a:pt x="11579" y="3521"/>
                    <a:pt x="11802" y="4131"/>
                  </a:cubicBezTo>
                  <a:cubicBezTo>
                    <a:pt x="12025" y="4740"/>
                    <a:pt x="12693" y="5183"/>
                    <a:pt x="14029" y="5349"/>
                  </a:cubicBezTo>
                  <a:cubicBezTo>
                    <a:pt x="15365" y="5515"/>
                    <a:pt x="17369" y="5404"/>
                    <a:pt x="18371" y="5792"/>
                  </a:cubicBezTo>
                  <a:cubicBezTo>
                    <a:pt x="19373" y="6180"/>
                    <a:pt x="19373" y="7066"/>
                    <a:pt x="19819" y="8838"/>
                  </a:cubicBezTo>
                  <a:cubicBezTo>
                    <a:pt x="20264" y="10611"/>
                    <a:pt x="21155" y="13269"/>
                    <a:pt x="21377" y="15208"/>
                  </a:cubicBezTo>
                  <a:cubicBezTo>
                    <a:pt x="21600" y="17146"/>
                    <a:pt x="21155" y="18364"/>
                    <a:pt x="18148" y="19306"/>
                  </a:cubicBezTo>
                  <a:cubicBezTo>
                    <a:pt x="15142" y="20248"/>
                    <a:pt x="9575" y="20912"/>
                    <a:pt x="6124" y="21189"/>
                  </a:cubicBezTo>
                  <a:cubicBezTo>
                    <a:pt x="2672" y="21466"/>
                    <a:pt x="1336" y="21355"/>
                    <a:pt x="0" y="212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5" name="Line"/>
            <p:cNvSpPr/>
            <p:nvPr/>
          </p:nvSpPr>
          <p:spPr>
            <a:xfrm>
              <a:off x="10245989" y="1027636"/>
              <a:ext cx="86924" cy="147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9" h="20642" fill="norm" stroke="1" extrusionOk="0">
                  <a:moveTo>
                    <a:pt x="8226" y="5475"/>
                  </a:moveTo>
                  <a:cubicBezTo>
                    <a:pt x="8226" y="3108"/>
                    <a:pt x="8226" y="741"/>
                    <a:pt x="7472" y="149"/>
                  </a:cubicBezTo>
                  <a:cubicBezTo>
                    <a:pt x="6719" y="-443"/>
                    <a:pt x="5212" y="741"/>
                    <a:pt x="3705" y="3552"/>
                  </a:cubicBezTo>
                  <a:cubicBezTo>
                    <a:pt x="2198" y="6362"/>
                    <a:pt x="691" y="10801"/>
                    <a:pt x="188" y="13908"/>
                  </a:cubicBezTo>
                  <a:cubicBezTo>
                    <a:pt x="-314" y="17015"/>
                    <a:pt x="188" y="18790"/>
                    <a:pt x="1695" y="19825"/>
                  </a:cubicBezTo>
                  <a:cubicBezTo>
                    <a:pt x="3202" y="20861"/>
                    <a:pt x="5714" y="21157"/>
                    <a:pt x="9230" y="19234"/>
                  </a:cubicBezTo>
                  <a:cubicBezTo>
                    <a:pt x="12746" y="17310"/>
                    <a:pt x="17267" y="13168"/>
                    <a:pt x="19277" y="10357"/>
                  </a:cubicBezTo>
                  <a:cubicBezTo>
                    <a:pt x="21286" y="7546"/>
                    <a:pt x="20784" y="6067"/>
                    <a:pt x="19528" y="4735"/>
                  </a:cubicBezTo>
                  <a:cubicBezTo>
                    <a:pt x="18272" y="3404"/>
                    <a:pt x="16263" y="2220"/>
                    <a:pt x="14505" y="2220"/>
                  </a:cubicBezTo>
                  <a:cubicBezTo>
                    <a:pt x="12746" y="2220"/>
                    <a:pt x="11239" y="3404"/>
                    <a:pt x="9733" y="45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6" name="Line"/>
            <p:cNvSpPr/>
            <p:nvPr/>
          </p:nvSpPr>
          <p:spPr>
            <a:xfrm>
              <a:off x="10337800" y="977900"/>
              <a:ext cx="152400" cy="139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3" fill="norm" stroke="1" extrusionOk="0">
                  <a:moveTo>
                    <a:pt x="0" y="8704"/>
                  </a:moveTo>
                  <a:cubicBezTo>
                    <a:pt x="1500" y="8382"/>
                    <a:pt x="3000" y="8060"/>
                    <a:pt x="4800" y="9510"/>
                  </a:cubicBezTo>
                  <a:cubicBezTo>
                    <a:pt x="6600" y="10961"/>
                    <a:pt x="8700" y="14185"/>
                    <a:pt x="10350" y="16281"/>
                  </a:cubicBezTo>
                  <a:cubicBezTo>
                    <a:pt x="12000" y="18376"/>
                    <a:pt x="13200" y="19343"/>
                    <a:pt x="14550" y="20149"/>
                  </a:cubicBezTo>
                  <a:cubicBezTo>
                    <a:pt x="15900" y="20955"/>
                    <a:pt x="17400" y="21600"/>
                    <a:pt x="18150" y="21116"/>
                  </a:cubicBezTo>
                  <a:cubicBezTo>
                    <a:pt x="18900" y="20633"/>
                    <a:pt x="18900" y="19021"/>
                    <a:pt x="18750" y="15797"/>
                  </a:cubicBezTo>
                  <a:cubicBezTo>
                    <a:pt x="18600" y="12573"/>
                    <a:pt x="18300" y="7737"/>
                    <a:pt x="18750" y="4836"/>
                  </a:cubicBezTo>
                  <a:cubicBezTo>
                    <a:pt x="19200" y="1934"/>
                    <a:pt x="20400" y="96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7" name="Line"/>
            <p:cNvSpPr/>
            <p:nvPr/>
          </p:nvSpPr>
          <p:spPr>
            <a:xfrm>
              <a:off x="10566400" y="960165"/>
              <a:ext cx="44450" cy="151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0" fill="norm" stroke="1" extrusionOk="0">
                  <a:moveTo>
                    <a:pt x="0" y="15794"/>
                  </a:moveTo>
                  <a:cubicBezTo>
                    <a:pt x="4114" y="12539"/>
                    <a:pt x="8229" y="9284"/>
                    <a:pt x="12343" y="6473"/>
                  </a:cubicBezTo>
                  <a:cubicBezTo>
                    <a:pt x="16457" y="3662"/>
                    <a:pt x="20571" y="1295"/>
                    <a:pt x="20057" y="408"/>
                  </a:cubicBezTo>
                  <a:cubicBezTo>
                    <a:pt x="19543" y="-480"/>
                    <a:pt x="14400" y="112"/>
                    <a:pt x="9771" y="1887"/>
                  </a:cubicBezTo>
                  <a:cubicBezTo>
                    <a:pt x="5143" y="3662"/>
                    <a:pt x="1029" y="6621"/>
                    <a:pt x="514" y="9728"/>
                  </a:cubicBezTo>
                  <a:cubicBezTo>
                    <a:pt x="0" y="12835"/>
                    <a:pt x="3086" y="16090"/>
                    <a:pt x="7200" y="18013"/>
                  </a:cubicBezTo>
                  <a:cubicBezTo>
                    <a:pt x="11314" y="19936"/>
                    <a:pt x="16457" y="20528"/>
                    <a:pt x="21600" y="21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8" name="Line"/>
            <p:cNvSpPr/>
            <p:nvPr/>
          </p:nvSpPr>
          <p:spPr>
            <a:xfrm>
              <a:off x="10642600" y="946149"/>
              <a:ext cx="114300" cy="166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2" fill="norm" stroke="1" extrusionOk="0">
                  <a:moveTo>
                    <a:pt x="0" y="9720"/>
                  </a:moveTo>
                  <a:cubicBezTo>
                    <a:pt x="400" y="7830"/>
                    <a:pt x="800" y="5940"/>
                    <a:pt x="2000" y="5130"/>
                  </a:cubicBezTo>
                  <a:cubicBezTo>
                    <a:pt x="3200" y="4320"/>
                    <a:pt x="5200" y="4590"/>
                    <a:pt x="8400" y="6480"/>
                  </a:cubicBezTo>
                  <a:cubicBezTo>
                    <a:pt x="11600" y="8370"/>
                    <a:pt x="16000" y="11880"/>
                    <a:pt x="18400" y="14310"/>
                  </a:cubicBezTo>
                  <a:cubicBezTo>
                    <a:pt x="20800" y="16740"/>
                    <a:pt x="21200" y="18090"/>
                    <a:pt x="20800" y="19305"/>
                  </a:cubicBezTo>
                  <a:cubicBezTo>
                    <a:pt x="20400" y="20520"/>
                    <a:pt x="19200" y="21600"/>
                    <a:pt x="18000" y="21195"/>
                  </a:cubicBezTo>
                  <a:cubicBezTo>
                    <a:pt x="16800" y="20790"/>
                    <a:pt x="15600" y="18900"/>
                    <a:pt x="14800" y="16065"/>
                  </a:cubicBezTo>
                  <a:cubicBezTo>
                    <a:pt x="14000" y="13230"/>
                    <a:pt x="13600" y="9450"/>
                    <a:pt x="14800" y="6615"/>
                  </a:cubicBezTo>
                  <a:cubicBezTo>
                    <a:pt x="16000" y="3780"/>
                    <a:pt x="18800" y="189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9" name="Line"/>
            <p:cNvSpPr/>
            <p:nvPr/>
          </p:nvSpPr>
          <p:spPr>
            <a:xfrm>
              <a:off x="11074399" y="709802"/>
              <a:ext cx="171414" cy="363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310" fill="norm" stroke="1" extrusionOk="0">
                  <a:moveTo>
                    <a:pt x="0" y="5669"/>
                  </a:moveTo>
                  <a:cubicBezTo>
                    <a:pt x="0" y="4924"/>
                    <a:pt x="0" y="4179"/>
                    <a:pt x="2239" y="3124"/>
                  </a:cubicBezTo>
                  <a:cubicBezTo>
                    <a:pt x="4478" y="2069"/>
                    <a:pt x="8956" y="703"/>
                    <a:pt x="12380" y="207"/>
                  </a:cubicBezTo>
                  <a:cubicBezTo>
                    <a:pt x="15805" y="-290"/>
                    <a:pt x="18176" y="82"/>
                    <a:pt x="19624" y="1634"/>
                  </a:cubicBezTo>
                  <a:cubicBezTo>
                    <a:pt x="21073" y="3186"/>
                    <a:pt x="21600" y="5917"/>
                    <a:pt x="21205" y="9393"/>
                  </a:cubicBezTo>
                  <a:cubicBezTo>
                    <a:pt x="20810" y="12869"/>
                    <a:pt x="19493" y="17089"/>
                    <a:pt x="18176" y="21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0" name="Line"/>
            <p:cNvSpPr/>
            <p:nvPr/>
          </p:nvSpPr>
          <p:spPr>
            <a:xfrm>
              <a:off x="11125199" y="901700"/>
              <a:ext cx="1968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87" y="15120"/>
                    <a:pt x="5574" y="8640"/>
                    <a:pt x="9174" y="5040"/>
                  </a:cubicBezTo>
                  <a:cubicBezTo>
                    <a:pt x="12774" y="1440"/>
                    <a:pt x="17187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1" name="Line"/>
            <p:cNvSpPr/>
            <p:nvPr/>
          </p:nvSpPr>
          <p:spPr>
            <a:xfrm>
              <a:off x="11547385" y="757174"/>
              <a:ext cx="98516" cy="198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349" fill="norm" stroke="1" extrusionOk="0">
                  <a:moveTo>
                    <a:pt x="21390" y="5975"/>
                  </a:moveTo>
                  <a:cubicBezTo>
                    <a:pt x="18633" y="3929"/>
                    <a:pt x="15875" y="1882"/>
                    <a:pt x="12888" y="859"/>
                  </a:cubicBezTo>
                  <a:cubicBezTo>
                    <a:pt x="9901" y="-164"/>
                    <a:pt x="6684" y="-164"/>
                    <a:pt x="4156" y="291"/>
                  </a:cubicBezTo>
                  <a:cubicBezTo>
                    <a:pt x="1628" y="745"/>
                    <a:pt x="-210" y="1655"/>
                    <a:pt x="20" y="3019"/>
                  </a:cubicBezTo>
                  <a:cubicBezTo>
                    <a:pt x="250" y="4383"/>
                    <a:pt x="2547" y="6202"/>
                    <a:pt x="6454" y="8476"/>
                  </a:cubicBezTo>
                  <a:cubicBezTo>
                    <a:pt x="10360" y="10750"/>
                    <a:pt x="15875" y="13478"/>
                    <a:pt x="18633" y="15524"/>
                  </a:cubicBezTo>
                  <a:cubicBezTo>
                    <a:pt x="21390" y="17571"/>
                    <a:pt x="21390" y="18935"/>
                    <a:pt x="20241" y="19844"/>
                  </a:cubicBezTo>
                  <a:cubicBezTo>
                    <a:pt x="19092" y="20754"/>
                    <a:pt x="16794" y="21209"/>
                    <a:pt x="14267" y="21322"/>
                  </a:cubicBezTo>
                  <a:cubicBezTo>
                    <a:pt x="11739" y="21436"/>
                    <a:pt x="8981" y="21209"/>
                    <a:pt x="7833" y="20072"/>
                  </a:cubicBezTo>
                  <a:cubicBezTo>
                    <a:pt x="6684" y="18935"/>
                    <a:pt x="7143" y="16889"/>
                    <a:pt x="7603" y="14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2" name="Line"/>
            <p:cNvSpPr/>
            <p:nvPr/>
          </p:nvSpPr>
          <p:spPr>
            <a:xfrm>
              <a:off x="11687799" y="791738"/>
              <a:ext cx="351801" cy="160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306" fill="norm" stroke="1" extrusionOk="0">
                  <a:moveTo>
                    <a:pt x="4424" y="2792"/>
                  </a:moveTo>
                  <a:cubicBezTo>
                    <a:pt x="4036" y="1670"/>
                    <a:pt x="3648" y="548"/>
                    <a:pt x="3195" y="407"/>
                  </a:cubicBezTo>
                  <a:cubicBezTo>
                    <a:pt x="2743" y="267"/>
                    <a:pt x="2225" y="1109"/>
                    <a:pt x="1708" y="2231"/>
                  </a:cubicBezTo>
                  <a:cubicBezTo>
                    <a:pt x="1190" y="3353"/>
                    <a:pt x="673" y="4755"/>
                    <a:pt x="350" y="6158"/>
                  </a:cubicBezTo>
                  <a:cubicBezTo>
                    <a:pt x="26" y="7561"/>
                    <a:pt x="-103" y="8963"/>
                    <a:pt x="91" y="10085"/>
                  </a:cubicBezTo>
                  <a:cubicBezTo>
                    <a:pt x="285" y="11207"/>
                    <a:pt x="802" y="12049"/>
                    <a:pt x="1320" y="11909"/>
                  </a:cubicBezTo>
                  <a:cubicBezTo>
                    <a:pt x="1837" y="11768"/>
                    <a:pt x="2354" y="10646"/>
                    <a:pt x="2872" y="9524"/>
                  </a:cubicBezTo>
                  <a:cubicBezTo>
                    <a:pt x="3389" y="8402"/>
                    <a:pt x="3907" y="7280"/>
                    <a:pt x="4165" y="7420"/>
                  </a:cubicBezTo>
                  <a:cubicBezTo>
                    <a:pt x="4424" y="7561"/>
                    <a:pt x="4424" y="8963"/>
                    <a:pt x="4489" y="10366"/>
                  </a:cubicBezTo>
                  <a:cubicBezTo>
                    <a:pt x="4553" y="11768"/>
                    <a:pt x="4683" y="13171"/>
                    <a:pt x="5006" y="14293"/>
                  </a:cubicBezTo>
                  <a:cubicBezTo>
                    <a:pt x="5329" y="15415"/>
                    <a:pt x="5847" y="16257"/>
                    <a:pt x="6429" y="15836"/>
                  </a:cubicBezTo>
                  <a:cubicBezTo>
                    <a:pt x="7011" y="15415"/>
                    <a:pt x="7657" y="13732"/>
                    <a:pt x="8046" y="12189"/>
                  </a:cubicBezTo>
                  <a:cubicBezTo>
                    <a:pt x="8434" y="10646"/>
                    <a:pt x="8563" y="9244"/>
                    <a:pt x="8822" y="7561"/>
                  </a:cubicBezTo>
                  <a:cubicBezTo>
                    <a:pt x="9080" y="5877"/>
                    <a:pt x="9468" y="3914"/>
                    <a:pt x="9727" y="3633"/>
                  </a:cubicBezTo>
                  <a:cubicBezTo>
                    <a:pt x="9986" y="3353"/>
                    <a:pt x="10115" y="4755"/>
                    <a:pt x="10244" y="6158"/>
                  </a:cubicBezTo>
                  <a:cubicBezTo>
                    <a:pt x="10374" y="7561"/>
                    <a:pt x="10503" y="8963"/>
                    <a:pt x="10568" y="11067"/>
                  </a:cubicBezTo>
                  <a:cubicBezTo>
                    <a:pt x="10632" y="13171"/>
                    <a:pt x="10632" y="15976"/>
                    <a:pt x="10632" y="16397"/>
                  </a:cubicBezTo>
                  <a:cubicBezTo>
                    <a:pt x="10632" y="16818"/>
                    <a:pt x="10632" y="14854"/>
                    <a:pt x="10891" y="12329"/>
                  </a:cubicBezTo>
                  <a:cubicBezTo>
                    <a:pt x="11150" y="9805"/>
                    <a:pt x="11667" y="6719"/>
                    <a:pt x="12120" y="4475"/>
                  </a:cubicBezTo>
                  <a:cubicBezTo>
                    <a:pt x="12572" y="2231"/>
                    <a:pt x="12960" y="828"/>
                    <a:pt x="13478" y="267"/>
                  </a:cubicBezTo>
                  <a:cubicBezTo>
                    <a:pt x="13995" y="-294"/>
                    <a:pt x="14642" y="-13"/>
                    <a:pt x="15224" y="1529"/>
                  </a:cubicBezTo>
                  <a:cubicBezTo>
                    <a:pt x="15806" y="3072"/>
                    <a:pt x="16323" y="5877"/>
                    <a:pt x="16517" y="7981"/>
                  </a:cubicBezTo>
                  <a:cubicBezTo>
                    <a:pt x="16711" y="10085"/>
                    <a:pt x="16582" y="11488"/>
                    <a:pt x="16647" y="11488"/>
                  </a:cubicBezTo>
                  <a:cubicBezTo>
                    <a:pt x="16711" y="11488"/>
                    <a:pt x="16970" y="10085"/>
                    <a:pt x="17552" y="8823"/>
                  </a:cubicBezTo>
                  <a:cubicBezTo>
                    <a:pt x="18134" y="7561"/>
                    <a:pt x="19040" y="6438"/>
                    <a:pt x="19492" y="6579"/>
                  </a:cubicBezTo>
                  <a:cubicBezTo>
                    <a:pt x="19945" y="6719"/>
                    <a:pt x="19945" y="8122"/>
                    <a:pt x="20010" y="10225"/>
                  </a:cubicBezTo>
                  <a:cubicBezTo>
                    <a:pt x="20074" y="12329"/>
                    <a:pt x="20204" y="15135"/>
                    <a:pt x="20462" y="17098"/>
                  </a:cubicBezTo>
                  <a:cubicBezTo>
                    <a:pt x="20721" y="19062"/>
                    <a:pt x="21109" y="20184"/>
                    <a:pt x="21497" y="21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3" name="Line"/>
            <p:cNvSpPr/>
            <p:nvPr/>
          </p:nvSpPr>
          <p:spPr>
            <a:xfrm>
              <a:off x="12099660" y="626099"/>
              <a:ext cx="335757" cy="471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010" fill="norm" stroke="1" extrusionOk="0">
                  <a:moveTo>
                    <a:pt x="1443" y="9452"/>
                  </a:moveTo>
                  <a:cubicBezTo>
                    <a:pt x="1172" y="11904"/>
                    <a:pt x="900" y="14356"/>
                    <a:pt x="628" y="16762"/>
                  </a:cubicBezTo>
                  <a:cubicBezTo>
                    <a:pt x="357" y="19167"/>
                    <a:pt x="85" y="21525"/>
                    <a:pt x="17" y="20912"/>
                  </a:cubicBezTo>
                  <a:cubicBezTo>
                    <a:pt x="-51" y="20299"/>
                    <a:pt x="85" y="16715"/>
                    <a:pt x="424" y="13649"/>
                  </a:cubicBezTo>
                  <a:cubicBezTo>
                    <a:pt x="764" y="10584"/>
                    <a:pt x="1307" y="8037"/>
                    <a:pt x="1783" y="6480"/>
                  </a:cubicBezTo>
                  <a:cubicBezTo>
                    <a:pt x="2258" y="4924"/>
                    <a:pt x="2666" y="4358"/>
                    <a:pt x="3141" y="4217"/>
                  </a:cubicBezTo>
                  <a:cubicBezTo>
                    <a:pt x="3617" y="4075"/>
                    <a:pt x="4160" y="4358"/>
                    <a:pt x="4772" y="5632"/>
                  </a:cubicBezTo>
                  <a:cubicBezTo>
                    <a:pt x="5383" y="6905"/>
                    <a:pt x="6062" y="9169"/>
                    <a:pt x="6198" y="10819"/>
                  </a:cubicBezTo>
                  <a:cubicBezTo>
                    <a:pt x="6334" y="12470"/>
                    <a:pt x="5926" y="13508"/>
                    <a:pt x="5451" y="14215"/>
                  </a:cubicBezTo>
                  <a:cubicBezTo>
                    <a:pt x="4975" y="14922"/>
                    <a:pt x="4432" y="15300"/>
                    <a:pt x="3889" y="15347"/>
                  </a:cubicBezTo>
                  <a:cubicBezTo>
                    <a:pt x="3345" y="15394"/>
                    <a:pt x="2802" y="15111"/>
                    <a:pt x="2462" y="13979"/>
                  </a:cubicBezTo>
                  <a:cubicBezTo>
                    <a:pt x="2123" y="12847"/>
                    <a:pt x="1987" y="10866"/>
                    <a:pt x="2326" y="8603"/>
                  </a:cubicBezTo>
                  <a:cubicBezTo>
                    <a:pt x="2666" y="6339"/>
                    <a:pt x="3481" y="3792"/>
                    <a:pt x="4092" y="2330"/>
                  </a:cubicBezTo>
                  <a:cubicBezTo>
                    <a:pt x="4704" y="868"/>
                    <a:pt x="5111" y="491"/>
                    <a:pt x="5655" y="255"/>
                  </a:cubicBezTo>
                  <a:cubicBezTo>
                    <a:pt x="6198" y="19"/>
                    <a:pt x="6877" y="-75"/>
                    <a:pt x="7421" y="66"/>
                  </a:cubicBezTo>
                  <a:cubicBezTo>
                    <a:pt x="7964" y="208"/>
                    <a:pt x="8372" y="585"/>
                    <a:pt x="8643" y="2189"/>
                  </a:cubicBezTo>
                  <a:cubicBezTo>
                    <a:pt x="8915" y="3792"/>
                    <a:pt x="9051" y="6622"/>
                    <a:pt x="9119" y="8273"/>
                  </a:cubicBezTo>
                  <a:cubicBezTo>
                    <a:pt x="9187" y="9923"/>
                    <a:pt x="9187" y="10395"/>
                    <a:pt x="9458" y="10772"/>
                  </a:cubicBezTo>
                  <a:cubicBezTo>
                    <a:pt x="9730" y="11149"/>
                    <a:pt x="10274" y="11432"/>
                    <a:pt x="10749" y="11291"/>
                  </a:cubicBezTo>
                  <a:cubicBezTo>
                    <a:pt x="11224" y="11149"/>
                    <a:pt x="11632" y="10584"/>
                    <a:pt x="12040" y="9970"/>
                  </a:cubicBezTo>
                  <a:cubicBezTo>
                    <a:pt x="12447" y="9357"/>
                    <a:pt x="12855" y="8697"/>
                    <a:pt x="13126" y="7990"/>
                  </a:cubicBezTo>
                  <a:cubicBezTo>
                    <a:pt x="13398" y="7282"/>
                    <a:pt x="13534" y="6528"/>
                    <a:pt x="13262" y="6386"/>
                  </a:cubicBezTo>
                  <a:cubicBezTo>
                    <a:pt x="12991" y="6245"/>
                    <a:pt x="12311" y="6716"/>
                    <a:pt x="11904" y="7424"/>
                  </a:cubicBezTo>
                  <a:cubicBezTo>
                    <a:pt x="11496" y="8131"/>
                    <a:pt x="11360" y="9074"/>
                    <a:pt x="11360" y="9782"/>
                  </a:cubicBezTo>
                  <a:cubicBezTo>
                    <a:pt x="11360" y="10489"/>
                    <a:pt x="11496" y="10961"/>
                    <a:pt x="11836" y="11338"/>
                  </a:cubicBezTo>
                  <a:cubicBezTo>
                    <a:pt x="12175" y="11715"/>
                    <a:pt x="12719" y="11998"/>
                    <a:pt x="13534" y="11904"/>
                  </a:cubicBezTo>
                  <a:cubicBezTo>
                    <a:pt x="14349" y="11810"/>
                    <a:pt x="15436" y="11338"/>
                    <a:pt x="16387" y="10584"/>
                  </a:cubicBezTo>
                  <a:cubicBezTo>
                    <a:pt x="17338" y="9829"/>
                    <a:pt x="18153" y="8791"/>
                    <a:pt x="18764" y="7848"/>
                  </a:cubicBezTo>
                  <a:cubicBezTo>
                    <a:pt x="19375" y="6905"/>
                    <a:pt x="19783" y="6056"/>
                    <a:pt x="19987" y="5867"/>
                  </a:cubicBezTo>
                  <a:cubicBezTo>
                    <a:pt x="20191" y="5679"/>
                    <a:pt x="20191" y="6150"/>
                    <a:pt x="20530" y="7235"/>
                  </a:cubicBezTo>
                  <a:cubicBezTo>
                    <a:pt x="20870" y="8320"/>
                    <a:pt x="21549" y="10018"/>
                    <a:pt x="21549" y="11338"/>
                  </a:cubicBezTo>
                  <a:cubicBezTo>
                    <a:pt x="21549" y="12659"/>
                    <a:pt x="20870" y="13602"/>
                    <a:pt x="19647" y="13885"/>
                  </a:cubicBezTo>
                  <a:cubicBezTo>
                    <a:pt x="18424" y="14168"/>
                    <a:pt x="16658" y="13791"/>
                    <a:pt x="14892" y="13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4" name="Line"/>
            <p:cNvSpPr/>
            <p:nvPr/>
          </p:nvSpPr>
          <p:spPr>
            <a:xfrm>
              <a:off x="7785100" y="4705350"/>
              <a:ext cx="2349500" cy="1041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4" y="176"/>
                    <a:pt x="428" y="351"/>
                    <a:pt x="827" y="659"/>
                  </a:cubicBezTo>
                  <a:cubicBezTo>
                    <a:pt x="1226" y="966"/>
                    <a:pt x="1810" y="1405"/>
                    <a:pt x="2442" y="1976"/>
                  </a:cubicBezTo>
                  <a:cubicBezTo>
                    <a:pt x="3075" y="2546"/>
                    <a:pt x="3756" y="3249"/>
                    <a:pt x="4466" y="3929"/>
                  </a:cubicBezTo>
                  <a:cubicBezTo>
                    <a:pt x="5176" y="4610"/>
                    <a:pt x="5916" y="5268"/>
                    <a:pt x="6636" y="5905"/>
                  </a:cubicBezTo>
                  <a:cubicBezTo>
                    <a:pt x="7356" y="6541"/>
                    <a:pt x="8056" y="7156"/>
                    <a:pt x="8757" y="7815"/>
                  </a:cubicBezTo>
                  <a:cubicBezTo>
                    <a:pt x="9457" y="8473"/>
                    <a:pt x="10158" y="9176"/>
                    <a:pt x="10868" y="9856"/>
                  </a:cubicBezTo>
                  <a:cubicBezTo>
                    <a:pt x="11578" y="10537"/>
                    <a:pt x="12298" y="11195"/>
                    <a:pt x="12999" y="11832"/>
                  </a:cubicBezTo>
                  <a:cubicBezTo>
                    <a:pt x="13699" y="12468"/>
                    <a:pt x="14381" y="13083"/>
                    <a:pt x="15081" y="13763"/>
                  </a:cubicBezTo>
                  <a:cubicBezTo>
                    <a:pt x="15782" y="14444"/>
                    <a:pt x="16502" y="15190"/>
                    <a:pt x="17105" y="15871"/>
                  </a:cubicBezTo>
                  <a:cubicBezTo>
                    <a:pt x="17708" y="16551"/>
                    <a:pt x="18195" y="17166"/>
                    <a:pt x="18739" y="17824"/>
                  </a:cubicBezTo>
                  <a:cubicBezTo>
                    <a:pt x="19284" y="18483"/>
                    <a:pt x="19888" y="19185"/>
                    <a:pt x="20364" y="19800"/>
                  </a:cubicBezTo>
                  <a:cubicBezTo>
                    <a:pt x="20841" y="20415"/>
                    <a:pt x="21191" y="20941"/>
                    <a:pt x="21376" y="21227"/>
                  </a:cubicBezTo>
                  <a:cubicBezTo>
                    <a:pt x="21561" y="21512"/>
                    <a:pt x="21581" y="2155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5" name="Line"/>
            <p:cNvSpPr/>
            <p:nvPr/>
          </p:nvSpPr>
          <p:spPr>
            <a:xfrm>
              <a:off x="10045699" y="5568950"/>
              <a:ext cx="140310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600" fill="norm" stroke="1" extrusionOk="0">
                  <a:moveTo>
                    <a:pt x="7624" y="0"/>
                  </a:moveTo>
                  <a:cubicBezTo>
                    <a:pt x="9212" y="0"/>
                    <a:pt x="10800" y="0"/>
                    <a:pt x="13024" y="1265"/>
                  </a:cubicBezTo>
                  <a:cubicBezTo>
                    <a:pt x="15247" y="2530"/>
                    <a:pt x="18106" y="5059"/>
                    <a:pt x="19694" y="7784"/>
                  </a:cubicBezTo>
                  <a:cubicBezTo>
                    <a:pt x="21282" y="10508"/>
                    <a:pt x="21600" y="13427"/>
                    <a:pt x="20012" y="15762"/>
                  </a:cubicBezTo>
                  <a:cubicBezTo>
                    <a:pt x="18424" y="18097"/>
                    <a:pt x="14929" y="19849"/>
                    <a:pt x="11276" y="20724"/>
                  </a:cubicBezTo>
                  <a:cubicBezTo>
                    <a:pt x="7624" y="21600"/>
                    <a:pt x="3812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6" name="Line"/>
            <p:cNvSpPr/>
            <p:nvPr/>
          </p:nvSpPr>
          <p:spPr>
            <a:xfrm>
              <a:off x="10577962" y="5391150"/>
              <a:ext cx="102738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600" fill="norm" stroke="1" extrusionOk="0">
                  <a:moveTo>
                    <a:pt x="8008" y="0"/>
                  </a:moveTo>
                  <a:cubicBezTo>
                    <a:pt x="4984" y="4376"/>
                    <a:pt x="1960" y="8753"/>
                    <a:pt x="664" y="11859"/>
                  </a:cubicBezTo>
                  <a:cubicBezTo>
                    <a:pt x="-632" y="14965"/>
                    <a:pt x="-200" y="16800"/>
                    <a:pt x="3472" y="18212"/>
                  </a:cubicBezTo>
                  <a:cubicBezTo>
                    <a:pt x="7144" y="19624"/>
                    <a:pt x="14056" y="20612"/>
                    <a:pt x="209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7" name="Line"/>
            <p:cNvSpPr/>
            <p:nvPr/>
          </p:nvSpPr>
          <p:spPr>
            <a:xfrm>
              <a:off x="10502900" y="5549900"/>
              <a:ext cx="260350" cy="98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6" fill="norm" stroke="1" extrusionOk="0">
                  <a:moveTo>
                    <a:pt x="0" y="2700"/>
                  </a:moveTo>
                  <a:cubicBezTo>
                    <a:pt x="1932" y="1350"/>
                    <a:pt x="3863" y="0"/>
                    <a:pt x="6498" y="675"/>
                  </a:cubicBezTo>
                  <a:cubicBezTo>
                    <a:pt x="9132" y="1350"/>
                    <a:pt x="12468" y="4050"/>
                    <a:pt x="14400" y="6300"/>
                  </a:cubicBezTo>
                  <a:cubicBezTo>
                    <a:pt x="16332" y="8550"/>
                    <a:pt x="16859" y="10350"/>
                    <a:pt x="17210" y="12375"/>
                  </a:cubicBezTo>
                  <a:cubicBezTo>
                    <a:pt x="17561" y="14400"/>
                    <a:pt x="17737" y="16650"/>
                    <a:pt x="17473" y="18450"/>
                  </a:cubicBezTo>
                  <a:cubicBezTo>
                    <a:pt x="17210" y="20250"/>
                    <a:pt x="16507" y="21600"/>
                    <a:pt x="16068" y="20475"/>
                  </a:cubicBezTo>
                  <a:cubicBezTo>
                    <a:pt x="15629" y="19350"/>
                    <a:pt x="15454" y="15750"/>
                    <a:pt x="15541" y="12825"/>
                  </a:cubicBezTo>
                  <a:cubicBezTo>
                    <a:pt x="15629" y="9900"/>
                    <a:pt x="15980" y="7650"/>
                    <a:pt x="17034" y="5625"/>
                  </a:cubicBezTo>
                  <a:cubicBezTo>
                    <a:pt x="18088" y="3600"/>
                    <a:pt x="19844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8" name="Line"/>
            <p:cNvSpPr/>
            <p:nvPr/>
          </p:nvSpPr>
          <p:spPr>
            <a:xfrm>
              <a:off x="10795557" y="5530239"/>
              <a:ext cx="126443" cy="160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0760" fill="norm" stroke="1" extrusionOk="0">
                  <a:moveTo>
                    <a:pt x="16105" y="4180"/>
                  </a:moveTo>
                  <a:cubicBezTo>
                    <a:pt x="15025" y="2813"/>
                    <a:pt x="13945" y="1446"/>
                    <a:pt x="12505" y="626"/>
                  </a:cubicBezTo>
                  <a:cubicBezTo>
                    <a:pt x="11065" y="-195"/>
                    <a:pt x="9265" y="-468"/>
                    <a:pt x="7105" y="1446"/>
                  </a:cubicBezTo>
                  <a:cubicBezTo>
                    <a:pt x="4945" y="3360"/>
                    <a:pt x="2425" y="7461"/>
                    <a:pt x="1165" y="10332"/>
                  </a:cubicBezTo>
                  <a:cubicBezTo>
                    <a:pt x="-95" y="13203"/>
                    <a:pt x="-95" y="14843"/>
                    <a:pt x="85" y="16347"/>
                  </a:cubicBezTo>
                  <a:cubicBezTo>
                    <a:pt x="265" y="17851"/>
                    <a:pt x="625" y="19218"/>
                    <a:pt x="1705" y="20038"/>
                  </a:cubicBezTo>
                  <a:cubicBezTo>
                    <a:pt x="2785" y="20859"/>
                    <a:pt x="4585" y="21132"/>
                    <a:pt x="6385" y="20038"/>
                  </a:cubicBezTo>
                  <a:cubicBezTo>
                    <a:pt x="8185" y="18945"/>
                    <a:pt x="9985" y="16484"/>
                    <a:pt x="11425" y="14023"/>
                  </a:cubicBezTo>
                  <a:cubicBezTo>
                    <a:pt x="12865" y="11562"/>
                    <a:pt x="13945" y="9102"/>
                    <a:pt x="14665" y="9102"/>
                  </a:cubicBezTo>
                  <a:cubicBezTo>
                    <a:pt x="15385" y="9102"/>
                    <a:pt x="15745" y="11562"/>
                    <a:pt x="16825" y="13340"/>
                  </a:cubicBezTo>
                  <a:cubicBezTo>
                    <a:pt x="17905" y="15117"/>
                    <a:pt x="19705" y="16210"/>
                    <a:pt x="21505" y="17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9" name="Line"/>
            <p:cNvSpPr/>
            <p:nvPr/>
          </p:nvSpPr>
          <p:spPr>
            <a:xfrm>
              <a:off x="10972800" y="5581650"/>
              <a:ext cx="2540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0" name="Line"/>
            <p:cNvSpPr/>
            <p:nvPr/>
          </p:nvSpPr>
          <p:spPr>
            <a:xfrm>
              <a:off x="10972799" y="5511799"/>
              <a:ext cx="12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1" name="Line"/>
            <p:cNvSpPr/>
            <p:nvPr/>
          </p:nvSpPr>
          <p:spPr>
            <a:xfrm>
              <a:off x="11007473" y="5535513"/>
              <a:ext cx="98677" cy="9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009" fill="norm" stroke="1" extrusionOk="0">
                  <a:moveTo>
                    <a:pt x="6259" y="391"/>
                  </a:moveTo>
                  <a:cubicBezTo>
                    <a:pt x="4880" y="5300"/>
                    <a:pt x="3502" y="10209"/>
                    <a:pt x="2353" y="14136"/>
                  </a:cubicBezTo>
                  <a:cubicBezTo>
                    <a:pt x="1204" y="18064"/>
                    <a:pt x="285" y="21009"/>
                    <a:pt x="55" y="21009"/>
                  </a:cubicBezTo>
                  <a:cubicBezTo>
                    <a:pt x="-175" y="21009"/>
                    <a:pt x="285" y="18064"/>
                    <a:pt x="2123" y="14136"/>
                  </a:cubicBezTo>
                  <a:cubicBezTo>
                    <a:pt x="3961" y="10209"/>
                    <a:pt x="7178" y="5300"/>
                    <a:pt x="9936" y="2600"/>
                  </a:cubicBezTo>
                  <a:cubicBezTo>
                    <a:pt x="12693" y="-100"/>
                    <a:pt x="14991" y="-591"/>
                    <a:pt x="16370" y="636"/>
                  </a:cubicBezTo>
                  <a:cubicBezTo>
                    <a:pt x="17748" y="1864"/>
                    <a:pt x="18208" y="4809"/>
                    <a:pt x="18897" y="8245"/>
                  </a:cubicBezTo>
                  <a:cubicBezTo>
                    <a:pt x="19587" y="11682"/>
                    <a:pt x="20506" y="15609"/>
                    <a:pt x="21425" y="19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2" name="Line"/>
            <p:cNvSpPr/>
            <p:nvPr/>
          </p:nvSpPr>
          <p:spPr>
            <a:xfrm>
              <a:off x="11131549" y="5503197"/>
              <a:ext cx="240122" cy="283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284" fill="norm" stroke="1" extrusionOk="0">
                  <a:moveTo>
                    <a:pt x="0" y="6363"/>
                  </a:moveTo>
                  <a:cubicBezTo>
                    <a:pt x="568" y="6998"/>
                    <a:pt x="1137" y="7633"/>
                    <a:pt x="1421" y="8348"/>
                  </a:cubicBezTo>
                  <a:cubicBezTo>
                    <a:pt x="1705" y="9063"/>
                    <a:pt x="1705" y="9857"/>
                    <a:pt x="1611" y="9857"/>
                  </a:cubicBezTo>
                  <a:cubicBezTo>
                    <a:pt x="1516" y="9857"/>
                    <a:pt x="1326" y="9063"/>
                    <a:pt x="1232" y="7713"/>
                  </a:cubicBezTo>
                  <a:cubicBezTo>
                    <a:pt x="1137" y="6363"/>
                    <a:pt x="1137" y="4457"/>
                    <a:pt x="1232" y="3107"/>
                  </a:cubicBezTo>
                  <a:cubicBezTo>
                    <a:pt x="1326" y="1757"/>
                    <a:pt x="1516" y="963"/>
                    <a:pt x="2084" y="566"/>
                  </a:cubicBezTo>
                  <a:cubicBezTo>
                    <a:pt x="2653" y="169"/>
                    <a:pt x="3600" y="169"/>
                    <a:pt x="4358" y="486"/>
                  </a:cubicBezTo>
                  <a:cubicBezTo>
                    <a:pt x="5116" y="804"/>
                    <a:pt x="5684" y="1439"/>
                    <a:pt x="6347" y="1439"/>
                  </a:cubicBezTo>
                  <a:cubicBezTo>
                    <a:pt x="7011" y="1439"/>
                    <a:pt x="7768" y="804"/>
                    <a:pt x="8621" y="407"/>
                  </a:cubicBezTo>
                  <a:cubicBezTo>
                    <a:pt x="9474" y="10"/>
                    <a:pt x="10421" y="-149"/>
                    <a:pt x="11084" y="169"/>
                  </a:cubicBezTo>
                  <a:cubicBezTo>
                    <a:pt x="11747" y="486"/>
                    <a:pt x="12126" y="1280"/>
                    <a:pt x="12695" y="2472"/>
                  </a:cubicBezTo>
                  <a:cubicBezTo>
                    <a:pt x="13263" y="3663"/>
                    <a:pt x="14021" y="5251"/>
                    <a:pt x="14874" y="6204"/>
                  </a:cubicBezTo>
                  <a:cubicBezTo>
                    <a:pt x="15726" y="7157"/>
                    <a:pt x="16674" y="7475"/>
                    <a:pt x="17432" y="7316"/>
                  </a:cubicBezTo>
                  <a:cubicBezTo>
                    <a:pt x="18189" y="7157"/>
                    <a:pt x="18758" y="6522"/>
                    <a:pt x="19137" y="5807"/>
                  </a:cubicBezTo>
                  <a:cubicBezTo>
                    <a:pt x="19516" y="5092"/>
                    <a:pt x="19705" y="4298"/>
                    <a:pt x="19421" y="3425"/>
                  </a:cubicBezTo>
                  <a:cubicBezTo>
                    <a:pt x="19137" y="2551"/>
                    <a:pt x="18379" y="1598"/>
                    <a:pt x="18189" y="1598"/>
                  </a:cubicBezTo>
                  <a:cubicBezTo>
                    <a:pt x="18000" y="1598"/>
                    <a:pt x="18379" y="2551"/>
                    <a:pt x="19042" y="5172"/>
                  </a:cubicBezTo>
                  <a:cubicBezTo>
                    <a:pt x="19705" y="7792"/>
                    <a:pt x="20653" y="12080"/>
                    <a:pt x="21126" y="14701"/>
                  </a:cubicBezTo>
                  <a:cubicBezTo>
                    <a:pt x="21600" y="17322"/>
                    <a:pt x="21600" y="18275"/>
                    <a:pt x="21221" y="19069"/>
                  </a:cubicBezTo>
                  <a:cubicBezTo>
                    <a:pt x="20842" y="19863"/>
                    <a:pt x="20084" y="20498"/>
                    <a:pt x="19232" y="20895"/>
                  </a:cubicBezTo>
                  <a:cubicBezTo>
                    <a:pt x="18379" y="21292"/>
                    <a:pt x="17432" y="21451"/>
                    <a:pt x="16768" y="21054"/>
                  </a:cubicBezTo>
                  <a:cubicBezTo>
                    <a:pt x="16105" y="20657"/>
                    <a:pt x="15726" y="19704"/>
                    <a:pt x="15347" y="18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3" name="Line"/>
            <p:cNvSpPr/>
            <p:nvPr/>
          </p:nvSpPr>
          <p:spPr>
            <a:xfrm>
              <a:off x="11711134" y="5464110"/>
              <a:ext cx="137966" cy="132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0793" fill="norm" stroke="1" extrusionOk="0">
                  <a:moveTo>
                    <a:pt x="21013" y="8484"/>
                  </a:moveTo>
                  <a:cubicBezTo>
                    <a:pt x="18434" y="5494"/>
                    <a:pt x="15855" y="2503"/>
                    <a:pt x="13759" y="1007"/>
                  </a:cubicBezTo>
                  <a:cubicBezTo>
                    <a:pt x="11664" y="-488"/>
                    <a:pt x="10052" y="-488"/>
                    <a:pt x="7634" y="2170"/>
                  </a:cubicBezTo>
                  <a:cubicBezTo>
                    <a:pt x="5216" y="4829"/>
                    <a:pt x="1992" y="10146"/>
                    <a:pt x="703" y="13635"/>
                  </a:cubicBezTo>
                  <a:cubicBezTo>
                    <a:pt x="-587" y="17124"/>
                    <a:pt x="58" y="18786"/>
                    <a:pt x="1347" y="19783"/>
                  </a:cubicBezTo>
                  <a:cubicBezTo>
                    <a:pt x="2637" y="20780"/>
                    <a:pt x="4571" y="21112"/>
                    <a:pt x="6828" y="20447"/>
                  </a:cubicBezTo>
                  <a:cubicBezTo>
                    <a:pt x="9085" y="19783"/>
                    <a:pt x="11664" y="18121"/>
                    <a:pt x="12631" y="15297"/>
                  </a:cubicBezTo>
                  <a:cubicBezTo>
                    <a:pt x="13598" y="12472"/>
                    <a:pt x="12953" y="8484"/>
                    <a:pt x="12309" y="4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4" name="Line"/>
            <p:cNvSpPr/>
            <p:nvPr/>
          </p:nvSpPr>
          <p:spPr>
            <a:xfrm>
              <a:off x="11804650" y="5492750"/>
              <a:ext cx="171450" cy="86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25" fill="norm" stroke="1" extrusionOk="0">
                  <a:moveTo>
                    <a:pt x="0" y="1507"/>
                  </a:moveTo>
                  <a:cubicBezTo>
                    <a:pt x="1333" y="1507"/>
                    <a:pt x="2667" y="1507"/>
                    <a:pt x="3867" y="2512"/>
                  </a:cubicBezTo>
                  <a:cubicBezTo>
                    <a:pt x="5067" y="3516"/>
                    <a:pt x="6133" y="5526"/>
                    <a:pt x="7067" y="9042"/>
                  </a:cubicBezTo>
                  <a:cubicBezTo>
                    <a:pt x="8000" y="12558"/>
                    <a:pt x="8800" y="17581"/>
                    <a:pt x="9867" y="19591"/>
                  </a:cubicBezTo>
                  <a:cubicBezTo>
                    <a:pt x="10933" y="21600"/>
                    <a:pt x="12267" y="20595"/>
                    <a:pt x="13867" y="17330"/>
                  </a:cubicBezTo>
                  <a:cubicBezTo>
                    <a:pt x="15467" y="14065"/>
                    <a:pt x="17333" y="8540"/>
                    <a:pt x="18667" y="5274"/>
                  </a:cubicBezTo>
                  <a:cubicBezTo>
                    <a:pt x="20000" y="2009"/>
                    <a:pt x="20800" y="100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5" name="Line"/>
            <p:cNvSpPr/>
            <p:nvPr/>
          </p:nvSpPr>
          <p:spPr>
            <a:xfrm>
              <a:off x="11966323" y="5475146"/>
              <a:ext cx="225677" cy="146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389" fill="norm" stroke="1" extrusionOk="0">
                  <a:moveTo>
                    <a:pt x="932" y="3492"/>
                  </a:moveTo>
                  <a:cubicBezTo>
                    <a:pt x="1336" y="5035"/>
                    <a:pt x="1740" y="6578"/>
                    <a:pt x="2446" y="7349"/>
                  </a:cubicBezTo>
                  <a:cubicBezTo>
                    <a:pt x="3153" y="8120"/>
                    <a:pt x="4162" y="8120"/>
                    <a:pt x="5172" y="7658"/>
                  </a:cubicBezTo>
                  <a:cubicBezTo>
                    <a:pt x="6181" y="7195"/>
                    <a:pt x="7190" y="6269"/>
                    <a:pt x="7897" y="4880"/>
                  </a:cubicBezTo>
                  <a:cubicBezTo>
                    <a:pt x="8603" y="3492"/>
                    <a:pt x="9007" y="1640"/>
                    <a:pt x="8704" y="715"/>
                  </a:cubicBezTo>
                  <a:cubicBezTo>
                    <a:pt x="8402" y="-211"/>
                    <a:pt x="7392" y="-211"/>
                    <a:pt x="5979" y="560"/>
                  </a:cubicBezTo>
                  <a:cubicBezTo>
                    <a:pt x="4566" y="1332"/>
                    <a:pt x="2749" y="2875"/>
                    <a:pt x="1639" y="5189"/>
                  </a:cubicBezTo>
                  <a:cubicBezTo>
                    <a:pt x="529" y="7503"/>
                    <a:pt x="125" y="10589"/>
                    <a:pt x="24" y="12903"/>
                  </a:cubicBezTo>
                  <a:cubicBezTo>
                    <a:pt x="-77" y="15218"/>
                    <a:pt x="125" y="16760"/>
                    <a:pt x="932" y="17532"/>
                  </a:cubicBezTo>
                  <a:cubicBezTo>
                    <a:pt x="1740" y="18303"/>
                    <a:pt x="3153" y="18303"/>
                    <a:pt x="4970" y="16606"/>
                  </a:cubicBezTo>
                  <a:cubicBezTo>
                    <a:pt x="6787" y="14909"/>
                    <a:pt x="9007" y="11515"/>
                    <a:pt x="10420" y="9200"/>
                  </a:cubicBezTo>
                  <a:cubicBezTo>
                    <a:pt x="11833" y="6886"/>
                    <a:pt x="12439" y="5652"/>
                    <a:pt x="12944" y="5806"/>
                  </a:cubicBezTo>
                  <a:cubicBezTo>
                    <a:pt x="13448" y="5960"/>
                    <a:pt x="13852" y="7503"/>
                    <a:pt x="14054" y="9818"/>
                  </a:cubicBezTo>
                  <a:cubicBezTo>
                    <a:pt x="14256" y="12132"/>
                    <a:pt x="14256" y="15218"/>
                    <a:pt x="14155" y="17532"/>
                  </a:cubicBezTo>
                  <a:cubicBezTo>
                    <a:pt x="14054" y="19846"/>
                    <a:pt x="13852" y="21389"/>
                    <a:pt x="13549" y="21389"/>
                  </a:cubicBezTo>
                  <a:cubicBezTo>
                    <a:pt x="13246" y="21389"/>
                    <a:pt x="12843" y="19846"/>
                    <a:pt x="12944" y="16915"/>
                  </a:cubicBezTo>
                  <a:cubicBezTo>
                    <a:pt x="13044" y="13983"/>
                    <a:pt x="13650" y="9663"/>
                    <a:pt x="15164" y="7349"/>
                  </a:cubicBezTo>
                  <a:cubicBezTo>
                    <a:pt x="16678" y="5035"/>
                    <a:pt x="19101" y="4726"/>
                    <a:pt x="21523" y="4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6" name="Line"/>
            <p:cNvSpPr/>
            <p:nvPr/>
          </p:nvSpPr>
          <p:spPr>
            <a:xfrm>
              <a:off x="10960534" y="5842425"/>
              <a:ext cx="101166" cy="295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511" fill="norm" stroke="1" extrusionOk="0">
                  <a:moveTo>
                    <a:pt x="21069" y="1358"/>
                  </a:moveTo>
                  <a:cubicBezTo>
                    <a:pt x="19306" y="895"/>
                    <a:pt x="17542" y="432"/>
                    <a:pt x="15338" y="200"/>
                  </a:cubicBezTo>
                  <a:cubicBezTo>
                    <a:pt x="13134" y="-31"/>
                    <a:pt x="10489" y="-31"/>
                    <a:pt x="8065" y="46"/>
                  </a:cubicBezTo>
                  <a:cubicBezTo>
                    <a:pt x="5640" y="123"/>
                    <a:pt x="3436" y="278"/>
                    <a:pt x="2114" y="740"/>
                  </a:cubicBezTo>
                  <a:cubicBezTo>
                    <a:pt x="791" y="1203"/>
                    <a:pt x="351" y="1975"/>
                    <a:pt x="1453" y="3595"/>
                  </a:cubicBezTo>
                  <a:cubicBezTo>
                    <a:pt x="2555" y="5215"/>
                    <a:pt x="5200" y="7683"/>
                    <a:pt x="8065" y="9920"/>
                  </a:cubicBezTo>
                  <a:cubicBezTo>
                    <a:pt x="10930" y="12158"/>
                    <a:pt x="14016" y="14163"/>
                    <a:pt x="15559" y="15629"/>
                  </a:cubicBezTo>
                  <a:cubicBezTo>
                    <a:pt x="17102" y="17095"/>
                    <a:pt x="17102" y="18020"/>
                    <a:pt x="16661" y="18869"/>
                  </a:cubicBezTo>
                  <a:cubicBezTo>
                    <a:pt x="16220" y="19718"/>
                    <a:pt x="15338" y="20489"/>
                    <a:pt x="13796" y="20952"/>
                  </a:cubicBezTo>
                  <a:cubicBezTo>
                    <a:pt x="12253" y="21415"/>
                    <a:pt x="10049" y="21569"/>
                    <a:pt x="7845" y="21492"/>
                  </a:cubicBezTo>
                  <a:cubicBezTo>
                    <a:pt x="5640" y="21415"/>
                    <a:pt x="3436" y="21106"/>
                    <a:pt x="1893" y="20103"/>
                  </a:cubicBezTo>
                  <a:cubicBezTo>
                    <a:pt x="351" y="19100"/>
                    <a:pt x="-531" y="17403"/>
                    <a:pt x="351" y="15243"/>
                  </a:cubicBezTo>
                  <a:cubicBezTo>
                    <a:pt x="1232" y="13083"/>
                    <a:pt x="3877" y="10460"/>
                    <a:pt x="6742" y="8532"/>
                  </a:cubicBezTo>
                  <a:cubicBezTo>
                    <a:pt x="9608" y="6603"/>
                    <a:pt x="12693" y="5369"/>
                    <a:pt x="14677" y="4289"/>
                  </a:cubicBezTo>
                  <a:cubicBezTo>
                    <a:pt x="16661" y="3209"/>
                    <a:pt x="17542" y="2283"/>
                    <a:pt x="16881" y="1898"/>
                  </a:cubicBezTo>
                  <a:cubicBezTo>
                    <a:pt x="16220" y="1512"/>
                    <a:pt x="14016" y="1666"/>
                    <a:pt x="12693" y="2129"/>
                  </a:cubicBezTo>
                  <a:cubicBezTo>
                    <a:pt x="11371" y="2592"/>
                    <a:pt x="10930" y="3363"/>
                    <a:pt x="10489" y="4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7" name="Line"/>
            <p:cNvSpPr/>
            <p:nvPr/>
          </p:nvSpPr>
          <p:spPr>
            <a:xfrm>
              <a:off x="11290300" y="5943049"/>
              <a:ext cx="133350" cy="204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21600" y="3364"/>
                  </a:moveTo>
                  <a:cubicBezTo>
                    <a:pt x="20229" y="2482"/>
                    <a:pt x="18857" y="1600"/>
                    <a:pt x="17314" y="939"/>
                  </a:cubicBezTo>
                  <a:cubicBezTo>
                    <a:pt x="15771" y="278"/>
                    <a:pt x="14057" y="-163"/>
                    <a:pt x="12686" y="57"/>
                  </a:cubicBezTo>
                  <a:cubicBezTo>
                    <a:pt x="11314" y="278"/>
                    <a:pt x="10286" y="1159"/>
                    <a:pt x="10286" y="2813"/>
                  </a:cubicBezTo>
                  <a:cubicBezTo>
                    <a:pt x="10286" y="4466"/>
                    <a:pt x="11314" y="6890"/>
                    <a:pt x="13200" y="9315"/>
                  </a:cubicBezTo>
                  <a:cubicBezTo>
                    <a:pt x="15086" y="11739"/>
                    <a:pt x="17829" y="14164"/>
                    <a:pt x="19200" y="15927"/>
                  </a:cubicBezTo>
                  <a:cubicBezTo>
                    <a:pt x="20571" y="17690"/>
                    <a:pt x="20571" y="18792"/>
                    <a:pt x="18171" y="19674"/>
                  </a:cubicBezTo>
                  <a:cubicBezTo>
                    <a:pt x="15771" y="20555"/>
                    <a:pt x="10971" y="21217"/>
                    <a:pt x="7543" y="21327"/>
                  </a:cubicBezTo>
                  <a:cubicBezTo>
                    <a:pt x="4114" y="21437"/>
                    <a:pt x="2057" y="20996"/>
                    <a:pt x="1029" y="20115"/>
                  </a:cubicBezTo>
                  <a:cubicBezTo>
                    <a:pt x="0" y="19233"/>
                    <a:pt x="0" y="17910"/>
                    <a:pt x="0" y="165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8" name="Line"/>
            <p:cNvSpPr/>
            <p:nvPr/>
          </p:nvSpPr>
          <p:spPr>
            <a:xfrm>
              <a:off x="11444421" y="5991769"/>
              <a:ext cx="157030" cy="167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131" fill="norm" stroke="1" extrusionOk="0">
                  <a:moveTo>
                    <a:pt x="21366" y="1131"/>
                  </a:moveTo>
                  <a:cubicBezTo>
                    <a:pt x="18198" y="331"/>
                    <a:pt x="15030" y="-469"/>
                    <a:pt x="11718" y="331"/>
                  </a:cubicBezTo>
                  <a:cubicBezTo>
                    <a:pt x="8406" y="1131"/>
                    <a:pt x="4950" y="3531"/>
                    <a:pt x="2790" y="6331"/>
                  </a:cubicBezTo>
                  <a:cubicBezTo>
                    <a:pt x="630" y="9131"/>
                    <a:pt x="-234" y="12331"/>
                    <a:pt x="54" y="14198"/>
                  </a:cubicBezTo>
                  <a:cubicBezTo>
                    <a:pt x="342" y="16064"/>
                    <a:pt x="1782" y="16598"/>
                    <a:pt x="3942" y="16198"/>
                  </a:cubicBezTo>
                  <a:cubicBezTo>
                    <a:pt x="6102" y="15798"/>
                    <a:pt x="8982" y="14464"/>
                    <a:pt x="10854" y="13131"/>
                  </a:cubicBezTo>
                  <a:cubicBezTo>
                    <a:pt x="12726" y="11798"/>
                    <a:pt x="13590" y="10464"/>
                    <a:pt x="14886" y="8998"/>
                  </a:cubicBezTo>
                  <a:cubicBezTo>
                    <a:pt x="16182" y="7531"/>
                    <a:pt x="17910" y="5931"/>
                    <a:pt x="18774" y="5798"/>
                  </a:cubicBezTo>
                  <a:cubicBezTo>
                    <a:pt x="19638" y="5664"/>
                    <a:pt x="19638" y="6998"/>
                    <a:pt x="19926" y="9798"/>
                  </a:cubicBezTo>
                  <a:cubicBezTo>
                    <a:pt x="20214" y="12598"/>
                    <a:pt x="20790" y="16864"/>
                    <a:pt x="21366" y="21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9" name="Line"/>
            <p:cNvSpPr/>
            <p:nvPr/>
          </p:nvSpPr>
          <p:spPr>
            <a:xfrm>
              <a:off x="11649790" y="6040581"/>
              <a:ext cx="161210" cy="146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092" fill="norm" stroke="1" extrusionOk="0">
                  <a:moveTo>
                    <a:pt x="3692" y="1576"/>
                  </a:moveTo>
                  <a:cubicBezTo>
                    <a:pt x="3412" y="7357"/>
                    <a:pt x="3131" y="13137"/>
                    <a:pt x="2430" y="16636"/>
                  </a:cubicBezTo>
                  <a:cubicBezTo>
                    <a:pt x="1729" y="20134"/>
                    <a:pt x="607" y="21351"/>
                    <a:pt x="186" y="21047"/>
                  </a:cubicBezTo>
                  <a:cubicBezTo>
                    <a:pt x="-235" y="20743"/>
                    <a:pt x="46" y="18917"/>
                    <a:pt x="1168" y="15419"/>
                  </a:cubicBezTo>
                  <a:cubicBezTo>
                    <a:pt x="2290" y="11920"/>
                    <a:pt x="4253" y="6748"/>
                    <a:pt x="5796" y="3706"/>
                  </a:cubicBezTo>
                  <a:cubicBezTo>
                    <a:pt x="7339" y="664"/>
                    <a:pt x="8461" y="-249"/>
                    <a:pt x="9303" y="55"/>
                  </a:cubicBezTo>
                  <a:cubicBezTo>
                    <a:pt x="10144" y="359"/>
                    <a:pt x="10705" y="1881"/>
                    <a:pt x="10986" y="3402"/>
                  </a:cubicBezTo>
                  <a:cubicBezTo>
                    <a:pt x="11266" y="4923"/>
                    <a:pt x="11266" y="6444"/>
                    <a:pt x="11126" y="8117"/>
                  </a:cubicBezTo>
                  <a:cubicBezTo>
                    <a:pt x="10986" y="9790"/>
                    <a:pt x="10705" y="11616"/>
                    <a:pt x="10986" y="11768"/>
                  </a:cubicBezTo>
                  <a:cubicBezTo>
                    <a:pt x="11266" y="11920"/>
                    <a:pt x="12108" y="10399"/>
                    <a:pt x="12949" y="8878"/>
                  </a:cubicBezTo>
                  <a:cubicBezTo>
                    <a:pt x="13791" y="7357"/>
                    <a:pt x="14633" y="5836"/>
                    <a:pt x="16035" y="4466"/>
                  </a:cubicBezTo>
                  <a:cubicBezTo>
                    <a:pt x="17438" y="3097"/>
                    <a:pt x="19401" y="1881"/>
                    <a:pt x="20383" y="2337"/>
                  </a:cubicBezTo>
                  <a:cubicBezTo>
                    <a:pt x="21365" y="2793"/>
                    <a:pt x="21365" y="4923"/>
                    <a:pt x="21365" y="7509"/>
                  </a:cubicBezTo>
                  <a:cubicBezTo>
                    <a:pt x="21365" y="10095"/>
                    <a:pt x="21365" y="13137"/>
                    <a:pt x="21365" y="161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0" name="Line"/>
            <p:cNvSpPr/>
            <p:nvPr/>
          </p:nvSpPr>
          <p:spPr>
            <a:xfrm>
              <a:off x="11815233" y="5984789"/>
              <a:ext cx="128391" cy="41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370" fill="norm" stroke="1" extrusionOk="0">
                  <a:moveTo>
                    <a:pt x="15226" y="5103"/>
                  </a:moveTo>
                  <a:cubicBezTo>
                    <a:pt x="11685" y="8612"/>
                    <a:pt x="8144" y="12121"/>
                    <a:pt x="5843" y="14423"/>
                  </a:cubicBezTo>
                  <a:cubicBezTo>
                    <a:pt x="3541" y="16726"/>
                    <a:pt x="2479" y="17822"/>
                    <a:pt x="1593" y="18919"/>
                  </a:cubicBezTo>
                  <a:cubicBezTo>
                    <a:pt x="708" y="20015"/>
                    <a:pt x="0" y="21111"/>
                    <a:pt x="0" y="21331"/>
                  </a:cubicBezTo>
                  <a:cubicBezTo>
                    <a:pt x="0" y="21550"/>
                    <a:pt x="708" y="20892"/>
                    <a:pt x="2302" y="18754"/>
                  </a:cubicBezTo>
                  <a:cubicBezTo>
                    <a:pt x="3895" y="16616"/>
                    <a:pt x="6374" y="12998"/>
                    <a:pt x="8498" y="9763"/>
                  </a:cubicBezTo>
                  <a:cubicBezTo>
                    <a:pt x="10623" y="6529"/>
                    <a:pt x="12393" y="3678"/>
                    <a:pt x="13810" y="2033"/>
                  </a:cubicBezTo>
                  <a:cubicBezTo>
                    <a:pt x="15226" y="389"/>
                    <a:pt x="16289" y="-50"/>
                    <a:pt x="17174" y="5"/>
                  </a:cubicBezTo>
                  <a:cubicBezTo>
                    <a:pt x="18059" y="60"/>
                    <a:pt x="18767" y="608"/>
                    <a:pt x="19475" y="1924"/>
                  </a:cubicBezTo>
                  <a:cubicBezTo>
                    <a:pt x="20184" y="3239"/>
                    <a:pt x="20892" y="5323"/>
                    <a:pt x="21246" y="6858"/>
                  </a:cubicBezTo>
                  <a:cubicBezTo>
                    <a:pt x="21600" y="8393"/>
                    <a:pt x="21600" y="9379"/>
                    <a:pt x="20892" y="10037"/>
                  </a:cubicBezTo>
                  <a:cubicBezTo>
                    <a:pt x="20184" y="10695"/>
                    <a:pt x="18767" y="11024"/>
                    <a:pt x="17351" y="10969"/>
                  </a:cubicBezTo>
                  <a:cubicBezTo>
                    <a:pt x="15934" y="10914"/>
                    <a:pt x="14518" y="10476"/>
                    <a:pt x="13456" y="9708"/>
                  </a:cubicBezTo>
                  <a:cubicBezTo>
                    <a:pt x="12393" y="8941"/>
                    <a:pt x="11685" y="7844"/>
                    <a:pt x="10977" y="67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1" name="Line"/>
            <p:cNvSpPr/>
            <p:nvPr/>
          </p:nvSpPr>
          <p:spPr>
            <a:xfrm>
              <a:off x="11996158" y="5873750"/>
              <a:ext cx="223702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600" fill="norm" stroke="1" extrusionOk="0">
                  <a:moveTo>
                    <a:pt x="8383" y="0"/>
                  </a:moveTo>
                  <a:cubicBezTo>
                    <a:pt x="6162" y="3086"/>
                    <a:pt x="3941" y="6171"/>
                    <a:pt x="2528" y="8486"/>
                  </a:cubicBezTo>
                  <a:cubicBezTo>
                    <a:pt x="1115" y="10800"/>
                    <a:pt x="510" y="12343"/>
                    <a:pt x="207" y="13436"/>
                  </a:cubicBezTo>
                  <a:cubicBezTo>
                    <a:pt x="-96" y="14529"/>
                    <a:pt x="-96" y="15171"/>
                    <a:pt x="409" y="15557"/>
                  </a:cubicBezTo>
                  <a:cubicBezTo>
                    <a:pt x="913" y="15943"/>
                    <a:pt x="1923" y="16071"/>
                    <a:pt x="2831" y="15943"/>
                  </a:cubicBezTo>
                  <a:cubicBezTo>
                    <a:pt x="3740" y="15814"/>
                    <a:pt x="4547" y="15429"/>
                    <a:pt x="5455" y="14786"/>
                  </a:cubicBezTo>
                  <a:cubicBezTo>
                    <a:pt x="6364" y="14143"/>
                    <a:pt x="7373" y="13243"/>
                    <a:pt x="7878" y="12343"/>
                  </a:cubicBezTo>
                  <a:cubicBezTo>
                    <a:pt x="8383" y="11443"/>
                    <a:pt x="8383" y="10543"/>
                    <a:pt x="7878" y="10093"/>
                  </a:cubicBezTo>
                  <a:cubicBezTo>
                    <a:pt x="7373" y="9643"/>
                    <a:pt x="6364" y="9643"/>
                    <a:pt x="5556" y="9964"/>
                  </a:cubicBezTo>
                  <a:cubicBezTo>
                    <a:pt x="4749" y="10286"/>
                    <a:pt x="4143" y="10929"/>
                    <a:pt x="3740" y="11571"/>
                  </a:cubicBezTo>
                  <a:cubicBezTo>
                    <a:pt x="3336" y="12214"/>
                    <a:pt x="3134" y="12857"/>
                    <a:pt x="3033" y="13500"/>
                  </a:cubicBezTo>
                  <a:cubicBezTo>
                    <a:pt x="2932" y="14143"/>
                    <a:pt x="2932" y="14786"/>
                    <a:pt x="3437" y="15300"/>
                  </a:cubicBezTo>
                  <a:cubicBezTo>
                    <a:pt x="3941" y="15814"/>
                    <a:pt x="4951" y="16200"/>
                    <a:pt x="5960" y="16393"/>
                  </a:cubicBezTo>
                  <a:cubicBezTo>
                    <a:pt x="6969" y="16586"/>
                    <a:pt x="7979" y="16586"/>
                    <a:pt x="9796" y="15943"/>
                  </a:cubicBezTo>
                  <a:cubicBezTo>
                    <a:pt x="11612" y="15300"/>
                    <a:pt x="14237" y="14014"/>
                    <a:pt x="15852" y="13050"/>
                  </a:cubicBezTo>
                  <a:cubicBezTo>
                    <a:pt x="17467" y="12086"/>
                    <a:pt x="18072" y="11443"/>
                    <a:pt x="18577" y="10800"/>
                  </a:cubicBezTo>
                  <a:cubicBezTo>
                    <a:pt x="19082" y="10157"/>
                    <a:pt x="19485" y="9514"/>
                    <a:pt x="19183" y="9193"/>
                  </a:cubicBezTo>
                  <a:cubicBezTo>
                    <a:pt x="18880" y="8871"/>
                    <a:pt x="17870" y="8871"/>
                    <a:pt x="17366" y="9386"/>
                  </a:cubicBezTo>
                  <a:cubicBezTo>
                    <a:pt x="16861" y="9900"/>
                    <a:pt x="16861" y="10929"/>
                    <a:pt x="17568" y="12214"/>
                  </a:cubicBezTo>
                  <a:cubicBezTo>
                    <a:pt x="18274" y="13500"/>
                    <a:pt x="19687" y="15043"/>
                    <a:pt x="20495" y="16329"/>
                  </a:cubicBezTo>
                  <a:cubicBezTo>
                    <a:pt x="21302" y="17614"/>
                    <a:pt x="21504" y="18643"/>
                    <a:pt x="21201" y="19350"/>
                  </a:cubicBezTo>
                  <a:cubicBezTo>
                    <a:pt x="20898" y="20057"/>
                    <a:pt x="20091" y="20443"/>
                    <a:pt x="17971" y="20764"/>
                  </a:cubicBezTo>
                  <a:cubicBezTo>
                    <a:pt x="15852" y="21086"/>
                    <a:pt x="12420" y="21343"/>
                    <a:pt x="89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781" name="Drawing"/>
          <p:cNvGrpSpPr/>
          <p:nvPr/>
        </p:nvGrpSpPr>
        <p:grpSpPr>
          <a:xfrm>
            <a:off x="2318255" y="1338655"/>
            <a:ext cx="629638" cy="490146"/>
            <a:chOff x="0" y="0"/>
            <a:chExt cx="629637" cy="490144"/>
          </a:xfrm>
        </p:grpSpPr>
        <p:sp>
          <p:nvSpPr>
            <p:cNvPr id="3773" name="Line"/>
            <p:cNvSpPr/>
            <p:nvPr/>
          </p:nvSpPr>
          <p:spPr>
            <a:xfrm>
              <a:off x="0" y="56641"/>
              <a:ext cx="94745" cy="318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363" fill="norm" stroke="1" extrusionOk="0">
                  <a:moveTo>
                    <a:pt x="5645" y="7788"/>
                  </a:moveTo>
                  <a:cubicBezTo>
                    <a:pt x="3725" y="11625"/>
                    <a:pt x="1805" y="15462"/>
                    <a:pt x="1085" y="17877"/>
                  </a:cubicBezTo>
                  <a:cubicBezTo>
                    <a:pt x="365" y="20293"/>
                    <a:pt x="845" y="21288"/>
                    <a:pt x="1085" y="21359"/>
                  </a:cubicBezTo>
                  <a:cubicBezTo>
                    <a:pt x="1325" y="21430"/>
                    <a:pt x="1325" y="20577"/>
                    <a:pt x="1325" y="17522"/>
                  </a:cubicBezTo>
                  <a:cubicBezTo>
                    <a:pt x="1325" y="14467"/>
                    <a:pt x="1325" y="9209"/>
                    <a:pt x="1085" y="6225"/>
                  </a:cubicBezTo>
                  <a:cubicBezTo>
                    <a:pt x="845" y="3241"/>
                    <a:pt x="365" y="2530"/>
                    <a:pt x="125" y="1819"/>
                  </a:cubicBezTo>
                  <a:cubicBezTo>
                    <a:pt x="-115" y="1109"/>
                    <a:pt x="-115" y="398"/>
                    <a:pt x="1085" y="114"/>
                  </a:cubicBezTo>
                  <a:cubicBezTo>
                    <a:pt x="2285" y="-170"/>
                    <a:pt x="4685" y="-28"/>
                    <a:pt x="8285" y="1748"/>
                  </a:cubicBezTo>
                  <a:cubicBezTo>
                    <a:pt x="11885" y="3525"/>
                    <a:pt x="16685" y="6935"/>
                    <a:pt x="19085" y="9919"/>
                  </a:cubicBezTo>
                  <a:cubicBezTo>
                    <a:pt x="21485" y="12904"/>
                    <a:pt x="21485" y="15462"/>
                    <a:pt x="21485" y="180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4" name="Line"/>
            <p:cNvSpPr/>
            <p:nvPr/>
          </p:nvSpPr>
          <p:spPr>
            <a:xfrm>
              <a:off x="12194" y="204394"/>
              <a:ext cx="1016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5" name="Line"/>
            <p:cNvSpPr/>
            <p:nvPr/>
          </p:nvSpPr>
          <p:spPr>
            <a:xfrm>
              <a:off x="144325" y="56187"/>
              <a:ext cx="102820" cy="245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255" fill="norm" stroke="1" extrusionOk="0">
                  <a:moveTo>
                    <a:pt x="6866" y="10071"/>
                  </a:moveTo>
                  <a:cubicBezTo>
                    <a:pt x="5984" y="13000"/>
                    <a:pt x="5103" y="15928"/>
                    <a:pt x="4662" y="18034"/>
                  </a:cubicBezTo>
                  <a:cubicBezTo>
                    <a:pt x="4221" y="20139"/>
                    <a:pt x="4221" y="21420"/>
                    <a:pt x="4001" y="21237"/>
                  </a:cubicBezTo>
                  <a:cubicBezTo>
                    <a:pt x="3780" y="21054"/>
                    <a:pt x="3340" y="19406"/>
                    <a:pt x="2458" y="16203"/>
                  </a:cubicBezTo>
                  <a:cubicBezTo>
                    <a:pt x="1576" y="13000"/>
                    <a:pt x="254" y="8240"/>
                    <a:pt x="33" y="5312"/>
                  </a:cubicBezTo>
                  <a:cubicBezTo>
                    <a:pt x="-187" y="2383"/>
                    <a:pt x="695" y="1284"/>
                    <a:pt x="2237" y="644"/>
                  </a:cubicBezTo>
                  <a:cubicBezTo>
                    <a:pt x="3780" y="3"/>
                    <a:pt x="5984" y="-180"/>
                    <a:pt x="7527" y="186"/>
                  </a:cubicBezTo>
                  <a:cubicBezTo>
                    <a:pt x="9070" y="552"/>
                    <a:pt x="9952" y="1467"/>
                    <a:pt x="10393" y="2840"/>
                  </a:cubicBezTo>
                  <a:cubicBezTo>
                    <a:pt x="10833" y="4213"/>
                    <a:pt x="10833" y="6044"/>
                    <a:pt x="9731" y="8149"/>
                  </a:cubicBezTo>
                  <a:cubicBezTo>
                    <a:pt x="8629" y="10254"/>
                    <a:pt x="6425" y="12634"/>
                    <a:pt x="5323" y="14373"/>
                  </a:cubicBezTo>
                  <a:cubicBezTo>
                    <a:pt x="4221" y="16112"/>
                    <a:pt x="4221" y="17210"/>
                    <a:pt x="5323" y="17759"/>
                  </a:cubicBezTo>
                  <a:cubicBezTo>
                    <a:pt x="6425" y="18308"/>
                    <a:pt x="8629" y="18308"/>
                    <a:pt x="11495" y="17667"/>
                  </a:cubicBezTo>
                  <a:cubicBezTo>
                    <a:pt x="14360" y="17027"/>
                    <a:pt x="17886" y="15745"/>
                    <a:pt x="21413" y="14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6" name="Line"/>
            <p:cNvSpPr/>
            <p:nvPr/>
          </p:nvSpPr>
          <p:spPr>
            <a:xfrm>
              <a:off x="270111" y="59806"/>
              <a:ext cx="110384" cy="169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155" fill="norm" stroke="1" extrusionOk="0">
                  <a:moveTo>
                    <a:pt x="15140" y="609"/>
                  </a:moveTo>
                  <a:cubicBezTo>
                    <a:pt x="11879" y="82"/>
                    <a:pt x="8619" y="-445"/>
                    <a:pt x="5766" y="609"/>
                  </a:cubicBezTo>
                  <a:cubicBezTo>
                    <a:pt x="2913" y="1662"/>
                    <a:pt x="468" y="4296"/>
                    <a:pt x="61" y="7721"/>
                  </a:cubicBezTo>
                  <a:cubicBezTo>
                    <a:pt x="-347" y="11145"/>
                    <a:pt x="1283" y="15360"/>
                    <a:pt x="5155" y="17731"/>
                  </a:cubicBezTo>
                  <a:cubicBezTo>
                    <a:pt x="9027" y="20101"/>
                    <a:pt x="15140" y="20628"/>
                    <a:pt x="21253" y="21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7" name="Line"/>
            <p:cNvSpPr/>
            <p:nvPr/>
          </p:nvSpPr>
          <p:spPr>
            <a:xfrm>
              <a:off x="412244" y="62578"/>
              <a:ext cx="114571" cy="169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064" fill="norm" stroke="1" extrusionOk="0">
                  <a:moveTo>
                    <a:pt x="0" y="1054"/>
                  </a:moveTo>
                  <a:cubicBezTo>
                    <a:pt x="2356" y="527"/>
                    <a:pt x="4713" y="0"/>
                    <a:pt x="6873" y="0"/>
                  </a:cubicBezTo>
                  <a:cubicBezTo>
                    <a:pt x="9033" y="0"/>
                    <a:pt x="10996" y="527"/>
                    <a:pt x="11193" y="2239"/>
                  </a:cubicBezTo>
                  <a:cubicBezTo>
                    <a:pt x="11389" y="3951"/>
                    <a:pt x="9818" y="6849"/>
                    <a:pt x="8051" y="8561"/>
                  </a:cubicBezTo>
                  <a:cubicBezTo>
                    <a:pt x="6284" y="10273"/>
                    <a:pt x="4320" y="10800"/>
                    <a:pt x="4320" y="11063"/>
                  </a:cubicBezTo>
                  <a:cubicBezTo>
                    <a:pt x="4320" y="11327"/>
                    <a:pt x="6284" y="11327"/>
                    <a:pt x="8444" y="11327"/>
                  </a:cubicBezTo>
                  <a:cubicBezTo>
                    <a:pt x="10604" y="11327"/>
                    <a:pt x="12960" y="11327"/>
                    <a:pt x="15513" y="12776"/>
                  </a:cubicBezTo>
                  <a:cubicBezTo>
                    <a:pt x="18065" y="14224"/>
                    <a:pt x="20815" y="17122"/>
                    <a:pt x="21207" y="18966"/>
                  </a:cubicBezTo>
                  <a:cubicBezTo>
                    <a:pt x="21600" y="20810"/>
                    <a:pt x="19636" y="21600"/>
                    <a:pt x="16887" y="20678"/>
                  </a:cubicBezTo>
                  <a:cubicBezTo>
                    <a:pt x="14138" y="19756"/>
                    <a:pt x="10604" y="17122"/>
                    <a:pt x="7069" y="14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8" name="Line"/>
            <p:cNvSpPr/>
            <p:nvPr/>
          </p:nvSpPr>
          <p:spPr>
            <a:xfrm>
              <a:off x="482094" y="-1"/>
              <a:ext cx="147544" cy="286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2" h="21219" fill="norm" stroke="1" extrusionOk="0">
                  <a:moveTo>
                    <a:pt x="0" y="558"/>
                  </a:moveTo>
                  <a:cubicBezTo>
                    <a:pt x="3900" y="89"/>
                    <a:pt x="7800" y="-381"/>
                    <a:pt x="11550" y="480"/>
                  </a:cubicBezTo>
                  <a:cubicBezTo>
                    <a:pt x="15300" y="1341"/>
                    <a:pt x="18900" y="3532"/>
                    <a:pt x="20250" y="6584"/>
                  </a:cubicBezTo>
                  <a:cubicBezTo>
                    <a:pt x="21600" y="9636"/>
                    <a:pt x="20700" y="13549"/>
                    <a:pt x="19200" y="16132"/>
                  </a:cubicBezTo>
                  <a:cubicBezTo>
                    <a:pt x="17700" y="18715"/>
                    <a:pt x="15600" y="19967"/>
                    <a:pt x="13500" y="21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9" name="Line"/>
            <p:cNvSpPr/>
            <p:nvPr/>
          </p:nvSpPr>
          <p:spPr>
            <a:xfrm>
              <a:off x="196344" y="293294"/>
              <a:ext cx="2984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04" y="17365"/>
                    <a:pt x="5209" y="13129"/>
                    <a:pt x="8809" y="9529"/>
                  </a:cubicBezTo>
                  <a:cubicBezTo>
                    <a:pt x="12409" y="5929"/>
                    <a:pt x="17004" y="296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0" name="Line"/>
            <p:cNvSpPr/>
            <p:nvPr/>
          </p:nvSpPr>
          <p:spPr>
            <a:xfrm>
              <a:off x="310644" y="375844"/>
              <a:ext cx="2794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18" y="15600"/>
                    <a:pt x="12436" y="9600"/>
                    <a:pt x="16036" y="6000"/>
                  </a:cubicBezTo>
                  <a:cubicBezTo>
                    <a:pt x="19636" y="2400"/>
                    <a:pt x="20618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44" name="Drawing"/>
          <p:cNvGrpSpPr/>
          <p:nvPr/>
        </p:nvGrpSpPr>
        <p:grpSpPr>
          <a:xfrm>
            <a:off x="1112149" y="1536699"/>
            <a:ext cx="11810101" cy="5750400"/>
            <a:chOff x="0" y="0"/>
            <a:chExt cx="11810101" cy="5750398"/>
          </a:xfrm>
        </p:grpSpPr>
        <p:sp>
          <p:nvSpPr>
            <p:cNvPr id="3783" name="Line"/>
            <p:cNvSpPr/>
            <p:nvPr/>
          </p:nvSpPr>
          <p:spPr>
            <a:xfrm>
              <a:off x="0" y="693867"/>
              <a:ext cx="335652" cy="450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471" fill="norm" stroke="1" extrusionOk="0">
                  <a:moveTo>
                    <a:pt x="5240" y="7488"/>
                  </a:moveTo>
                  <a:cubicBezTo>
                    <a:pt x="4697" y="9305"/>
                    <a:pt x="4153" y="11122"/>
                    <a:pt x="3814" y="12939"/>
                  </a:cubicBezTo>
                  <a:cubicBezTo>
                    <a:pt x="3474" y="14755"/>
                    <a:pt x="3338" y="16572"/>
                    <a:pt x="3134" y="17783"/>
                  </a:cubicBezTo>
                  <a:cubicBezTo>
                    <a:pt x="2931" y="18995"/>
                    <a:pt x="2659" y="19600"/>
                    <a:pt x="2251" y="20206"/>
                  </a:cubicBezTo>
                  <a:cubicBezTo>
                    <a:pt x="1844" y="20811"/>
                    <a:pt x="1300" y="21417"/>
                    <a:pt x="893" y="21468"/>
                  </a:cubicBezTo>
                  <a:cubicBezTo>
                    <a:pt x="485" y="21518"/>
                    <a:pt x="214" y="21013"/>
                    <a:pt x="78" y="19297"/>
                  </a:cubicBezTo>
                  <a:cubicBezTo>
                    <a:pt x="-58" y="17582"/>
                    <a:pt x="-58" y="14654"/>
                    <a:pt x="417" y="11677"/>
                  </a:cubicBezTo>
                  <a:cubicBezTo>
                    <a:pt x="893" y="8699"/>
                    <a:pt x="1844" y="5671"/>
                    <a:pt x="2523" y="3854"/>
                  </a:cubicBezTo>
                  <a:cubicBezTo>
                    <a:pt x="3202" y="2038"/>
                    <a:pt x="3610" y="1432"/>
                    <a:pt x="4153" y="978"/>
                  </a:cubicBezTo>
                  <a:cubicBezTo>
                    <a:pt x="4697" y="524"/>
                    <a:pt x="5376" y="221"/>
                    <a:pt x="5919" y="423"/>
                  </a:cubicBezTo>
                  <a:cubicBezTo>
                    <a:pt x="6463" y="625"/>
                    <a:pt x="6870" y="1331"/>
                    <a:pt x="7278" y="2795"/>
                  </a:cubicBezTo>
                  <a:cubicBezTo>
                    <a:pt x="7685" y="4258"/>
                    <a:pt x="8093" y="6479"/>
                    <a:pt x="8365" y="7942"/>
                  </a:cubicBezTo>
                  <a:cubicBezTo>
                    <a:pt x="8636" y="9406"/>
                    <a:pt x="8772" y="10112"/>
                    <a:pt x="9044" y="10668"/>
                  </a:cubicBezTo>
                  <a:cubicBezTo>
                    <a:pt x="9316" y="11223"/>
                    <a:pt x="9723" y="11626"/>
                    <a:pt x="10131" y="11626"/>
                  </a:cubicBezTo>
                  <a:cubicBezTo>
                    <a:pt x="10538" y="11626"/>
                    <a:pt x="10946" y="11223"/>
                    <a:pt x="11693" y="9810"/>
                  </a:cubicBezTo>
                  <a:cubicBezTo>
                    <a:pt x="12440" y="8397"/>
                    <a:pt x="13527" y="5974"/>
                    <a:pt x="14274" y="4258"/>
                  </a:cubicBezTo>
                  <a:cubicBezTo>
                    <a:pt x="15021" y="2542"/>
                    <a:pt x="15429" y="1533"/>
                    <a:pt x="15904" y="877"/>
                  </a:cubicBezTo>
                  <a:cubicBezTo>
                    <a:pt x="16380" y="221"/>
                    <a:pt x="16923" y="-82"/>
                    <a:pt x="17195" y="19"/>
                  </a:cubicBezTo>
                  <a:cubicBezTo>
                    <a:pt x="17467" y="120"/>
                    <a:pt x="17467" y="625"/>
                    <a:pt x="17602" y="2795"/>
                  </a:cubicBezTo>
                  <a:cubicBezTo>
                    <a:pt x="17738" y="4965"/>
                    <a:pt x="18010" y="8800"/>
                    <a:pt x="18214" y="11223"/>
                  </a:cubicBezTo>
                  <a:cubicBezTo>
                    <a:pt x="18417" y="13645"/>
                    <a:pt x="18553" y="14654"/>
                    <a:pt x="18825" y="15563"/>
                  </a:cubicBezTo>
                  <a:cubicBezTo>
                    <a:pt x="19097" y="16471"/>
                    <a:pt x="19504" y="17279"/>
                    <a:pt x="19980" y="17531"/>
                  </a:cubicBezTo>
                  <a:cubicBezTo>
                    <a:pt x="20455" y="17783"/>
                    <a:pt x="20999" y="17481"/>
                    <a:pt x="21542" y="17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4" name="Line"/>
            <p:cNvSpPr/>
            <p:nvPr/>
          </p:nvSpPr>
          <p:spPr>
            <a:xfrm>
              <a:off x="359831" y="932934"/>
              <a:ext cx="95098" cy="137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0648" fill="norm" stroke="1" extrusionOk="0">
                  <a:moveTo>
                    <a:pt x="12949" y="2936"/>
                  </a:moveTo>
                  <a:cubicBezTo>
                    <a:pt x="11540" y="1666"/>
                    <a:pt x="10131" y="395"/>
                    <a:pt x="8253" y="78"/>
                  </a:cubicBezTo>
                  <a:cubicBezTo>
                    <a:pt x="6375" y="-240"/>
                    <a:pt x="4027" y="395"/>
                    <a:pt x="2384" y="2460"/>
                  </a:cubicBezTo>
                  <a:cubicBezTo>
                    <a:pt x="740" y="4525"/>
                    <a:pt x="-199" y="8019"/>
                    <a:pt x="36" y="11195"/>
                  </a:cubicBezTo>
                  <a:cubicBezTo>
                    <a:pt x="271" y="14372"/>
                    <a:pt x="1679" y="17231"/>
                    <a:pt x="3792" y="18978"/>
                  </a:cubicBezTo>
                  <a:cubicBezTo>
                    <a:pt x="5905" y="20725"/>
                    <a:pt x="8723" y="21360"/>
                    <a:pt x="11775" y="19613"/>
                  </a:cubicBezTo>
                  <a:cubicBezTo>
                    <a:pt x="14827" y="17866"/>
                    <a:pt x="18114" y="13736"/>
                    <a:pt x="19758" y="10878"/>
                  </a:cubicBezTo>
                  <a:cubicBezTo>
                    <a:pt x="21401" y="8019"/>
                    <a:pt x="21401" y="6431"/>
                    <a:pt x="20462" y="5001"/>
                  </a:cubicBezTo>
                  <a:cubicBezTo>
                    <a:pt x="19523" y="3572"/>
                    <a:pt x="17644" y="2301"/>
                    <a:pt x="15766" y="2142"/>
                  </a:cubicBezTo>
                  <a:cubicBezTo>
                    <a:pt x="13888" y="1984"/>
                    <a:pt x="12010" y="2936"/>
                    <a:pt x="10131" y="38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5" name="Line"/>
            <p:cNvSpPr/>
            <p:nvPr/>
          </p:nvSpPr>
          <p:spPr>
            <a:xfrm>
              <a:off x="500751" y="908050"/>
              <a:ext cx="95251" cy="150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8" fill="norm" stroke="1" extrusionOk="0">
                  <a:moveTo>
                    <a:pt x="0" y="900"/>
                  </a:moveTo>
                  <a:cubicBezTo>
                    <a:pt x="1920" y="5400"/>
                    <a:pt x="3840" y="9900"/>
                    <a:pt x="5280" y="13050"/>
                  </a:cubicBezTo>
                  <a:cubicBezTo>
                    <a:pt x="6720" y="16200"/>
                    <a:pt x="7680" y="18000"/>
                    <a:pt x="9120" y="19350"/>
                  </a:cubicBezTo>
                  <a:cubicBezTo>
                    <a:pt x="10560" y="20700"/>
                    <a:pt x="12480" y="21600"/>
                    <a:pt x="13920" y="21300"/>
                  </a:cubicBezTo>
                  <a:cubicBezTo>
                    <a:pt x="15360" y="21000"/>
                    <a:pt x="16320" y="19500"/>
                    <a:pt x="17520" y="15750"/>
                  </a:cubicBezTo>
                  <a:cubicBezTo>
                    <a:pt x="18720" y="12000"/>
                    <a:pt x="20160" y="6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6" name="Line"/>
            <p:cNvSpPr/>
            <p:nvPr/>
          </p:nvSpPr>
          <p:spPr>
            <a:xfrm>
              <a:off x="640451" y="908049"/>
              <a:ext cx="254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7" name="Line"/>
            <p:cNvSpPr/>
            <p:nvPr/>
          </p:nvSpPr>
          <p:spPr>
            <a:xfrm>
              <a:off x="653151" y="869950"/>
              <a:ext cx="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8" name="Line"/>
            <p:cNvSpPr/>
            <p:nvPr/>
          </p:nvSpPr>
          <p:spPr>
            <a:xfrm>
              <a:off x="729615" y="884766"/>
              <a:ext cx="251171" cy="368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352" fill="norm" stroke="1" extrusionOk="0">
                  <a:moveTo>
                    <a:pt x="1057" y="4295"/>
                  </a:moveTo>
                  <a:cubicBezTo>
                    <a:pt x="877" y="4909"/>
                    <a:pt x="697" y="5523"/>
                    <a:pt x="517" y="6320"/>
                  </a:cubicBezTo>
                  <a:cubicBezTo>
                    <a:pt x="337" y="7118"/>
                    <a:pt x="157" y="8100"/>
                    <a:pt x="67" y="8284"/>
                  </a:cubicBezTo>
                  <a:cubicBezTo>
                    <a:pt x="-23" y="8468"/>
                    <a:pt x="-23" y="7855"/>
                    <a:pt x="67" y="6505"/>
                  </a:cubicBezTo>
                  <a:cubicBezTo>
                    <a:pt x="157" y="5155"/>
                    <a:pt x="337" y="3068"/>
                    <a:pt x="697" y="1780"/>
                  </a:cubicBezTo>
                  <a:cubicBezTo>
                    <a:pt x="1057" y="491"/>
                    <a:pt x="1597" y="0"/>
                    <a:pt x="2137" y="0"/>
                  </a:cubicBezTo>
                  <a:cubicBezTo>
                    <a:pt x="2677" y="0"/>
                    <a:pt x="3217" y="491"/>
                    <a:pt x="3757" y="1350"/>
                  </a:cubicBezTo>
                  <a:cubicBezTo>
                    <a:pt x="4297" y="2209"/>
                    <a:pt x="4837" y="3436"/>
                    <a:pt x="5557" y="4480"/>
                  </a:cubicBezTo>
                  <a:cubicBezTo>
                    <a:pt x="6277" y="5523"/>
                    <a:pt x="7177" y="6382"/>
                    <a:pt x="8077" y="6811"/>
                  </a:cubicBezTo>
                  <a:cubicBezTo>
                    <a:pt x="8977" y="7241"/>
                    <a:pt x="9877" y="7241"/>
                    <a:pt x="10687" y="6505"/>
                  </a:cubicBezTo>
                  <a:cubicBezTo>
                    <a:pt x="11497" y="5768"/>
                    <a:pt x="12217" y="4295"/>
                    <a:pt x="12667" y="3191"/>
                  </a:cubicBezTo>
                  <a:cubicBezTo>
                    <a:pt x="13117" y="2086"/>
                    <a:pt x="13297" y="1350"/>
                    <a:pt x="12937" y="1105"/>
                  </a:cubicBezTo>
                  <a:cubicBezTo>
                    <a:pt x="12577" y="859"/>
                    <a:pt x="11677" y="1105"/>
                    <a:pt x="11137" y="1595"/>
                  </a:cubicBezTo>
                  <a:cubicBezTo>
                    <a:pt x="10597" y="2086"/>
                    <a:pt x="10417" y="2823"/>
                    <a:pt x="10327" y="3498"/>
                  </a:cubicBezTo>
                  <a:cubicBezTo>
                    <a:pt x="10237" y="4173"/>
                    <a:pt x="10237" y="4786"/>
                    <a:pt x="10687" y="5216"/>
                  </a:cubicBezTo>
                  <a:cubicBezTo>
                    <a:pt x="11137" y="5645"/>
                    <a:pt x="12037" y="5891"/>
                    <a:pt x="12757" y="5768"/>
                  </a:cubicBezTo>
                  <a:cubicBezTo>
                    <a:pt x="13477" y="5645"/>
                    <a:pt x="14017" y="5155"/>
                    <a:pt x="14737" y="5400"/>
                  </a:cubicBezTo>
                  <a:cubicBezTo>
                    <a:pt x="15457" y="5645"/>
                    <a:pt x="16357" y="6627"/>
                    <a:pt x="17527" y="8714"/>
                  </a:cubicBezTo>
                  <a:cubicBezTo>
                    <a:pt x="18697" y="10800"/>
                    <a:pt x="20137" y="13991"/>
                    <a:pt x="20857" y="16200"/>
                  </a:cubicBezTo>
                  <a:cubicBezTo>
                    <a:pt x="21577" y="18409"/>
                    <a:pt x="21577" y="19636"/>
                    <a:pt x="20497" y="20434"/>
                  </a:cubicBezTo>
                  <a:cubicBezTo>
                    <a:pt x="19417" y="21232"/>
                    <a:pt x="17257" y="21600"/>
                    <a:pt x="14827" y="21170"/>
                  </a:cubicBezTo>
                  <a:cubicBezTo>
                    <a:pt x="12397" y="20741"/>
                    <a:pt x="9697" y="19514"/>
                    <a:pt x="6997" y="18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9" name="Line"/>
            <p:cNvSpPr/>
            <p:nvPr/>
          </p:nvSpPr>
          <p:spPr>
            <a:xfrm>
              <a:off x="1388667" y="822822"/>
              <a:ext cx="617035" cy="204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258" fill="norm" stroke="1" extrusionOk="0">
                  <a:moveTo>
                    <a:pt x="5345" y="10858"/>
                  </a:moveTo>
                  <a:cubicBezTo>
                    <a:pt x="5050" y="8434"/>
                    <a:pt x="4756" y="6009"/>
                    <a:pt x="4276" y="4246"/>
                  </a:cubicBezTo>
                  <a:cubicBezTo>
                    <a:pt x="3797" y="2483"/>
                    <a:pt x="3134" y="1381"/>
                    <a:pt x="2360" y="2262"/>
                  </a:cubicBezTo>
                  <a:cubicBezTo>
                    <a:pt x="1586" y="3144"/>
                    <a:pt x="701" y="6009"/>
                    <a:pt x="295" y="8654"/>
                  </a:cubicBezTo>
                  <a:cubicBezTo>
                    <a:pt x="-110" y="11299"/>
                    <a:pt x="-36" y="13724"/>
                    <a:pt x="148" y="15267"/>
                  </a:cubicBezTo>
                  <a:cubicBezTo>
                    <a:pt x="332" y="16809"/>
                    <a:pt x="627" y="17471"/>
                    <a:pt x="959" y="17801"/>
                  </a:cubicBezTo>
                  <a:cubicBezTo>
                    <a:pt x="1291" y="18132"/>
                    <a:pt x="1659" y="18132"/>
                    <a:pt x="2028" y="17140"/>
                  </a:cubicBezTo>
                  <a:cubicBezTo>
                    <a:pt x="2396" y="16148"/>
                    <a:pt x="2765" y="14165"/>
                    <a:pt x="3023" y="12071"/>
                  </a:cubicBezTo>
                  <a:cubicBezTo>
                    <a:pt x="3281" y="9977"/>
                    <a:pt x="3429" y="7773"/>
                    <a:pt x="3539" y="7332"/>
                  </a:cubicBezTo>
                  <a:cubicBezTo>
                    <a:pt x="3650" y="6891"/>
                    <a:pt x="3723" y="8214"/>
                    <a:pt x="3981" y="10638"/>
                  </a:cubicBezTo>
                  <a:cubicBezTo>
                    <a:pt x="4239" y="13062"/>
                    <a:pt x="4682" y="16589"/>
                    <a:pt x="5087" y="18683"/>
                  </a:cubicBezTo>
                  <a:cubicBezTo>
                    <a:pt x="5493" y="20777"/>
                    <a:pt x="5861" y="21438"/>
                    <a:pt x="6156" y="21218"/>
                  </a:cubicBezTo>
                  <a:cubicBezTo>
                    <a:pt x="6451" y="20997"/>
                    <a:pt x="6672" y="19895"/>
                    <a:pt x="6857" y="18242"/>
                  </a:cubicBezTo>
                  <a:cubicBezTo>
                    <a:pt x="7041" y="16589"/>
                    <a:pt x="7188" y="14385"/>
                    <a:pt x="7262" y="12732"/>
                  </a:cubicBezTo>
                  <a:cubicBezTo>
                    <a:pt x="7336" y="11079"/>
                    <a:pt x="7336" y="9977"/>
                    <a:pt x="7409" y="9977"/>
                  </a:cubicBezTo>
                  <a:cubicBezTo>
                    <a:pt x="7483" y="9977"/>
                    <a:pt x="7631" y="11079"/>
                    <a:pt x="7889" y="12291"/>
                  </a:cubicBezTo>
                  <a:cubicBezTo>
                    <a:pt x="8147" y="13503"/>
                    <a:pt x="8515" y="14826"/>
                    <a:pt x="8810" y="15046"/>
                  </a:cubicBezTo>
                  <a:cubicBezTo>
                    <a:pt x="9105" y="15267"/>
                    <a:pt x="9326" y="14385"/>
                    <a:pt x="9474" y="12732"/>
                  </a:cubicBezTo>
                  <a:cubicBezTo>
                    <a:pt x="9621" y="11079"/>
                    <a:pt x="9695" y="8654"/>
                    <a:pt x="9805" y="6781"/>
                  </a:cubicBezTo>
                  <a:cubicBezTo>
                    <a:pt x="9916" y="4907"/>
                    <a:pt x="10063" y="3585"/>
                    <a:pt x="10321" y="3365"/>
                  </a:cubicBezTo>
                  <a:cubicBezTo>
                    <a:pt x="10579" y="3144"/>
                    <a:pt x="10948" y="4026"/>
                    <a:pt x="11317" y="5458"/>
                  </a:cubicBezTo>
                  <a:cubicBezTo>
                    <a:pt x="11685" y="6891"/>
                    <a:pt x="12054" y="8875"/>
                    <a:pt x="12422" y="10087"/>
                  </a:cubicBezTo>
                  <a:cubicBezTo>
                    <a:pt x="12791" y="11299"/>
                    <a:pt x="13160" y="11740"/>
                    <a:pt x="13455" y="11299"/>
                  </a:cubicBezTo>
                  <a:cubicBezTo>
                    <a:pt x="13749" y="10858"/>
                    <a:pt x="13971" y="9536"/>
                    <a:pt x="14155" y="8103"/>
                  </a:cubicBezTo>
                  <a:cubicBezTo>
                    <a:pt x="14339" y="6671"/>
                    <a:pt x="14487" y="5128"/>
                    <a:pt x="14560" y="3805"/>
                  </a:cubicBezTo>
                  <a:cubicBezTo>
                    <a:pt x="14634" y="2483"/>
                    <a:pt x="14634" y="1381"/>
                    <a:pt x="14450" y="1160"/>
                  </a:cubicBezTo>
                  <a:cubicBezTo>
                    <a:pt x="14265" y="940"/>
                    <a:pt x="13897" y="1601"/>
                    <a:pt x="13676" y="3034"/>
                  </a:cubicBezTo>
                  <a:cubicBezTo>
                    <a:pt x="13455" y="4467"/>
                    <a:pt x="13381" y="6671"/>
                    <a:pt x="13344" y="8324"/>
                  </a:cubicBezTo>
                  <a:cubicBezTo>
                    <a:pt x="13307" y="9977"/>
                    <a:pt x="13307" y="11079"/>
                    <a:pt x="13491" y="12071"/>
                  </a:cubicBezTo>
                  <a:cubicBezTo>
                    <a:pt x="13676" y="13062"/>
                    <a:pt x="14044" y="13944"/>
                    <a:pt x="14413" y="14165"/>
                  </a:cubicBezTo>
                  <a:cubicBezTo>
                    <a:pt x="14781" y="14385"/>
                    <a:pt x="15150" y="13944"/>
                    <a:pt x="15482" y="12622"/>
                  </a:cubicBezTo>
                  <a:cubicBezTo>
                    <a:pt x="15814" y="11299"/>
                    <a:pt x="16108" y="9095"/>
                    <a:pt x="16293" y="7442"/>
                  </a:cubicBezTo>
                  <a:cubicBezTo>
                    <a:pt x="16477" y="5789"/>
                    <a:pt x="16551" y="4687"/>
                    <a:pt x="16698" y="3695"/>
                  </a:cubicBezTo>
                  <a:cubicBezTo>
                    <a:pt x="16846" y="2703"/>
                    <a:pt x="17067" y="1822"/>
                    <a:pt x="17325" y="1711"/>
                  </a:cubicBezTo>
                  <a:cubicBezTo>
                    <a:pt x="17583" y="1601"/>
                    <a:pt x="17878" y="2262"/>
                    <a:pt x="18209" y="3585"/>
                  </a:cubicBezTo>
                  <a:cubicBezTo>
                    <a:pt x="18541" y="4907"/>
                    <a:pt x="18910" y="6891"/>
                    <a:pt x="19131" y="8654"/>
                  </a:cubicBezTo>
                  <a:cubicBezTo>
                    <a:pt x="19352" y="10418"/>
                    <a:pt x="19426" y="11960"/>
                    <a:pt x="19315" y="12291"/>
                  </a:cubicBezTo>
                  <a:cubicBezTo>
                    <a:pt x="19205" y="12622"/>
                    <a:pt x="18910" y="11740"/>
                    <a:pt x="18725" y="9867"/>
                  </a:cubicBezTo>
                  <a:cubicBezTo>
                    <a:pt x="18541" y="7993"/>
                    <a:pt x="18467" y="5128"/>
                    <a:pt x="18762" y="3254"/>
                  </a:cubicBezTo>
                  <a:cubicBezTo>
                    <a:pt x="19057" y="1381"/>
                    <a:pt x="19721" y="499"/>
                    <a:pt x="20237" y="169"/>
                  </a:cubicBezTo>
                  <a:cubicBezTo>
                    <a:pt x="20753" y="-162"/>
                    <a:pt x="21121" y="58"/>
                    <a:pt x="21490" y="2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0" name="Line"/>
            <p:cNvSpPr/>
            <p:nvPr/>
          </p:nvSpPr>
          <p:spPr>
            <a:xfrm>
              <a:off x="1999342" y="807629"/>
              <a:ext cx="256597" cy="352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528" fill="norm" stroke="1" extrusionOk="0">
                  <a:moveTo>
                    <a:pt x="6849" y="1868"/>
                  </a:moveTo>
                  <a:cubicBezTo>
                    <a:pt x="6323" y="1351"/>
                    <a:pt x="5796" y="833"/>
                    <a:pt x="5005" y="639"/>
                  </a:cubicBezTo>
                  <a:cubicBezTo>
                    <a:pt x="4215" y="445"/>
                    <a:pt x="3162" y="575"/>
                    <a:pt x="2196" y="1545"/>
                  </a:cubicBezTo>
                  <a:cubicBezTo>
                    <a:pt x="1230" y="2515"/>
                    <a:pt x="352" y="4326"/>
                    <a:pt x="88" y="5554"/>
                  </a:cubicBezTo>
                  <a:cubicBezTo>
                    <a:pt x="-175" y="6783"/>
                    <a:pt x="176" y="7430"/>
                    <a:pt x="791" y="7753"/>
                  </a:cubicBezTo>
                  <a:cubicBezTo>
                    <a:pt x="1405" y="8077"/>
                    <a:pt x="2284" y="8077"/>
                    <a:pt x="3162" y="7494"/>
                  </a:cubicBezTo>
                  <a:cubicBezTo>
                    <a:pt x="4040" y="6912"/>
                    <a:pt x="4918" y="5748"/>
                    <a:pt x="5708" y="4584"/>
                  </a:cubicBezTo>
                  <a:cubicBezTo>
                    <a:pt x="6498" y="3420"/>
                    <a:pt x="7201" y="2256"/>
                    <a:pt x="7464" y="1997"/>
                  </a:cubicBezTo>
                  <a:cubicBezTo>
                    <a:pt x="7727" y="1739"/>
                    <a:pt x="7552" y="2385"/>
                    <a:pt x="7552" y="3032"/>
                  </a:cubicBezTo>
                  <a:cubicBezTo>
                    <a:pt x="7552" y="3679"/>
                    <a:pt x="7727" y="4326"/>
                    <a:pt x="8693" y="4843"/>
                  </a:cubicBezTo>
                  <a:cubicBezTo>
                    <a:pt x="9659" y="5360"/>
                    <a:pt x="11415" y="5748"/>
                    <a:pt x="13259" y="5231"/>
                  </a:cubicBezTo>
                  <a:cubicBezTo>
                    <a:pt x="15103" y="4714"/>
                    <a:pt x="17035" y="3291"/>
                    <a:pt x="18001" y="2256"/>
                  </a:cubicBezTo>
                  <a:cubicBezTo>
                    <a:pt x="18966" y="1221"/>
                    <a:pt x="18966" y="575"/>
                    <a:pt x="18352" y="251"/>
                  </a:cubicBezTo>
                  <a:cubicBezTo>
                    <a:pt x="17737" y="-72"/>
                    <a:pt x="16508" y="-72"/>
                    <a:pt x="15630" y="187"/>
                  </a:cubicBezTo>
                  <a:cubicBezTo>
                    <a:pt x="14752" y="445"/>
                    <a:pt x="14225" y="963"/>
                    <a:pt x="14225" y="1480"/>
                  </a:cubicBezTo>
                  <a:cubicBezTo>
                    <a:pt x="14225" y="1997"/>
                    <a:pt x="14752" y="2515"/>
                    <a:pt x="15542" y="2903"/>
                  </a:cubicBezTo>
                  <a:cubicBezTo>
                    <a:pt x="16332" y="3291"/>
                    <a:pt x="17386" y="3550"/>
                    <a:pt x="18088" y="4002"/>
                  </a:cubicBezTo>
                  <a:cubicBezTo>
                    <a:pt x="18791" y="4455"/>
                    <a:pt x="19142" y="5102"/>
                    <a:pt x="19581" y="7106"/>
                  </a:cubicBezTo>
                  <a:cubicBezTo>
                    <a:pt x="20020" y="9111"/>
                    <a:pt x="20547" y="12474"/>
                    <a:pt x="20898" y="14932"/>
                  </a:cubicBezTo>
                  <a:cubicBezTo>
                    <a:pt x="21249" y="17389"/>
                    <a:pt x="21425" y="18941"/>
                    <a:pt x="21162" y="19976"/>
                  </a:cubicBezTo>
                  <a:cubicBezTo>
                    <a:pt x="20898" y="21011"/>
                    <a:pt x="20196" y="21528"/>
                    <a:pt x="19054" y="21528"/>
                  </a:cubicBezTo>
                  <a:cubicBezTo>
                    <a:pt x="17913" y="21528"/>
                    <a:pt x="16332" y="21011"/>
                    <a:pt x="15366" y="19200"/>
                  </a:cubicBezTo>
                  <a:cubicBezTo>
                    <a:pt x="14401" y="17389"/>
                    <a:pt x="14049" y="14285"/>
                    <a:pt x="13698" y="11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1" name="Line"/>
            <p:cNvSpPr/>
            <p:nvPr/>
          </p:nvSpPr>
          <p:spPr>
            <a:xfrm>
              <a:off x="2341690" y="757893"/>
              <a:ext cx="146612" cy="162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307" fill="norm" stroke="1" extrusionOk="0">
                  <a:moveTo>
                    <a:pt x="1906" y="11338"/>
                  </a:moveTo>
                  <a:cubicBezTo>
                    <a:pt x="3123" y="12445"/>
                    <a:pt x="4340" y="13553"/>
                    <a:pt x="5557" y="13553"/>
                  </a:cubicBezTo>
                  <a:cubicBezTo>
                    <a:pt x="6773" y="13553"/>
                    <a:pt x="7990" y="12445"/>
                    <a:pt x="8903" y="11199"/>
                  </a:cubicBezTo>
                  <a:cubicBezTo>
                    <a:pt x="9816" y="9953"/>
                    <a:pt x="10424" y="8569"/>
                    <a:pt x="10728" y="6630"/>
                  </a:cubicBezTo>
                  <a:cubicBezTo>
                    <a:pt x="11033" y="4692"/>
                    <a:pt x="11033" y="2199"/>
                    <a:pt x="10272" y="953"/>
                  </a:cubicBezTo>
                  <a:cubicBezTo>
                    <a:pt x="9511" y="-293"/>
                    <a:pt x="7990" y="-293"/>
                    <a:pt x="6013" y="815"/>
                  </a:cubicBezTo>
                  <a:cubicBezTo>
                    <a:pt x="4035" y="1922"/>
                    <a:pt x="1602" y="4138"/>
                    <a:pt x="537" y="7322"/>
                  </a:cubicBezTo>
                  <a:cubicBezTo>
                    <a:pt x="-528" y="10507"/>
                    <a:pt x="-224" y="14661"/>
                    <a:pt x="3427" y="17153"/>
                  </a:cubicBezTo>
                  <a:cubicBezTo>
                    <a:pt x="7078" y="19645"/>
                    <a:pt x="14075" y="20476"/>
                    <a:pt x="21072" y="21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2" name="Line"/>
            <p:cNvSpPr/>
            <p:nvPr/>
          </p:nvSpPr>
          <p:spPr>
            <a:xfrm>
              <a:off x="75301" y="1130300"/>
              <a:ext cx="22669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27" y="20093"/>
                    <a:pt x="1654" y="18586"/>
                    <a:pt x="2471" y="17247"/>
                  </a:cubicBezTo>
                  <a:cubicBezTo>
                    <a:pt x="3287" y="15907"/>
                    <a:pt x="4094" y="14735"/>
                    <a:pt x="4861" y="13730"/>
                  </a:cubicBezTo>
                  <a:cubicBezTo>
                    <a:pt x="5627" y="12726"/>
                    <a:pt x="6353" y="11888"/>
                    <a:pt x="7129" y="11051"/>
                  </a:cubicBezTo>
                  <a:cubicBezTo>
                    <a:pt x="7906" y="10214"/>
                    <a:pt x="8733" y="9377"/>
                    <a:pt x="9570" y="8540"/>
                  </a:cubicBezTo>
                  <a:cubicBezTo>
                    <a:pt x="10407" y="7702"/>
                    <a:pt x="11254" y="6865"/>
                    <a:pt x="12091" y="6028"/>
                  </a:cubicBezTo>
                  <a:cubicBezTo>
                    <a:pt x="12928" y="5191"/>
                    <a:pt x="13755" y="4353"/>
                    <a:pt x="14541" y="3600"/>
                  </a:cubicBezTo>
                  <a:cubicBezTo>
                    <a:pt x="15328" y="2847"/>
                    <a:pt x="16074" y="2177"/>
                    <a:pt x="16891" y="1591"/>
                  </a:cubicBezTo>
                  <a:cubicBezTo>
                    <a:pt x="17708" y="1005"/>
                    <a:pt x="18595" y="502"/>
                    <a:pt x="19392" y="251"/>
                  </a:cubicBezTo>
                  <a:cubicBezTo>
                    <a:pt x="20188" y="0"/>
                    <a:pt x="2089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3" name="Line"/>
            <p:cNvSpPr/>
            <p:nvPr/>
          </p:nvSpPr>
          <p:spPr>
            <a:xfrm>
              <a:off x="926201" y="1200150"/>
              <a:ext cx="12255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09" y="20777"/>
                    <a:pt x="1418" y="19954"/>
                    <a:pt x="2518" y="18823"/>
                  </a:cubicBezTo>
                  <a:cubicBezTo>
                    <a:pt x="3619" y="17691"/>
                    <a:pt x="5111" y="16251"/>
                    <a:pt x="6584" y="14914"/>
                  </a:cubicBezTo>
                  <a:cubicBezTo>
                    <a:pt x="8058" y="13577"/>
                    <a:pt x="9513" y="12343"/>
                    <a:pt x="11080" y="10800"/>
                  </a:cubicBezTo>
                  <a:cubicBezTo>
                    <a:pt x="12647" y="9257"/>
                    <a:pt x="14325" y="7406"/>
                    <a:pt x="15948" y="5760"/>
                  </a:cubicBezTo>
                  <a:cubicBezTo>
                    <a:pt x="17571" y="4114"/>
                    <a:pt x="19138" y="2674"/>
                    <a:pt x="20070" y="1749"/>
                  </a:cubicBezTo>
                  <a:cubicBezTo>
                    <a:pt x="21003" y="823"/>
                    <a:pt x="21302" y="41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4" name="Line"/>
            <p:cNvSpPr/>
            <p:nvPr/>
          </p:nvSpPr>
          <p:spPr>
            <a:xfrm>
              <a:off x="2761351" y="800100"/>
              <a:ext cx="6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5" name="Line"/>
            <p:cNvSpPr/>
            <p:nvPr/>
          </p:nvSpPr>
          <p:spPr>
            <a:xfrm>
              <a:off x="2793101" y="952500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6" name="Line"/>
            <p:cNvSpPr/>
            <p:nvPr/>
          </p:nvSpPr>
          <p:spPr>
            <a:xfrm>
              <a:off x="3640570" y="781994"/>
              <a:ext cx="256423" cy="335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405" fill="norm" stroke="1" extrusionOk="0">
                  <a:moveTo>
                    <a:pt x="5067" y="8850"/>
                  </a:moveTo>
                  <a:cubicBezTo>
                    <a:pt x="5244" y="8175"/>
                    <a:pt x="5422" y="7500"/>
                    <a:pt x="5422" y="7568"/>
                  </a:cubicBezTo>
                  <a:cubicBezTo>
                    <a:pt x="5422" y="7635"/>
                    <a:pt x="5244" y="8445"/>
                    <a:pt x="4448" y="10672"/>
                  </a:cubicBezTo>
                  <a:cubicBezTo>
                    <a:pt x="3651" y="12900"/>
                    <a:pt x="2235" y="16545"/>
                    <a:pt x="1349" y="18705"/>
                  </a:cubicBezTo>
                  <a:cubicBezTo>
                    <a:pt x="464" y="20865"/>
                    <a:pt x="110" y="21540"/>
                    <a:pt x="22" y="21337"/>
                  </a:cubicBezTo>
                  <a:cubicBezTo>
                    <a:pt x="-67" y="21135"/>
                    <a:pt x="110" y="20055"/>
                    <a:pt x="730" y="17625"/>
                  </a:cubicBezTo>
                  <a:cubicBezTo>
                    <a:pt x="1349" y="15195"/>
                    <a:pt x="2412" y="11415"/>
                    <a:pt x="3474" y="8445"/>
                  </a:cubicBezTo>
                  <a:cubicBezTo>
                    <a:pt x="4536" y="5475"/>
                    <a:pt x="5599" y="3315"/>
                    <a:pt x="6395" y="1965"/>
                  </a:cubicBezTo>
                  <a:cubicBezTo>
                    <a:pt x="7192" y="615"/>
                    <a:pt x="7723" y="75"/>
                    <a:pt x="8343" y="8"/>
                  </a:cubicBezTo>
                  <a:cubicBezTo>
                    <a:pt x="8963" y="-60"/>
                    <a:pt x="9671" y="345"/>
                    <a:pt x="10202" y="1223"/>
                  </a:cubicBezTo>
                  <a:cubicBezTo>
                    <a:pt x="10733" y="2100"/>
                    <a:pt x="11087" y="3450"/>
                    <a:pt x="11353" y="4463"/>
                  </a:cubicBezTo>
                  <a:cubicBezTo>
                    <a:pt x="11618" y="5475"/>
                    <a:pt x="11795" y="6150"/>
                    <a:pt x="12149" y="6825"/>
                  </a:cubicBezTo>
                  <a:cubicBezTo>
                    <a:pt x="12503" y="7500"/>
                    <a:pt x="13035" y="8175"/>
                    <a:pt x="13654" y="8310"/>
                  </a:cubicBezTo>
                  <a:cubicBezTo>
                    <a:pt x="14274" y="8445"/>
                    <a:pt x="14982" y="8040"/>
                    <a:pt x="15867" y="7095"/>
                  </a:cubicBezTo>
                  <a:cubicBezTo>
                    <a:pt x="16753" y="6150"/>
                    <a:pt x="17815" y="4665"/>
                    <a:pt x="18789" y="3518"/>
                  </a:cubicBezTo>
                  <a:cubicBezTo>
                    <a:pt x="19763" y="2370"/>
                    <a:pt x="20648" y="1560"/>
                    <a:pt x="21090" y="1628"/>
                  </a:cubicBezTo>
                  <a:cubicBezTo>
                    <a:pt x="21533" y="1695"/>
                    <a:pt x="21533" y="2640"/>
                    <a:pt x="21267" y="5543"/>
                  </a:cubicBezTo>
                  <a:cubicBezTo>
                    <a:pt x="21002" y="8445"/>
                    <a:pt x="20471" y="13305"/>
                    <a:pt x="20117" y="16275"/>
                  </a:cubicBezTo>
                  <a:cubicBezTo>
                    <a:pt x="19763" y="19245"/>
                    <a:pt x="19585" y="20325"/>
                    <a:pt x="19408" y="21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7" name="Line"/>
            <p:cNvSpPr/>
            <p:nvPr/>
          </p:nvSpPr>
          <p:spPr>
            <a:xfrm>
              <a:off x="3977120" y="773570"/>
              <a:ext cx="136782" cy="354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377" fill="norm" stroke="1" extrusionOk="0">
                  <a:moveTo>
                    <a:pt x="2532" y="9270"/>
                  </a:moveTo>
                  <a:cubicBezTo>
                    <a:pt x="2865" y="11315"/>
                    <a:pt x="3197" y="13360"/>
                    <a:pt x="3031" y="14958"/>
                  </a:cubicBezTo>
                  <a:cubicBezTo>
                    <a:pt x="2865" y="16555"/>
                    <a:pt x="2200" y="17706"/>
                    <a:pt x="1536" y="18856"/>
                  </a:cubicBezTo>
                  <a:cubicBezTo>
                    <a:pt x="871" y="20006"/>
                    <a:pt x="206" y="21157"/>
                    <a:pt x="40" y="21348"/>
                  </a:cubicBezTo>
                  <a:cubicBezTo>
                    <a:pt x="-126" y="21540"/>
                    <a:pt x="206" y="20773"/>
                    <a:pt x="1369" y="18281"/>
                  </a:cubicBezTo>
                  <a:cubicBezTo>
                    <a:pt x="2532" y="15789"/>
                    <a:pt x="4526" y="11571"/>
                    <a:pt x="6354" y="8503"/>
                  </a:cubicBezTo>
                  <a:cubicBezTo>
                    <a:pt x="8182" y="5436"/>
                    <a:pt x="9843" y="3519"/>
                    <a:pt x="11172" y="2177"/>
                  </a:cubicBezTo>
                  <a:cubicBezTo>
                    <a:pt x="12502" y="835"/>
                    <a:pt x="13499" y="68"/>
                    <a:pt x="14828" y="4"/>
                  </a:cubicBezTo>
                  <a:cubicBezTo>
                    <a:pt x="16157" y="-60"/>
                    <a:pt x="17819" y="579"/>
                    <a:pt x="18816" y="2688"/>
                  </a:cubicBezTo>
                  <a:cubicBezTo>
                    <a:pt x="19812" y="4797"/>
                    <a:pt x="20145" y="8376"/>
                    <a:pt x="20477" y="11315"/>
                  </a:cubicBezTo>
                  <a:cubicBezTo>
                    <a:pt x="20809" y="14255"/>
                    <a:pt x="21142" y="16555"/>
                    <a:pt x="21474" y="188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8" name="Line"/>
            <p:cNvSpPr/>
            <p:nvPr/>
          </p:nvSpPr>
          <p:spPr>
            <a:xfrm>
              <a:off x="4005951" y="958849"/>
              <a:ext cx="152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9" name="Line"/>
            <p:cNvSpPr/>
            <p:nvPr/>
          </p:nvSpPr>
          <p:spPr>
            <a:xfrm>
              <a:off x="4332888" y="738351"/>
              <a:ext cx="136614" cy="347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492" fill="norm" stroke="1" extrusionOk="0">
                  <a:moveTo>
                    <a:pt x="21448" y="1463"/>
                  </a:moveTo>
                  <a:cubicBezTo>
                    <a:pt x="20451" y="939"/>
                    <a:pt x="19454" y="416"/>
                    <a:pt x="18125" y="154"/>
                  </a:cubicBezTo>
                  <a:cubicBezTo>
                    <a:pt x="16796" y="-108"/>
                    <a:pt x="15134" y="-108"/>
                    <a:pt x="12642" y="743"/>
                  </a:cubicBezTo>
                  <a:cubicBezTo>
                    <a:pt x="10150" y="1594"/>
                    <a:pt x="6826" y="3296"/>
                    <a:pt x="4334" y="5848"/>
                  </a:cubicBezTo>
                  <a:cubicBezTo>
                    <a:pt x="1842" y="8401"/>
                    <a:pt x="180" y="11805"/>
                    <a:pt x="14" y="14488"/>
                  </a:cubicBezTo>
                  <a:cubicBezTo>
                    <a:pt x="-152" y="17172"/>
                    <a:pt x="1177" y="19136"/>
                    <a:pt x="4168" y="20183"/>
                  </a:cubicBezTo>
                  <a:cubicBezTo>
                    <a:pt x="7159" y="21230"/>
                    <a:pt x="11811" y="21361"/>
                    <a:pt x="16463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0" name="Line"/>
            <p:cNvSpPr/>
            <p:nvPr/>
          </p:nvSpPr>
          <p:spPr>
            <a:xfrm>
              <a:off x="4485671" y="845497"/>
              <a:ext cx="206081" cy="448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464" fill="norm" stroke="1" extrusionOk="0">
                  <a:moveTo>
                    <a:pt x="10218" y="2389"/>
                  </a:moveTo>
                  <a:cubicBezTo>
                    <a:pt x="9998" y="1882"/>
                    <a:pt x="9777" y="1375"/>
                    <a:pt x="9337" y="918"/>
                  </a:cubicBezTo>
                  <a:cubicBezTo>
                    <a:pt x="8896" y="462"/>
                    <a:pt x="8235" y="56"/>
                    <a:pt x="7463" y="6"/>
                  </a:cubicBezTo>
                  <a:cubicBezTo>
                    <a:pt x="6692" y="-45"/>
                    <a:pt x="5810" y="259"/>
                    <a:pt x="4598" y="1273"/>
                  </a:cubicBezTo>
                  <a:cubicBezTo>
                    <a:pt x="3386" y="2287"/>
                    <a:pt x="1843" y="4011"/>
                    <a:pt x="961" y="5127"/>
                  </a:cubicBezTo>
                  <a:cubicBezTo>
                    <a:pt x="79" y="6242"/>
                    <a:pt x="-141" y="6749"/>
                    <a:pt x="79" y="7206"/>
                  </a:cubicBezTo>
                  <a:cubicBezTo>
                    <a:pt x="300" y="7662"/>
                    <a:pt x="961" y="8068"/>
                    <a:pt x="2283" y="8017"/>
                  </a:cubicBezTo>
                  <a:cubicBezTo>
                    <a:pt x="3606" y="7966"/>
                    <a:pt x="5590" y="7459"/>
                    <a:pt x="6912" y="6901"/>
                  </a:cubicBezTo>
                  <a:cubicBezTo>
                    <a:pt x="8235" y="6344"/>
                    <a:pt x="8896" y="5735"/>
                    <a:pt x="9557" y="5076"/>
                  </a:cubicBezTo>
                  <a:cubicBezTo>
                    <a:pt x="10218" y="4417"/>
                    <a:pt x="10879" y="3707"/>
                    <a:pt x="10990" y="3606"/>
                  </a:cubicBezTo>
                  <a:cubicBezTo>
                    <a:pt x="11100" y="3504"/>
                    <a:pt x="10659" y="4011"/>
                    <a:pt x="10108" y="5431"/>
                  </a:cubicBezTo>
                  <a:cubicBezTo>
                    <a:pt x="9557" y="6851"/>
                    <a:pt x="8896" y="9183"/>
                    <a:pt x="8124" y="11718"/>
                  </a:cubicBezTo>
                  <a:cubicBezTo>
                    <a:pt x="7353" y="14254"/>
                    <a:pt x="6471" y="16992"/>
                    <a:pt x="6251" y="18766"/>
                  </a:cubicBezTo>
                  <a:cubicBezTo>
                    <a:pt x="6030" y="20541"/>
                    <a:pt x="6471" y="21352"/>
                    <a:pt x="7022" y="21454"/>
                  </a:cubicBezTo>
                  <a:cubicBezTo>
                    <a:pt x="7573" y="21555"/>
                    <a:pt x="8235" y="20947"/>
                    <a:pt x="10218" y="19527"/>
                  </a:cubicBezTo>
                  <a:cubicBezTo>
                    <a:pt x="12202" y="18107"/>
                    <a:pt x="15508" y="15876"/>
                    <a:pt x="17602" y="14406"/>
                  </a:cubicBezTo>
                  <a:cubicBezTo>
                    <a:pt x="19696" y="12935"/>
                    <a:pt x="20577" y="12225"/>
                    <a:pt x="21459" y="11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1" name="Line"/>
            <p:cNvSpPr/>
            <p:nvPr/>
          </p:nvSpPr>
          <p:spPr>
            <a:xfrm>
              <a:off x="4717151" y="730250"/>
              <a:ext cx="116078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3" h="21600" fill="norm" stroke="1" extrusionOk="0">
                  <a:moveTo>
                    <a:pt x="0" y="0"/>
                  </a:moveTo>
                  <a:cubicBezTo>
                    <a:pt x="6703" y="2925"/>
                    <a:pt x="13407" y="5850"/>
                    <a:pt x="17131" y="8606"/>
                  </a:cubicBezTo>
                  <a:cubicBezTo>
                    <a:pt x="20855" y="11363"/>
                    <a:pt x="21600" y="13950"/>
                    <a:pt x="18434" y="16088"/>
                  </a:cubicBezTo>
                  <a:cubicBezTo>
                    <a:pt x="15269" y="18225"/>
                    <a:pt x="8193" y="19912"/>
                    <a:pt x="11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2" name="Line"/>
            <p:cNvSpPr/>
            <p:nvPr/>
          </p:nvSpPr>
          <p:spPr>
            <a:xfrm>
              <a:off x="5072751" y="914400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3" name="Line"/>
            <p:cNvSpPr/>
            <p:nvPr/>
          </p:nvSpPr>
          <p:spPr>
            <a:xfrm>
              <a:off x="5085451" y="1047750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4" name="Line"/>
            <p:cNvSpPr/>
            <p:nvPr/>
          </p:nvSpPr>
          <p:spPr>
            <a:xfrm>
              <a:off x="5919417" y="857249"/>
              <a:ext cx="193940" cy="636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508" fill="norm" stroke="1" extrusionOk="0">
                  <a:moveTo>
                    <a:pt x="1878" y="0"/>
                  </a:moveTo>
                  <a:cubicBezTo>
                    <a:pt x="1409" y="1931"/>
                    <a:pt x="939" y="3862"/>
                    <a:pt x="587" y="5221"/>
                  </a:cubicBezTo>
                  <a:cubicBezTo>
                    <a:pt x="235" y="6580"/>
                    <a:pt x="0" y="7367"/>
                    <a:pt x="0" y="7975"/>
                  </a:cubicBezTo>
                  <a:cubicBezTo>
                    <a:pt x="0" y="8583"/>
                    <a:pt x="235" y="9012"/>
                    <a:pt x="939" y="9298"/>
                  </a:cubicBezTo>
                  <a:cubicBezTo>
                    <a:pt x="1643" y="9584"/>
                    <a:pt x="2817" y="9727"/>
                    <a:pt x="3991" y="9620"/>
                  </a:cubicBezTo>
                  <a:cubicBezTo>
                    <a:pt x="5165" y="9513"/>
                    <a:pt x="6339" y="9155"/>
                    <a:pt x="8335" y="7975"/>
                  </a:cubicBezTo>
                  <a:cubicBezTo>
                    <a:pt x="10330" y="6795"/>
                    <a:pt x="13148" y="4792"/>
                    <a:pt x="14791" y="3612"/>
                  </a:cubicBezTo>
                  <a:cubicBezTo>
                    <a:pt x="16435" y="2432"/>
                    <a:pt x="16904" y="2074"/>
                    <a:pt x="17491" y="1609"/>
                  </a:cubicBezTo>
                  <a:cubicBezTo>
                    <a:pt x="18078" y="1144"/>
                    <a:pt x="18783" y="572"/>
                    <a:pt x="18900" y="536"/>
                  </a:cubicBezTo>
                  <a:cubicBezTo>
                    <a:pt x="19017" y="501"/>
                    <a:pt x="18548" y="1001"/>
                    <a:pt x="18313" y="2217"/>
                  </a:cubicBezTo>
                  <a:cubicBezTo>
                    <a:pt x="18078" y="3433"/>
                    <a:pt x="18078" y="5364"/>
                    <a:pt x="18665" y="7546"/>
                  </a:cubicBezTo>
                  <a:cubicBezTo>
                    <a:pt x="19252" y="9727"/>
                    <a:pt x="20426" y="12159"/>
                    <a:pt x="21013" y="14340"/>
                  </a:cubicBezTo>
                  <a:cubicBezTo>
                    <a:pt x="21600" y="16522"/>
                    <a:pt x="21600" y="18453"/>
                    <a:pt x="21365" y="19597"/>
                  </a:cubicBezTo>
                  <a:cubicBezTo>
                    <a:pt x="21130" y="20742"/>
                    <a:pt x="20661" y="21099"/>
                    <a:pt x="19135" y="21314"/>
                  </a:cubicBezTo>
                  <a:cubicBezTo>
                    <a:pt x="17609" y="21528"/>
                    <a:pt x="15026" y="21600"/>
                    <a:pt x="12913" y="21350"/>
                  </a:cubicBezTo>
                  <a:cubicBezTo>
                    <a:pt x="10800" y="21099"/>
                    <a:pt x="9157" y="20527"/>
                    <a:pt x="8570" y="19812"/>
                  </a:cubicBezTo>
                  <a:cubicBezTo>
                    <a:pt x="7983" y="19097"/>
                    <a:pt x="8452" y="18238"/>
                    <a:pt x="8922" y="17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5" name="Line"/>
            <p:cNvSpPr/>
            <p:nvPr/>
          </p:nvSpPr>
          <p:spPr>
            <a:xfrm>
              <a:off x="6222101" y="1079499"/>
              <a:ext cx="57151" cy="233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9600" y="0"/>
                  </a:moveTo>
                  <a:cubicBezTo>
                    <a:pt x="6400" y="5254"/>
                    <a:pt x="3200" y="10508"/>
                    <a:pt x="1600" y="13622"/>
                  </a:cubicBezTo>
                  <a:cubicBezTo>
                    <a:pt x="0" y="16735"/>
                    <a:pt x="0" y="17708"/>
                    <a:pt x="0" y="18681"/>
                  </a:cubicBezTo>
                  <a:cubicBezTo>
                    <a:pt x="0" y="19654"/>
                    <a:pt x="0" y="20627"/>
                    <a:pt x="2000" y="21114"/>
                  </a:cubicBezTo>
                  <a:cubicBezTo>
                    <a:pt x="4000" y="21600"/>
                    <a:pt x="8000" y="21600"/>
                    <a:pt x="11600" y="21114"/>
                  </a:cubicBezTo>
                  <a:cubicBezTo>
                    <a:pt x="15200" y="20627"/>
                    <a:pt x="18400" y="19654"/>
                    <a:pt x="21600" y="18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6" name="Line"/>
            <p:cNvSpPr/>
            <p:nvPr/>
          </p:nvSpPr>
          <p:spPr>
            <a:xfrm>
              <a:off x="6196701" y="1206500"/>
              <a:ext cx="127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7" name="Line"/>
            <p:cNvSpPr/>
            <p:nvPr/>
          </p:nvSpPr>
          <p:spPr>
            <a:xfrm>
              <a:off x="6349101" y="1200149"/>
              <a:ext cx="95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8" name="Line"/>
            <p:cNvSpPr/>
            <p:nvPr/>
          </p:nvSpPr>
          <p:spPr>
            <a:xfrm>
              <a:off x="6421844" y="1149350"/>
              <a:ext cx="9808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472"/>
                    <a:pt x="-1585" y="10944"/>
                    <a:pt x="575" y="14544"/>
                  </a:cubicBezTo>
                  <a:cubicBezTo>
                    <a:pt x="2735" y="18144"/>
                    <a:pt x="11375" y="19872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9" name="Line"/>
            <p:cNvSpPr/>
            <p:nvPr/>
          </p:nvSpPr>
          <p:spPr>
            <a:xfrm>
              <a:off x="6533251" y="1136649"/>
              <a:ext cx="6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0" name="Line"/>
            <p:cNvSpPr/>
            <p:nvPr/>
          </p:nvSpPr>
          <p:spPr>
            <a:xfrm>
              <a:off x="6686292" y="901700"/>
              <a:ext cx="56510" cy="543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562" fill="norm" stroke="1" extrusionOk="0">
                  <a:moveTo>
                    <a:pt x="21358" y="0"/>
                  </a:moveTo>
                  <a:cubicBezTo>
                    <a:pt x="18958" y="2185"/>
                    <a:pt x="16558" y="4370"/>
                    <a:pt x="14158" y="6682"/>
                  </a:cubicBezTo>
                  <a:cubicBezTo>
                    <a:pt x="11758" y="8993"/>
                    <a:pt x="9358" y="11430"/>
                    <a:pt x="6958" y="13784"/>
                  </a:cubicBezTo>
                  <a:cubicBezTo>
                    <a:pt x="4558" y="16137"/>
                    <a:pt x="2158" y="18406"/>
                    <a:pt x="958" y="19751"/>
                  </a:cubicBezTo>
                  <a:cubicBezTo>
                    <a:pt x="-242" y="21096"/>
                    <a:pt x="-242" y="21516"/>
                    <a:pt x="558" y="21558"/>
                  </a:cubicBezTo>
                  <a:cubicBezTo>
                    <a:pt x="1358" y="21600"/>
                    <a:pt x="2958" y="21264"/>
                    <a:pt x="4558" y="20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1" name="Line"/>
            <p:cNvSpPr/>
            <p:nvPr/>
          </p:nvSpPr>
          <p:spPr>
            <a:xfrm>
              <a:off x="6806806" y="1054100"/>
              <a:ext cx="88396" cy="325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10" fill="norm" stroke="1" extrusionOk="0">
                  <a:moveTo>
                    <a:pt x="13763" y="0"/>
                  </a:moveTo>
                  <a:cubicBezTo>
                    <a:pt x="9648" y="3763"/>
                    <a:pt x="5534" y="7525"/>
                    <a:pt x="3220" y="10730"/>
                  </a:cubicBezTo>
                  <a:cubicBezTo>
                    <a:pt x="906" y="13935"/>
                    <a:pt x="391" y="16583"/>
                    <a:pt x="134" y="18255"/>
                  </a:cubicBezTo>
                  <a:cubicBezTo>
                    <a:pt x="-123" y="19928"/>
                    <a:pt x="-123" y="20625"/>
                    <a:pt x="1163" y="21043"/>
                  </a:cubicBezTo>
                  <a:cubicBezTo>
                    <a:pt x="2448" y="21461"/>
                    <a:pt x="5020" y="21600"/>
                    <a:pt x="8620" y="21043"/>
                  </a:cubicBezTo>
                  <a:cubicBezTo>
                    <a:pt x="12220" y="20485"/>
                    <a:pt x="16848" y="19231"/>
                    <a:pt x="21477" y="179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2" name="Line"/>
            <p:cNvSpPr/>
            <p:nvPr/>
          </p:nvSpPr>
          <p:spPr>
            <a:xfrm>
              <a:off x="6755501" y="1187450"/>
              <a:ext cx="152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3" name="Line"/>
            <p:cNvSpPr/>
            <p:nvPr/>
          </p:nvSpPr>
          <p:spPr>
            <a:xfrm>
              <a:off x="6237741" y="521229"/>
              <a:ext cx="187561" cy="29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335" fill="norm" stroke="1" extrusionOk="0">
                  <a:moveTo>
                    <a:pt x="6216" y="6441"/>
                  </a:moveTo>
                  <a:cubicBezTo>
                    <a:pt x="4517" y="10761"/>
                    <a:pt x="2818" y="15081"/>
                    <a:pt x="1726" y="17704"/>
                  </a:cubicBezTo>
                  <a:cubicBezTo>
                    <a:pt x="634" y="20327"/>
                    <a:pt x="149" y="21253"/>
                    <a:pt x="27" y="21330"/>
                  </a:cubicBezTo>
                  <a:cubicBezTo>
                    <a:pt x="-94" y="21407"/>
                    <a:pt x="149" y="20636"/>
                    <a:pt x="1726" y="17781"/>
                  </a:cubicBezTo>
                  <a:cubicBezTo>
                    <a:pt x="3304" y="14927"/>
                    <a:pt x="6216" y="9990"/>
                    <a:pt x="8400" y="6750"/>
                  </a:cubicBezTo>
                  <a:cubicBezTo>
                    <a:pt x="10585" y="3510"/>
                    <a:pt x="12041" y="1967"/>
                    <a:pt x="13376" y="1041"/>
                  </a:cubicBezTo>
                  <a:cubicBezTo>
                    <a:pt x="14710" y="116"/>
                    <a:pt x="15924" y="-193"/>
                    <a:pt x="16652" y="116"/>
                  </a:cubicBezTo>
                  <a:cubicBezTo>
                    <a:pt x="17380" y="424"/>
                    <a:pt x="17623" y="1350"/>
                    <a:pt x="17866" y="3818"/>
                  </a:cubicBezTo>
                  <a:cubicBezTo>
                    <a:pt x="18108" y="6287"/>
                    <a:pt x="18351" y="10298"/>
                    <a:pt x="18958" y="13076"/>
                  </a:cubicBezTo>
                  <a:cubicBezTo>
                    <a:pt x="19564" y="15853"/>
                    <a:pt x="20535" y="17396"/>
                    <a:pt x="21506" y="18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4" name="Line"/>
            <p:cNvSpPr/>
            <p:nvPr/>
          </p:nvSpPr>
          <p:spPr>
            <a:xfrm>
              <a:off x="7346051" y="1039283"/>
              <a:ext cx="184151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4221" y="12960"/>
                    <a:pt x="8441" y="5400"/>
                    <a:pt x="12041" y="2160"/>
                  </a:cubicBezTo>
                  <a:cubicBezTo>
                    <a:pt x="15641" y="-1080"/>
                    <a:pt x="18621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5" name="Line"/>
            <p:cNvSpPr/>
            <p:nvPr/>
          </p:nvSpPr>
          <p:spPr>
            <a:xfrm>
              <a:off x="7320651" y="1143000"/>
              <a:ext cx="2095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09" y="16200"/>
                    <a:pt x="12218" y="10800"/>
                    <a:pt x="15818" y="7200"/>
                  </a:cubicBezTo>
                  <a:cubicBezTo>
                    <a:pt x="19418" y="3600"/>
                    <a:pt x="20509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6" name="Line"/>
            <p:cNvSpPr/>
            <p:nvPr/>
          </p:nvSpPr>
          <p:spPr>
            <a:xfrm>
              <a:off x="7847701" y="953496"/>
              <a:ext cx="463551" cy="475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5" fill="norm" stroke="1" extrusionOk="0">
                  <a:moveTo>
                    <a:pt x="0" y="21555"/>
                  </a:moveTo>
                  <a:cubicBezTo>
                    <a:pt x="1381" y="18579"/>
                    <a:pt x="2762" y="15603"/>
                    <a:pt x="3896" y="12675"/>
                  </a:cubicBezTo>
                  <a:cubicBezTo>
                    <a:pt x="5030" y="9747"/>
                    <a:pt x="5918" y="6867"/>
                    <a:pt x="6460" y="4947"/>
                  </a:cubicBezTo>
                  <a:cubicBezTo>
                    <a:pt x="7003" y="3027"/>
                    <a:pt x="7200" y="2067"/>
                    <a:pt x="7299" y="1299"/>
                  </a:cubicBezTo>
                  <a:cubicBezTo>
                    <a:pt x="7397" y="531"/>
                    <a:pt x="7397" y="-45"/>
                    <a:pt x="7299" y="3"/>
                  </a:cubicBezTo>
                  <a:cubicBezTo>
                    <a:pt x="7200" y="51"/>
                    <a:pt x="7003" y="723"/>
                    <a:pt x="6756" y="2115"/>
                  </a:cubicBezTo>
                  <a:cubicBezTo>
                    <a:pt x="6510" y="3507"/>
                    <a:pt x="6214" y="5619"/>
                    <a:pt x="6115" y="7443"/>
                  </a:cubicBezTo>
                  <a:cubicBezTo>
                    <a:pt x="6016" y="9267"/>
                    <a:pt x="6115" y="10803"/>
                    <a:pt x="6312" y="12003"/>
                  </a:cubicBezTo>
                  <a:cubicBezTo>
                    <a:pt x="6510" y="13203"/>
                    <a:pt x="6805" y="14067"/>
                    <a:pt x="7249" y="14499"/>
                  </a:cubicBezTo>
                  <a:cubicBezTo>
                    <a:pt x="7693" y="14931"/>
                    <a:pt x="8285" y="14931"/>
                    <a:pt x="9321" y="14067"/>
                  </a:cubicBezTo>
                  <a:cubicBezTo>
                    <a:pt x="10356" y="13203"/>
                    <a:pt x="11836" y="11475"/>
                    <a:pt x="13118" y="9555"/>
                  </a:cubicBezTo>
                  <a:cubicBezTo>
                    <a:pt x="14400" y="7635"/>
                    <a:pt x="15485" y="5523"/>
                    <a:pt x="16077" y="4131"/>
                  </a:cubicBezTo>
                  <a:cubicBezTo>
                    <a:pt x="16668" y="2739"/>
                    <a:pt x="16767" y="2067"/>
                    <a:pt x="16718" y="2019"/>
                  </a:cubicBezTo>
                  <a:cubicBezTo>
                    <a:pt x="16668" y="1971"/>
                    <a:pt x="16471" y="2547"/>
                    <a:pt x="16274" y="3891"/>
                  </a:cubicBezTo>
                  <a:cubicBezTo>
                    <a:pt x="16077" y="5235"/>
                    <a:pt x="15879" y="7347"/>
                    <a:pt x="16274" y="9315"/>
                  </a:cubicBezTo>
                  <a:cubicBezTo>
                    <a:pt x="16668" y="11283"/>
                    <a:pt x="17655" y="13107"/>
                    <a:pt x="18641" y="13971"/>
                  </a:cubicBezTo>
                  <a:cubicBezTo>
                    <a:pt x="19627" y="14835"/>
                    <a:pt x="20614" y="14739"/>
                    <a:pt x="21600" y="146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7" name="Line"/>
            <p:cNvSpPr/>
            <p:nvPr/>
          </p:nvSpPr>
          <p:spPr>
            <a:xfrm>
              <a:off x="7612751" y="1625600"/>
              <a:ext cx="13970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45" y="4849"/>
                    <a:pt x="13091" y="9698"/>
                    <a:pt x="9491" y="13298"/>
                  </a:cubicBezTo>
                  <a:cubicBezTo>
                    <a:pt x="5891" y="16898"/>
                    <a:pt x="2945" y="192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8" name="Line"/>
            <p:cNvSpPr/>
            <p:nvPr/>
          </p:nvSpPr>
          <p:spPr>
            <a:xfrm>
              <a:off x="7612751" y="1560118"/>
              <a:ext cx="165101" cy="141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2" fill="norm" stroke="1" extrusionOk="0">
                  <a:moveTo>
                    <a:pt x="0" y="18403"/>
                  </a:moveTo>
                  <a:cubicBezTo>
                    <a:pt x="1662" y="15862"/>
                    <a:pt x="3323" y="13321"/>
                    <a:pt x="5954" y="10303"/>
                  </a:cubicBezTo>
                  <a:cubicBezTo>
                    <a:pt x="8585" y="7286"/>
                    <a:pt x="12185" y="3791"/>
                    <a:pt x="14677" y="1886"/>
                  </a:cubicBezTo>
                  <a:cubicBezTo>
                    <a:pt x="17169" y="-20"/>
                    <a:pt x="18554" y="-338"/>
                    <a:pt x="19246" y="297"/>
                  </a:cubicBezTo>
                  <a:cubicBezTo>
                    <a:pt x="19938" y="933"/>
                    <a:pt x="19938" y="2521"/>
                    <a:pt x="20215" y="6174"/>
                  </a:cubicBezTo>
                  <a:cubicBezTo>
                    <a:pt x="20492" y="9827"/>
                    <a:pt x="21046" y="15544"/>
                    <a:pt x="21600" y="21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9" name="Line"/>
            <p:cNvSpPr/>
            <p:nvPr/>
          </p:nvSpPr>
          <p:spPr>
            <a:xfrm>
              <a:off x="6806806" y="2108200"/>
              <a:ext cx="56646" cy="300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415" fill="norm" stroke="1" extrusionOk="0">
                  <a:moveTo>
                    <a:pt x="19009" y="0"/>
                  </a:moveTo>
                  <a:cubicBezTo>
                    <a:pt x="13409" y="4229"/>
                    <a:pt x="7809" y="8459"/>
                    <a:pt x="4609" y="11555"/>
                  </a:cubicBezTo>
                  <a:cubicBezTo>
                    <a:pt x="1409" y="14652"/>
                    <a:pt x="609" y="16615"/>
                    <a:pt x="209" y="18050"/>
                  </a:cubicBezTo>
                  <a:cubicBezTo>
                    <a:pt x="-191" y="19485"/>
                    <a:pt x="-191" y="20392"/>
                    <a:pt x="1809" y="20920"/>
                  </a:cubicBezTo>
                  <a:cubicBezTo>
                    <a:pt x="3809" y="21449"/>
                    <a:pt x="7809" y="21600"/>
                    <a:pt x="11409" y="21147"/>
                  </a:cubicBezTo>
                  <a:cubicBezTo>
                    <a:pt x="15009" y="20694"/>
                    <a:pt x="18209" y="19636"/>
                    <a:pt x="21409" y="185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0" name="Line"/>
            <p:cNvSpPr/>
            <p:nvPr/>
          </p:nvSpPr>
          <p:spPr>
            <a:xfrm>
              <a:off x="6742801" y="2286000"/>
              <a:ext cx="1460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1" name="Line"/>
            <p:cNvSpPr/>
            <p:nvPr/>
          </p:nvSpPr>
          <p:spPr>
            <a:xfrm>
              <a:off x="6952351" y="2298700"/>
              <a:ext cx="63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2" name="Line"/>
            <p:cNvSpPr/>
            <p:nvPr/>
          </p:nvSpPr>
          <p:spPr>
            <a:xfrm>
              <a:off x="6952351" y="2222499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3" name="Line"/>
            <p:cNvSpPr/>
            <p:nvPr/>
          </p:nvSpPr>
          <p:spPr>
            <a:xfrm>
              <a:off x="6990715" y="2236906"/>
              <a:ext cx="260087" cy="125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310" fill="norm" stroke="1" extrusionOk="0">
                  <a:moveTo>
                    <a:pt x="1032" y="6190"/>
                  </a:moveTo>
                  <a:cubicBezTo>
                    <a:pt x="856" y="9790"/>
                    <a:pt x="680" y="13390"/>
                    <a:pt x="505" y="16270"/>
                  </a:cubicBezTo>
                  <a:cubicBezTo>
                    <a:pt x="329" y="19150"/>
                    <a:pt x="154" y="21310"/>
                    <a:pt x="66" y="21310"/>
                  </a:cubicBezTo>
                  <a:cubicBezTo>
                    <a:pt x="-22" y="21310"/>
                    <a:pt x="-22" y="19150"/>
                    <a:pt x="66" y="16990"/>
                  </a:cubicBezTo>
                  <a:cubicBezTo>
                    <a:pt x="154" y="14830"/>
                    <a:pt x="329" y="12670"/>
                    <a:pt x="680" y="10330"/>
                  </a:cubicBezTo>
                  <a:cubicBezTo>
                    <a:pt x="1032" y="7990"/>
                    <a:pt x="1558" y="5470"/>
                    <a:pt x="2261" y="4750"/>
                  </a:cubicBezTo>
                  <a:cubicBezTo>
                    <a:pt x="2963" y="4030"/>
                    <a:pt x="3841" y="5110"/>
                    <a:pt x="4280" y="6550"/>
                  </a:cubicBezTo>
                  <a:cubicBezTo>
                    <a:pt x="4719" y="7990"/>
                    <a:pt x="4719" y="9790"/>
                    <a:pt x="4719" y="11590"/>
                  </a:cubicBezTo>
                  <a:cubicBezTo>
                    <a:pt x="4719" y="13390"/>
                    <a:pt x="4719" y="15190"/>
                    <a:pt x="4719" y="15190"/>
                  </a:cubicBezTo>
                  <a:cubicBezTo>
                    <a:pt x="4719" y="15190"/>
                    <a:pt x="4719" y="13390"/>
                    <a:pt x="4983" y="11410"/>
                  </a:cubicBezTo>
                  <a:cubicBezTo>
                    <a:pt x="5246" y="9430"/>
                    <a:pt x="5773" y="7270"/>
                    <a:pt x="6476" y="5830"/>
                  </a:cubicBezTo>
                  <a:cubicBezTo>
                    <a:pt x="7178" y="4390"/>
                    <a:pt x="8056" y="3670"/>
                    <a:pt x="8495" y="4390"/>
                  </a:cubicBezTo>
                  <a:cubicBezTo>
                    <a:pt x="8934" y="5110"/>
                    <a:pt x="8934" y="7270"/>
                    <a:pt x="8934" y="9250"/>
                  </a:cubicBezTo>
                  <a:cubicBezTo>
                    <a:pt x="8934" y="11230"/>
                    <a:pt x="8934" y="13030"/>
                    <a:pt x="9285" y="14470"/>
                  </a:cubicBezTo>
                  <a:cubicBezTo>
                    <a:pt x="9637" y="15910"/>
                    <a:pt x="10339" y="16990"/>
                    <a:pt x="11041" y="16990"/>
                  </a:cubicBezTo>
                  <a:cubicBezTo>
                    <a:pt x="11744" y="16990"/>
                    <a:pt x="12446" y="15910"/>
                    <a:pt x="13324" y="13570"/>
                  </a:cubicBezTo>
                  <a:cubicBezTo>
                    <a:pt x="14202" y="11230"/>
                    <a:pt x="15256" y="7630"/>
                    <a:pt x="15958" y="4930"/>
                  </a:cubicBezTo>
                  <a:cubicBezTo>
                    <a:pt x="16661" y="2230"/>
                    <a:pt x="17012" y="430"/>
                    <a:pt x="16749" y="70"/>
                  </a:cubicBezTo>
                  <a:cubicBezTo>
                    <a:pt x="16485" y="-290"/>
                    <a:pt x="15607" y="790"/>
                    <a:pt x="14993" y="2230"/>
                  </a:cubicBezTo>
                  <a:cubicBezTo>
                    <a:pt x="14378" y="3670"/>
                    <a:pt x="14027" y="5470"/>
                    <a:pt x="13763" y="7450"/>
                  </a:cubicBezTo>
                  <a:cubicBezTo>
                    <a:pt x="13500" y="9430"/>
                    <a:pt x="13324" y="11590"/>
                    <a:pt x="13763" y="13030"/>
                  </a:cubicBezTo>
                  <a:cubicBezTo>
                    <a:pt x="14202" y="14470"/>
                    <a:pt x="15256" y="15190"/>
                    <a:pt x="16661" y="16090"/>
                  </a:cubicBezTo>
                  <a:cubicBezTo>
                    <a:pt x="18066" y="16990"/>
                    <a:pt x="19822" y="18070"/>
                    <a:pt x="21578" y="19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4" name="Line"/>
            <p:cNvSpPr/>
            <p:nvPr/>
          </p:nvSpPr>
          <p:spPr>
            <a:xfrm>
              <a:off x="6798732" y="2557971"/>
              <a:ext cx="306020" cy="140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0410" fill="norm" stroke="1" extrusionOk="0">
                  <a:moveTo>
                    <a:pt x="8577" y="10340"/>
                  </a:moveTo>
                  <a:cubicBezTo>
                    <a:pt x="8577" y="8797"/>
                    <a:pt x="8577" y="7254"/>
                    <a:pt x="8354" y="5249"/>
                  </a:cubicBezTo>
                  <a:cubicBezTo>
                    <a:pt x="8130" y="3243"/>
                    <a:pt x="7683" y="774"/>
                    <a:pt x="6789" y="157"/>
                  </a:cubicBezTo>
                  <a:cubicBezTo>
                    <a:pt x="5896" y="-460"/>
                    <a:pt x="4555" y="774"/>
                    <a:pt x="3438" y="3243"/>
                  </a:cubicBezTo>
                  <a:cubicBezTo>
                    <a:pt x="2320" y="5711"/>
                    <a:pt x="1427" y="9414"/>
                    <a:pt x="831" y="12191"/>
                  </a:cubicBezTo>
                  <a:cubicBezTo>
                    <a:pt x="235" y="14969"/>
                    <a:pt x="-63" y="16820"/>
                    <a:pt x="11" y="18363"/>
                  </a:cubicBezTo>
                  <a:cubicBezTo>
                    <a:pt x="86" y="19906"/>
                    <a:pt x="533" y="21140"/>
                    <a:pt x="1874" y="19906"/>
                  </a:cubicBezTo>
                  <a:cubicBezTo>
                    <a:pt x="3214" y="18671"/>
                    <a:pt x="5449" y="14969"/>
                    <a:pt x="6864" y="12500"/>
                  </a:cubicBezTo>
                  <a:cubicBezTo>
                    <a:pt x="8279" y="10031"/>
                    <a:pt x="8875" y="8797"/>
                    <a:pt x="9396" y="8797"/>
                  </a:cubicBezTo>
                  <a:cubicBezTo>
                    <a:pt x="9918" y="8797"/>
                    <a:pt x="10365" y="10031"/>
                    <a:pt x="10663" y="11420"/>
                  </a:cubicBezTo>
                  <a:cubicBezTo>
                    <a:pt x="10960" y="12809"/>
                    <a:pt x="11109" y="14351"/>
                    <a:pt x="11407" y="14351"/>
                  </a:cubicBezTo>
                  <a:cubicBezTo>
                    <a:pt x="11705" y="14351"/>
                    <a:pt x="12152" y="12809"/>
                    <a:pt x="12376" y="11266"/>
                  </a:cubicBezTo>
                  <a:cubicBezTo>
                    <a:pt x="12599" y="9723"/>
                    <a:pt x="12599" y="8180"/>
                    <a:pt x="12823" y="8334"/>
                  </a:cubicBezTo>
                  <a:cubicBezTo>
                    <a:pt x="13046" y="8489"/>
                    <a:pt x="13493" y="10340"/>
                    <a:pt x="13865" y="12037"/>
                  </a:cubicBezTo>
                  <a:cubicBezTo>
                    <a:pt x="14238" y="13734"/>
                    <a:pt x="14536" y="15277"/>
                    <a:pt x="14908" y="16666"/>
                  </a:cubicBezTo>
                  <a:cubicBezTo>
                    <a:pt x="15280" y="18054"/>
                    <a:pt x="15727" y="19289"/>
                    <a:pt x="16249" y="19443"/>
                  </a:cubicBezTo>
                  <a:cubicBezTo>
                    <a:pt x="16770" y="19597"/>
                    <a:pt x="17366" y="18671"/>
                    <a:pt x="17738" y="17437"/>
                  </a:cubicBezTo>
                  <a:cubicBezTo>
                    <a:pt x="18111" y="16203"/>
                    <a:pt x="18260" y="14660"/>
                    <a:pt x="18856" y="12654"/>
                  </a:cubicBezTo>
                  <a:cubicBezTo>
                    <a:pt x="19451" y="10649"/>
                    <a:pt x="20494" y="8180"/>
                    <a:pt x="21537" y="57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5" name="Line"/>
            <p:cNvSpPr/>
            <p:nvPr/>
          </p:nvSpPr>
          <p:spPr>
            <a:xfrm>
              <a:off x="7079351" y="2580216"/>
              <a:ext cx="126495" cy="301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551" fill="norm" stroke="1" extrusionOk="0">
                  <a:moveTo>
                    <a:pt x="17280" y="302"/>
                  </a:moveTo>
                  <a:cubicBezTo>
                    <a:pt x="15480" y="151"/>
                    <a:pt x="13680" y="0"/>
                    <a:pt x="11880" y="0"/>
                  </a:cubicBezTo>
                  <a:cubicBezTo>
                    <a:pt x="10080" y="0"/>
                    <a:pt x="8280" y="151"/>
                    <a:pt x="7560" y="604"/>
                  </a:cubicBezTo>
                  <a:cubicBezTo>
                    <a:pt x="6840" y="1057"/>
                    <a:pt x="7200" y="1813"/>
                    <a:pt x="8280" y="2190"/>
                  </a:cubicBezTo>
                  <a:cubicBezTo>
                    <a:pt x="9360" y="2568"/>
                    <a:pt x="11160" y="2568"/>
                    <a:pt x="12240" y="2945"/>
                  </a:cubicBezTo>
                  <a:cubicBezTo>
                    <a:pt x="13320" y="3323"/>
                    <a:pt x="13680" y="4078"/>
                    <a:pt x="14940" y="6193"/>
                  </a:cubicBezTo>
                  <a:cubicBezTo>
                    <a:pt x="16200" y="8308"/>
                    <a:pt x="18360" y="11782"/>
                    <a:pt x="19620" y="13972"/>
                  </a:cubicBezTo>
                  <a:cubicBezTo>
                    <a:pt x="20880" y="16162"/>
                    <a:pt x="21240" y="17069"/>
                    <a:pt x="21420" y="18050"/>
                  </a:cubicBezTo>
                  <a:cubicBezTo>
                    <a:pt x="21600" y="19032"/>
                    <a:pt x="21600" y="20090"/>
                    <a:pt x="20700" y="20694"/>
                  </a:cubicBezTo>
                  <a:cubicBezTo>
                    <a:pt x="19800" y="21298"/>
                    <a:pt x="18000" y="21449"/>
                    <a:pt x="16020" y="21524"/>
                  </a:cubicBezTo>
                  <a:cubicBezTo>
                    <a:pt x="14040" y="21600"/>
                    <a:pt x="11880" y="21600"/>
                    <a:pt x="9180" y="20241"/>
                  </a:cubicBezTo>
                  <a:cubicBezTo>
                    <a:pt x="6480" y="18881"/>
                    <a:pt x="3240" y="16162"/>
                    <a:pt x="0" y="13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6" name="Line"/>
            <p:cNvSpPr/>
            <p:nvPr/>
          </p:nvSpPr>
          <p:spPr>
            <a:xfrm>
              <a:off x="8635101" y="1162050"/>
              <a:ext cx="2095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09" y="15840"/>
                    <a:pt x="12218" y="10080"/>
                    <a:pt x="15818" y="6480"/>
                  </a:cubicBezTo>
                  <a:cubicBezTo>
                    <a:pt x="19418" y="2880"/>
                    <a:pt x="20509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7" name="Line"/>
            <p:cNvSpPr/>
            <p:nvPr/>
          </p:nvSpPr>
          <p:spPr>
            <a:xfrm>
              <a:off x="8711301" y="1104900"/>
              <a:ext cx="635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89"/>
                    <a:pt x="7200" y="778"/>
                    <a:pt x="10080" y="2238"/>
                  </a:cubicBezTo>
                  <a:cubicBezTo>
                    <a:pt x="12960" y="3697"/>
                    <a:pt x="15120" y="6227"/>
                    <a:pt x="16920" y="9632"/>
                  </a:cubicBezTo>
                  <a:cubicBezTo>
                    <a:pt x="18720" y="13038"/>
                    <a:pt x="20160" y="1731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8" name="Line"/>
            <p:cNvSpPr/>
            <p:nvPr/>
          </p:nvSpPr>
          <p:spPr>
            <a:xfrm>
              <a:off x="9096388" y="953903"/>
              <a:ext cx="213531" cy="620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478" fill="norm" stroke="1" extrusionOk="0">
                  <a:moveTo>
                    <a:pt x="224" y="21478"/>
                  </a:moveTo>
                  <a:cubicBezTo>
                    <a:pt x="15" y="20014"/>
                    <a:pt x="-195" y="18549"/>
                    <a:pt x="329" y="16536"/>
                  </a:cubicBezTo>
                  <a:cubicBezTo>
                    <a:pt x="854" y="14522"/>
                    <a:pt x="2112" y="11959"/>
                    <a:pt x="3475" y="9616"/>
                  </a:cubicBezTo>
                  <a:cubicBezTo>
                    <a:pt x="4838" y="7273"/>
                    <a:pt x="6306" y="5150"/>
                    <a:pt x="7669" y="3612"/>
                  </a:cubicBezTo>
                  <a:cubicBezTo>
                    <a:pt x="9032" y="2075"/>
                    <a:pt x="10290" y="1123"/>
                    <a:pt x="11444" y="574"/>
                  </a:cubicBezTo>
                  <a:cubicBezTo>
                    <a:pt x="12597" y="24"/>
                    <a:pt x="13646" y="-122"/>
                    <a:pt x="14380" y="98"/>
                  </a:cubicBezTo>
                  <a:cubicBezTo>
                    <a:pt x="15114" y="317"/>
                    <a:pt x="15533" y="903"/>
                    <a:pt x="15743" y="1965"/>
                  </a:cubicBezTo>
                  <a:cubicBezTo>
                    <a:pt x="15953" y="3026"/>
                    <a:pt x="15953" y="4564"/>
                    <a:pt x="15638" y="5516"/>
                  </a:cubicBezTo>
                  <a:cubicBezTo>
                    <a:pt x="15323" y="6468"/>
                    <a:pt x="14694" y="6834"/>
                    <a:pt x="14904" y="7090"/>
                  </a:cubicBezTo>
                  <a:cubicBezTo>
                    <a:pt x="15114" y="7346"/>
                    <a:pt x="16162" y="7493"/>
                    <a:pt x="17421" y="7932"/>
                  </a:cubicBezTo>
                  <a:cubicBezTo>
                    <a:pt x="18679" y="8372"/>
                    <a:pt x="20147" y="9104"/>
                    <a:pt x="20776" y="9690"/>
                  </a:cubicBezTo>
                  <a:cubicBezTo>
                    <a:pt x="21405" y="10275"/>
                    <a:pt x="21195" y="10715"/>
                    <a:pt x="20566" y="11007"/>
                  </a:cubicBezTo>
                  <a:cubicBezTo>
                    <a:pt x="19937" y="11300"/>
                    <a:pt x="18888" y="11447"/>
                    <a:pt x="17840" y="11520"/>
                  </a:cubicBezTo>
                  <a:cubicBezTo>
                    <a:pt x="16791" y="11593"/>
                    <a:pt x="15743" y="11593"/>
                    <a:pt x="14694" y="11557"/>
                  </a:cubicBezTo>
                  <a:cubicBezTo>
                    <a:pt x="13646" y="11520"/>
                    <a:pt x="12597" y="11447"/>
                    <a:pt x="11968" y="11337"/>
                  </a:cubicBezTo>
                  <a:cubicBezTo>
                    <a:pt x="11339" y="11227"/>
                    <a:pt x="11129" y="11081"/>
                    <a:pt x="10920" y="109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9" name="Line"/>
            <p:cNvSpPr/>
            <p:nvPr/>
          </p:nvSpPr>
          <p:spPr>
            <a:xfrm>
              <a:off x="9416151" y="1231899"/>
              <a:ext cx="12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0" name="Line"/>
            <p:cNvSpPr/>
            <p:nvPr/>
          </p:nvSpPr>
          <p:spPr>
            <a:xfrm>
              <a:off x="9703184" y="926168"/>
              <a:ext cx="185130" cy="297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363" fill="norm" stroke="1" extrusionOk="0">
                  <a:moveTo>
                    <a:pt x="20240" y="4631"/>
                  </a:moveTo>
                  <a:cubicBezTo>
                    <a:pt x="20482" y="3870"/>
                    <a:pt x="20725" y="3109"/>
                    <a:pt x="20968" y="2349"/>
                  </a:cubicBezTo>
                  <a:cubicBezTo>
                    <a:pt x="21210" y="1588"/>
                    <a:pt x="21453" y="828"/>
                    <a:pt x="20846" y="371"/>
                  </a:cubicBezTo>
                  <a:cubicBezTo>
                    <a:pt x="20240" y="-85"/>
                    <a:pt x="18783" y="-237"/>
                    <a:pt x="16356" y="600"/>
                  </a:cubicBezTo>
                  <a:cubicBezTo>
                    <a:pt x="13929" y="1436"/>
                    <a:pt x="10532" y="3262"/>
                    <a:pt x="7983" y="5163"/>
                  </a:cubicBezTo>
                  <a:cubicBezTo>
                    <a:pt x="5435" y="7064"/>
                    <a:pt x="3736" y="9042"/>
                    <a:pt x="2887" y="10411"/>
                  </a:cubicBezTo>
                  <a:cubicBezTo>
                    <a:pt x="2037" y="11780"/>
                    <a:pt x="2037" y="12540"/>
                    <a:pt x="3372" y="13149"/>
                  </a:cubicBezTo>
                  <a:cubicBezTo>
                    <a:pt x="4707" y="13757"/>
                    <a:pt x="7377" y="14214"/>
                    <a:pt x="9318" y="14366"/>
                  </a:cubicBezTo>
                  <a:cubicBezTo>
                    <a:pt x="11260" y="14518"/>
                    <a:pt x="12473" y="14366"/>
                    <a:pt x="12473" y="14214"/>
                  </a:cubicBezTo>
                  <a:cubicBezTo>
                    <a:pt x="12473" y="14062"/>
                    <a:pt x="11260" y="13909"/>
                    <a:pt x="9440" y="14290"/>
                  </a:cubicBezTo>
                  <a:cubicBezTo>
                    <a:pt x="7619" y="14670"/>
                    <a:pt x="5192" y="15583"/>
                    <a:pt x="3493" y="16419"/>
                  </a:cubicBezTo>
                  <a:cubicBezTo>
                    <a:pt x="1795" y="17256"/>
                    <a:pt x="824" y="18017"/>
                    <a:pt x="338" y="18777"/>
                  </a:cubicBezTo>
                  <a:cubicBezTo>
                    <a:pt x="-147" y="19538"/>
                    <a:pt x="-147" y="20298"/>
                    <a:pt x="581" y="20755"/>
                  </a:cubicBezTo>
                  <a:cubicBezTo>
                    <a:pt x="1309" y="21211"/>
                    <a:pt x="2765" y="21363"/>
                    <a:pt x="5920" y="21363"/>
                  </a:cubicBezTo>
                  <a:cubicBezTo>
                    <a:pt x="9075" y="21363"/>
                    <a:pt x="13929" y="21211"/>
                    <a:pt x="18783" y="21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1" name="Line"/>
            <p:cNvSpPr/>
            <p:nvPr/>
          </p:nvSpPr>
          <p:spPr>
            <a:xfrm>
              <a:off x="9948994" y="1149350"/>
              <a:ext cx="83108" cy="214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428" fill="norm" stroke="1" extrusionOk="0">
                  <a:moveTo>
                    <a:pt x="6622" y="0"/>
                  </a:moveTo>
                  <a:cubicBezTo>
                    <a:pt x="5002" y="4024"/>
                    <a:pt x="3382" y="8047"/>
                    <a:pt x="2032" y="11435"/>
                  </a:cubicBezTo>
                  <a:cubicBezTo>
                    <a:pt x="682" y="14824"/>
                    <a:pt x="-398" y="17576"/>
                    <a:pt x="142" y="19271"/>
                  </a:cubicBezTo>
                  <a:cubicBezTo>
                    <a:pt x="682" y="20965"/>
                    <a:pt x="2842" y="21600"/>
                    <a:pt x="6622" y="21388"/>
                  </a:cubicBezTo>
                  <a:cubicBezTo>
                    <a:pt x="10402" y="21176"/>
                    <a:pt x="15802" y="20118"/>
                    <a:pt x="21202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2" name="Line"/>
            <p:cNvSpPr/>
            <p:nvPr/>
          </p:nvSpPr>
          <p:spPr>
            <a:xfrm>
              <a:off x="9917801" y="1257299"/>
              <a:ext cx="171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3" name="Line"/>
            <p:cNvSpPr/>
            <p:nvPr/>
          </p:nvSpPr>
          <p:spPr>
            <a:xfrm>
              <a:off x="10400401" y="1111250"/>
              <a:ext cx="177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4" name="Line"/>
            <p:cNvSpPr/>
            <p:nvPr/>
          </p:nvSpPr>
          <p:spPr>
            <a:xfrm>
              <a:off x="10521051" y="1079499"/>
              <a:ext cx="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5" name="Line"/>
            <p:cNvSpPr/>
            <p:nvPr/>
          </p:nvSpPr>
          <p:spPr>
            <a:xfrm>
              <a:off x="10622651" y="884766"/>
              <a:ext cx="227807" cy="639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600" fill="norm" stroke="1" extrusionOk="0">
                  <a:moveTo>
                    <a:pt x="0" y="21600"/>
                  </a:moveTo>
                  <a:cubicBezTo>
                    <a:pt x="1200" y="20670"/>
                    <a:pt x="2400" y="19740"/>
                    <a:pt x="3200" y="18060"/>
                  </a:cubicBezTo>
                  <a:cubicBezTo>
                    <a:pt x="4000" y="16379"/>
                    <a:pt x="4400" y="13947"/>
                    <a:pt x="5000" y="11587"/>
                  </a:cubicBezTo>
                  <a:cubicBezTo>
                    <a:pt x="5600" y="9226"/>
                    <a:pt x="6400" y="6938"/>
                    <a:pt x="7300" y="5114"/>
                  </a:cubicBezTo>
                  <a:cubicBezTo>
                    <a:pt x="8200" y="3290"/>
                    <a:pt x="9200" y="1931"/>
                    <a:pt x="10100" y="1109"/>
                  </a:cubicBezTo>
                  <a:cubicBezTo>
                    <a:pt x="11000" y="286"/>
                    <a:pt x="11800" y="0"/>
                    <a:pt x="12500" y="0"/>
                  </a:cubicBezTo>
                  <a:cubicBezTo>
                    <a:pt x="13200" y="0"/>
                    <a:pt x="13800" y="286"/>
                    <a:pt x="14300" y="1109"/>
                  </a:cubicBezTo>
                  <a:cubicBezTo>
                    <a:pt x="14800" y="1931"/>
                    <a:pt x="15200" y="3290"/>
                    <a:pt x="15300" y="4148"/>
                  </a:cubicBezTo>
                  <a:cubicBezTo>
                    <a:pt x="15400" y="5007"/>
                    <a:pt x="15200" y="5364"/>
                    <a:pt x="15900" y="5865"/>
                  </a:cubicBezTo>
                  <a:cubicBezTo>
                    <a:pt x="16600" y="6366"/>
                    <a:pt x="18200" y="7009"/>
                    <a:pt x="19300" y="7510"/>
                  </a:cubicBezTo>
                  <a:cubicBezTo>
                    <a:pt x="20400" y="8011"/>
                    <a:pt x="21000" y="8368"/>
                    <a:pt x="21300" y="8726"/>
                  </a:cubicBezTo>
                  <a:cubicBezTo>
                    <a:pt x="21600" y="9083"/>
                    <a:pt x="21600" y="9441"/>
                    <a:pt x="21300" y="9763"/>
                  </a:cubicBezTo>
                  <a:cubicBezTo>
                    <a:pt x="21000" y="10085"/>
                    <a:pt x="20400" y="10371"/>
                    <a:pt x="19600" y="10550"/>
                  </a:cubicBezTo>
                  <a:cubicBezTo>
                    <a:pt x="18800" y="10728"/>
                    <a:pt x="17800" y="10800"/>
                    <a:pt x="17000" y="10657"/>
                  </a:cubicBezTo>
                  <a:cubicBezTo>
                    <a:pt x="16200" y="10514"/>
                    <a:pt x="15600" y="10156"/>
                    <a:pt x="15000" y="97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6" name="Line"/>
            <p:cNvSpPr/>
            <p:nvPr/>
          </p:nvSpPr>
          <p:spPr>
            <a:xfrm>
              <a:off x="10921101" y="1149349"/>
              <a:ext cx="171451" cy="91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2" fill="norm" stroke="1" extrusionOk="0">
                  <a:moveTo>
                    <a:pt x="0" y="2945"/>
                  </a:moveTo>
                  <a:cubicBezTo>
                    <a:pt x="1333" y="1473"/>
                    <a:pt x="2667" y="0"/>
                    <a:pt x="4533" y="0"/>
                  </a:cubicBezTo>
                  <a:cubicBezTo>
                    <a:pt x="6400" y="0"/>
                    <a:pt x="8800" y="1473"/>
                    <a:pt x="9867" y="3682"/>
                  </a:cubicBezTo>
                  <a:cubicBezTo>
                    <a:pt x="10933" y="5891"/>
                    <a:pt x="10667" y="8836"/>
                    <a:pt x="10000" y="11291"/>
                  </a:cubicBezTo>
                  <a:cubicBezTo>
                    <a:pt x="9333" y="13745"/>
                    <a:pt x="8267" y="15709"/>
                    <a:pt x="7200" y="17427"/>
                  </a:cubicBezTo>
                  <a:cubicBezTo>
                    <a:pt x="6133" y="19145"/>
                    <a:pt x="5067" y="20618"/>
                    <a:pt x="5333" y="21109"/>
                  </a:cubicBezTo>
                  <a:cubicBezTo>
                    <a:pt x="5600" y="21600"/>
                    <a:pt x="7200" y="21109"/>
                    <a:pt x="10133" y="20127"/>
                  </a:cubicBezTo>
                  <a:cubicBezTo>
                    <a:pt x="13067" y="19145"/>
                    <a:pt x="17333" y="17673"/>
                    <a:pt x="2160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7" name="Line"/>
            <p:cNvSpPr/>
            <p:nvPr/>
          </p:nvSpPr>
          <p:spPr>
            <a:xfrm>
              <a:off x="11255101" y="949912"/>
              <a:ext cx="148601" cy="193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417" fill="norm" stroke="1" extrusionOk="0">
                  <a:moveTo>
                    <a:pt x="21358" y="2400"/>
                  </a:moveTo>
                  <a:cubicBezTo>
                    <a:pt x="20445" y="1460"/>
                    <a:pt x="19533" y="521"/>
                    <a:pt x="16795" y="169"/>
                  </a:cubicBezTo>
                  <a:cubicBezTo>
                    <a:pt x="14057" y="-183"/>
                    <a:pt x="9493" y="52"/>
                    <a:pt x="6603" y="521"/>
                  </a:cubicBezTo>
                  <a:cubicBezTo>
                    <a:pt x="3713" y="991"/>
                    <a:pt x="2496" y="1695"/>
                    <a:pt x="1888" y="3221"/>
                  </a:cubicBezTo>
                  <a:cubicBezTo>
                    <a:pt x="1279" y="4747"/>
                    <a:pt x="1279" y="7095"/>
                    <a:pt x="1888" y="8621"/>
                  </a:cubicBezTo>
                  <a:cubicBezTo>
                    <a:pt x="2496" y="10147"/>
                    <a:pt x="3713" y="10852"/>
                    <a:pt x="4930" y="11556"/>
                  </a:cubicBezTo>
                  <a:cubicBezTo>
                    <a:pt x="6147" y="12260"/>
                    <a:pt x="7364" y="12965"/>
                    <a:pt x="7212" y="13317"/>
                  </a:cubicBezTo>
                  <a:cubicBezTo>
                    <a:pt x="7059" y="13669"/>
                    <a:pt x="5538" y="13669"/>
                    <a:pt x="4169" y="14021"/>
                  </a:cubicBezTo>
                  <a:cubicBezTo>
                    <a:pt x="2800" y="14374"/>
                    <a:pt x="1583" y="15078"/>
                    <a:pt x="823" y="16017"/>
                  </a:cubicBezTo>
                  <a:cubicBezTo>
                    <a:pt x="62" y="16956"/>
                    <a:pt x="-242" y="18130"/>
                    <a:pt x="214" y="19069"/>
                  </a:cubicBezTo>
                  <a:cubicBezTo>
                    <a:pt x="671" y="20008"/>
                    <a:pt x="1888" y="20713"/>
                    <a:pt x="4626" y="21065"/>
                  </a:cubicBezTo>
                  <a:cubicBezTo>
                    <a:pt x="7364" y="21417"/>
                    <a:pt x="11623" y="21417"/>
                    <a:pt x="15882" y="2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8" name="Line"/>
            <p:cNvSpPr/>
            <p:nvPr/>
          </p:nvSpPr>
          <p:spPr>
            <a:xfrm>
              <a:off x="11369165" y="1123950"/>
              <a:ext cx="104387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600" fill="norm" stroke="1" extrusionOk="0">
                  <a:moveTo>
                    <a:pt x="14825" y="0"/>
                  </a:moveTo>
                  <a:cubicBezTo>
                    <a:pt x="10937" y="3120"/>
                    <a:pt x="7049" y="6240"/>
                    <a:pt x="4457" y="9240"/>
                  </a:cubicBezTo>
                  <a:cubicBezTo>
                    <a:pt x="1865" y="12240"/>
                    <a:pt x="569" y="15120"/>
                    <a:pt x="137" y="17160"/>
                  </a:cubicBezTo>
                  <a:cubicBezTo>
                    <a:pt x="-295" y="19200"/>
                    <a:pt x="137" y="20400"/>
                    <a:pt x="3809" y="21000"/>
                  </a:cubicBezTo>
                  <a:cubicBezTo>
                    <a:pt x="7481" y="21600"/>
                    <a:pt x="14393" y="21600"/>
                    <a:pt x="213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9" name="Line"/>
            <p:cNvSpPr/>
            <p:nvPr/>
          </p:nvSpPr>
          <p:spPr>
            <a:xfrm>
              <a:off x="11333851" y="1244600"/>
              <a:ext cx="114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4400"/>
                    <a:pt x="2400" y="7200"/>
                    <a:pt x="6000" y="3600"/>
                  </a:cubicBezTo>
                  <a:cubicBezTo>
                    <a:pt x="9600" y="0"/>
                    <a:pt x="156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0" name="Line"/>
            <p:cNvSpPr/>
            <p:nvPr/>
          </p:nvSpPr>
          <p:spPr>
            <a:xfrm>
              <a:off x="11479901" y="1231899"/>
              <a:ext cx="107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1" name="Line"/>
            <p:cNvSpPr/>
            <p:nvPr/>
          </p:nvSpPr>
          <p:spPr>
            <a:xfrm>
              <a:off x="11545517" y="1219199"/>
              <a:ext cx="16935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600"/>
                    <a:pt x="0" y="7200"/>
                    <a:pt x="0" y="10800"/>
                  </a:cubicBezTo>
                  <a:cubicBezTo>
                    <a:pt x="0" y="14400"/>
                    <a:pt x="108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2" name="Line"/>
            <p:cNvSpPr/>
            <p:nvPr/>
          </p:nvSpPr>
          <p:spPr>
            <a:xfrm>
              <a:off x="11606901" y="1149350"/>
              <a:ext cx="825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38" y="20160"/>
                    <a:pt x="11077" y="18720"/>
                    <a:pt x="14677" y="15120"/>
                  </a:cubicBezTo>
                  <a:cubicBezTo>
                    <a:pt x="18277" y="11520"/>
                    <a:pt x="19938" y="57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3" name="Line"/>
            <p:cNvSpPr/>
            <p:nvPr/>
          </p:nvSpPr>
          <p:spPr>
            <a:xfrm>
              <a:off x="11662828" y="1130300"/>
              <a:ext cx="13924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400"/>
                    <a:pt x="-1303" y="10800"/>
                    <a:pt x="240" y="14400"/>
                  </a:cubicBezTo>
                  <a:cubicBezTo>
                    <a:pt x="1783" y="18000"/>
                    <a:pt x="11040" y="19800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4" name="Line"/>
            <p:cNvSpPr/>
            <p:nvPr/>
          </p:nvSpPr>
          <p:spPr>
            <a:xfrm>
              <a:off x="11714851" y="1209856"/>
              <a:ext cx="952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2400" y="1118"/>
                    <a:pt x="4800" y="-1582"/>
                    <a:pt x="8400" y="1118"/>
                  </a:cubicBezTo>
                  <a:cubicBezTo>
                    <a:pt x="12000" y="3818"/>
                    <a:pt x="16800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5" name="Line"/>
            <p:cNvSpPr/>
            <p:nvPr/>
          </p:nvSpPr>
          <p:spPr>
            <a:xfrm>
              <a:off x="9860651" y="1428750"/>
              <a:ext cx="23284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91" y="2323"/>
                    <a:pt x="11782" y="4645"/>
                    <a:pt x="15709" y="7548"/>
                  </a:cubicBezTo>
                  <a:cubicBezTo>
                    <a:pt x="19636" y="10452"/>
                    <a:pt x="21600" y="13935"/>
                    <a:pt x="21600" y="16374"/>
                  </a:cubicBezTo>
                  <a:cubicBezTo>
                    <a:pt x="21600" y="18813"/>
                    <a:pt x="19636" y="20206"/>
                    <a:pt x="176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6" name="Line"/>
            <p:cNvSpPr/>
            <p:nvPr/>
          </p:nvSpPr>
          <p:spPr>
            <a:xfrm>
              <a:off x="9803501" y="1752600"/>
              <a:ext cx="889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7" name="Line"/>
            <p:cNvSpPr/>
            <p:nvPr/>
          </p:nvSpPr>
          <p:spPr>
            <a:xfrm>
              <a:off x="9905101" y="1739900"/>
              <a:ext cx="952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8" name="Line"/>
            <p:cNvSpPr/>
            <p:nvPr/>
          </p:nvSpPr>
          <p:spPr>
            <a:xfrm>
              <a:off x="9338740" y="2112673"/>
              <a:ext cx="83762" cy="300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1432" fill="norm" stroke="1" extrusionOk="0">
                  <a:moveTo>
                    <a:pt x="20848" y="1947"/>
                  </a:moveTo>
                  <a:cubicBezTo>
                    <a:pt x="20321" y="1191"/>
                    <a:pt x="19794" y="436"/>
                    <a:pt x="18214" y="134"/>
                  </a:cubicBezTo>
                  <a:cubicBezTo>
                    <a:pt x="16633" y="-168"/>
                    <a:pt x="13999" y="-17"/>
                    <a:pt x="10575" y="1191"/>
                  </a:cubicBezTo>
                  <a:cubicBezTo>
                    <a:pt x="7150" y="2400"/>
                    <a:pt x="2936" y="4666"/>
                    <a:pt x="1092" y="7309"/>
                  </a:cubicBezTo>
                  <a:cubicBezTo>
                    <a:pt x="-752" y="9952"/>
                    <a:pt x="-225" y="12973"/>
                    <a:pt x="2409" y="15390"/>
                  </a:cubicBezTo>
                  <a:cubicBezTo>
                    <a:pt x="5043" y="17807"/>
                    <a:pt x="9785" y="19619"/>
                    <a:pt x="14526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9" name="Line"/>
            <p:cNvSpPr/>
            <p:nvPr/>
          </p:nvSpPr>
          <p:spPr>
            <a:xfrm>
              <a:off x="9467456" y="2184400"/>
              <a:ext cx="138554" cy="418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452" fill="norm" stroke="1" extrusionOk="0">
                  <a:moveTo>
                    <a:pt x="5813" y="0"/>
                  </a:moveTo>
                  <a:cubicBezTo>
                    <a:pt x="4177" y="326"/>
                    <a:pt x="2540" y="651"/>
                    <a:pt x="1558" y="1520"/>
                  </a:cubicBezTo>
                  <a:cubicBezTo>
                    <a:pt x="577" y="2388"/>
                    <a:pt x="249" y="3799"/>
                    <a:pt x="86" y="4776"/>
                  </a:cubicBezTo>
                  <a:cubicBezTo>
                    <a:pt x="-78" y="5753"/>
                    <a:pt x="-78" y="6295"/>
                    <a:pt x="740" y="6675"/>
                  </a:cubicBezTo>
                  <a:cubicBezTo>
                    <a:pt x="1558" y="7055"/>
                    <a:pt x="3195" y="7272"/>
                    <a:pt x="5813" y="6730"/>
                  </a:cubicBezTo>
                  <a:cubicBezTo>
                    <a:pt x="8431" y="6187"/>
                    <a:pt x="12031" y="4884"/>
                    <a:pt x="14486" y="3853"/>
                  </a:cubicBezTo>
                  <a:cubicBezTo>
                    <a:pt x="16940" y="2822"/>
                    <a:pt x="18249" y="2062"/>
                    <a:pt x="18904" y="2171"/>
                  </a:cubicBezTo>
                  <a:cubicBezTo>
                    <a:pt x="19558" y="2279"/>
                    <a:pt x="19558" y="3256"/>
                    <a:pt x="19886" y="5210"/>
                  </a:cubicBezTo>
                  <a:cubicBezTo>
                    <a:pt x="20213" y="7164"/>
                    <a:pt x="20867" y="10094"/>
                    <a:pt x="21195" y="12699"/>
                  </a:cubicBezTo>
                  <a:cubicBezTo>
                    <a:pt x="21522" y="15305"/>
                    <a:pt x="21522" y="17584"/>
                    <a:pt x="21031" y="18941"/>
                  </a:cubicBezTo>
                  <a:cubicBezTo>
                    <a:pt x="20540" y="20297"/>
                    <a:pt x="19558" y="20732"/>
                    <a:pt x="17922" y="21057"/>
                  </a:cubicBezTo>
                  <a:cubicBezTo>
                    <a:pt x="16286" y="21383"/>
                    <a:pt x="13995" y="21600"/>
                    <a:pt x="11704" y="21329"/>
                  </a:cubicBezTo>
                  <a:cubicBezTo>
                    <a:pt x="9413" y="21057"/>
                    <a:pt x="7122" y="20297"/>
                    <a:pt x="5813" y="19592"/>
                  </a:cubicBezTo>
                  <a:cubicBezTo>
                    <a:pt x="4504" y="18886"/>
                    <a:pt x="4177" y="18235"/>
                    <a:pt x="4831" y="17747"/>
                  </a:cubicBezTo>
                  <a:cubicBezTo>
                    <a:pt x="5486" y="17258"/>
                    <a:pt x="7122" y="16933"/>
                    <a:pt x="8758" y="166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0" name="Line"/>
            <p:cNvSpPr/>
            <p:nvPr/>
          </p:nvSpPr>
          <p:spPr>
            <a:xfrm>
              <a:off x="9690380" y="2311400"/>
              <a:ext cx="49622" cy="195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411" fill="norm" stroke="1" extrusionOk="0">
                  <a:moveTo>
                    <a:pt x="12998" y="0"/>
                  </a:moveTo>
                  <a:cubicBezTo>
                    <a:pt x="8498" y="3716"/>
                    <a:pt x="3998" y="7432"/>
                    <a:pt x="1748" y="10800"/>
                  </a:cubicBezTo>
                  <a:cubicBezTo>
                    <a:pt x="-502" y="14168"/>
                    <a:pt x="-502" y="17187"/>
                    <a:pt x="1298" y="19045"/>
                  </a:cubicBezTo>
                  <a:cubicBezTo>
                    <a:pt x="3098" y="20903"/>
                    <a:pt x="6698" y="21600"/>
                    <a:pt x="10298" y="21368"/>
                  </a:cubicBezTo>
                  <a:cubicBezTo>
                    <a:pt x="13898" y="21135"/>
                    <a:pt x="17498" y="19974"/>
                    <a:pt x="21098" y="18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1" name="Line"/>
            <p:cNvSpPr/>
            <p:nvPr/>
          </p:nvSpPr>
          <p:spPr>
            <a:xfrm>
              <a:off x="9670151" y="2413000"/>
              <a:ext cx="1016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2" name="Line"/>
            <p:cNvSpPr/>
            <p:nvPr/>
          </p:nvSpPr>
          <p:spPr>
            <a:xfrm>
              <a:off x="9867001" y="2324100"/>
              <a:ext cx="1206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3" name="Line"/>
            <p:cNvSpPr/>
            <p:nvPr/>
          </p:nvSpPr>
          <p:spPr>
            <a:xfrm>
              <a:off x="10073640" y="2200186"/>
              <a:ext cx="164572" cy="364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393" fill="norm" stroke="1" extrusionOk="0">
                  <a:moveTo>
                    <a:pt x="2016" y="191"/>
                  </a:moveTo>
                  <a:cubicBezTo>
                    <a:pt x="1196" y="2426"/>
                    <a:pt x="376" y="4660"/>
                    <a:pt x="102" y="6088"/>
                  </a:cubicBezTo>
                  <a:cubicBezTo>
                    <a:pt x="-171" y="7515"/>
                    <a:pt x="102" y="8136"/>
                    <a:pt x="923" y="8446"/>
                  </a:cubicBezTo>
                  <a:cubicBezTo>
                    <a:pt x="1743" y="8757"/>
                    <a:pt x="3110" y="8757"/>
                    <a:pt x="4751" y="8136"/>
                  </a:cubicBezTo>
                  <a:cubicBezTo>
                    <a:pt x="6391" y="7515"/>
                    <a:pt x="8305" y="6274"/>
                    <a:pt x="9945" y="4971"/>
                  </a:cubicBezTo>
                  <a:cubicBezTo>
                    <a:pt x="11586" y="3667"/>
                    <a:pt x="12953" y="2302"/>
                    <a:pt x="14047" y="1371"/>
                  </a:cubicBezTo>
                  <a:cubicBezTo>
                    <a:pt x="15140" y="440"/>
                    <a:pt x="15961" y="-57"/>
                    <a:pt x="16371" y="5"/>
                  </a:cubicBezTo>
                  <a:cubicBezTo>
                    <a:pt x="16781" y="67"/>
                    <a:pt x="16781" y="688"/>
                    <a:pt x="17191" y="2488"/>
                  </a:cubicBezTo>
                  <a:cubicBezTo>
                    <a:pt x="17601" y="4288"/>
                    <a:pt x="18421" y="7267"/>
                    <a:pt x="19242" y="10246"/>
                  </a:cubicBezTo>
                  <a:cubicBezTo>
                    <a:pt x="20062" y="13226"/>
                    <a:pt x="20882" y="16205"/>
                    <a:pt x="21156" y="18005"/>
                  </a:cubicBezTo>
                  <a:cubicBezTo>
                    <a:pt x="21429" y="19805"/>
                    <a:pt x="21156" y="20426"/>
                    <a:pt x="20335" y="20860"/>
                  </a:cubicBezTo>
                  <a:cubicBezTo>
                    <a:pt x="19515" y="21295"/>
                    <a:pt x="18148" y="21543"/>
                    <a:pt x="16644" y="21295"/>
                  </a:cubicBezTo>
                  <a:cubicBezTo>
                    <a:pt x="15140" y="21046"/>
                    <a:pt x="13500" y="20302"/>
                    <a:pt x="12953" y="19309"/>
                  </a:cubicBezTo>
                  <a:cubicBezTo>
                    <a:pt x="12406" y="18315"/>
                    <a:pt x="12953" y="17074"/>
                    <a:pt x="13500" y="158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4" name="Line"/>
            <p:cNvSpPr/>
            <p:nvPr/>
          </p:nvSpPr>
          <p:spPr>
            <a:xfrm>
              <a:off x="10324706" y="2311400"/>
              <a:ext cx="94746" cy="131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348" fill="norm" stroke="1" extrusionOk="0">
                  <a:moveTo>
                    <a:pt x="7085" y="0"/>
                  </a:moveTo>
                  <a:cubicBezTo>
                    <a:pt x="5165" y="3086"/>
                    <a:pt x="3245" y="6171"/>
                    <a:pt x="2045" y="8571"/>
                  </a:cubicBezTo>
                  <a:cubicBezTo>
                    <a:pt x="845" y="10971"/>
                    <a:pt x="365" y="12686"/>
                    <a:pt x="125" y="14743"/>
                  </a:cubicBezTo>
                  <a:cubicBezTo>
                    <a:pt x="-115" y="16800"/>
                    <a:pt x="-115" y="19200"/>
                    <a:pt x="1085" y="20400"/>
                  </a:cubicBezTo>
                  <a:cubicBezTo>
                    <a:pt x="2285" y="21600"/>
                    <a:pt x="4685" y="21600"/>
                    <a:pt x="8285" y="20743"/>
                  </a:cubicBezTo>
                  <a:cubicBezTo>
                    <a:pt x="11885" y="19886"/>
                    <a:pt x="16685" y="18171"/>
                    <a:pt x="21485" y="16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5" name="Line"/>
            <p:cNvSpPr/>
            <p:nvPr/>
          </p:nvSpPr>
          <p:spPr>
            <a:xfrm>
              <a:off x="10286101" y="2381250"/>
              <a:ext cx="1016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50" y="16200"/>
                    <a:pt x="9900" y="10800"/>
                    <a:pt x="13500" y="7200"/>
                  </a:cubicBezTo>
                  <a:cubicBezTo>
                    <a:pt x="17100" y="3600"/>
                    <a:pt x="1935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6" name="Line"/>
            <p:cNvSpPr/>
            <p:nvPr/>
          </p:nvSpPr>
          <p:spPr>
            <a:xfrm>
              <a:off x="10482951" y="2343150"/>
              <a:ext cx="698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7" name="Line"/>
            <p:cNvSpPr/>
            <p:nvPr/>
          </p:nvSpPr>
          <p:spPr>
            <a:xfrm>
              <a:off x="10603601" y="2336800"/>
              <a:ext cx="1" cy="698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8" name="Line"/>
            <p:cNvSpPr/>
            <p:nvPr/>
          </p:nvSpPr>
          <p:spPr>
            <a:xfrm>
              <a:off x="10698851" y="2235200"/>
              <a:ext cx="64109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4" h="21600" fill="norm" stroke="1" extrusionOk="0">
                  <a:moveTo>
                    <a:pt x="0" y="0"/>
                  </a:moveTo>
                  <a:cubicBezTo>
                    <a:pt x="7425" y="2100"/>
                    <a:pt x="14850" y="4200"/>
                    <a:pt x="18225" y="7125"/>
                  </a:cubicBezTo>
                  <a:cubicBezTo>
                    <a:pt x="21600" y="10050"/>
                    <a:pt x="20925" y="13800"/>
                    <a:pt x="17550" y="16350"/>
                  </a:cubicBezTo>
                  <a:cubicBezTo>
                    <a:pt x="14175" y="18900"/>
                    <a:pt x="8100" y="20250"/>
                    <a:pt x="20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9" name="Line"/>
            <p:cNvSpPr/>
            <p:nvPr/>
          </p:nvSpPr>
          <p:spPr>
            <a:xfrm>
              <a:off x="11241982" y="576719"/>
              <a:ext cx="187120" cy="312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532" fill="norm" stroke="1" extrusionOk="0">
                  <a:moveTo>
                    <a:pt x="9806" y="21532"/>
                  </a:moveTo>
                  <a:cubicBezTo>
                    <a:pt x="9563" y="20073"/>
                    <a:pt x="9320" y="18613"/>
                    <a:pt x="8835" y="16059"/>
                  </a:cubicBezTo>
                  <a:cubicBezTo>
                    <a:pt x="8349" y="13505"/>
                    <a:pt x="7621" y="9856"/>
                    <a:pt x="7136" y="7302"/>
                  </a:cubicBezTo>
                  <a:cubicBezTo>
                    <a:pt x="6651" y="4748"/>
                    <a:pt x="6408" y="3289"/>
                    <a:pt x="6044" y="2121"/>
                  </a:cubicBezTo>
                  <a:cubicBezTo>
                    <a:pt x="5680" y="954"/>
                    <a:pt x="5194" y="78"/>
                    <a:pt x="4952" y="5"/>
                  </a:cubicBezTo>
                  <a:cubicBezTo>
                    <a:pt x="4709" y="-68"/>
                    <a:pt x="4709" y="662"/>
                    <a:pt x="4466" y="2340"/>
                  </a:cubicBezTo>
                  <a:cubicBezTo>
                    <a:pt x="4224" y="4018"/>
                    <a:pt x="3738" y="6646"/>
                    <a:pt x="3253" y="8324"/>
                  </a:cubicBezTo>
                  <a:cubicBezTo>
                    <a:pt x="2767" y="10002"/>
                    <a:pt x="2282" y="10732"/>
                    <a:pt x="1675" y="10805"/>
                  </a:cubicBezTo>
                  <a:cubicBezTo>
                    <a:pt x="1068" y="10878"/>
                    <a:pt x="340" y="10294"/>
                    <a:pt x="98" y="9273"/>
                  </a:cubicBezTo>
                  <a:cubicBezTo>
                    <a:pt x="-145" y="8251"/>
                    <a:pt x="98" y="6791"/>
                    <a:pt x="462" y="5697"/>
                  </a:cubicBezTo>
                  <a:cubicBezTo>
                    <a:pt x="826" y="4602"/>
                    <a:pt x="1311" y="3873"/>
                    <a:pt x="2039" y="3289"/>
                  </a:cubicBezTo>
                  <a:cubicBezTo>
                    <a:pt x="2767" y="2705"/>
                    <a:pt x="3738" y="2267"/>
                    <a:pt x="4709" y="2267"/>
                  </a:cubicBezTo>
                  <a:cubicBezTo>
                    <a:pt x="5680" y="2267"/>
                    <a:pt x="6651" y="2705"/>
                    <a:pt x="9442" y="3508"/>
                  </a:cubicBezTo>
                  <a:cubicBezTo>
                    <a:pt x="12233" y="4310"/>
                    <a:pt x="16844" y="5478"/>
                    <a:pt x="21455" y="66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0" name="Line"/>
            <p:cNvSpPr/>
            <p:nvPr/>
          </p:nvSpPr>
          <p:spPr>
            <a:xfrm>
              <a:off x="10027097" y="43961"/>
              <a:ext cx="125655" cy="313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324" fill="norm" stroke="1" extrusionOk="0">
                  <a:moveTo>
                    <a:pt x="21021" y="1329"/>
                  </a:moveTo>
                  <a:cubicBezTo>
                    <a:pt x="19959" y="753"/>
                    <a:pt x="18896" y="177"/>
                    <a:pt x="17480" y="33"/>
                  </a:cubicBezTo>
                  <a:cubicBezTo>
                    <a:pt x="16064" y="-111"/>
                    <a:pt x="14293" y="177"/>
                    <a:pt x="11460" y="1617"/>
                  </a:cubicBezTo>
                  <a:cubicBezTo>
                    <a:pt x="8628" y="3057"/>
                    <a:pt x="4732" y="5649"/>
                    <a:pt x="2431" y="8457"/>
                  </a:cubicBezTo>
                  <a:cubicBezTo>
                    <a:pt x="129" y="11265"/>
                    <a:pt x="-579" y="14289"/>
                    <a:pt x="483" y="16521"/>
                  </a:cubicBezTo>
                  <a:cubicBezTo>
                    <a:pt x="1546" y="18753"/>
                    <a:pt x="4378" y="20193"/>
                    <a:pt x="6680" y="20841"/>
                  </a:cubicBezTo>
                  <a:cubicBezTo>
                    <a:pt x="8982" y="21489"/>
                    <a:pt x="10752" y="21345"/>
                    <a:pt x="12523" y="212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1" name="Line"/>
            <p:cNvSpPr/>
            <p:nvPr/>
          </p:nvSpPr>
          <p:spPr>
            <a:xfrm>
              <a:off x="10158538" y="106821"/>
              <a:ext cx="131797" cy="365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460" fill="norm" stroke="1" extrusionOk="0">
                  <a:moveTo>
                    <a:pt x="1119" y="811"/>
                  </a:moveTo>
                  <a:cubicBezTo>
                    <a:pt x="434" y="1432"/>
                    <a:pt x="-252" y="2052"/>
                    <a:pt x="91" y="2859"/>
                  </a:cubicBezTo>
                  <a:cubicBezTo>
                    <a:pt x="434" y="3666"/>
                    <a:pt x="1805" y="4659"/>
                    <a:pt x="3519" y="5094"/>
                  </a:cubicBezTo>
                  <a:cubicBezTo>
                    <a:pt x="5234" y="5528"/>
                    <a:pt x="7291" y="5404"/>
                    <a:pt x="9348" y="4721"/>
                  </a:cubicBezTo>
                  <a:cubicBezTo>
                    <a:pt x="11405" y="4039"/>
                    <a:pt x="13462" y="2797"/>
                    <a:pt x="15005" y="1804"/>
                  </a:cubicBezTo>
                  <a:cubicBezTo>
                    <a:pt x="16548" y="811"/>
                    <a:pt x="17577" y="66"/>
                    <a:pt x="18091" y="4"/>
                  </a:cubicBezTo>
                  <a:cubicBezTo>
                    <a:pt x="18605" y="-58"/>
                    <a:pt x="18605" y="563"/>
                    <a:pt x="18948" y="2859"/>
                  </a:cubicBezTo>
                  <a:cubicBezTo>
                    <a:pt x="19291" y="5156"/>
                    <a:pt x="19977" y="9128"/>
                    <a:pt x="20491" y="11983"/>
                  </a:cubicBezTo>
                  <a:cubicBezTo>
                    <a:pt x="21005" y="14839"/>
                    <a:pt x="21348" y="16576"/>
                    <a:pt x="21348" y="17818"/>
                  </a:cubicBezTo>
                  <a:cubicBezTo>
                    <a:pt x="21348" y="19059"/>
                    <a:pt x="21005" y="19804"/>
                    <a:pt x="19977" y="20363"/>
                  </a:cubicBezTo>
                  <a:cubicBezTo>
                    <a:pt x="18948" y="20921"/>
                    <a:pt x="17234" y="21294"/>
                    <a:pt x="15519" y="21418"/>
                  </a:cubicBezTo>
                  <a:cubicBezTo>
                    <a:pt x="13805" y="21542"/>
                    <a:pt x="12091" y="21418"/>
                    <a:pt x="10719" y="20673"/>
                  </a:cubicBezTo>
                  <a:cubicBezTo>
                    <a:pt x="9348" y="19928"/>
                    <a:pt x="8319" y="18563"/>
                    <a:pt x="9177" y="17259"/>
                  </a:cubicBezTo>
                  <a:cubicBezTo>
                    <a:pt x="10034" y="15956"/>
                    <a:pt x="12777" y="14714"/>
                    <a:pt x="15519" y="13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2" name="Line"/>
            <p:cNvSpPr/>
            <p:nvPr/>
          </p:nvSpPr>
          <p:spPr>
            <a:xfrm>
              <a:off x="10358866" y="241300"/>
              <a:ext cx="35186" cy="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142" fill="norm" stroke="1" extrusionOk="0">
                  <a:moveTo>
                    <a:pt x="5874" y="0"/>
                  </a:moveTo>
                  <a:cubicBezTo>
                    <a:pt x="3333" y="5165"/>
                    <a:pt x="792" y="10330"/>
                    <a:pt x="156" y="14087"/>
                  </a:cubicBezTo>
                  <a:cubicBezTo>
                    <a:pt x="-479" y="17843"/>
                    <a:pt x="792" y="20191"/>
                    <a:pt x="4603" y="20896"/>
                  </a:cubicBezTo>
                  <a:cubicBezTo>
                    <a:pt x="8415" y="21600"/>
                    <a:pt x="14768" y="20661"/>
                    <a:pt x="21121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3" name="Line"/>
            <p:cNvSpPr/>
            <p:nvPr/>
          </p:nvSpPr>
          <p:spPr>
            <a:xfrm>
              <a:off x="10324201" y="298450"/>
              <a:ext cx="82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4" name="Line"/>
            <p:cNvSpPr/>
            <p:nvPr/>
          </p:nvSpPr>
          <p:spPr>
            <a:xfrm>
              <a:off x="10419451" y="285750"/>
              <a:ext cx="571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5" name="Line"/>
            <p:cNvSpPr/>
            <p:nvPr/>
          </p:nvSpPr>
          <p:spPr>
            <a:xfrm>
              <a:off x="10533751" y="266699"/>
              <a:ext cx="6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6" name="Line"/>
            <p:cNvSpPr/>
            <p:nvPr/>
          </p:nvSpPr>
          <p:spPr>
            <a:xfrm>
              <a:off x="10622651" y="203200"/>
              <a:ext cx="1143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7" name="Line"/>
            <p:cNvSpPr/>
            <p:nvPr/>
          </p:nvSpPr>
          <p:spPr>
            <a:xfrm>
              <a:off x="10852193" y="82550"/>
              <a:ext cx="150450" cy="310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534" fill="norm" stroke="1" extrusionOk="0">
                  <a:moveTo>
                    <a:pt x="1666" y="0"/>
                  </a:moveTo>
                  <a:cubicBezTo>
                    <a:pt x="766" y="588"/>
                    <a:pt x="-134" y="1176"/>
                    <a:pt x="16" y="2424"/>
                  </a:cubicBezTo>
                  <a:cubicBezTo>
                    <a:pt x="166" y="3673"/>
                    <a:pt x="1366" y="5584"/>
                    <a:pt x="2866" y="6539"/>
                  </a:cubicBezTo>
                  <a:cubicBezTo>
                    <a:pt x="4366" y="7494"/>
                    <a:pt x="6166" y="7494"/>
                    <a:pt x="8266" y="6906"/>
                  </a:cubicBezTo>
                  <a:cubicBezTo>
                    <a:pt x="10366" y="6318"/>
                    <a:pt x="12766" y="5143"/>
                    <a:pt x="14266" y="4188"/>
                  </a:cubicBezTo>
                  <a:cubicBezTo>
                    <a:pt x="15766" y="3233"/>
                    <a:pt x="16366" y="2498"/>
                    <a:pt x="16666" y="2498"/>
                  </a:cubicBezTo>
                  <a:cubicBezTo>
                    <a:pt x="16966" y="2498"/>
                    <a:pt x="16966" y="3233"/>
                    <a:pt x="17716" y="5584"/>
                  </a:cubicBezTo>
                  <a:cubicBezTo>
                    <a:pt x="18466" y="7935"/>
                    <a:pt x="19966" y="11902"/>
                    <a:pt x="20716" y="14620"/>
                  </a:cubicBezTo>
                  <a:cubicBezTo>
                    <a:pt x="21466" y="17339"/>
                    <a:pt x="21466" y="18808"/>
                    <a:pt x="21016" y="19837"/>
                  </a:cubicBezTo>
                  <a:cubicBezTo>
                    <a:pt x="20566" y="20865"/>
                    <a:pt x="19666" y="21453"/>
                    <a:pt x="17716" y="21527"/>
                  </a:cubicBezTo>
                  <a:cubicBezTo>
                    <a:pt x="15766" y="21600"/>
                    <a:pt x="12766" y="21159"/>
                    <a:pt x="11266" y="19984"/>
                  </a:cubicBezTo>
                  <a:cubicBezTo>
                    <a:pt x="9766" y="18808"/>
                    <a:pt x="9766" y="16898"/>
                    <a:pt x="9766" y="14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8" name="Line"/>
            <p:cNvSpPr/>
            <p:nvPr/>
          </p:nvSpPr>
          <p:spPr>
            <a:xfrm>
              <a:off x="11052334" y="158750"/>
              <a:ext cx="65618" cy="154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19510" y="0"/>
                  </a:moveTo>
                  <a:cubicBezTo>
                    <a:pt x="13935" y="2335"/>
                    <a:pt x="8361" y="4670"/>
                    <a:pt x="4877" y="7589"/>
                  </a:cubicBezTo>
                  <a:cubicBezTo>
                    <a:pt x="1394" y="10508"/>
                    <a:pt x="0" y="14011"/>
                    <a:pt x="0" y="16492"/>
                  </a:cubicBezTo>
                  <a:cubicBezTo>
                    <a:pt x="0" y="18973"/>
                    <a:pt x="1394" y="20432"/>
                    <a:pt x="5226" y="21016"/>
                  </a:cubicBezTo>
                  <a:cubicBezTo>
                    <a:pt x="9058" y="21600"/>
                    <a:pt x="15329" y="21308"/>
                    <a:pt x="21600" y="21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9" name="Line"/>
            <p:cNvSpPr/>
            <p:nvPr/>
          </p:nvSpPr>
          <p:spPr>
            <a:xfrm>
              <a:off x="11029051" y="247649"/>
              <a:ext cx="95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0" name="Line"/>
            <p:cNvSpPr/>
            <p:nvPr/>
          </p:nvSpPr>
          <p:spPr>
            <a:xfrm>
              <a:off x="11149701" y="241300"/>
              <a:ext cx="952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4400"/>
                    <a:pt x="8640" y="7200"/>
                    <a:pt x="12240" y="3600"/>
                  </a:cubicBezTo>
                  <a:cubicBezTo>
                    <a:pt x="15840" y="0"/>
                    <a:pt x="187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1" name="Line"/>
            <p:cNvSpPr/>
            <p:nvPr/>
          </p:nvSpPr>
          <p:spPr>
            <a:xfrm>
              <a:off x="11283051" y="172772"/>
              <a:ext cx="101601" cy="115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1" fill="norm" stroke="1" extrusionOk="0">
                  <a:moveTo>
                    <a:pt x="0" y="5545"/>
                  </a:moveTo>
                  <a:cubicBezTo>
                    <a:pt x="0" y="3616"/>
                    <a:pt x="0" y="1688"/>
                    <a:pt x="1800" y="723"/>
                  </a:cubicBezTo>
                  <a:cubicBezTo>
                    <a:pt x="3600" y="-241"/>
                    <a:pt x="7200" y="-241"/>
                    <a:pt x="9450" y="723"/>
                  </a:cubicBezTo>
                  <a:cubicBezTo>
                    <a:pt x="11700" y="1688"/>
                    <a:pt x="12600" y="3616"/>
                    <a:pt x="12375" y="5545"/>
                  </a:cubicBezTo>
                  <a:cubicBezTo>
                    <a:pt x="12150" y="7473"/>
                    <a:pt x="10800" y="9402"/>
                    <a:pt x="9225" y="11138"/>
                  </a:cubicBezTo>
                  <a:cubicBezTo>
                    <a:pt x="7650" y="12873"/>
                    <a:pt x="5850" y="14416"/>
                    <a:pt x="4275" y="15959"/>
                  </a:cubicBezTo>
                  <a:cubicBezTo>
                    <a:pt x="2700" y="17502"/>
                    <a:pt x="1350" y="19045"/>
                    <a:pt x="1800" y="20009"/>
                  </a:cubicBezTo>
                  <a:cubicBezTo>
                    <a:pt x="2250" y="20973"/>
                    <a:pt x="4500" y="21359"/>
                    <a:pt x="8100" y="20973"/>
                  </a:cubicBezTo>
                  <a:cubicBezTo>
                    <a:pt x="11700" y="20588"/>
                    <a:pt x="16650" y="19430"/>
                    <a:pt x="21600" y="18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2" name="Line"/>
            <p:cNvSpPr/>
            <p:nvPr/>
          </p:nvSpPr>
          <p:spPr>
            <a:xfrm>
              <a:off x="11410051" y="0"/>
              <a:ext cx="98338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0" h="21600" fill="norm" stroke="1" extrusionOk="0">
                  <a:moveTo>
                    <a:pt x="0" y="0"/>
                  </a:moveTo>
                  <a:cubicBezTo>
                    <a:pt x="6612" y="2645"/>
                    <a:pt x="13224" y="5290"/>
                    <a:pt x="16971" y="7935"/>
                  </a:cubicBezTo>
                  <a:cubicBezTo>
                    <a:pt x="20718" y="10580"/>
                    <a:pt x="21600" y="13224"/>
                    <a:pt x="18955" y="15502"/>
                  </a:cubicBezTo>
                  <a:cubicBezTo>
                    <a:pt x="16310" y="17780"/>
                    <a:pt x="10139" y="19690"/>
                    <a:pt x="396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3" name="Line"/>
            <p:cNvSpPr/>
            <p:nvPr/>
          </p:nvSpPr>
          <p:spPr>
            <a:xfrm>
              <a:off x="9524101" y="2745316"/>
              <a:ext cx="730251" cy="23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709"/>
                  </a:moveTo>
                  <a:cubicBezTo>
                    <a:pt x="1878" y="11782"/>
                    <a:pt x="3757" y="7855"/>
                    <a:pt x="5948" y="4909"/>
                  </a:cubicBezTo>
                  <a:cubicBezTo>
                    <a:pt x="8139" y="1964"/>
                    <a:pt x="10643" y="0"/>
                    <a:pt x="13023" y="0"/>
                  </a:cubicBezTo>
                  <a:cubicBezTo>
                    <a:pt x="15402" y="0"/>
                    <a:pt x="17656" y="1964"/>
                    <a:pt x="19064" y="5891"/>
                  </a:cubicBezTo>
                  <a:cubicBezTo>
                    <a:pt x="20473" y="9818"/>
                    <a:pt x="21037" y="157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4" name="Line"/>
            <p:cNvSpPr/>
            <p:nvPr/>
          </p:nvSpPr>
          <p:spPr>
            <a:xfrm>
              <a:off x="9809851" y="2781300"/>
              <a:ext cx="5842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30" y="18900"/>
                    <a:pt x="2661" y="16200"/>
                    <a:pt x="4735" y="13725"/>
                  </a:cubicBezTo>
                  <a:cubicBezTo>
                    <a:pt x="6809" y="11250"/>
                    <a:pt x="9626" y="9000"/>
                    <a:pt x="12561" y="6750"/>
                  </a:cubicBezTo>
                  <a:cubicBezTo>
                    <a:pt x="15496" y="4500"/>
                    <a:pt x="18548" y="22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5" name="Line"/>
            <p:cNvSpPr/>
            <p:nvPr/>
          </p:nvSpPr>
          <p:spPr>
            <a:xfrm>
              <a:off x="10203551" y="554566"/>
              <a:ext cx="882651" cy="48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17" y="17843"/>
                    <a:pt x="3833" y="14087"/>
                    <a:pt x="5698" y="10800"/>
                  </a:cubicBezTo>
                  <a:cubicBezTo>
                    <a:pt x="7563" y="7513"/>
                    <a:pt x="9376" y="4696"/>
                    <a:pt x="11499" y="2817"/>
                  </a:cubicBezTo>
                  <a:cubicBezTo>
                    <a:pt x="13623" y="939"/>
                    <a:pt x="16058" y="0"/>
                    <a:pt x="17793" y="0"/>
                  </a:cubicBezTo>
                  <a:cubicBezTo>
                    <a:pt x="19528" y="0"/>
                    <a:pt x="20564" y="939"/>
                    <a:pt x="21600" y="1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6" name="Line"/>
            <p:cNvSpPr/>
            <p:nvPr/>
          </p:nvSpPr>
          <p:spPr>
            <a:xfrm>
              <a:off x="10362301" y="609600"/>
              <a:ext cx="9080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13" y="17280"/>
                    <a:pt x="3625" y="12960"/>
                    <a:pt x="5715" y="10080"/>
                  </a:cubicBezTo>
                  <a:cubicBezTo>
                    <a:pt x="7804" y="7200"/>
                    <a:pt x="10171" y="5760"/>
                    <a:pt x="12462" y="4680"/>
                  </a:cubicBezTo>
                  <a:cubicBezTo>
                    <a:pt x="14752" y="3600"/>
                    <a:pt x="16968" y="2880"/>
                    <a:pt x="18478" y="2160"/>
                  </a:cubicBezTo>
                  <a:cubicBezTo>
                    <a:pt x="19989" y="1440"/>
                    <a:pt x="20794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7" name="Line"/>
            <p:cNvSpPr/>
            <p:nvPr/>
          </p:nvSpPr>
          <p:spPr>
            <a:xfrm>
              <a:off x="5968101" y="1613405"/>
              <a:ext cx="752566" cy="94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485" fill="norm" stroke="1" extrusionOk="0">
                  <a:moveTo>
                    <a:pt x="0" y="21485"/>
                  </a:moveTo>
                  <a:cubicBezTo>
                    <a:pt x="1942" y="19565"/>
                    <a:pt x="3883" y="17645"/>
                    <a:pt x="6067" y="15245"/>
                  </a:cubicBezTo>
                  <a:cubicBezTo>
                    <a:pt x="8252" y="12845"/>
                    <a:pt x="10679" y="9965"/>
                    <a:pt x="12984" y="7325"/>
                  </a:cubicBezTo>
                  <a:cubicBezTo>
                    <a:pt x="15290" y="4685"/>
                    <a:pt x="17474" y="2285"/>
                    <a:pt x="18779" y="1085"/>
                  </a:cubicBezTo>
                  <a:cubicBezTo>
                    <a:pt x="20083" y="-115"/>
                    <a:pt x="20508" y="-115"/>
                    <a:pt x="20872" y="125"/>
                  </a:cubicBezTo>
                  <a:cubicBezTo>
                    <a:pt x="21236" y="365"/>
                    <a:pt x="21539" y="845"/>
                    <a:pt x="21570" y="2045"/>
                  </a:cubicBezTo>
                  <a:cubicBezTo>
                    <a:pt x="21600" y="3245"/>
                    <a:pt x="21357" y="5165"/>
                    <a:pt x="21115" y="7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8" name="Line"/>
            <p:cNvSpPr/>
            <p:nvPr/>
          </p:nvSpPr>
          <p:spPr>
            <a:xfrm>
              <a:off x="5815701" y="1752600"/>
              <a:ext cx="7683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45" y="16518"/>
                    <a:pt x="3689" y="11435"/>
                    <a:pt x="5950" y="7835"/>
                  </a:cubicBezTo>
                  <a:cubicBezTo>
                    <a:pt x="8212" y="4235"/>
                    <a:pt x="10889" y="2118"/>
                    <a:pt x="13567" y="1059"/>
                  </a:cubicBezTo>
                  <a:cubicBezTo>
                    <a:pt x="16245" y="0"/>
                    <a:pt x="1892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9" name="Line"/>
            <p:cNvSpPr/>
            <p:nvPr/>
          </p:nvSpPr>
          <p:spPr>
            <a:xfrm>
              <a:off x="7828651" y="1493100"/>
              <a:ext cx="508001" cy="78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6" fill="norm" stroke="1" extrusionOk="0">
                  <a:moveTo>
                    <a:pt x="0" y="18530"/>
                  </a:moveTo>
                  <a:cubicBezTo>
                    <a:pt x="3150" y="17961"/>
                    <a:pt x="6300" y="17393"/>
                    <a:pt x="9045" y="15688"/>
                  </a:cubicBezTo>
                  <a:cubicBezTo>
                    <a:pt x="11790" y="13983"/>
                    <a:pt x="14130" y="11140"/>
                    <a:pt x="15795" y="8867"/>
                  </a:cubicBezTo>
                  <a:cubicBezTo>
                    <a:pt x="17460" y="6593"/>
                    <a:pt x="18450" y="4888"/>
                    <a:pt x="19170" y="3467"/>
                  </a:cubicBezTo>
                  <a:cubicBezTo>
                    <a:pt x="19890" y="2046"/>
                    <a:pt x="20340" y="909"/>
                    <a:pt x="20250" y="340"/>
                  </a:cubicBezTo>
                  <a:cubicBezTo>
                    <a:pt x="20160" y="-228"/>
                    <a:pt x="19530" y="-228"/>
                    <a:pt x="18045" y="1477"/>
                  </a:cubicBezTo>
                  <a:cubicBezTo>
                    <a:pt x="16560" y="3183"/>
                    <a:pt x="14220" y="6593"/>
                    <a:pt x="12195" y="9151"/>
                  </a:cubicBezTo>
                  <a:cubicBezTo>
                    <a:pt x="10170" y="11709"/>
                    <a:pt x="8460" y="13414"/>
                    <a:pt x="7245" y="14551"/>
                  </a:cubicBezTo>
                  <a:cubicBezTo>
                    <a:pt x="6030" y="15688"/>
                    <a:pt x="5310" y="16256"/>
                    <a:pt x="5220" y="16540"/>
                  </a:cubicBezTo>
                  <a:cubicBezTo>
                    <a:pt x="5130" y="16825"/>
                    <a:pt x="5670" y="16825"/>
                    <a:pt x="7335" y="15119"/>
                  </a:cubicBezTo>
                  <a:cubicBezTo>
                    <a:pt x="9000" y="13414"/>
                    <a:pt x="11790" y="10004"/>
                    <a:pt x="13545" y="8298"/>
                  </a:cubicBezTo>
                  <a:cubicBezTo>
                    <a:pt x="15300" y="6593"/>
                    <a:pt x="16020" y="6593"/>
                    <a:pt x="16155" y="7446"/>
                  </a:cubicBezTo>
                  <a:cubicBezTo>
                    <a:pt x="16290" y="8298"/>
                    <a:pt x="15840" y="10004"/>
                    <a:pt x="14535" y="12277"/>
                  </a:cubicBezTo>
                  <a:cubicBezTo>
                    <a:pt x="13230" y="14551"/>
                    <a:pt x="11070" y="17393"/>
                    <a:pt x="9765" y="19098"/>
                  </a:cubicBezTo>
                  <a:cubicBezTo>
                    <a:pt x="8460" y="20804"/>
                    <a:pt x="8010" y="21372"/>
                    <a:pt x="8100" y="20804"/>
                  </a:cubicBezTo>
                  <a:cubicBezTo>
                    <a:pt x="8190" y="20235"/>
                    <a:pt x="8820" y="18530"/>
                    <a:pt x="10710" y="16540"/>
                  </a:cubicBezTo>
                  <a:cubicBezTo>
                    <a:pt x="12600" y="14551"/>
                    <a:pt x="15750" y="12277"/>
                    <a:pt x="17775" y="11140"/>
                  </a:cubicBezTo>
                  <a:cubicBezTo>
                    <a:pt x="19800" y="10004"/>
                    <a:pt x="20700" y="10004"/>
                    <a:pt x="21600" y="10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0" name="Line"/>
            <p:cNvSpPr/>
            <p:nvPr/>
          </p:nvSpPr>
          <p:spPr>
            <a:xfrm>
              <a:off x="1704664" y="3429529"/>
              <a:ext cx="193088" cy="48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441" fill="norm" stroke="1" extrusionOk="0">
                  <a:moveTo>
                    <a:pt x="12260" y="6651"/>
                  </a:moveTo>
                  <a:cubicBezTo>
                    <a:pt x="10382" y="8413"/>
                    <a:pt x="8504" y="10174"/>
                    <a:pt x="6978" y="12214"/>
                  </a:cubicBezTo>
                  <a:cubicBezTo>
                    <a:pt x="5452" y="14253"/>
                    <a:pt x="4278" y="16571"/>
                    <a:pt x="3574" y="17961"/>
                  </a:cubicBezTo>
                  <a:cubicBezTo>
                    <a:pt x="2869" y="19352"/>
                    <a:pt x="2634" y="19815"/>
                    <a:pt x="2165" y="20325"/>
                  </a:cubicBezTo>
                  <a:cubicBezTo>
                    <a:pt x="1695" y="20835"/>
                    <a:pt x="991" y="21391"/>
                    <a:pt x="521" y="21438"/>
                  </a:cubicBezTo>
                  <a:cubicBezTo>
                    <a:pt x="52" y="21484"/>
                    <a:pt x="-183" y="21020"/>
                    <a:pt x="169" y="19120"/>
                  </a:cubicBezTo>
                  <a:cubicBezTo>
                    <a:pt x="521" y="17220"/>
                    <a:pt x="1460" y="13882"/>
                    <a:pt x="3221" y="10962"/>
                  </a:cubicBezTo>
                  <a:cubicBezTo>
                    <a:pt x="4982" y="8042"/>
                    <a:pt x="7565" y="5539"/>
                    <a:pt x="9560" y="3824"/>
                  </a:cubicBezTo>
                  <a:cubicBezTo>
                    <a:pt x="11556" y="2109"/>
                    <a:pt x="12965" y="1182"/>
                    <a:pt x="14256" y="626"/>
                  </a:cubicBezTo>
                  <a:cubicBezTo>
                    <a:pt x="15547" y="69"/>
                    <a:pt x="16721" y="-116"/>
                    <a:pt x="17660" y="69"/>
                  </a:cubicBezTo>
                  <a:cubicBezTo>
                    <a:pt x="18600" y="255"/>
                    <a:pt x="19304" y="811"/>
                    <a:pt x="19656" y="2665"/>
                  </a:cubicBezTo>
                  <a:cubicBezTo>
                    <a:pt x="20008" y="4519"/>
                    <a:pt x="20008" y="7671"/>
                    <a:pt x="20243" y="10313"/>
                  </a:cubicBezTo>
                  <a:cubicBezTo>
                    <a:pt x="20478" y="12955"/>
                    <a:pt x="20947" y="15087"/>
                    <a:pt x="21417" y="17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1" name="Line"/>
            <p:cNvSpPr/>
            <p:nvPr/>
          </p:nvSpPr>
          <p:spPr>
            <a:xfrm>
              <a:off x="1758051" y="3644900"/>
              <a:ext cx="1524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00" y="17100"/>
                    <a:pt x="8400" y="12600"/>
                    <a:pt x="12000" y="9000"/>
                  </a:cubicBezTo>
                  <a:cubicBezTo>
                    <a:pt x="15600" y="5400"/>
                    <a:pt x="1860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2" name="Line"/>
            <p:cNvSpPr/>
            <p:nvPr/>
          </p:nvSpPr>
          <p:spPr>
            <a:xfrm>
              <a:off x="2010055" y="3367971"/>
              <a:ext cx="160747" cy="423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276" fill="norm" stroke="1" extrusionOk="0">
                  <a:moveTo>
                    <a:pt x="1947" y="10090"/>
                  </a:moveTo>
                  <a:cubicBezTo>
                    <a:pt x="1386" y="12112"/>
                    <a:pt x="825" y="14134"/>
                    <a:pt x="825" y="15836"/>
                  </a:cubicBezTo>
                  <a:cubicBezTo>
                    <a:pt x="825" y="17538"/>
                    <a:pt x="1386" y="18922"/>
                    <a:pt x="1667" y="19879"/>
                  </a:cubicBezTo>
                  <a:cubicBezTo>
                    <a:pt x="1947" y="20837"/>
                    <a:pt x="1947" y="21369"/>
                    <a:pt x="1667" y="21263"/>
                  </a:cubicBezTo>
                  <a:cubicBezTo>
                    <a:pt x="1386" y="21156"/>
                    <a:pt x="825" y="20411"/>
                    <a:pt x="404" y="18124"/>
                  </a:cubicBezTo>
                  <a:cubicBezTo>
                    <a:pt x="-16" y="15836"/>
                    <a:pt x="-297" y="12005"/>
                    <a:pt x="545" y="8760"/>
                  </a:cubicBezTo>
                  <a:cubicBezTo>
                    <a:pt x="1386" y="5515"/>
                    <a:pt x="3350" y="2855"/>
                    <a:pt x="5033" y="1418"/>
                  </a:cubicBezTo>
                  <a:cubicBezTo>
                    <a:pt x="6716" y="-18"/>
                    <a:pt x="8119" y="-231"/>
                    <a:pt x="9802" y="195"/>
                  </a:cubicBezTo>
                  <a:cubicBezTo>
                    <a:pt x="11485" y="620"/>
                    <a:pt x="13448" y="1684"/>
                    <a:pt x="14150" y="3121"/>
                  </a:cubicBezTo>
                  <a:cubicBezTo>
                    <a:pt x="14851" y="4557"/>
                    <a:pt x="14290" y="6366"/>
                    <a:pt x="13028" y="7643"/>
                  </a:cubicBezTo>
                  <a:cubicBezTo>
                    <a:pt x="11765" y="8920"/>
                    <a:pt x="9802" y="9665"/>
                    <a:pt x="8119" y="10303"/>
                  </a:cubicBezTo>
                  <a:cubicBezTo>
                    <a:pt x="6435" y="10941"/>
                    <a:pt x="5033" y="11473"/>
                    <a:pt x="7277" y="12644"/>
                  </a:cubicBezTo>
                  <a:cubicBezTo>
                    <a:pt x="9521" y="13814"/>
                    <a:pt x="15412" y="15623"/>
                    <a:pt x="21303" y="17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3" name="Line"/>
            <p:cNvSpPr/>
            <p:nvPr/>
          </p:nvSpPr>
          <p:spPr>
            <a:xfrm>
              <a:off x="2327434" y="3378200"/>
              <a:ext cx="116418" cy="418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440" fill="norm" stroke="1" extrusionOk="0">
                  <a:moveTo>
                    <a:pt x="21214" y="0"/>
                  </a:moveTo>
                  <a:cubicBezTo>
                    <a:pt x="16971" y="1411"/>
                    <a:pt x="12728" y="2822"/>
                    <a:pt x="9257" y="5047"/>
                  </a:cubicBezTo>
                  <a:cubicBezTo>
                    <a:pt x="5785" y="7272"/>
                    <a:pt x="3085" y="10312"/>
                    <a:pt x="1543" y="12808"/>
                  </a:cubicBezTo>
                  <a:cubicBezTo>
                    <a:pt x="0" y="15305"/>
                    <a:pt x="-386" y="17258"/>
                    <a:pt x="385" y="18669"/>
                  </a:cubicBezTo>
                  <a:cubicBezTo>
                    <a:pt x="1157" y="20080"/>
                    <a:pt x="3085" y="20949"/>
                    <a:pt x="5978" y="21274"/>
                  </a:cubicBezTo>
                  <a:cubicBezTo>
                    <a:pt x="8871" y="21600"/>
                    <a:pt x="12728" y="21383"/>
                    <a:pt x="16585" y="21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4" name="Line"/>
            <p:cNvSpPr/>
            <p:nvPr/>
          </p:nvSpPr>
          <p:spPr>
            <a:xfrm>
              <a:off x="2493425" y="3427783"/>
              <a:ext cx="115800" cy="491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517" fill="norm" stroke="1" extrusionOk="0">
                  <a:moveTo>
                    <a:pt x="2538" y="7285"/>
                  </a:moveTo>
                  <a:cubicBezTo>
                    <a:pt x="1381" y="9231"/>
                    <a:pt x="224" y="11178"/>
                    <a:pt x="31" y="13403"/>
                  </a:cubicBezTo>
                  <a:cubicBezTo>
                    <a:pt x="-162" y="15628"/>
                    <a:pt x="609" y="18131"/>
                    <a:pt x="995" y="19614"/>
                  </a:cubicBezTo>
                  <a:cubicBezTo>
                    <a:pt x="1381" y="21097"/>
                    <a:pt x="1381" y="21561"/>
                    <a:pt x="1574" y="21515"/>
                  </a:cubicBezTo>
                  <a:cubicBezTo>
                    <a:pt x="1767" y="21468"/>
                    <a:pt x="2152" y="20912"/>
                    <a:pt x="1959" y="19012"/>
                  </a:cubicBezTo>
                  <a:cubicBezTo>
                    <a:pt x="1767" y="17111"/>
                    <a:pt x="995" y="13867"/>
                    <a:pt x="995" y="10900"/>
                  </a:cubicBezTo>
                  <a:cubicBezTo>
                    <a:pt x="995" y="7934"/>
                    <a:pt x="1767" y="5245"/>
                    <a:pt x="2924" y="3530"/>
                  </a:cubicBezTo>
                  <a:cubicBezTo>
                    <a:pt x="4081" y="1815"/>
                    <a:pt x="5624" y="1073"/>
                    <a:pt x="7359" y="610"/>
                  </a:cubicBezTo>
                  <a:cubicBezTo>
                    <a:pt x="9095" y="146"/>
                    <a:pt x="11024" y="-39"/>
                    <a:pt x="12759" y="7"/>
                  </a:cubicBezTo>
                  <a:cubicBezTo>
                    <a:pt x="14495" y="54"/>
                    <a:pt x="16038" y="332"/>
                    <a:pt x="17774" y="1444"/>
                  </a:cubicBezTo>
                  <a:cubicBezTo>
                    <a:pt x="19509" y="2557"/>
                    <a:pt x="21438" y="4503"/>
                    <a:pt x="21052" y="6219"/>
                  </a:cubicBezTo>
                  <a:cubicBezTo>
                    <a:pt x="20667" y="7934"/>
                    <a:pt x="17967" y="9417"/>
                    <a:pt x="15074" y="10344"/>
                  </a:cubicBezTo>
                  <a:cubicBezTo>
                    <a:pt x="12181" y="11271"/>
                    <a:pt x="9095" y="11642"/>
                    <a:pt x="7167" y="11595"/>
                  </a:cubicBezTo>
                  <a:cubicBezTo>
                    <a:pt x="5238" y="11549"/>
                    <a:pt x="4467" y="11085"/>
                    <a:pt x="3695" y="106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5" name="Line"/>
            <p:cNvSpPr/>
            <p:nvPr/>
          </p:nvSpPr>
          <p:spPr>
            <a:xfrm>
              <a:off x="2647051" y="3346449"/>
              <a:ext cx="122632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600" fill="norm" stroke="1" extrusionOk="0">
                  <a:moveTo>
                    <a:pt x="0" y="0"/>
                  </a:moveTo>
                  <a:cubicBezTo>
                    <a:pt x="5492" y="2579"/>
                    <a:pt x="10983" y="5158"/>
                    <a:pt x="14644" y="7576"/>
                  </a:cubicBezTo>
                  <a:cubicBezTo>
                    <a:pt x="18305" y="9994"/>
                    <a:pt x="20136" y="12251"/>
                    <a:pt x="20868" y="14561"/>
                  </a:cubicBezTo>
                  <a:cubicBezTo>
                    <a:pt x="21600" y="16872"/>
                    <a:pt x="21234" y="19236"/>
                    <a:pt x="19037" y="20418"/>
                  </a:cubicBezTo>
                  <a:cubicBezTo>
                    <a:pt x="16841" y="21600"/>
                    <a:pt x="12814" y="21600"/>
                    <a:pt x="87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6" name="Line"/>
            <p:cNvSpPr/>
            <p:nvPr/>
          </p:nvSpPr>
          <p:spPr>
            <a:xfrm>
              <a:off x="3116951" y="3625850"/>
              <a:ext cx="2222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" y="18720"/>
                    <a:pt x="1234" y="15840"/>
                    <a:pt x="4834" y="12240"/>
                  </a:cubicBezTo>
                  <a:cubicBezTo>
                    <a:pt x="8434" y="8640"/>
                    <a:pt x="15017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7" name="Line"/>
            <p:cNvSpPr/>
            <p:nvPr/>
          </p:nvSpPr>
          <p:spPr>
            <a:xfrm>
              <a:off x="3256600" y="3549650"/>
              <a:ext cx="25452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3503"/>
                    <a:pt x="3363" y="7005"/>
                    <a:pt x="870" y="10605"/>
                  </a:cubicBezTo>
                  <a:cubicBezTo>
                    <a:pt x="-1622" y="14205"/>
                    <a:pt x="1701" y="17903"/>
                    <a:pt x="50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8" name="Line"/>
            <p:cNvSpPr/>
            <p:nvPr/>
          </p:nvSpPr>
          <p:spPr>
            <a:xfrm>
              <a:off x="3540938" y="3437071"/>
              <a:ext cx="301795" cy="303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349" fill="norm" stroke="1" extrusionOk="0">
                  <a:moveTo>
                    <a:pt x="5019" y="7476"/>
                  </a:moveTo>
                  <a:cubicBezTo>
                    <a:pt x="4274" y="10009"/>
                    <a:pt x="3529" y="12541"/>
                    <a:pt x="2933" y="14627"/>
                  </a:cubicBezTo>
                  <a:cubicBezTo>
                    <a:pt x="2337" y="16712"/>
                    <a:pt x="1891" y="18351"/>
                    <a:pt x="1444" y="19542"/>
                  </a:cubicBezTo>
                  <a:cubicBezTo>
                    <a:pt x="997" y="20734"/>
                    <a:pt x="550" y="21479"/>
                    <a:pt x="252" y="21330"/>
                  </a:cubicBezTo>
                  <a:cubicBezTo>
                    <a:pt x="-46" y="21181"/>
                    <a:pt x="-195" y="20138"/>
                    <a:pt x="475" y="17457"/>
                  </a:cubicBezTo>
                  <a:cubicBezTo>
                    <a:pt x="1146" y="14776"/>
                    <a:pt x="2635" y="10456"/>
                    <a:pt x="3902" y="7402"/>
                  </a:cubicBezTo>
                  <a:cubicBezTo>
                    <a:pt x="5168" y="4348"/>
                    <a:pt x="6211" y="2560"/>
                    <a:pt x="7030" y="1443"/>
                  </a:cubicBezTo>
                  <a:cubicBezTo>
                    <a:pt x="7849" y="326"/>
                    <a:pt x="8445" y="-121"/>
                    <a:pt x="8817" y="28"/>
                  </a:cubicBezTo>
                  <a:cubicBezTo>
                    <a:pt x="9190" y="177"/>
                    <a:pt x="9339" y="922"/>
                    <a:pt x="9413" y="1965"/>
                  </a:cubicBezTo>
                  <a:cubicBezTo>
                    <a:pt x="9488" y="3007"/>
                    <a:pt x="9488" y="4348"/>
                    <a:pt x="9711" y="5465"/>
                  </a:cubicBezTo>
                  <a:cubicBezTo>
                    <a:pt x="9935" y="6582"/>
                    <a:pt x="10382" y="7476"/>
                    <a:pt x="11126" y="7923"/>
                  </a:cubicBezTo>
                  <a:cubicBezTo>
                    <a:pt x="11871" y="8370"/>
                    <a:pt x="12914" y="8370"/>
                    <a:pt x="14031" y="7774"/>
                  </a:cubicBezTo>
                  <a:cubicBezTo>
                    <a:pt x="15148" y="7178"/>
                    <a:pt x="16340" y="5987"/>
                    <a:pt x="17159" y="5093"/>
                  </a:cubicBezTo>
                  <a:cubicBezTo>
                    <a:pt x="17979" y="4199"/>
                    <a:pt x="18426" y="3603"/>
                    <a:pt x="19096" y="2784"/>
                  </a:cubicBezTo>
                  <a:cubicBezTo>
                    <a:pt x="19766" y="1965"/>
                    <a:pt x="20660" y="922"/>
                    <a:pt x="21033" y="847"/>
                  </a:cubicBezTo>
                  <a:cubicBezTo>
                    <a:pt x="21405" y="773"/>
                    <a:pt x="21256" y="1667"/>
                    <a:pt x="20735" y="4125"/>
                  </a:cubicBezTo>
                  <a:cubicBezTo>
                    <a:pt x="20213" y="6582"/>
                    <a:pt x="19319" y="10605"/>
                    <a:pt x="18798" y="13435"/>
                  </a:cubicBezTo>
                  <a:cubicBezTo>
                    <a:pt x="18277" y="16265"/>
                    <a:pt x="18128" y="17904"/>
                    <a:pt x="17979" y="19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9" name="Line"/>
            <p:cNvSpPr/>
            <p:nvPr/>
          </p:nvSpPr>
          <p:spPr>
            <a:xfrm>
              <a:off x="3945958" y="3401181"/>
              <a:ext cx="142118" cy="327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417" fill="norm" stroke="1" extrusionOk="0">
                  <a:moveTo>
                    <a:pt x="13767" y="6804"/>
                  </a:moveTo>
                  <a:cubicBezTo>
                    <a:pt x="11226" y="8327"/>
                    <a:pt x="8685" y="9850"/>
                    <a:pt x="6779" y="11996"/>
                  </a:cubicBezTo>
                  <a:cubicBezTo>
                    <a:pt x="4873" y="14143"/>
                    <a:pt x="3603" y="16912"/>
                    <a:pt x="2491" y="18712"/>
                  </a:cubicBezTo>
                  <a:cubicBezTo>
                    <a:pt x="1379" y="20512"/>
                    <a:pt x="426" y="21343"/>
                    <a:pt x="109" y="21412"/>
                  </a:cubicBezTo>
                  <a:cubicBezTo>
                    <a:pt x="-209" y="21481"/>
                    <a:pt x="109" y="20789"/>
                    <a:pt x="1856" y="17950"/>
                  </a:cubicBezTo>
                  <a:cubicBezTo>
                    <a:pt x="3603" y="15112"/>
                    <a:pt x="6779" y="10127"/>
                    <a:pt x="8844" y="7081"/>
                  </a:cubicBezTo>
                  <a:cubicBezTo>
                    <a:pt x="10909" y="4035"/>
                    <a:pt x="11862" y="2927"/>
                    <a:pt x="13291" y="1958"/>
                  </a:cubicBezTo>
                  <a:cubicBezTo>
                    <a:pt x="14720" y="989"/>
                    <a:pt x="16626" y="158"/>
                    <a:pt x="18056" y="19"/>
                  </a:cubicBezTo>
                  <a:cubicBezTo>
                    <a:pt x="19485" y="-119"/>
                    <a:pt x="20438" y="435"/>
                    <a:pt x="20915" y="2789"/>
                  </a:cubicBezTo>
                  <a:cubicBezTo>
                    <a:pt x="21391" y="5143"/>
                    <a:pt x="21391" y="9296"/>
                    <a:pt x="21232" y="12343"/>
                  </a:cubicBezTo>
                  <a:cubicBezTo>
                    <a:pt x="21073" y="15389"/>
                    <a:pt x="20756" y="17327"/>
                    <a:pt x="20438" y="19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0" name="Line"/>
            <p:cNvSpPr/>
            <p:nvPr/>
          </p:nvSpPr>
          <p:spPr>
            <a:xfrm>
              <a:off x="3955151" y="3568700"/>
              <a:ext cx="1905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1" name="Line"/>
            <p:cNvSpPr/>
            <p:nvPr/>
          </p:nvSpPr>
          <p:spPr>
            <a:xfrm>
              <a:off x="4250372" y="3400201"/>
              <a:ext cx="161980" cy="378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552" fill="norm" stroke="1" extrusionOk="0">
                  <a:moveTo>
                    <a:pt x="21467" y="555"/>
                  </a:moveTo>
                  <a:cubicBezTo>
                    <a:pt x="20064" y="314"/>
                    <a:pt x="18662" y="73"/>
                    <a:pt x="17259" y="12"/>
                  </a:cubicBezTo>
                  <a:cubicBezTo>
                    <a:pt x="15857" y="-48"/>
                    <a:pt x="14454" y="73"/>
                    <a:pt x="12210" y="1098"/>
                  </a:cubicBezTo>
                  <a:cubicBezTo>
                    <a:pt x="9966" y="2124"/>
                    <a:pt x="6880" y="4055"/>
                    <a:pt x="4355" y="6649"/>
                  </a:cubicBezTo>
                  <a:cubicBezTo>
                    <a:pt x="1831" y="9244"/>
                    <a:pt x="-133" y="12502"/>
                    <a:pt x="7" y="14915"/>
                  </a:cubicBezTo>
                  <a:cubicBezTo>
                    <a:pt x="148" y="17329"/>
                    <a:pt x="2392" y="18897"/>
                    <a:pt x="4776" y="19863"/>
                  </a:cubicBezTo>
                  <a:cubicBezTo>
                    <a:pt x="7161" y="20828"/>
                    <a:pt x="9685" y="21190"/>
                    <a:pt x="12210" y="21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2" name="Line"/>
            <p:cNvSpPr/>
            <p:nvPr/>
          </p:nvSpPr>
          <p:spPr>
            <a:xfrm>
              <a:off x="4459182" y="3548670"/>
              <a:ext cx="213520" cy="409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430" fill="norm" stroke="1" extrusionOk="0">
                  <a:moveTo>
                    <a:pt x="11197" y="1381"/>
                  </a:moveTo>
                  <a:cubicBezTo>
                    <a:pt x="10562" y="938"/>
                    <a:pt x="9927" y="495"/>
                    <a:pt x="8550" y="218"/>
                  </a:cubicBezTo>
                  <a:cubicBezTo>
                    <a:pt x="7174" y="-59"/>
                    <a:pt x="5056" y="-170"/>
                    <a:pt x="3362" y="495"/>
                  </a:cubicBezTo>
                  <a:cubicBezTo>
                    <a:pt x="1668" y="1159"/>
                    <a:pt x="397" y="2599"/>
                    <a:pt x="80" y="3541"/>
                  </a:cubicBezTo>
                  <a:cubicBezTo>
                    <a:pt x="-238" y="4482"/>
                    <a:pt x="397" y="4925"/>
                    <a:pt x="1986" y="4925"/>
                  </a:cubicBezTo>
                  <a:cubicBezTo>
                    <a:pt x="3574" y="4925"/>
                    <a:pt x="6115" y="4482"/>
                    <a:pt x="7915" y="4095"/>
                  </a:cubicBezTo>
                  <a:cubicBezTo>
                    <a:pt x="9715" y="3707"/>
                    <a:pt x="10774" y="3375"/>
                    <a:pt x="11303" y="3485"/>
                  </a:cubicBezTo>
                  <a:cubicBezTo>
                    <a:pt x="11833" y="3596"/>
                    <a:pt x="11833" y="4150"/>
                    <a:pt x="10880" y="6199"/>
                  </a:cubicBezTo>
                  <a:cubicBezTo>
                    <a:pt x="9927" y="8248"/>
                    <a:pt x="8021" y="11793"/>
                    <a:pt x="6644" y="14396"/>
                  </a:cubicBezTo>
                  <a:cubicBezTo>
                    <a:pt x="5268" y="16999"/>
                    <a:pt x="4421" y="18661"/>
                    <a:pt x="3997" y="19768"/>
                  </a:cubicBezTo>
                  <a:cubicBezTo>
                    <a:pt x="3574" y="20876"/>
                    <a:pt x="3574" y="21430"/>
                    <a:pt x="4103" y="21430"/>
                  </a:cubicBezTo>
                  <a:cubicBezTo>
                    <a:pt x="4633" y="21430"/>
                    <a:pt x="5691" y="20876"/>
                    <a:pt x="8656" y="19492"/>
                  </a:cubicBezTo>
                  <a:cubicBezTo>
                    <a:pt x="11621" y="18107"/>
                    <a:pt x="16491" y="15892"/>
                    <a:pt x="21362" y="136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3" name="Line"/>
            <p:cNvSpPr/>
            <p:nvPr/>
          </p:nvSpPr>
          <p:spPr>
            <a:xfrm>
              <a:off x="4723501" y="3378200"/>
              <a:ext cx="125164" cy="490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487" fill="norm" stroke="1" extrusionOk="0">
                  <a:moveTo>
                    <a:pt x="0" y="0"/>
                  </a:moveTo>
                  <a:cubicBezTo>
                    <a:pt x="6020" y="3523"/>
                    <a:pt x="12039" y="7045"/>
                    <a:pt x="15934" y="10105"/>
                  </a:cubicBezTo>
                  <a:cubicBezTo>
                    <a:pt x="19830" y="13164"/>
                    <a:pt x="21600" y="15760"/>
                    <a:pt x="20715" y="17614"/>
                  </a:cubicBezTo>
                  <a:cubicBezTo>
                    <a:pt x="19830" y="19468"/>
                    <a:pt x="16289" y="20580"/>
                    <a:pt x="13633" y="21090"/>
                  </a:cubicBezTo>
                  <a:cubicBezTo>
                    <a:pt x="10977" y="21600"/>
                    <a:pt x="9207" y="21507"/>
                    <a:pt x="7436" y="21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4" name="Line"/>
            <p:cNvSpPr/>
            <p:nvPr/>
          </p:nvSpPr>
          <p:spPr>
            <a:xfrm>
              <a:off x="5269601" y="3543299"/>
              <a:ext cx="1" cy="571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5" name="Line"/>
            <p:cNvSpPr/>
            <p:nvPr/>
          </p:nvSpPr>
          <p:spPr>
            <a:xfrm>
              <a:off x="5263251" y="3625850"/>
              <a:ext cx="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6" name="Line"/>
            <p:cNvSpPr/>
            <p:nvPr/>
          </p:nvSpPr>
          <p:spPr>
            <a:xfrm>
              <a:off x="5237851" y="3549650"/>
              <a:ext cx="3175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457"/>
                    <a:pt x="7200" y="11314"/>
                    <a:pt x="10800" y="7714"/>
                  </a:cubicBezTo>
                  <a:cubicBezTo>
                    <a:pt x="14400" y="4114"/>
                    <a:pt x="180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7" name="Line"/>
            <p:cNvSpPr/>
            <p:nvPr/>
          </p:nvSpPr>
          <p:spPr>
            <a:xfrm>
              <a:off x="5288651" y="3699372"/>
              <a:ext cx="2159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6141" y="12302"/>
                    <a:pt x="12282" y="4448"/>
                    <a:pt x="15882" y="1502"/>
                  </a:cubicBezTo>
                  <a:cubicBezTo>
                    <a:pt x="19482" y="-1443"/>
                    <a:pt x="20541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8" name="Line"/>
            <p:cNvSpPr/>
            <p:nvPr/>
          </p:nvSpPr>
          <p:spPr>
            <a:xfrm>
              <a:off x="5301351" y="3790949"/>
              <a:ext cx="3492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44" y="14400"/>
                    <a:pt x="9687" y="7200"/>
                    <a:pt x="13287" y="3600"/>
                  </a:cubicBezTo>
                  <a:cubicBezTo>
                    <a:pt x="16887" y="0"/>
                    <a:pt x="1924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9" name="Line"/>
            <p:cNvSpPr/>
            <p:nvPr/>
          </p:nvSpPr>
          <p:spPr>
            <a:xfrm>
              <a:off x="6008317" y="3389762"/>
              <a:ext cx="223128" cy="457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333" fill="norm" stroke="1" extrusionOk="0">
                  <a:moveTo>
                    <a:pt x="9577" y="9818"/>
                  </a:moveTo>
                  <a:cubicBezTo>
                    <a:pt x="7336" y="11988"/>
                    <a:pt x="5094" y="14157"/>
                    <a:pt x="3566" y="15785"/>
                  </a:cubicBezTo>
                  <a:cubicBezTo>
                    <a:pt x="2038" y="17412"/>
                    <a:pt x="1223" y="18497"/>
                    <a:pt x="713" y="19434"/>
                  </a:cubicBezTo>
                  <a:cubicBezTo>
                    <a:pt x="204" y="20371"/>
                    <a:pt x="0" y="21160"/>
                    <a:pt x="0" y="21308"/>
                  </a:cubicBezTo>
                  <a:cubicBezTo>
                    <a:pt x="0" y="21456"/>
                    <a:pt x="204" y="20963"/>
                    <a:pt x="1223" y="19237"/>
                  </a:cubicBezTo>
                  <a:cubicBezTo>
                    <a:pt x="2242" y="17511"/>
                    <a:pt x="4075" y="14552"/>
                    <a:pt x="6419" y="11445"/>
                  </a:cubicBezTo>
                  <a:cubicBezTo>
                    <a:pt x="8762" y="8338"/>
                    <a:pt x="11615" y="5083"/>
                    <a:pt x="13551" y="3111"/>
                  </a:cubicBezTo>
                  <a:cubicBezTo>
                    <a:pt x="15487" y="1138"/>
                    <a:pt x="16506" y="448"/>
                    <a:pt x="17525" y="152"/>
                  </a:cubicBezTo>
                  <a:cubicBezTo>
                    <a:pt x="18543" y="-144"/>
                    <a:pt x="19562" y="-45"/>
                    <a:pt x="20174" y="793"/>
                  </a:cubicBezTo>
                  <a:cubicBezTo>
                    <a:pt x="20785" y="1631"/>
                    <a:pt x="20989" y="3209"/>
                    <a:pt x="21192" y="5675"/>
                  </a:cubicBezTo>
                  <a:cubicBezTo>
                    <a:pt x="21396" y="8141"/>
                    <a:pt x="21600" y="11494"/>
                    <a:pt x="21396" y="13566"/>
                  </a:cubicBezTo>
                  <a:cubicBezTo>
                    <a:pt x="21192" y="15637"/>
                    <a:pt x="20581" y="16426"/>
                    <a:pt x="19970" y="172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0" name="Line"/>
            <p:cNvSpPr/>
            <p:nvPr/>
          </p:nvSpPr>
          <p:spPr>
            <a:xfrm>
              <a:off x="6120501" y="3619500"/>
              <a:ext cx="1079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1" name="Line"/>
            <p:cNvSpPr/>
            <p:nvPr/>
          </p:nvSpPr>
          <p:spPr>
            <a:xfrm>
              <a:off x="6363917" y="3408735"/>
              <a:ext cx="162985" cy="357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8977" y="6934"/>
                  </a:moveTo>
                  <a:cubicBezTo>
                    <a:pt x="7294" y="9602"/>
                    <a:pt x="5610" y="12271"/>
                    <a:pt x="4629" y="14431"/>
                  </a:cubicBezTo>
                  <a:cubicBezTo>
                    <a:pt x="3647" y="16591"/>
                    <a:pt x="3366" y="18242"/>
                    <a:pt x="2805" y="19450"/>
                  </a:cubicBezTo>
                  <a:cubicBezTo>
                    <a:pt x="2244" y="20657"/>
                    <a:pt x="1403" y="21419"/>
                    <a:pt x="842" y="21482"/>
                  </a:cubicBezTo>
                  <a:cubicBezTo>
                    <a:pt x="281" y="21546"/>
                    <a:pt x="0" y="20911"/>
                    <a:pt x="0" y="18179"/>
                  </a:cubicBezTo>
                  <a:cubicBezTo>
                    <a:pt x="0" y="15447"/>
                    <a:pt x="281" y="10619"/>
                    <a:pt x="982" y="7379"/>
                  </a:cubicBezTo>
                  <a:cubicBezTo>
                    <a:pt x="1683" y="4139"/>
                    <a:pt x="2805" y="2487"/>
                    <a:pt x="3927" y="1471"/>
                  </a:cubicBezTo>
                  <a:cubicBezTo>
                    <a:pt x="5049" y="454"/>
                    <a:pt x="6171" y="73"/>
                    <a:pt x="7434" y="10"/>
                  </a:cubicBezTo>
                  <a:cubicBezTo>
                    <a:pt x="8696" y="-54"/>
                    <a:pt x="10099" y="200"/>
                    <a:pt x="11782" y="962"/>
                  </a:cubicBezTo>
                  <a:cubicBezTo>
                    <a:pt x="13465" y="1725"/>
                    <a:pt x="15429" y="2995"/>
                    <a:pt x="16551" y="4330"/>
                  </a:cubicBezTo>
                  <a:cubicBezTo>
                    <a:pt x="17673" y="5664"/>
                    <a:pt x="17953" y="7061"/>
                    <a:pt x="17392" y="8014"/>
                  </a:cubicBezTo>
                  <a:cubicBezTo>
                    <a:pt x="16831" y="8967"/>
                    <a:pt x="15429" y="9475"/>
                    <a:pt x="13886" y="9857"/>
                  </a:cubicBezTo>
                  <a:cubicBezTo>
                    <a:pt x="12343" y="10238"/>
                    <a:pt x="10660" y="10492"/>
                    <a:pt x="9257" y="10810"/>
                  </a:cubicBezTo>
                  <a:cubicBezTo>
                    <a:pt x="7855" y="11127"/>
                    <a:pt x="6732" y="11508"/>
                    <a:pt x="6171" y="12017"/>
                  </a:cubicBezTo>
                  <a:cubicBezTo>
                    <a:pt x="5610" y="12525"/>
                    <a:pt x="5610" y="13160"/>
                    <a:pt x="6732" y="13922"/>
                  </a:cubicBezTo>
                  <a:cubicBezTo>
                    <a:pt x="7855" y="14685"/>
                    <a:pt x="10099" y="15574"/>
                    <a:pt x="12764" y="16273"/>
                  </a:cubicBezTo>
                  <a:cubicBezTo>
                    <a:pt x="15429" y="16972"/>
                    <a:pt x="18514" y="17480"/>
                    <a:pt x="21600" y="17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2" name="Line"/>
            <p:cNvSpPr/>
            <p:nvPr/>
          </p:nvSpPr>
          <p:spPr>
            <a:xfrm>
              <a:off x="6603526" y="3463093"/>
              <a:ext cx="208332" cy="296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299" fill="norm" stroke="1" extrusionOk="0">
                  <a:moveTo>
                    <a:pt x="4538" y="3026"/>
                  </a:moveTo>
                  <a:cubicBezTo>
                    <a:pt x="3665" y="6677"/>
                    <a:pt x="2792" y="10328"/>
                    <a:pt x="2138" y="13142"/>
                  </a:cubicBezTo>
                  <a:cubicBezTo>
                    <a:pt x="1483" y="15956"/>
                    <a:pt x="1047" y="17933"/>
                    <a:pt x="720" y="19302"/>
                  </a:cubicBezTo>
                  <a:cubicBezTo>
                    <a:pt x="392" y="20671"/>
                    <a:pt x="174" y="21432"/>
                    <a:pt x="65" y="21280"/>
                  </a:cubicBezTo>
                  <a:cubicBezTo>
                    <a:pt x="-44" y="21128"/>
                    <a:pt x="-44" y="20063"/>
                    <a:pt x="283" y="17173"/>
                  </a:cubicBezTo>
                  <a:cubicBezTo>
                    <a:pt x="611" y="14283"/>
                    <a:pt x="1265" y="9567"/>
                    <a:pt x="1701" y="6753"/>
                  </a:cubicBezTo>
                  <a:cubicBezTo>
                    <a:pt x="2138" y="3939"/>
                    <a:pt x="2356" y="3026"/>
                    <a:pt x="2683" y="2114"/>
                  </a:cubicBezTo>
                  <a:cubicBezTo>
                    <a:pt x="3011" y="1201"/>
                    <a:pt x="3447" y="288"/>
                    <a:pt x="4101" y="60"/>
                  </a:cubicBezTo>
                  <a:cubicBezTo>
                    <a:pt x="4756" y="-168"/>
                    <a:pt x="5629" y="288"/>
                    <a:pt x="6174" y="897"/>
                  </a:cubicBezTo>
                  <a:cubicBezTo>
                    <a:pt x="6720" y="1505"/>
                    <a:pt x="6938" y="2266"/>
                    <a:pt x="7483" y="3178"/>
                  </a:cubicBezTo>
                  <a:cubicBezTo>
                    <a:pt x="8029" y="4091"/>
                    <a:pt x="8901" y="5156"/>
                    <a:pt x="9883" y="5688"/>
                  </a:cubicBezTo>
                  <a:cubicBezTo>
                    <a:pt x="10865" y="6221"/>
                    <a:pt x="11956" y="6221"/>
                    <a:pt x="13592" y="5384"/>
                  </a:cubicBezTo>
                  <a:cubicBezTo>
                    <a:pt x="15229" y="4547"/>
                    <a:pt x="17411" y="2874"/>
                    <a:pt x="18829" y="1733"/>
                  </a:cubicBezTo>
                  <a:cubicBezTo>
                    <a:pt x="20247" y="593"/>
                    <a:pt x="20901" y="-16"/>
                    <a:pt x="21229" y="60"/>
                  </a:cubicBezTo>
                  <a:cubicBezTo>
                    <a:pt x="21556" y="136"/>
                    <a:pt x="21556" y="897"/>
                    <a:pt x="21229" y="3255"/>
                  </a:cubicBezTo>
                  <a:cubicBezTo>
                    <a:pt x="20901" y="5612"/>
                    <a:pt x="20247" y="9567"/>
                    <a:pt x="19592" y="12533"/>
                  </a:cubicBezTo>
                  <a:cubicBezTo>
                    <a:pt x="18938" y="15500"/>
                    <a:pt x="18283" y="17477"/>
                    <a:pt x="17956" y="18542"/>
                  </a:cubicBezTo>
                  <a:cubicBezTo>
                    <a:pt x="17629" y="19607"/>
                    <a:pt x="17629" y="19759"/>
                    <a:pt x="17629" y="199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3" name="Line"/>
            <p:cNvSpPr/>
            <p:nvPr/>
          </p:nvSpPr>
          <p:spPr>
            <a:xfrm>
              <a:off x="6888851" y="3398799"/>
              <a:ext cx="151606" cy="335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366" fill="norm" stroke="1" extrusionOk="0">
                  <a:moveTo>
                    <a:pt x="14400" y="8406"/>
                  </a:moveTo>
                  <a:cubicBezTo>
                    <a:pt x="10500" y="11376"/>
                    <a:pt x="6600" y="14346"/>
                    <a:pt x="4500" y="16169"/>
                  </a:cubicBezTo>
                  <a:cubicBezTo>
                    <a:pt x="2400" y="17991"/>
                    <a:pt x="2100" y="18666"/>
                    <a:pt x="1500" y="19409"/>
                  </a:cubicBezTo>
                  <a:cubicBezTo>
                    <a:pt x="900" y="20151"/>
                    <a:pt x="0" y="20961"/>
                    <a:pt x="0" y="20961"/>
                  </a:cubicBezTo>
                  <a:cubicBezTo>
                    <a:pt x="0" y="20961"/>
                    <a:pt x="900" y="20151"/>
                    <a:pt x="2550" y="17856"/>
                  </a:cubicBezTo>
                  <a:cubicBezTo>
                    <a:pt x="4200" y="15561"/>
                    <a:pt x="6600" y="11781"/>
                    <a:pt x="9150" y="8609"/>
                  </a:cubicBezTo>
                  <a:cubicBezTo>
                    <a:pt x="11700" y="5436"/>
                    <a:pt x="14400" y="2871"/>
                    <a:pt x="16500" y="1453"/>
                  </a:cubicBezTo>
                  <a:cubicBezTo>
                    <a:pt x="18600" y="36"/>
                    <a:pt x="20100" y="-234"/>
                    <a:pt x="20850" y="171"/>
                  </a:cubicBezTo>
                  <a:cubicBezTo>
                    <a:pt x="21600" y="576"/>
                    <a:pt x="21600" y="1656"/>
                    <a:pt x="21300" y="4491"/>
                  </a:cubicBezTo>
                  <a:cubicBezTo>
                    <a:pt x="21000" y="7326"/>
                    <a:pt x="20400" y="11916"/>
                    <a:pt x="19950" y="15021"/>
                  </a:cubicBezTo>
                  <a:cubicBezTo>
                    <a:pt x="19500" y="18126"/>
                    <a:pt x="19200" y="19746"/>
                    <a:pt x="18900" y="21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4" name="Line"/>
            <p:cNvSpPr/>
            <p:nvPr/>
          </p:nvSpPr>
          <p:spPr>
            <a:xfrm>
              <a:off x="6914251" y="3575050"/>
              <a:ext cx="2222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31" y="16800"/>
                    <a:pt x="9463" y="12000"/>
                    <a:pt x="13063" y="8400"/>
                  </a:cubicBezTo>
                  <a:cubicBezTo>
                    <a:pt x="16663" y="4800"/>
                    <a:pt x="1913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5" name="Line"/>
            <p:cNvSpPr/>
            <p:nvPr/>
          </p:nvSpPr>
          <p:spPr>
            <a:xfrm>
              <a:off x="7146521" y="3421447"/>
              <a:ext cx="136031" cy="352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9" h="21299" fill="norm" stroke="1" extrusionOk="0">
                  <a:moveTo>
                    <a:pt x="20719" y="840"/>
                  </a:moveTo>
                  <a:cubicBezTo>
                    <a:pt x="19429" y="456"/>
                    <a:pt x="18140" y="73"/>
                    <a:pt x="16689" y="9"/>
                  </a:cubicBezTo>
                  <a:cubicBezTo>
                    <a:pt x="15238" y="-55"/>
                    <a:pt x="13626" y="201"/>
                    <a:pt x="10886" y="1862"/>
                  </a:cubicBezTo>
                  <a:cubicBezTo>
                    <a:pt x="8146" y="3524"/>
                    <a:pt x="4277" y="6591"/>
                    <a:pt x="2020" y="9531"/>
                  </a:cubicBezTo>
                  <a:cubicBezTo>
                    <a:pt x="-236" y="12470"/>
                    <a:pt x="-881" y="15282"/>
                    <a:pt x="1537" y="17327"/>
                  </a:cubicBezTo>
                  <a:cubicBezTo>
                    <a:pt x="3955" y="19372"/>
                    <a:pt x="9435" y="20650"/>
                    <a:pt x="12982" y="21098"/>
                  </a:cubicBezTo>
                  <a:cubicBezTo>
                    <a:pt x="16528" y="21545"/>
                    <a:pt x="18140" y="21162"/>
                    <a:pt x="19752" y="207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6" name="Line"/>
            <p:cNvSpPr/>
            <p:nvPr/>
          </p:nvSpPr>
          <p:spPr>
            <a:xfrm>
              <a:off x="7307951" y="3412374"/>
              <a:ext cx="137979" cy="415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422" fill="norm" stroke="1" extrusionOk="0">
                  <a:moveTo>
                    <a:pt x="8836" y="11002"/>
                  </a:moveTo>
                  <a:cubicBezTo>
                    <a:pt x="6218" y="13620"/>
                    <a:pt x="3600" y="16239"/>
                    <a:pt x="2127" y="18202"/>
                  </a:cubicBezTo>
                  <a:cubicBezTo>
                    <a:pt x="655" y="20166"/>
                    <a:pt x="327" y="21475"/>
                    <a:pt x="491" y="21420"/>
                  </a:cubicBezTo>
                  <a:cubicBezTo>
                    <a:pt x="655" y="21366"/>
                    <a:pt x="1309" y="19948"/>
                    <a:pt x="2291" y="17657"/>
                  </a:cubicBezTo>
                  <a:cubicBezTo>
                    <a:pt x="3273" y="15366"/>
                    <a:pt x="4582" y="12202"/>
                    <a:pt x="5891" y="9366"/>
                  </a:cubicBezTo>
                  <a:cubicBezTo>
                    <a:pt x="7200" y="6530"/>
                    <a:pt x="8509" y="4020"/>
                    <a:pt x="9655" y="2439"/>
                  </a:cubicBezTo>
                  <a:cubicBezTo>
                    <a:pt x="10800" y="857"/>
                    <a:pt x="11782" y="202"/>
                    <a:pt x="13091" y="39"/>
                  </a:cubicBezTo>
                  <a:cubicBezTo>
                    <a:pt x="14400" y="-125"/>
                    <a:pt x="16036" y="202"/>
                    <a:pt x="17673" y="1566"/>
                  </a:cubicBezTo>
                  <a:cubicBezTo>
                    <a:pt x="19309" y="2930"/>
                    <a:pt x="20945" y="5330"/>
                    <a:pt x="21273" y="7075"/>
                  </a:cubicBezTo>
                  <a:cubicBezTo>
                    <a:pt x="21600" y="8820"/>
                    <a:pt x="20618" y="9911"/>
                    <a:pt x="18164" y="10675"/>
                  </a:cubicBezTo>
                  <a:cubicBezTo>
                    <a:pt x="15709" y="11439"/>
                    <a:pt x="11782" y="11875"/>
                    <a:pt x="8509" y="11820"/>
                  </a:cubicBezTo>
                  <a:cubicBezTo>
                    <a:pt x="5236" y="11766"/>
                    <a:pt x="2618" y="11220"/>
                    <a:pt x="0" y="106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7" name="Line"/>
            <p:cNvSpPr/>
            <p:nvPr/>
          </p:nvSpPr>
          <p:spPr>
            <a:xfrm>
              <a:off x="7511151" y="3670300"/>
              <a:ext cx="635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8" name="Line"/>
            <p:cNvSpPr/>
            <p:nvPr/>
          </p:nvSpPr>
          <p:spPr>
            <a:xfrm>
              <a:off x="7759744" y="3465439"/>
              <a:ext cx="170508" cy="399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370" fill="norm" stroke="1" extrusionOk="0">
                  <a:moveTo>
                    <a:pt x="18281" y="89"/>
                  </a:moveTo>
                  <a:cubicBezTo>
                    <a:pt x="15614" y="-24"/>
                    <a:pt x="12948" y="-137"/>
                    <a:pt x="10014" y="485"/>
                  </a:cubicBezTo>
                  <a:cubicBezTo>
                    <a:pt x="7081" y="1107"/>
                    <a:pt x="3881" y="2464"/>
                    <a:pt x="2148" y="3425"/>
                  </a:cubicBezTo>
                  <a:cubicBezTo>
                    <a:pt x="414" y="4387"/>
                    <a:pt x="148" y="4952"/>
                    <a:pt x="548" y="5404"/>
                  </a:cubicBezTo>
                  <a:cubicBezTo>
                    <a:pt x="948" y="5857"/>
                    <a:pt x="2014" y="6196"/>
                    <a:pt x="3748" y="6083"/>
                  </a:cubicBezTo>
                  <a:cubicBezTo>
                    <a:pt x="5481" y="5970"/>
                    <a:pt x="7881" y="5404"/>
                    <a:pt x="10148" y="4726"/>
                  </a:cubicBezTo>
                  <a:cubicBezTo>
                    <a:pt x="12414" y="4047"/>
                    <a:pt x="14548" y="3256"/>
                    <a:pt x="15214" y="3425"/>
                  </a:cubicBezTo>
                  <a:cubicBezTo>
                    <a:pt x="15881" y="3595"/>
                    <a:pt x="15081" y="4726"/>
                    <a:pt x="13214" y="7101"/>
                  </a:cubicBezTo>
                  <a:cubicBezTo>
                    <a:pt x="11348" y="9476"/>
                    <a:pt x="8414" y="13094"/>
                    <a:pt x="6281" y="15469"/>
                  </a:cubicBezTo>
                  <a:cubicBezTo>
                    <a:pt x="4148" y="17844"/>
                    <a:pt x="2814" y="18975"/>
                    <a:pt x="1748" y="19823"/>
                  </a:cubicBezTo>
                  <a:cubicBezTo>
                    <a:pt x="681" y="20671"/>
                    <a:pt x="-119" y="21237"/>
                    <a:pt x="14" y="21350"/>
                  </a:cubicBezTo>
                  <a:cubicBezTo>
                    <a:pt x="148" y="21463"/>
                    <a:pt x="1214" y="21124"/>
                    <a:pt x="4948" y="19993"/>
                  </a:cubicBezTo>
                  <a:cubicBezTo>
                    <a:pt x="8681" y="18862"/>
                    <a:pt x="15081" y="16939"/>
                    <a:pt x="21481" y="15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9" name="Line"/>
            <p:cNvSpPr/>
            <p:nvPr/>
          </p:nvSpPr>
          <p:spPr>
            <a:xfrm>
              <a:off x="7981051" y="3409950"/>
              <a:ext cx="109081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16200" y="0"/>
                  </a:moveTo>
                  <a:cubicBezTo>
                    <a:pt x="18692" y="2700"/>
                    <a:pt x="21185" y="5400"/>
                    <a:pt x="21392" y="8494"/>
                  </a:cubicBezTo>
                  <a:cubicBezTo>
                    <a:pt x="21600" y="11587"/>
                    <a:pt x="19523" y="15075"/>
                    <a:pt x="15577" y="17325"/>
                  </a:cubicBezTo>
                  <a:cubicBezTo>
                    <a:pt x="11631" y="19575"/>
                    <a:pt x="5815" y="205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0" name="Line"/>
            <p:cNvSpPr/>
            <p:nvPr/>
          </p:nvSpPr>
          <p:spPr>
            <a:xfrm>
              <a:off x="1252167" y="5295643"/>
              <a:ext cx="244526" cy="454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385" fill="norm" stroke="1" extrusionOk="0">
                  <a:moveTo>
                    <a:pt x="9869" y="7478"/>
                  </a:moveTo>
                  <a:cubicBezTo>
                    <a:pt x="9124" y="9369"/>
                    <a:pt x="8379" y="11260"/>
                    <a:pt x="6983" y="13401"/>
                  </a:cubicBezTo>
                  <a:cubicBezTo>
                    <a:pt x="5586" y="15541"/>
                    <a:pt x="3538" y="17930"/>
                    <a:pt x="2141" y="19423"/>
                  </a:cubicBezTo>
                  <a:cubicBezTo>
                    <a:pt x="745" y="20916"/>
                    <a:pt x="0" y="21513"/>
                    <a:pt x="0" y="21364"/>
                  </a:cubicBezTo>
                  <a:cubicBezTo>
                    <a:pt x="0" y="21214"/>
                    <a:pt x="745" y="20319"/>
                    <a:pt x="2234" y="18378"/>
                  </a:cubicBezTo>
                  <a:cubicBezTo>
                    <a:pt x="3724" y="16437"/>
                    <a:pt x="5959" y="13450"/>
                    <a:pt x="8845" y="10365"/>
                  </a:cubicBezTo>
                  <a:cubicBezTo>
                    <a:pt x="11731" y="7279"/>
                    <a:pt x="15269" y="4094"/>
                    <a:pt x="17503" y="2252"/>
                  </a:cubicBezTo>
                  <a:cubicBezTo>
                    <a:pt x="19738" y="411"/>
                    <a:pt x="20669" y="-87"/>
                    <a:pt x="21134" y="13"/>
                  </a:cubicBezTo>
                  <a:cubicBezTo>
                    <a:pt x="21600" y="112"/>
                    <a:pt x="21600" y="809"/>
                    <a:pt x="21321" y="2800"/>
                  </a:cubicBezTo>
                  <a:cubicBezTo>
                    <a:pt x="21041" y="4790"/>
                    <a:pt x="20483" y="8075"/>
                    <a:pt x="20297" y="11012"/>
                  </a:cubicBezTo>
                  <a:cubicBezTo>
                    <a:pt x="20110" y="13948"/>
                    <a:pt x="20297" y="16536"/>
                    <a:pt x="20576" y="18129"/>
                  </a:cubicBezTo>
                  <a:cubicBezTo>
                    <a:pt x="20855" y="19721"/>
                    <a:pt x="21228" y="20319"/>
                    <a:pt x="21228" y="20219"/>
                  </a:cubicBezTo>
                  <a:cubicBezTo>
                    <a:pt x="21228" y="20119"/>
                    <a:pt x="20855" y="19323"/>
                    <a:pt x="20483" y="18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1" name="Line"/>
            <p:cNvSpPr/>
            <p:nvPr/>
          </p:nvSpPr>
          <p:spPr>
            <a:xfrm>
              <a:off x="1326251" y="5543550"/>
              <a:ext cx="2095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55" y="17100"/>
                    <a:pt x="10909" y="12600"/>
                    <a:pt x="14509" y="9000"/>
                  </a:cubicBezTo>
                  <a:cubicBezTo>
                    <a:pt x="18109" y="5400"/>
                    <a:pt x="19855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2" name="Line"/>
            <p:cNvSpPr/>
            <p:nvPr/>
          </p:nvSpPr>
          <p:spPr>
            <a:xfrm>
              <a:off x="1667927" y="5328597"/>
              <a:ext cx="179025" cy="386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547" fill="norm" stroke="1" extrusionOk="0">
                  <a:moveTo>
                    <a:pt x="3197" y="5967"/>
                  </a:moveTo>
                  <a:cubicBezTo>
                    <a:pt x="2434" y="9272"/>
                    <a:pt x="1672" y="12577"/>
                    <a:pt x="1418" y="14937"/>
                  </a:cubicBezTo>
                  <a:cubicBezTo>
                    <a:pt x="1164" y="17298"/>
                    <a:pt x="1418" y="18714"/>
                    <a:pt x="1545" y="19777"/>
                  </a:cubicBezTo>
                  <a:cubicBezTo>
                    <a:pt x="1672" y="20839"/>
                    <a:pt x="1672" y="21547"/>
                    <a:pt x="1545" y="21547"/>
                  </a:cubicBezTo>
                  <a:cubicBezTo>
                    <a:pt x="1418" y="21547"/>
                    <a:pt x="1164" y="20839"/>
                    <a:pt x="782" y="18478"/>
                  </a:cubicBezTo>
                  <a:cubicBezTo>
                    <a:pt x="401" y="16117"/>
                    <a:pt x="-107" y="12104"/>
                    <a:pt x="20" y="8917"/>
                  </a:cubicBezTo>
                  <a:cubicBezTo>
                    <a:pt x="147" y="5731"/>
                    <a:pt x="909" y="3370"/>
                    <a:pt x="1672" y="1954"/>
                  </a:cubicBezTo>
                  <a:cubicBezTo>
                    <a:pt x="2434" y="537"/>
                    <a:pt x="3197" y="65"/>
                    <a:pt x="4086" y="6"/>
                  </a:cubicBezTo>
                  <a:cubicBezTo>
                    <a:pt x="4975" y="-53"/>
                    <a:pt x="5992" y="301"/>
                    <a:pt x="7262" y="1540"/>
                  </a:cubicBezTo>
                  <a:cubicBezTo>
                    <a:pt x="8533" y="2780"/>
                    <a:pt x="10058" y="4904"/>
                    <a:pt x="10693" y="6675"/>
                  </a:cubicBezTo>
                  <a:cubicBezTo>
                    <a:pt x="11328" y="8445"/>
                    <a:pt x="11074" y="9862"/>
                    <a:pt x="10058" y="10924"/>
                  </a:cubicBezTo>
                  <a:cubicBezTo>
                    <a:pt x="9041" y="11986"/>
                    <a:pt x="7262" y="12695"/>
                    <a:pt x="5611" y="13108"/>
                  </a:cubicBezTo>
                  <a:cubicBezTo>
                    <a:pt x="3959" y="13521"/>
                    <a:pt x="2434" y="13639"/>
                    <a:pt x="2307" y="13875"/>
                  </a:cubicBezTo>
                  <a:cubicBezTo>
                    <a:pt x="2180" y="14111"/>
                    <a:pt x="3451" y="14465"/>
                    <a:pt x="5611" y="15291"/>
                  </a:cubicBezTo>
                  <a:cubicBezTo>
                    <a:pt x="7771" y="16117"/>
                    <a:pt x="10820" y="17416"/>
                    <a:pt x="13615" y="18124"/>
                  </a:cubicBezTo>
                  <a:cubicBezTo>
                    <a:pt x="16411" y="18832"/>
                    <a:pt x="18952" y="18950"/>
                    <a:pt x="21493" y="190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3" name="Line"/>
            <p:cNvSpPr/>
            <p:nvPr/>
          </p:nvSpPr>
          <p:spPr>
            <a:xfrm>
              <a:off x="1942201" y="5378450"/>
              <a:ext cx="31751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4619"/>
                    <a:pt x="2880" y="9238"/>
                    <a:pt x="3600" y="12566"/>
                  </a:cubicBezTo>
                  <a:cubicBezTo>
                    <a:pt x="4320" y="15894"/>
                    <a:pt x="4320" y="17932"/>
                    <a:pt x="7200" y="19223"/>
                  </a:cubicBezTo>
                  <a:cubicBezTo>
                    <a:pt x="10080" y="20513"/>
                    <a:pt x="15840" y="210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4" name="Line"/>
            <p:cNvSpPr/>
            <p:nvPr/>
          </p:nvSpPr>
          <p:spPr>
            <a:xfrm>
              <a:off x="2114830" y="5324388"/>
              <a:ext cx="271446" cy="394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547" fill="norm" stroke="1" extrusionOk="0">
                  <a:moveTo>
                    <a:pt x="7442" y="6415"/>
                  </a:moveTo>
                  <a:cubicBezTo>
                    <a:pt x="6102" y="9650"/>
                    <a:pt x="4763" y="12884"/>
                    <a:pt x="3842" y="15136"/>
                  </a:cubicBezTo>
                  <a:cubicBezTo>
                    <a:pt x="2921" y="17389"/>
                    <a:pt x="2419" y="18659"/>
                    <a:pt x="1833" y="19699"/>
                  </a:cubicBezTo>
                  <a:cubicBezTo>
                    <a:pt x="1247" y="20738"/>
                    <a:pt x="577" y="21547"/>
                    <a:pt x="242" y="21547"/>
                  </a:cubicBezTo>
                  <a:cubicBezTo>
                    <a:pt x="-93" y="21547"/>
                    <a:pt x="-93" y="20738"/>
                    <a:pt x="326" y="18602"/>
                  </a:cubicBezTo>
                  <a:cubicBezTo>
                    <a:pt x="744" y="16465"/>
                    <a:pt x="1581" y="12999"/>
                    <a:pt x="2837" y="9823"/>
                  </a:cubicBezTo>
                  <a:cubicBezTo>
                    <a:pt x="4093" y="6646"/>
                    <a:pt x="5767" y="3759"/>
                    <a:pt x="6856" y="2084"/>
                  </a:cubicBezTo>
                  <a:cubicBezTo>
                    <a:pt x="7944" y="409"/>
                    <a:pt x="8447" y="-53"/>
                    <a:pt x="8698" y="5"/>
                  </a:cubicBezTo>
                  <a:cubicBezTo>
                    <a:pt x="8949" y="63"/>
                    <a:pt x="8949" y="640"/>
                    <a:pt x="9200" y="2142"/>
                  </a:cubicBezTo>
                  <a:cubicBezTo>
                    <a:pt x="9451" y="3643"/>
                    <a:pt x="9954" y="6069"/>
                    <a:pt x="10372" y="7686"/>
                  </a:cubicBezTo>
                  <a:cubicBezTo>
                    <a:pt x="10791" y="9303"/>
                    <a:pt x="11126" y="10112"/>
                    <a:pt x="11712" y="10400"/>
                  </a:cubicBezTo>
                  <a:cubicBezTo>
                    <a:pt x="12298" y="10689"/>
                    <a:pt x="13135" y="10458"/>
                    <a:pt x="14140" y="9592"/>
                  </a:cubicBezTo>
                  <a:cubicBezTo>
                    <a:pt x="15144" y="8726"/>
                    <a:pt x="16316" y="7224"/>
                    <a:pt x="17321" y="6011"/>
                  </a:cubicBezTo>
                  <a:cubicBezTo>
                    <a:pt x="18326" y="4798"/>
                    <a:pt x="19163" y="3874"/>
                    <a:pt x="19833" y="3123"/>
                  </a:cubicBezTo>
                  <a:cubicBezTo>
                    <a:pt x="20502" y="2373"/>
                    <a:pt x="21005" y="1795"/>
                    <a:pt x="21256" y="1911"/>
                  </a:cubicBezTo>
                  <a:cubicBezTo>
                    <a:pt x="21507" y="2026"/>
                    <a:pt x="21507" y="2835"/>
                    <a:pt x="21423" y="4856"/>
                  </a:cubicBezTo>
                  <a:cubicBezTo>
                    <a:pt x="21340" y="6877"/>
                    <a:pt x="21172" y="10112"/>
                    <a:pt x="20921" y="12999"/>
                  </a:cubicBezTo>
                  <a:cubicBezTo>
                    <a:pt x="20670" y="15887"/>
                    <a:pt x="20335" y="18428"/>
                    <a:pt x="20000" y="209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5" name="Line"/>
            <p:cNvSpPr/>
            <p:nvPr/>
          </p:nvSpPr>
          <p:spPr>
            <a:xfrm>
              <a:off x="2463694" y="5311688"/>
              <a:ext cx="208758" cy="434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423" fill="norm" stroke="1" extrusionOk="0">
                  <a:moveTo>
                    <a:pt x="14318" y="4543"/>
                  </a:moveTo>
                  <a:cubicBezTo>
                    <a:pt x="12136" y="6213"/>
                    <a:pt x="9954" y="7882"/>
                    <a:pt x="7882" y="10022"/>
                  </a:cubicBezTo>
                  <a:cubicBezTo>
                    <a:pt x="5809" y="12161"/>
                    <a:pt x="3845" y="14769"/>
                    <a:pt x="2536" y="16595"/>
                  </a:cubicBezTo>
                  <a:cubicBezTo>
                    <a:pt x="1227" y="18422"/>
                    <a:pt x="573" y="19465"/>
                    <a:pt x="245" y="20248"/>
                  </a:cubicBezTo>
                  <a:cubicBezTo>
                    <a:pt x="-82" y="21030"/>
                    <a:pt x="-82" y="21552"/>
                    <a:pt x="245" y="21395"/>
                  </a:cubicBezTo>
                  <a:cubicBezTo>
                    <a:pt x="573" y="21239"/>
                    <a:pt x="1227" y="20404"/>
                    <a:pt x="2754" y="17952"/>
                  </a:cubicBezTo>
                  <a:cubicBezTo>
                    <a:pt x="4282" y="15500"/>
                    <a:pt x="6682" y="11430"/>
                    <a:pt x="8754" y="8300"/>
                  </a:cubicBezTo>
                  <a:cubicBezTo>
                    <a:pt x="10827" y="5169"/>
                    <a:pt x="12573" y="2978"/>
                    <a:pt x="13882" y="1674"/>
                  </a:cubicBezTo>
                  <a:cubicBezTo>
                    <a:pt x="15191" y="369"/>
                    <a:pt x="16063" y="-48"/>
                    <a:pt x="16500" y="4"/>
                  </a:cubicBezTo>
                  <a:cubicBezTo>
                    <a:pt x="16936" y="56"/>
                    <a:pt x="16936" y="578"/>
                    <a:pt x="16718" y="2300"/>
                  </a:cubicBezTo>
                  <a:cubicBezTo>
                    <a:pt x="16500" y="4022"/>
                    <a:pt x="16063" y="6943"/>
                    <a:pt x="16500" y="9500"/>
                  </a:cubicBezTo>
                  <a:cubicBezTo>
                    <a:pt x="16936" y="12056"/>
                    <a:pt x="18245" y="14248"/>
                    <a:pt x="19227" y="15656"/>
                  </a:cubicBezTo>
                  <a:cubicBezTo>
                    <a:pt x="20209" y="17065"/>
                    <a:pt x="20863" y="17691"/>
                    <a:pt x="21518" y="18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6" name="Line"/>
            <p:cNvSpPr/>
            <p:nvPr/>
          </p:nvSpPr>
          <p:spPr>
            <a:xfrm>
              <a:off x="2526401" y="5511800"/>
              <a:ext cx="1905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7" name="Line"/>
            <p:cNvSpPr/>
            <p:nvPr/>
          </p:nvSpPr>
          <p:spPr>
            <a:xfrm>
              <a:off x="3142351" y="5413556"/>
              <a:ext cx="2476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246" y="11918"/>
                    <a:pt x="8492" y="3818"/>
                    <a:pt x="12092" y="1118"/>
                  </a:cubicBezTo>
                  <a:cubicBezTo>
                    <a:pt x="15692" y="-1582"/>
                    <a:pt x="18646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8" name="Line"/>
            <p:cNvSpPr/>
            <p:nvPr/>
          </p:nvSpPr>
          <p:spPr>
            <a:xfrm>
              <a:off x="3243951" y="5473700"/>
              <a:ext cx="1524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9" name="Line"/>
            <p:cNvSpPr/>
            <p:nvPr/>
          </p:nvSpPr>
          <p:spPr>
            <a:xfrm>
              <a:off x="3199501" y="5568950"/>
              <a:ext cx="1778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0" name="Line"/>
            <p:cNvSpPr/>
            <p:nvPr/>
          </p:nvSpPr>
          <p:spPr>
            <a:xfrm>
              <a:off x="3772326" y="5276595"/>
              <a:ext cx="170126" cy="356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429" fill="norm" stroke="1" extrusionOk="0">
                  <a:moveTo>
                    <a:pt x="11833" y="12213"/>
                  </a:moveTo>
                  <a:cubicBezTo>
                    <a:pt x="8633" y="14881"/>
                    <a:pt x="5433" y="17549"/>
                    <a:pt x="3433" y="19201"/>
                  </a:cubicBezTo>
                  <a:cubicBezTo>
                    <a:pt x="1433" y="20853"/>
                    <a:pt x="633" y="21488"/>
                    <a:pt x="233" y="21424"/>
                  </a:cubicBezTo>
                  <a:cubicBezTo>
                    <a:pt x="-167" y="21361"/>
                    <a:pt x="-167" y="20599"/>
                    <a:pt x="1166" y="18312"/>
                  </a:cubicBezTo>
                  <a:cubicBezTo>
                    <a:pt x="2500" y="16024"/>
                    <a:pt x="5166" y="12213"/>
                    <a:pt x="7566" y="9227"/>
                  </a:cubicBezTo>
                  <a:cubicBezTo>
                    <a:pt x="9966" y="6241"/>
                    <a:pt x="12100" y="4081"/>
                    <a:pt x="13966" y="2556"/>
                  </a:cubicBezTo>
                  <a:cubicBezTo>
                    <a:pt x="15833" y="1032"/>
                    <a:pt x="17433" y="142"/>
                    <a:pt x="18500" y="15"/>
                  </a:cubicBezTo>
                  <a:cubicBezTo>
                    <a:pt x="19566" y="-112"/>
                    <a:pt x="20100" y="523"/>
                    <a:pt x="20366" y="3001"/>
                  </a:cubicBezTo>
                  <a:cubicBezTo>
                    <a:pt x="20633" y="5479"/>
                    <a:pt x="20633" y="9799"/>
                    <a:pt x="20766" y="12530"/>
                  </a:cubicBezTo>
                  <a:cubicBezTo>
                    <a:pt x="20900" y="15262"/>
                    <a:pt x="21166" y="16406"/>
                    <a:pt x="21433" y="17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1" name="Line"/>
            <p:cNvSpPr/>
            <p:nvPr/>
          </p:nvSpPr>
          <p:spPr>
            <a:xfrm>
              <a:off x="3796401" y="5454650"/>
              <a:ext cx="1714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2" name="Line"/>
            <p:cNvSpPr/>
            <p:nvPr/>
          </p:nvSpPr>
          <p:spPr>
            <a:xfrm>
              <a:off x="4057176" y="5286707"/>
              <a:ext cx="151976" cy="365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461" fill="norm" stroke="1" extrusionOk="0">
                  <a:moveTo>
                    <a:pt x="8940" y="4635"/>
                  </a:moveTo>
                  <a:cubicBezTo>
                    <a:pt x="7440" y="7366"/>
                    <a:pt x="5940" y="10097"/>
                    <a:pt x="4890" y="12642"/>
                  </a:cubicBezTo>
                  <a:cubicBezTo>
                    <a:pt x="3840" y="15187"/>
                    <a:pt x="3240" y="17546"/>
                    <a:pt x="2490" y="19097"/>
                  </a:cubicBezTo>
                  <a:cubicBezTo>
                    <a:pt x="1740" y="20649"/>
                    <a:pt x="840" y="21394"/>
                    <a:pt x="390" y="21456"/>
                  </a:cubicBezTo>
                  <a:cubicBezTo>
                    <a:pt x="-60" y="21518"/>
                    <a:pt x="-60" y="20897"/>
                    <a:pt x="90" y="18477"/>
                  </a:cubicBezTo>
                  <a:cubicBezTo>
                    <a:pt x="240" y="16056"/>
                    <a:pt x="540" y="11835"/>
                    <a:pt x="1740" y="8608"/>
                  </a:cubicBezTo>
                  <a:cubicBezTo>
                    <a:pt x="2940" y="5380"/>
                    <a:pt x="5040" y="3146"/>
                    <a:pt x="6690" y="1842"/>
                  </a:cubicBezTo>
                  <a:cubicBezTo>
                    <a:pt x="8340" y="539"/>
                    <a:pt x="9540" y="166"/>
                    <a:pt x="10890" y="42"/>
                  </a:cubicBezTo>
                  <a:cubicBezTo>
                    <a:pt x="12240" y="-82"/>
                    <a:pt x="13740" y="42"/>
                    <a:pt x="15090" y="725"/>
                  </a:cubicBezTo>
                  <a:cubicBezTo>
                    <a:pt x="16440" y="1408"/>
                    <a:pt x="17640" y="2649"/>
                    <a:pt x="17640" y="3952"/>
                  </a:cubicBezTo>
                  <a:cubicBezTo>
                    <a:pt x="17640" y="5256"/>
                    <a:pt x="16440" y="6621"/>
                    <a:pt x="15090" y="7428"/>
                  </a:cubicBezTo>
                  <a:cubicBezTo>
                    <a:pt x="13740" y="8235"/>
                    <a:pt x="12240" y="8484"/>
                    <a:pt x="10740" y="8484"/>
                  </a:cubicBezTo>
                  <a:cubicBezTo>
                    <a:pt x="9240" y="8484"/>
                    <a:pt x="7740" y="8235"/>
                    <a:pt x="7590" y="8421"/>
                  </a:cubicBezTo>
                  <a:cubicBezTo>
                    <a:pt x="7440" y="8608"/>
                    <a:pt x="8640" y="9228"/>
                    <a:pt x="10440" y="10470"/>
                  </a:cubicBezTo>
                  <a:cubicBezTo>
                    <a:pt x="12240" y="11711"/>
                    <a:pt x="14640" y="13573"/>
                    <a:pt x="16590" y="14690"/>
                  </a:cubicBezTo>
                  <a:cubicBezTo>
                    <a:pt x="18540" y="15808"/>
                    <a:pt x="20040" y="16180"/>
                    <a:pt x="21540" y="16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3" name="Line"/>
            <p:cNvSpPr/>
            <p:nvPr/>
          </p:nvSpPr>
          <p:spPr>
            <a:xfrm>
              <a:off x="4257955" y="5301119"/>
              <a:ext cx="217897" cy="312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532" fill="norm" stroke="1" extrusionOk="0">
                  <a:moveTo>
                    <a:pt x="6426" y="7959"/>
                  </a:moveTo>
                  <a:cubicBezTo>
                    <a:pt x="4765" y="11024"/>
                    <a:pt x="3103" y="14089"/>
                    <a:pt x="2272" y="16059"/>
                  </a:cubicBezTo>
                  <a:cubicBezTo>
                    <a:pt x="1442" y="18029"/>
                    <a:pt x="1442" y="18905"/>
                    <a:pt x="1234" y="19781"/>
                  </a:cubicBezTo>
                  <a:cubicBezTo>
                    <a:pt x="1026" y="20656"/>
                    <a:pt x="611" y="21532"/>
                    <a:pt x="299" y="21532"/>
                  </a:cubicBezTo>
                  <a:cubicBezTo>
                    <a:pt x="-12" y="21532"/>
                    <a:pt x="-220" y="20656"/>
                    <a:pt x="403" y="17737"/>
                  </a:cubicBezTo>
                  <a:cubicBezTo>
                    <a:pt x="1026" y="14818"/>
                    <a:pt x="2480" y="9856"/>
                    <a:pt x="3311" y="7010"/>
                  </a:cubicBezTo>
                  <a:cubicBezTo>
                    <a:pt x="4142" y="4164"/>
                    <a:pt x="4349" y="3435"/>
                    <a:pt x="4765" y="2632"/>
                  </a:cubicBezTo>
                  <a:cubicBezTo>
                    <a:pt x="5180" y="1829"/>
                    <a:pt x="5803" y="954"/>
                    <a:pt x="6426" y="808"/>
                  </a:cubicBezTo>
                  <a:cubicBezTo>
                    <a:pt x="7049" y="662"/>
                    <a:pt x="7672" y="1246"/>
                    <a:pt x="7984" y="2413"/>
                  </a:cubicBezTo>
                  <a:cubicBezTo>
                    <a:pt x="8295" y="3581"/>
                    <a:pt x="8295" y="5332"/>
                    <a:pt x="8503" y="6864"/>
                  </a:cubicBezTo>
                  <a:cubicBezTo>
                    <a:pt x="8711" y="8397"/>
                    <a:pt x="9126" y="9710"/>
                    <a:pt x="9645" y="10075"/>
                  </a:cubicBezTo>
                  <a:cubicBezTo>
                    <a:pt x="10165" y="10440"/>
                    <a:pt x="10788" y="9856"/>
                    <a:pt x="11930" y="8251"/>
                  </a:cubicBezTo>
                  <a:cubicBezTo>
                    <a:pt x="13072" y="6646"/>
                    <a:pt x="14734" y="4018"/>
                    <a:pt x="16084" y="2340"/>
                  </a:cubicBezTo>
                  <a:cubicBezTo>
                    <a:pt x="17434" y="662"/>
                    <a:pt x="18472" y="-68"/>
                    <a:pt x="19199" y="5"/>
                  </a:cubicBezTo>
                  <a:cubicBezTo>
                    <a:pt x="19926" y="78"/>
                    <a:pt x="20342" y="954"/>
                    <a:pt x="20653" y="4091"/>
                  </a:cubicBezTo>
                  <a:cubicBezTo>
                    <a:pt x="20965" y="7229"/>
                    <a:pt x="21172" y="12629"/>
                    <a:pt x="21380" y="18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4" name="Line"/>
            <p:cNvSpPr/>
            <p:nvPr/>
          </p:nvSpPr>
          <p:spPr>
            <a:xfrm>
              <a:off x="4578028" y="5268216"/>
              <a:ext cx="116094" cy="326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472" fill="norm" stroke="1" extrusionOk="0">
                  <a:moveTo>
                    <a:pt x="13781" y="3913"/>
                  </a:moveTo>
                  <a:cubicBezTo>
                    <a:pt x="10309" y="8512"/>
                    <a:pt x="6838" y="13111"/>
                    <a:pt x="4716" y="15758"/>
                  </a:cubicBezTo>
                  <a:cubicBezTo>
                    <a:pt x="2595" y="18406"/>
                    <a:pt x="1824" y="19103"/>
                    <a:pt x="1245" y="19869"/>
                  </a:cubicBezTo>
                  <a:cubicBezTo>
                    <a:pt x="666" y="20636"/>
                    <a:pt x="281" y="21472"/>
                    <a:pt x="88" y="21472"/>
                  </a:cubicBezTo>
                  <a:cubicBezTo>
                    <a:pt x="-105" y="21472"/>
                    <a:pt x="-105" y="20636"/>
                    <a:pt x="1438" y="17779"/>
                  </a:cubicBezTo>
                  <a:cubicBezTo>
                    <a:pt x="2981" y="14922"/>
                    <a:pt x="6066" y="10045"/>
                    <a:pt x="8188" y="6979"/>
                  </a:cubicBezTo>
                  <a:cubicBezTo>
                    <a:pt x="10309" y="3913"/>
                    <a:pt x="11466" y="2659"/>
                    <a:pt x="12624" y="1753"/>
                  </a:cubicBezTo>
                  <a:cubicBezTo>
                    <a:pt x="13781" y="847"/>
                    <a:pt x="14938" y="290"/>
                    <a:pt x="16481" y="81"/>
                  </a:cubicBezTo>
                  <a:cubicBezTo>
                    <a:pt x="18024" y="-128"/>
                    <a:pt x="19952" y="11"/>
                    <a:pt x="20724" y="1196"/>
                  </a:cubicBezTo>
                  <a:cubicBezTo>
                    <a:pt x="21495" y="2380"/>
                    <a:pt x="21109" y="4610"/>
                    <a:pt x="20531" y="7118"/>
                  </a:cubicBezTo>
                  <a:cubicBezTo>
                    <a:pt x="19952" y="9627"/>
                    <a:pt x="19181" y="12414"/>
                    <a:pt x="18795" y="14156"/>
                  </a:cubicBezTo>
                  <a:cubicBezTo>
                    <a:pt x="18409" y="15898"/>
                    <a:pt x="18409" y="16595"/>
                    <a:pt x="18409" y="16943"/>
                  </a:cubicBezTo>
                  <a:cubicBezTo>
                    <a:pt x="18409" y="17291"/>
                    <a:pt x="18409" y="17291"/>
                    <a:pt x="18409" y="17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5" name="Line"/>
            <p:cNvSpPr/>
            <p:nvPr/>
          </p:nvSpPr>
          <p:spPr>
            <a:xfrm>
              <a:off x="4577451" y="5429250"/>
              <a:ext cx="1016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6" name="Line"/>
            <p:cNvSpPr/>
            <p:nvPr/>
          </p:nvSpPr>
          <p:spPr>
            <a:xfrm>
              <a:off x="4899680" y="5270500"/>
              <a:ext cx="77822" cy="275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461" fill="norm" stroke="1" extrusionOk="0">
                  <a:moveTo>
                    <a:pt x="20898" y="0"/>
                  </a:moveTo>
                  <a:cubicBezTo>
                    <a:pt x="18056" y="165"/>
                    <a:pt x="15214" y="330"/>
                    <a:pt x="11519" y="2061"/>
                  </a:cubicBezTo>
                  <a:cubicBezTo>
                    <a:pt x="7824" y="3792"/>
                    <a:pt x="3277" y="7090"/>
                    <a:pt x="1287" y="10223"/>
                  </a:cubicBezTo>
                  <a:cubicBezTo>
                    <a:pt x="-702" y="13356"/>
                    <a:pt x="-134" y="16324"/>
                    <a:pt x="1287" y="18220"/>
                  </a:cubicBezTo>
                  <a:cubicBezTo>
                    <a:pt x="2709" y="20116"/>
                    <a:pt x="4982" y="20940"/>
                    <a:pt x="8109" y="21270"/>
                  </a:cubicBezTo>
                  <a:cubicBezTo>
                    <a:pt x="11235" y="21600"/>
                    <a:pt x="15214" y="21435"/>
                    <a:pt x="19193" y="21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7" name="Line"/>
            <p:cNvSpPr/>
            <p:nvPr/>
          </p:nvSpPr>
          <p:spPr>
            <a:xfrm>
              <a:off x="5028301" y="5344149"/>
              <a:ext cx="109538" cy="366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501" fill="norm" stroke="1" extrusionOk="0">
                  <a:moveTo>
                    <a:pt x="7336" y="6480"/>
                  </a:moveTo>
                  <a:cubicBezTo>
                    <a:pt x="5298" y="9211"/>
                    <a:pt x="3260" y="11942"/>
                    <a:pt x="2038" y="14239"/>
                  </a:cubicBezTo>
                  <a:cubicBezTo>
                    <a:pt x="815" y="16535"/>
                    <a:pt x="408" y="18398"/>
                    <a:pt x="204" y="19639"/>
                  </a:cubicBezTo>
                  <a:cubicBezTo>
                    <a:pt x="0" y="20880"/>
                    <a:pt x="0" y="21501"/>
                    <a:pt x="0" y="21501"/>
                  </a:cubicBezTo>
                  <a:cubicBezTo>
                    <a:pt x="0" y="21501"/>
                    <a:pt x="0" y="20880"/>
                    <a:pt x="408" y="18335"/>
                  </a:cubicBezTo>
                  <a:cubicBezTo>
                    <a:pt x="815" y="15791"/>
                    <a:pt x="1630" y="11322"/>
                    <a:pt x="2853" y="8156"/>
                  </a:cubicBezTo>
                  <a:cubicBezTo>
                    <a:pt x="4075" y="4991"/>
                    <a:pt x="5706" y="3129"/>
                    <a:pt x="7132" y="1949"/>
                  </a:cubicBezTo>
                  <a:cubicBezTo>
                    <a:pt x="8558" y="770"/>
                    <a:pt x="9781" y="273"/>
                    <a:pt x="11411" y="87"/>
                  </a:cubicBezTo>
                  <a:cubicBezTo>
                    <a:pt x="13042" y="-99"/>
                    <a:pt x="15079" y="25"/>
                    <a:pt x="16709" y="335"/>
                  </a:cubicBezTo>
                  <a:cubicBezTo>
                    <a:pt x="18340" y="646"/>
                    <a:pt x="19562" y="1142"/>
                    <a:pt x="20377" y="2073"/>
                  </a:cubicBezTo>
                  <a:cubicBezTo>
                    <a:pt x="21192" y="3004"/>
                    <a:pt x="21600" y="4370"/>
                    <a:pt x="19970" y="5487"/>
                  </a:cubicBezTo>
                  <a:cubicBezTo>
                    <a:pt x="18340" y="6604"/>
                    <a:pt x="14672" y="7473"/>
                    <a:pt x="11615" y="7970"/>
                  </a:cubicBezTo>
                  <a:cubicBezTo>
                    <a:pt x="8558" y="8467"/>
                    <a:pt x="6113" y="8591"/>
                    <a:pt x="3668" y="87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8" name="Line"/>
            <p:cNvSpPr/>
            <p:nvPr/>
          </p:nvSpPr>
          <p:spPr>
            <a:xfrm>
              <a:off x="5136251" y="5511800"/>
              <a:ext cx="381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9" name="Line"/>
            <p:cNvSpPr/>
            <p:nvPr/>
          </p:nvSpPr>
          <p:spPr>
            <a:xfrm>
              <a:off x="5330190" y="5380151"/>
              <a:ext cx="174362" cy="320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486" fill="norm" stroke="1" extrusionOk="0">
                  <a:moveTo>
                    <a:pt x="12849" y="739"/>
                  </a:moveTo>
                  <a:cubicBezTo>
                    <a:pt x="11808" y="312"/>
                    <a:pt x="10767" y="-114"/>
                    <a:pt x="8945" y="28"/>
                  </a:cubicBezTo>
                  <a:cubicBezTo>
                    <a:pt x="7124" y="170"/>
                    <a:pt x="4521" y="881"/>
                    <a:pt x="2830" y="1520"/>
                  </a:cubicBezTo>
                  <a:cubicBezTo>
                    <a:pt x="1138" y="2160"/>
                    <a:pt x="357" y="2728"/>
                    <a:pt x="97" y="3368"/>
                  </a:cubicBezTo>
                  <a:cubicBezTo>
                    <a:pt x="-163" y="4007"/>
                    <a:pt x="97" y="4718"/>
                    <a:pt x="878" y="5073"/>
                  </a:cubicBezTo>
                  <a:cubicBezTo>
                    <a:pt x="1659" y="5428"/>
                    <a:pt x="2960" y="5428"/>
                    <a:pt x="4261" y="5357"/>
                  </a:cubicBezTo>
                  <a:cubicBezTo>
                    <a:pt x="5562" y="5286"/>
                    <a:pt x="6864" y="5144"/>
                    <a:pt x="8555" y="4718"/>
                  </a:cubicBezTo>
                  <a:cubicBezTo>
                    <a:pt x="10247" y="4291"/>
                    <a:pt x="12329" y="3581"/>
                    <a:pt x="13370" y="3652"/>
                  </a:cubicBezTo>
                  <a:cubicBezTo>
                    <a:pt x="14410" y="3723"/>
                    <a:pt x="14410" y="4575"/>
                    <a:pt x="13109" y="6991"/>
                  </a:cubicBezTo>
                  <a:cubicBezTo>
                    <a:pt x="11808" y="9407"/>
                    <a:pt x="9206" y="13386"/>
                    <a:pt x="7514" y="15731"/>
                  </a:cubicBezTo>
                  <a:cubicBezTo>
                    <a:pt x="5823" y="18075"/>
                    <a:pt x="5042" y="18786"/>
                    <a:pt x="3871" y="19639"/>
                  </a:cubicBezTo>
                  <a:cubicBezTo>
                    <a:pt x="2700" y="20491"/>
                    <a:pt x="1138" y="21486"/>
                    <a:pt x="1008" y="21486"/>
                  </a:cubicBezTo>
                  <a:cubicBezTo>
                    <a:pt x="878" y="21486"/>
                    <a:pt x="2179" y="20491"/>
                    <a:pt x="5823" y="18644"/>
                  </a:cubicBezTo>
                  <a:cubicBezTo>
                    <a:pt x="9466" y="16797"/>
                    <a:pt x="15451" y="14097"/>
                    <a:pt x="21437" y="11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0" name="Line"/>
            <p:cNvSpPr/>
            <p:nvPr/>
          </p:nvSpPr>
          <p:spPr>
            <a:xfrm>
              <a:off x="5555351" y="5270500"/>
              <a:ext cx="116075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3" h="21600" fill="norm" stroke="1" extrusionOk="0">
                  <a:moveTo>
                    <a:pt x="4469" y="0"/>
                  </a:moveTo>
                  <a:cubicBezTo>
                    <a:pt x="11545" y="3527"/>
                    <a:pt x="18621" y="7053"/>
                    <a:pt x="20110" y="10212"/>
                  </a:cubicBezTo>
                  <a:cubicBezTo>
                    <a:pt x="21600" y="13371"/>
                    <a:pt x="17503" y="16163"/>
                    <a:pt x="13221" y="18000"/>
                  </a:cubicBezTo>
                  <a:cubicBezTo>
                    <a:pt x="8938" y="19837"/>
                    <a:pt x="4469" y="207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1" name="Line"/>
            <p:cNvSpPr/>
            <p:nvPr/>
          </p:nvSpPr>
          <p:spPr>
            <a:xfrm>
              <a:off x="5917301" y="5441950"/>
              <a:ext cx="1841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10" y="17100"/>
                    <a:pt x="11421" y="12600"/>
                    <a:pt x="15021" y="9000"/>
                  </a:cubicBezTo>
                  <a:cubicBezTo>
                    <a:pt x="18621" y="5400"/>
                    <a:pt x="2011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2" name="Line"/>
            <p:cNvSpPr/>
            <p:nvPr/>
          </p:nvSpPr>
          <p:spPr>
            <a:xfrm>
              <a:off x="6023255" y="5378450"/>
              <a:ext cx="46447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1600" fill="norm" stroke="1" extrusionOk="0">
                  <a:moveTo>
                    <a:pt x="885" y="0"/>
                  </a:moveTo>
                  <a:cubicBezTo>
                    <a:pt x="-54" y="5538"/>
                    <a:pt x="-993" y="11077"/>
                    <a:pt x="2294" y="14677"/>
                  </a:cubicBezTo>
                  <a:cubicBezTo>
                    <a:pt x="5581" y="18277"/>
                    <a:pt x="13094" y="19938"/>
                    <a:pt x="206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3" name="Line"/>
            <p:cNvSpPr/>
            <p:nvPr/>
          </p:nvSpPr>
          <p:spPr>
            <a:xfrm>
              <a:off x="6258084" y="5325533"/>
              <a:ext cx="103718" cy="22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2" fill="norm" stroke="1" extrusionOk="0">
                  <a:moveTo>
                    <a:pt x="21600" y="198"/>
                  </a:moveTo>
                  <a:cubicBezTo>
                    <a:pt x="16751" y="0"/>
                    <a:pt x="11902" y="-198"/>
                    <a:pt x="7714" y="396"/>
                  </a:cubicBezTo>
                  <a:cubicBezTo>
                    <a:pt x="3527" y="991"/>
                    <a:pt x="0" y="2378"/>
                    <a:pt x="0" y="4360"/>
                  </a:cubicBezTo>
                  <a:cubicBezTo>
                    <a:pt x="0" y="6341"/>
                    <a:pt x="3527" y="8918"/>
                    <a:pt x="7053" y="10998"/>
                  </a:cubicBezTo>
                  <a:cubicBezTo>
                    <a:pt x="10580" y="13079"/>
                    <a:pt x="14106" y="14664"/>
                    <a:pt x="16090" y="15952"/>
                  </a:cubicBezTo>
                  <a:cubicBezTo>
                    <a:pt x="18073" y="17241"/>
                    <a:pt x="18514" y="18231"/>
                    <a:pt x="17853" y="19024"/>
                  </a:cubicBezTo>
                  <a:cubicBezTo>
                    <a:pt x="17192" y="19817"/>
                    <a:pt x="15429" y="20411"/>
                    <a:pt x="13224" y="20808"/>
                  </a:cubicBezTo>
                  <a:cubicBezTo>
                    <a:pt x="11020" y="21204"/>
                    <a:pt x="8376" y="21402"/>
                    <a:pt x="6612" y="21006"/>
                  </a:cubicBezTo>
                  <a:cubicBezTo>
                    <a:pt x="4849" y="20609"/>
                    <a:pt x="3967" y="19619"/>
                    <a:pt x="3086" y="186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4" name="Line"/>
            <p:cNvSpPr/>
            <p:nvPr/>
          </p:nvSpPr>
          <p:spPr>
            <a:xfrm>
              <a:off x="6392669" y="5348515"/>
              <a:ext cx="165983" cy="165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365" fill="norm" stroke="1" extrusionOk="0">
                  <a:moveTo>
                    <a:pt x="2542" y="11249"/>
                  </a:moveTo>
                  <a:cubicBezTo>
                    <a:pt x="5242" y="8788"/>
                    <a:pt x="7942" y="6327"/>
                    <a:pt x="9292" y="4413"/>
                  </a:cubicBezTo>
                  <a:cubicBezTo>
                    <a:pt x="10642" y="2499"/>
                    <a:pt x="10642" y="1132"/>
                    <a:pt x="9967" y="449"/>
                  </a:cubicBezTo>
                  <a:cubicBezTo>
                    <a:pt x="9292" y="-235"/>
                    <a:pt x="7942" y="-235"/>
                    <a:pt x="6187" y="1132"/>
                  </a:cubicBezTo>
                  <a:cubicBezTo>
                    <a:pt x="4432" y="2499"/>
                    <a:pt x="2272" y="5233"/>
                    <a:pt x="1057" y="8378"/>
                  </a:cubicBezTo>
                  <a:cubicBezTo>
                    <a:pt x="-158" y="11522"/>
                    <a:pt x="-428" y="15076"/>
                    <a:pt x="787" y="17537"/>
                  </a:cubicBezTo>
                  <a:cubicBezTo>
                    <a:pt x="2002" y="19998"/>
                    <a:pt x="4702" y="21365"/>
                    <a:pt x="8347" y="21365"/>
                  </a:cubicBezTo>
                  <a:cubicBezTo>
                    <a:pt x="11992" y="21365"/>
                    <a:pt x="16582" y="19998"/>
                    <a:pt x="21172" y="186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5" name="Line"/>
            <p:cNvSpPr/>
            <p:nvPr/>
          </p:nvSpPr>
          <p:spPr>
            <a:xfrm>
              <a:off x="6512219" y="5373801"/>
              <a:ext cx="179783" cy="125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311" fill="norm" stroke="1" extrusionOk="0">
                  <a:moveTo>
                    <a:pt x="14552" y="4031"/>
                  </a:moveTo>
                  <a:cubicBezTo>
                    <a:pt x="13798" y="2591"/>
                    <a:pt x="13045" y="1151"/>
                    <a:pt x="12040" y="431"/>
                  </a:cubicBezTo>
                  <a:cubicBezTo>
                    <a:pt x="11035" y="-289"/>
                    <a:pt x="9780" y="-289"/>
                    <a:pt x="7770" y="1871"/>
                  </a:cubicBezTo>
                  <a:cubicBezTo>
                    <a:pt x="5761" y="4031"/>
                    <a:pt x="2998" y="8351"/>
                    <a:pt x="1491" y="11411"/>
                  </a:cubicBezTo>
                  <a:cubicBezTo>
                    <a:pt x="-16" y="14471"/>
                    <a:pt x="-267" y="16271"/>
                    <a:pt x="235" y="17531"/>
                  </a:cubicBezTo>
                  <a:cubicBezTo>
                    <a:pt x="738" y="18791"/>
                    <a:pt x="1993" y="19511"/>
                    <a:pt x="3752" y="18791"/>
                  </a:cubicBezTo>
                  <a:cubicBezTo>
                    <a:pt x="5510" y="18071"/>
                    <a:pt x="7770" y="15911"/>
                    <a:pt x="9654" y="14111"/>
                  </a:cubicBezTo>
                  <a:cubicBezTo>
                    <a:pt x="11538" y="12311"/>
                    <a:pt x="13045" y="10871"/>
                    <a:pt x="13798" y="11411"/>
                  </a:cubicBezTo>
                  <a:cubicBezTo>
                    <a:pt x="14552" y="11951"/>
                    <a:pt x="14552" y="14471"/>
                    <a:pt x="14928" y="16451"/>
                  </a:cubicBezTo>
                  <a:cubicBezTo>
                    <a:pt x="15305" y="18431"/>
                    <a:pt x="16059" y="19871"/>
                    <a:pt x="17189" y="20591"/>
                  </a:cubicBezTo>
                  <a:cubicBezTo>
                    <a:pt x="18319" y="21311"/>
                    <a:pt x="19826" y="21311"/>
                    <a:pt x="21333" y="21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6" name="Line"/>
            <p:cNvSpPr/>
            <p:nvPr/>
          </p:nvSpPr>
          <p:spPr>
            <a:xfrm>
              <a:off x="6722228" y="5382355"/>
              <a:ext cx="65024" cy="123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6" h="21291" fill="norm" stroke="1" extrusionOk="0">
                  <a:moveTo>
                    <a:pt x="20736" y="1522"/>
                  </a:moveTo>
                  <a:cubicBezTo>
                    <a:pt x="17361" y="1155"/>
                    <a:pt x="13986" y="789"/>
                    <a:pt x="10611" y="423"/>
                  </a:cubicBezTo>
                  <a:cubicBezTo>
                    <a:pt x="7236" y="57"/>
                    <a:pt x="3861" y="-309"/>
                    <a:pt x="1836" y="423"/>
                  </a:cubicBezTo>
                  <a:cubicBezTo>
                    <a:pt x="-189" y="1155"/>
                    <a:pt x="-864" y="2986"/>
                    <a:pt x="1499" y="5732"/>
                  </a:cubicBezTo>
                  <a:cubicBezTo>
                    <a:pt x="3861" y="8477"/>
                    <a:pt x="9261" y="12138"/>
                    <a:pt x="12973" y="14701"/>
                  </a:cubicBezTo>
                  <a:cubicBezTo>
                    <a:pt x="16686" y="17264"/>
                    <a:pt x="18711" y="18728"/>
                    <a:pt x="17699" y="19644"/>
                  </a:cubicBezTo>
                  <a:cubicBezTo>
                    <a:pt x="16686" y="20559"/>
                    <a:pt x="12636" y="20925"/>
                    <a:pt x="8586" y="21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7" name="Line"/>
            <p:cNvSpPr/>
            <p:nvPr/>
          </p:nvSpPr>
          <p:spPr>
            <a:xfrm>
              <a:off x="6862392" y="5390586"/>
              <a:ext cx="139053" cy="102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7" h="21276" fill="norm" stroke="1" extrusionOk="0">
                  <a:moveTo>
                    <a:pt x="10642" y="4084"/>
                  </a:moveTo>
                  <a:cubicBezTo>
                    <a:pt x="9053" y="4084"/>
                    <a:pt x="7465" y="4084"/>
                    <a:pt x="5400" y="6509"/>
                  </a:cubicBezTo>
                  <a:cubicBezTo>
                    <a:pt x="3336" y="8933"/>
                    <a:pt x="795" y="13782"/>
                    <a:pt x="159" y="16868"/>
                  </a:cubicBezTo>
                  <a:cubicBezTo>
                    <a:pt x="-476" y="19954"/>
                    <a:pt x="795" y="21276"/>
                    <a:pt x="3971" y="21276"/>
                  </a:cubicBezTo>
                  <a:cubicBezTo>
                    <a:pt x="7148" y="21276"/>
                    <a:pt x="12230" y="19954"/>
                    <a:pt x="15565" y="16868"/>
                  </a:cubicBezTo>
                  <a:cubicBezTo>
                    <a:pt x="18900" y="13782"/>
                    <a:pt x="20489" y="8933"/>
                    <a:pt x="20806" y="5627"/>
                  </a:cubicBezTo>
                  <a:cubicBezTo>
                    <a:pt x="21124" y="2321"/>
                    <a:pt x="20171" y="558"/>
                    <a:pt x="18900" y="117"/>
                  </a:cubicBezTo>
                  <a:cubicBezTo>
                    <a:pt x="17630" y="-324"/>
                    <a:pt x="16042" y="558"/>
                    <a:pt x="14453" y="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8" name="Line"/>
            <p:cNvSpPr/>
            <p:nvPr/>
          </p:nvSpPr>
          <p:spPr>
            <a:xfrm>
              <a:off x="7023360" y="5377376"/>
              <a:ext cx="148379" cy="115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0655" fill="norm" stroke="1" extrusionOk="0">
                  <a:moveTo>
                    <a:pt x="3436" y="2466"/>
                  </a:moveTo>
                  <a:cubicBezTo>
                    <a:pt x="3136" y="6255"/>
                    <a:pt x="2836" y="10045"/>
                    <a:pt x="2236" y="13455"/>
                  </a:cubicBezTo>
                  <a:cubicBezTo>
                    <a:pt x="1636" y="16866"/>
                    <a:pt x="736" y="19897"/>
                    <a:pt x="286" y="20466"/>
                  </a:cubicBezTo>
                  <a:cubicBezTo>
                    <a:pt x="-164" y="21034"/>
                    <a:pt x="-164" y="19139"/>
                    <a:pt x="886" y="15729"/>
                  </a:cubicBezTo>
                  <a:cubicBezTo>
                    <a:pt x="1936" y="12318"/>
                    <a:pt x="4036" y="7392"/>
                    <a:pt x="6736" y="4171"/>
                  </a:cubicBezTo>
                  <a:cubicBezTo>
                    <a:pt x="9436" y="950"/>
                    <a:pt x="12736" y="-566"/>
                    <a:pt x="15436" y="192"/>
                  </a:cubicBezTo>
                  <a:cubicBezTo>
                    <a:pt x="18136" y="950"/>
                    <a:pt x="20236" y="3981"/>
                    <a:pt x="20836" y="7771"/>
                  </a:cubicBezTo>
                  <a:cubicBezTo>
                    <a:pt x="21436" y="11560"/>
                    <a:pt x="20536" y="16108"/>
                    <a:pt x="19636" y="20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9" name="Line"/>
            <p:cNvSpPr/>
            <p:nvPr/>
          </p:nvSpPr>
          <p:spPr>
            <a:xfrm>
              <a:off x="7207443" y="5361252"/>
              <a:ext cx="170359" cy="118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0902" fill="norm" stroke="1" extrusionOk="0">
                  <a:moveTo>
                    <a:pt x="12662" y="18667"/>
                  </a:moveTo>
                  <a:cubicBezTo>
                    <a:pt x="12129" y="16805"/>
                    <a:pt x="11595" y="14943"/>
                    <a:pt x="11595" y="13081"/>
                  </a:cubicBezTo>
                  <a:cubicBezTo>
                    <a:pt x="11595" y="11219"/>
                    <a:pt x="12129" y="9357"/>
                    <a:pt x="12529" y="7122"/>
                  </a:cubicBezTo>
                  <a:cubicBezTo>
                    <a:pt x="12929" y="4888"/>
                    <a:pt x="13195" y="2281"/>
                    <a:pt x="12395" y="977"/>
                  </a:cubicBezTo>
                  <a:cubicBezTo>
                    <a:pt x="11595" y="-326"/>
                    <a:pt x="9729" y="-326"/>
                    <a:pt x="7729" y="977"/>
                  </a:cubicBezTo>
                  <a:cubicBezTo>
                    <a:pt x="5729" y="2281"/>
                    <a:pt x="3595" y="4888"/>
                    <a:pt x="2262" y="7308"/>
                  </a:cubicBezTo>
                  <a:cubicBezTo>
                    <a:pt x="929" y="9729"/>
                    <a:pt x="395" y="11964"/>
                    <a:pt x="129" y="14012"/>
                  </a:cubicBezTo>
                  <a:cubicBezTo>
                    <a:pt x="-138" y="16060"/>
                    <a:pt x="-138" y="17922"/>
                    <a:pt x="1595" y="19226"/>
                  </a:cubicBezTo>
                  <a:cubicBezTo>
                    <a:pt x="3329" y="20529"/>
                    <a:pt x="6795" y="21274"/>
                    <a:pt x="9729" y="20157"/>
                  </a:cubicBezTo>
                  <a:cubicBezTo>
                    <a:pt x="12662" y="19040"/>
                    <a:pt x="15062" y="16060"/>
                    <a:pt x="16529" y="13267"/>
                  </a:cubicBezTo>
                  <a:cubicBezTo>
                    <a:pt x="17995" y="10474"/>
                    <a:pt x="18529" y="7867"/>
                    <a:pt x="18395" y="8053"/>
                  </a:cubicBezTo>
                  <a:cubicBezTo>
                    <a:pt x="18262" y="8240"/>
                    <a:pt x="17462" y="11219"/>
                    <a:pt x="17195" y="13640"/>
                  </a:cubicBezTo>
                  <a:cubicBezTo>
                    <a:pt x="16929" y="16060"/>
                    <a:pt x="17195" y="17922"/>
                    <a:pt x="17995" y="19040"/>
                  </a:cubicBezTo>
                  <a:cubicBezTo>
                    <a:pt x="18795" y="20157"/>
                    <a:pt x="20129" y="20529"/>
                    <a:pt x="21462" y="209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0" name="Line"/>
            <p:cNvSpPr/>
            <p:nvPr/>
          </p:nvSpPr>
          <p:spPr>
            <a:xfrm>
              <a:off x="7455654" y="5168900"/>
              <a:ext cx="61848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9" h="21600" fill="norm" stroke="1" extrusionOk="0">
                  <a:moveTo>
                    <a:pt x="20359" y="0"/>
                  </a:moveTo>
                  <a:cubicBezTo>
                    <a:pt x="12694" y="4075"/>
                    <a:pt x="5030" y="8151"/>
                    <a:pt x="1894" y="11751"/>
                  </a:cubicBezTo>
                  <a:cubicBezTo>
                    <a:pt x="-1241" y="15351"/>
                    <a:pt x="153" y="18475"/>
                    <a:pt x="15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1" name="Line"/>
            <p:cNvSpPr/>
            <p:nvPr/>
          </p:nvSpPr>
          <p:spPr>
            <a:xfrm>
              <a:off x="7514914" y="5295899"/>
              <a:ext cx="21638" cy="142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3" h="21449" fill="norm" stroke="1" extrusionOk="0">
                  <a:moveTo>
                    <a:pt x="20073" y="16200"/>
                  </a:moveTo>
                  <a:cubicBezTo>
                    <a:pt x="12218" y="18741"/>
                    <a:pt x="4364" y="21282"/>
                    <a:pt x="1418" y="21441"/>
                  </a:cubicBezTo>
                  <a:cubicBezTo>
                    <a:pt x="-1527" y="21600"/>
                    <a:pt x="437" y="19376"/>
                    <a:pt x="4364" y="15406"/>
                  </a:cubicBezTo>
                  <a:cubicBezTo>
                    <a:pt x="8291" y="11435"/>
                    <a:pt x="14182" y="5718"/>
                    <a:pt x="200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2" name="Line"/>
            <p:cNvSpPr/>
            <p:nvPr/>
          </p:nvSpPr>
          <p:spPr>
            <a:xfrm>
              <a:off x="7626393" y="5137150"/>
              <a:ext cx="119709" cy="335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540" fill="norm" stroke="1" extrusionOk="0">
                  <a:moveTo>
                    <a:pt x="21431" y="0"/>
                  </a:moveTo>
                  <a:cubicBezTo>
                    <a:pt x="15368" y="3940"/>
                    <a:pt x="9305" y="7879"/>
                    <a:pt x="5515" y="11275"/>
                  </a:cubicBezTo>
                  <a:cubicBezTo>
                    <a:pt x="1726" y="14672"/>
                    <a:pt x="210" y="17525"/>
                    <a:pt x="20" y="19223"/>
                  </a:cubicBezTo>
                  <a:cubicBezTo>
                    <a:pt x="-169" y="20921"/>
                    <a:pt x="968" y="21464"/>
                    <a:pt x="2294" y="21532"/>
                  </a:cubicBezTo>
                  <a:cubicBezTo>
                    <a:pt x="3620" y="21600"/>
                    <a:pt x="5136" y="21192"/>
                    <a:pt x="6652" y="20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3" name="Line"/>
            <p:cNvSpPr/>
            <p:nvPr/>
          </p:nvSpPr>
          <p:spPr>
            <a:xfrm>
              <a:off x="7561951" y="5326429"/>
              <a:ext cx="246710" cy="407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328" fill="norm" stroke="1" extrusionOk="0">
                  <a:moveTo>
                    <a:pt x="0" y="1061"/>
                  </a:moveTo>
                  <a:cubicBezTo>
                    <a:pt x="2031" y="1282"/>
                    <a:pt x="4062" y="1504"/>
                    <a:pt x="6554" y="1393"/>
                  </a:cubicBezTo>
                  <a:cubicBezTo>
                    <a:pt x="9046" y="1282"/>
                    <a:pt x="12000" y="839"/>
                    <a:pt x="14031" y="507"/>
                  </a:cubicBezTo>
                  <a:cubicBezTo>
                    <a:pt x="16062" y="175"/>
                    <a:pt x="17169" y="-47"/>
                    <a:pt x="17262" y="8"/>
                  </a:cubicBezTo>
                  <a:cubicBezTo>
                    <a:pt x="17354" y="64"/>
                    <a:pt x="16431" y="396"/>
                    <a:pt x="15692" y="839"/>
                  </a:cubicBezTo>
                  <a:cubicBezTo>
                    <a:pt x="14954" y="1282"/>
                    <a:pt x="14400" y="1836"/>
                    <a:pt x="14123" y="2390"/>
                  </a:cubicBezTo>
                  <a:cubicBezTo>
                    <a:pt x="13846" y="2944"/>
                    <a:pt x="13846" y="3498"/>
                    <a:pt x="14308" y="3775"/>
                  </a:cubicBezTo>
                  <a:cubicBezTo>
                    <a:pt x="14769" y="4051"/>
                    <a:pt x="15692" y="4051"/>
                    <a:pt x="16800" y="3996"/>
                  </a:cubicBezTo>
                  <a:cubicBezTo>
                    <a:pt x="17908" y="3941"/>
                    <a:pt x="19200" y="3830"/>
                    <a:pt x="20031" y="4107"/>
                  </a:cubicBezTo>
                  <a:cubicBezTo>
                    <a:pt x="20862" y="4384"/>
                    <a:pt x="21231" y="5048"/>
                    <a:pt x="21415" y="6987"/>
                  </a:cubicBezTo>
                  <a:cubicBezTo>
                    <a:pt x="21600" y="8925"/>
                    <a:pt x="21600" y="12138"/>
                    <a:pt x="20862" y="14741"/>
                  </a:cubicBezTo>
                  <a:cubicBezTo>
                    <a:pt x="20123" y="17344"/>
                    <a:pt x="18646" y="19338"/>
                    <a:pt x="16892" y="20390"/>
                  </a:cubicBezTo>
                  <a:cubicBezTo>
                    <a:pt x="15138" y="21442"/>
                    <a:pt x="13108" y="21553"/>
                    <a:pt x="11538" y="20999"/>
                  </a:cubicBezTo>
                  <a:cubicBezTo>
                    <a:pt x="9969" y="20445"/>
                    <a:pt x="8862" y="19227"/>
                    <a:pt x="7754" y="18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3" name="Drawing"/>
          <p:cNvGrpSpPr/>
          <p:nvPr/>
        </p:nvGrpSpPr>
        <p:grpSpPr>
          <a:xfrm>
            <a:off x="1929843" y="1452033"/>
            <a:ext cx="8520611" cy="6338506"/>
            <a:chOff x="0" y="0"/>
            <a:chExt cx="8520610" cy="6338504"/>
          </a:xfrm>
        </p:grpSpPr>
        <p:sp>
          <p:nvSpPr>
            <p:cNvPr id="437" name="Line"/>
            <p:cNvSpPr/>
            <p:nvPr/>
          </p:nvSpPr>
          <p:spPr>
            <a:xfrm>
              <a:off x="0" y="131944"/>
              <a:ext cx="267257" cy="545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393" fill="norm" stroke="1" extrusionOk="0">
                  <a:moveTo>
                    <a:pt x="21475" y="1883"/>
                  </a:moveTo>
                  <a:cubicBezTo>
                    <a:pt x="20284" y="1218"/>
                    <a:pt x="19094" y="554"/>
                    <a:pt x="17988" y="221"/>
                  </a:cubicBezTo>
                  <a:cubicBezTo>
                    <a:pt x="16883" y="-111"/>
                    <a:pt x="15862" y="-111"/>
                    <a:pt x="14247" y="512"/>
                  </a:cubicBezTo>
                  <a:cubicBezTo>
                    <a:pt x="12631" y="1135"/>
                    <a:pt x="10420" y="2381"/>
                    <a:pt x="8209" y="4167"/>
                  </a:cubicBezTo>
                  <a:cubicBezTo>
                    <a:pt x="5998" y="5954"/>
                    <a:pt x="3787" y="8280"/>
                    <a:pt x="2341" y="10440"/>
                  </a:cubicBezTo>
                  <a:cubicBezTo>
                    <a:pt x="895" y="12600"/>
                    <a:pt x="215" y="14594"/>
                    <a:pt x="45" y="16214"/>
                  </a:cubicBezTo>
                  <a:cubicBezTo>
                    <a:pt x="-125" y="17834"/>
                    <a:pt x="215" y="19080"/>
                    <a:pt x="640" y="19869"/>
                  </a:cubicBezTo>
                  <a:cubicBezTo>
                    <a:pt x="1066" y="20658"/>
                    <a:pt x="1576" y="20991"/>
                    <a:pt x="2766" y="21198"/>
                  </a:cubicBezTo>
                  <a:cubicBezTo>
                    <a:pt x="3957" y="21406"/>
                    <a:pt x="5828" y="21489"/>
                    <a:pt x="7954" y="21240"/>
                  </a:cubicBezTo>
                  <a:cubicBezTo>
                    <a:pt x="10080" y="20991"/>
                    <a:pt x="12461" y="20409"/>
                    <a:pt x="14247" y="19661"/>
                  </a:cubicBezTo>
                  <a:cubicBezTo>
                    <a:pt x="16032" y="18914"/>
                    <a:pt x="17223" y="18000"/>
                    <a:pt x="17818" y="17294"/>
                  </a:cubicBezTo>
                  <a:cubicBezTo>
                    <a:pt x="18414" y="16587"/>
                    <a:pt x="18414" y="16089"/>
                    <a:pt x="18414" y="15632"/>
                  </a:cubicBezTo>
                  <a:cubicBezTo>
                    <a:pt x="18414" y="15175"/>
                    <a:pt x="18414" y="14760"/>
                    <a:pt x="18073" y="14427"/>
                  </a:cubicBezTo>
                  <a:cubicBezTo>
                    <a:pt x="17733" y="14095"/>
                    <a:pt x="17053" y="13846"/>
                    <a:pt x="16288" y="13763"/>
                  </a:cubicBezTo>
                  <a:cubicBezTo>
                    <a:pt x="15522" y="13680"/>
                    <a:pt x="14672" y="13763"/>
                    <a:pt x="14077" y="14261"/>
                  </a:cubicBezTo>
                  <a:cubicBezTo>
                    <a:pt x="13481" y="14760"/>
                    <a:pt x="13141" y="15674"/>
                    <a:pt x="12801" y="165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337106" y="472016"/>
              <a:ext cx="1" cy="146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343456" y="421216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438706" y="452966"/>
              <a:ext cx="120651" cy="164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0" y="1662"/>
                  </a:moveTo>
                  <a:cubicBezTo>
                    <a:pt x="0" y="6369"/>
                    <a:pt x="0" y="11077"/>
                    <a:pt x="379" y="14123"/>
                  </a:cubicBezTo>
                  <a:cubicBezTo>
                    <a:pt x="758" y="17169"/>
                    <a:pt x="1516" y="18554"/>
                    <a:pt x="2653" y="19662"/>
                  </a:cubicBezTo>
                  <a:cubicBezTo>
                    <a:pt x="3789" y="20769"/>
                    <a:pt x="5305" y="21600"/>
                    <a:pt x="6632" y="21462"/>
                  </a:cubicBezTo>
                  <a:cubicBezTo>
                    <a:pt x="7958" y="21323"/>
                    <a:pt x="9095" y="20215"/>
                    <a:pt x="11558" y="16477"/>
                  </a:cubicBezTo>
                  <a:cubicBezTo>
                    <a:pt x="14021" y="12738"/>
                    <a:pt x="17811" y="63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577250" y="412885"/>
              <a:ext cx="312307" cy="175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326" fill="norm" stroke="1" extrusionOk="0">
                  <a:moveTo>
                    <a:pt x="79" y="11812"/>
                  </a:moveTo>
                  <a:cubicBezTo>
                    <a:pt x="1384" y="10269"/>
                    <a:pt x="2688" y="8726"/>
                    <a:pt x="3558" y="7312"/>
                  </a:cubicBezTo>
                  <a:cubicBezTo>
                    <a:pt x="4428" y="5897"/>
                    <a:pt x="4863" y="4612"/>
                    <a:pt x="5080" y="3326"/>
                  </a:cubicBezTo>
                  <a:cubicBezTo>
                    <a:pt x="5298" y="2040"/>
                    <a:pt x="5298" y="755"/>
                    <a:pt x="4935" y="240"/>
                  </a:cubicBezTo>
                  <a:cubicBezTo>
                    <a:pt x="4573" y="-274"/>
                    <a:pt x="3848" y="-17"/>
                    <a:pt x="2978" y="1526"/>
                  </a:cubicBezTo>
                  <a:cubicBezTo>
                    <a:pt x="2108" y="3069"/>
                    <a:pt x="1094" y="5897"/>
                    <a:pt x="514" y="8983"/>
                  </a:cubicBezTo>
                  <a:cubicBezTo>
                    <a:pt x="-66" y="12069"/>
                    <a:pt x="-211" y="15412"/>
                    <a:pt x="369" y="17726"/>
                  </a:cubicBezTo>
                  <a:cubicBezTo>
                    <a:pt x="949" y="20040"/>
                    <a:pt x="2253" y="21326"/>
                    <a:pt x="3921" y="20812"/>
                  </a:cubicBezTo>
                  <a:cubicBezTo>
                    <a:pt x="5588" y="20297"/>
                    <a:pt x="7617" y="17983"/>
                    <a:pt x="8777" y="16055"/>
                  </a:cubicBezTo>
                  <a:cubicBezTo>
                    <a:pt x="9937" y="14126"/>
                    <a:pt x="10227" y="12583"/>
                    <a:pt x="10517" y="10783"/>
                  </a:cubicBezTo>
                  <a:cubicBezTo>
                    <a:pt x="10806" y="8983"/>
                    <a:pt x="11096" y="6926"/>
                    <a:pt x="11096" y="6797"/>
                  </a:cubicBezTo>
                  <a:cubicBezTo>
                    <a:pt x="11096" y="6669"/>
                    <a:pt x="10806" y="8469"/>
                    <a:pt x="10589" y="10783"/>
                  </a:cubicBezTo>
                  <a:cubicBezTo>
                    <a:pt x="10372" y="13097"/>
                    <a:pt x="10227" y="15926"/>
                    <a:pt x="10154" y="17983"/>
                  </a:cubicBezTo>
                  <a:cubicBezTo>
                    <a:pt x="10082" y="20040"/>
                    <a:pt x="10082" y="21326"/>
                    <a:pt x="10299" y="21326"/>
                  </a:cubicBezTo>
                  <a:cubicBezTo>
                    <a:pt x="10517" y="21326"/>
                    <a:pt x="10951" y="20040"/>
                    <a:pt x="11604" y="16826"/>
                  </a:cubicBezTo>
                  <a:cubicBezTo>
                    <a:pt x="12256" y="13612"/>
                    <a:pt x="13126" y="8469"/>
                    <a:pt x="13778" y="5383"/>
                  </a:cubicBezTo>
                  <a:cubicBezTo>
                    <a:pt x="14431" y="2297"/>
                    <a:pt x="14866" y="1269"/>
                    <a:pt x="15445" y="755"/>
                  </a:cubicBezTo>
                  <a:cubicBezTo>
                    <a:pt x="16025" y="240"/>
                    <a:pt x="16750" y="240"/>
                    <a:pt x="17475" y="497"/>
                  </a:cubicBezTo>
                  <a:cubicBezTo>
                    <a:pt x="18200" y="755"/>
                    <a:pt x="18925" y="1269"/>
                    <a:pt x="19577" y="2940"/>
                  </a:cubicBezTo>
                  <a:cubicBezTo>
                    <a:pt x="20229" y="4612"/>
                    <a:pt x="20809" y="7440"/>
                    <a:pt x="21099" y="10655"/>
                  </a:cubicBezTo>
                  <a:cubicBezTo>
                    <a:pt x="21389" y="13869"/>
                    <a:pt x="21389" y="17469"/>
                    <a:pt x="21389" y="210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1769715" y="230716"/>
              <a:ext cx="85042" cy="364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2" h="21494" fill="norm" stroke="1" extrusionOk="0">
                  <a:moveTo>
                    <a:pt x="16033" y="0"/>
                  </a:moveTo>
                  <a:cubicBezTo>
                    <a:pt x="11405" y="874"/>
                    <a:pt x="6776" y="1748"/>
                    <a:pt x="3691" y="2435"/>
                  </a:cubicBezTo>
                  <a:cubicBezTo>
                    <a:pt x="605" y="3121"/>
                    <a:pt x="-938" y="3621"/>
                    <a:pt x="605" y="4495"/>
                  </a:cubicBezTo>
                  <a:cubicBezTo>
                    <a:pt x="2148" y="5369"/>
                    <a:pt x="6776" y="6617"/>
                    <a:pt x="9605" y="7554"/>
                  </a:cubicBezTo>
                  <a:cubicBezTo>
                    <a:pt x="12433" y="8490"/>
                    <a:pt x="13462" y="9114"/>
                    <a:pt x="13976" y="9739"/>
                  </a:cubicBezTo>
                  <a:cubicBezTo>
                    <a:pt x="14491" y="10363"/>
                    <a:pt x="14491" y="10987"/>
                    <a:pt x="13719" y="11549"/>
                  </a:cubicBezTo>
                  <a:cubicBezTo>
                    <a:pt x="12948" y="12111"/>
                    <a:pt x="11405" y="12610"/>
                    <a:pt x="9348" y="12923"/>
                  </a:cubicBezTo>
                  <a:cubicBezTo>
                    <a:pt x="7291" y="13235"/>
                    <a:pt x="4719" y="13360"/>
                    <a:pt x="4462" y="13672"/>
                  </a:cubicBezTo>
                  <a:cubicBezTo>
                    <a:pt x="4205" y="13984"/>
                    <a:pt x="6262" y="14483"/>
                    <a:pt x="7291" y="15545"/>
                  </a:cubicBezTo>
                  <a:cubicBezTo>
                    <a:pt x="8319" y="16606"/>
                    <a:pt x="8319" y="18229"/>
                    <a:pt x="8062" y="19353"/>
                  </a:cubicBezTo>
                  <a:cubicBezTo>
                    <a:pt x="7805" y="20476"/>
                    <a:pt x="7291" y="21101"/>
                    <a:pt x="9348" y="21350"/>
                  </a:cubicBezTo>
                  <a:cubicBezTo>
                    <a:pt x="11405" y="21600"/>
                    <a:pt x="16033" y="21475"/>
                    <a:pt x="20662" y="21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1929742" y="376320"/>
              <a:ext cx="168775" cy="317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292" fill="norm" stroke="1" extrusionOk="0">
                  <a:moveTo>
                    <a:pt x="1753" y="30"/>
                  </a:moveTo>
                  <a:cubicBezTo>
                    <a:pt x="953" y="1735"/>
                    <a:pt x="153" y="3441"/>
                    <a:pt x="19" y="4649"/>
                  </a:cubicBezTo>
                  <a:cubicBezTo>
                    <a:pt x="-114" y="5857"/>
                    <a:pt x="419" y="6567"/>
                    <a:pt x="2019" y="6851"/>
                  </a:cubicBezTo>
                  <a:cubicBezTo>
                    <a:pt x="3619" y="7135"/>
                    <a:pt x="6286" y="6993"/>
                    <a:pt x="8553" y="6283"/>
                  </a:cubicBezTo>
                  <a:cubicBezTo>
                    <a:pt x="10819" y="5572"/>
                    <a:pt x="12686" y="4293"/>
                    <a:pt x="13886" y="3014"/>
                  </a:cubicBezTo>
                  <a:cubicBezTo>
                    <a:pt x="15086" y="1735"/>
                    <a:pt x="15619" y="457"/>
                    <a:pt x="15486" y="101"/>
                  </a:cubicBezTo>
                  <a:cubicBezTo>
                    <a:pt x="15353" y="-254"/>
                    <a:pt x="14553" y="314"/>
                    <a:pt x="14419" y="2020"/>
                  </a:cubicBezTo>
                  <a:cubicBezTo>
                    <a:pt x="14286" y="3725"/>
                    <a:pt x="14819" y="6567"/>
                    <a:pt x="16019" y="9338"/>
                  </a:cubicBezTo>
                  <a:cubicBezTo>
                    <a:pt x="17219" y="12109"/>
                    <a:pt x="19086" y="14809"/>
                    <a:pt x="20153" y="16585"/>
                  </a:cubicBezTo>
                  <a:cubicBezTo>
                    <a:pt x="21219" y="18362"/>
                    <a:pt x="21486" y="19214"/>
                    <a:pt x="21086" y="19854"/>
                  </a:cubicBezTo>
                  <a:cubicBezTo>
                    <a:pt x="20686" y="20493"/>
                    <a:pt x="19619" y="20920"/>
                    <a:pt x="18419" y="21133"/>
                  </a:cubicBezTo>
                  <a:cubicBezTo>
                    <a:pt x="17219" y="21346"/>
                    <a:pt x="15886" y="21346"/>
                    <a:pt x="14686" y="21133"/>
                  </a:cubicBezTo>
                  <a:cubicBezTo>
                    <a:pt x="13486" y="20920"/>
                    <a:pt x="12419" y="20493"/>
                    <a:pt x="11619" y="19925"/>
                  </a:cubicBezTo>
                  <a:cubicBezTo>
                    <a:pt x="10819" y="19357"/>
                    <a:pt x="10286" y="18646"/>
                    <a:pt x="10686" y="17864"/>
                  </a:cubicBezTo>
                  <a:cubicBezTo>
                    <a:pt x="11086" y="17083"/>
                    <a:pt x="12419" y="16230"/>
                    <a:pt x="13753" y="15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2178606" y="491066"/>
              <a:ext cx="254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2311956" y="510116"/>
              <a:ext cx="381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2446218" y="364066"/>
              <a:ext cx="122733" cy="354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517" fill="norm" stroke="1" extrusionOk="0">
                  <a:moveTo>
                    <a:pt x="4235" y="0"/>
                  </a:moveTo>
                  <a:cubicBezTo>
                    <a:pt x="2771" y="1157"/>
                    <a:pt x="1306" y="2314"/>
                    <a:pt x="574" y="3214"/>
                  </a:cubicBezTo>
                  <a:cubicBezTo>
                    <a:pt x="-158" y="4114"/>
                    <a:pt x="-158" y="4757"/>
                    <a:pt x="391" y="5400"/>
                  </a:cubicBezTo>
                  <a:cubicBezTo>
                    <a:pt x="940" y="6043"/>
                    <a:pt x="2039" y="6686"/>
                    <a:pt x="5150" y="6300"/>
                  </a:cubicBezTo>
                  <a:cubicBezTo>
                    <a:pt x="8262" y="5914"/>
                    <a:pt x="13388" y="4500"/>
                    <a:pt x="16317" y="3343"/>
                  </a:cubicBezTo>
                  <a:cubicBezTo>
                    <a:pt x="19245" y="2186"/>
                    <a:pt x="19978" y="1286"/>
                    <a:pt x="20161" y="1286"/>
                  </a:cubicBezTo>
                  <a:cubicBezTo>
                    <a:pt x="20344" y="1286"/>
                    <a:pt x="19978" y="2186"/>
                    <a:pt x="19978" y="4436"/>
                  </a:cubicBezTo>
                  <a:cubicBezTo>
                    <a:pt x="19978" y="6686"/>
                    <a:pt x="20344" y="10286"/>
                    <a:pt x="20710" y="13114"/>
                  </a:cubicBezTo>
                  <a:cubicBezTo>
                    <a:pt x="21076" y="15943"/>
                    <a:pt x="21442" y="18000"/>
                    <a:pt x="21076" y="19286"/>
                  </a:cubicBezTo>
                  <a:cubicBezTo>
                    <a:pt x="20710" y="20571"/>
                    <a:pt x="19611" y="21086"/>
                    <a:pt x="18147" y="21343"/>
                  </a:cubicBezTo>
                  <a:cubicBezTo>
                    <a:pt x="16683" y="21600"/>
                    <a:pt x="14852" y="21600"/>
                    <a:pt x="13388" y="21150"/>
                  </a:cubicBezTo>
                  <a:cubicBezTo>
                    <a:pt x="11923" y="20700"/>
                    <a:pt x="10825" y="19800"/>
                    <a:pt x="11008" y="18579"/>
                  </a:cubicBezTo>
                  <a:cubicBezTo>
                    <a:pt x="11191" y="17357"/>
                    <a:pt x="12656" y="15814"/>
                    <a:pt x="14120" y="14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2642156" y="494972"/>
              <a:ext cx="101601" cy="77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5" fill="norm" stroke="1" extrusionOk="0">
                  <a:moveTo>
                    <a:pt x="0" y="657"/>
                  </a:moveTo>
                  <a:cubicBezTo>
                    <a:pt x="2250" y="88"/>
                    <a:pt x="4500" y="-480"/>
                    <a:pt x="5850" y="657"/>
                  </a:cubicBezTo>
                  <a:cubicBezTo>
                    <a:pt x="7200" y="1794"/>
                    <a:pt x="7650" y="4636"/>
                    <a:pt x="7425" y="7478"/>
                  </a:cubicBezTo>
                  <a:cubicBezTo>
                    <a:pt x="7200" y="10320"/>
                    <a:pt x="6300" y="13162"/>
                    <a:pt x="4725" y="15436"/>
                  </a:cubicBezTo>
                  <a:cubicBezTo>
                    <a:pt x="3150" y="17709"/>
                    <a:pt x="900" y="19415"/>
                    <a:pt x="900" y="20267"/>
                  </a:cubicBezTo>
                  <a:cubicBezTo>
                    <a:pt x="900" y="21120"/>
                    <a:pt x="3150" y="21120"/>
                    <a:pt x="6975" y="19983"/>
                  </a:cubicBezTo>
                  <a:cubicBezTo>
                    <a:pt x="10800" y="18846"/>
                    <a:pt x="16200" y="16573"/>
                    <a:pt x="21600" y="14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2792549" y="541866"/>
              <a:ext cx="65508" cy="49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0" h="21171" fill="norm" stroke="1" extrusionOk="0">
                  <a:moveTo>
                    <a:pt x="8740" y="0"/>
                  </a:moveTo>
                  <a:cubicBezTo>
                    <a:pt x="6040" y="2700"/>
                    <a:pt x="3340" y="5400"/>
                    <a:pt x="1652" y="9000"/>
                  </a:cubicBezTo>
                  <a:cubicBezTo>
                    <a:pt x="-35" y="12600"/>
                    <a:pt x="-710" y="17100"/>
                    <a:pt x="977" y="19350"/>
                  </a:cubicBezTo>
                  <a:cubicBezTo>
                    <a:pt x="2665" y="21600"/>
                    <a:pt x="6715" y="21600"/>
                    <a:pt x="10427" y="20250"/>
                  </a:cubicBezTo>
                  <a:cubicBezTo>
                    <a:pt x="14140" y="18900"/>
                    <a:pt x="17515" y="16200"/>
                    <a:pt x="20890" y="13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2915206" y="554566"/>
              <a:ext cx="146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3232706" y="535516"/>
              <a:ext cx="317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3296206" y="554566"/>
              <a:ext cx="698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3495173" y="343885"/>
              <a:ext cx="161939" cy="416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374" fill="norm" stroke="1" extrusionOk="0">
                  <a:moveTo>
                    <a:pt x="554" y="1034"/>
                  </a:moveTo>
                  <a:cubicBezTo>
                    <a:pt x="277" y="492"/>
                    <a:pt x="0" y="-51"/>
                    <a:pt x="0" y="3"/>
                  </a:cubicBezTo>
                  <a:cubicBezTo>
                    <a:pt x="0" y="58"/>
                    <a:pt x="277" y="709"/>
                    <a:pt x="415" y="1577"/>
                  </a:cubicBezTo>
                  <a:cubicBezTo>
                    <a:pt x="554" y="2445"/>
                    <a:pt x="554" y="3531"/>
                    <a:pt x="1523" y="4454"/>
                  </a:cubicBezTo>
                  <a:cubicBezTo>
                    <a:pt x="2492" y="5376"/>
                    <a:pt x="4431" y="6136"/>
                    <a:pt x="6923" y="6136"/>
                  </a:cubicBezTo>
                  <a:cubicBezTo>
                    <a:pt x="9415" y="6136"/>
                    <a:pt x="12462" y="5376"/>
                    <a:pt x="14400" y="4671"/>
                  </a:cubicBezTo>
                  <a:cubicBezTo>
                    <a:pt x="16338" y="3965"/>
                    <a:pt x="17169" y="3314"/>
                    <a:pt x="17723" y="2445"/>
                  </a:cubicBezTo>
                  <a:cubicBezTo>
                    <a:pt x="18277" y="1577"/>
                    <a:pt x="18554" y="492"/>
                    <a:pt x="18554" y="220"/>
                  </a:cubicBezTo>
                  <a:cubicBezTo>
                    <a:pt x="18554" y="-51"/>
                    <a:pt x="18277" y="492"/>
                    <a:pt x="18554" y="2283"/>
                  </a:cubicBezTo>
                  <a:cubicBezTo>
                    <a:pt x="18831" y="4074"/>
                    <a:pt x="19662" y="7113"/>
                    <a:pt x="20354" y="9881"/>
                  </a:cubicBezTo>
                  <a:cubicBezTo>
                    <a:pt x="21046" y="12648"/>
                    <a:pt x="21600" y="15145"/>
                    <a:pt x="20769" y="17044"/>
                  </a:cubicBezTo>
                  <a:cubicBezTo>
                    <a:pt x="19938" y="18944"/>
                    <a:pt x="17723" y="20246"/>
                    <a:pt x="15785" y="20898"/>
                  </a:cubicBezTo>
                  <a:cubicBezTo>
                    <a:pt x="13846" y="21549"/>
                    <a:pt x="12185" y="21549"/>
                    <a:pt x="10938" y="20789"/>
                  </a:cubicBezTo>
                  <a:cubicBezTo>
                    <a:pt x="9692" y="20029"/>
                    <a:pt x="8862" y="18510"/>
                    <a:pt x="9277" y="17262"/>
                  </a:cubicBezTo>
                  <a:cubicBezTo>
                    <a:pt x="9692" y="16013"/>
                    <a:pt x="11354" y="15036"/>
                    <a:pt x="13015" y="14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3762676" y="433916"/>
              <a:ext cx="54231" cy="189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486" fill="norm" stroke="1" extrusionOk="0">
                  <a:moveTo>
                    <a:pt x="3839" y="0"/>
                  </a:moveTo>
                  <a:cubicBezTo>
                    <a:pt x="2177" y="6000"/>
                    <a:pt x="516" y="12000"/>
                    <a:pt x="100" y="15600"/>
                  </a:cubicBezTo>
                  <a:cubicBezTo>
                    <a:pt x="-315" y="19200"/>
                    <a:pt x="516" y="20400"/>
                    <a:pt x="3423" y="21000"/>
                  </a:cubicBezTo>
                  <a:cubicBezTo>
                    <a:pt x="6331" y="21600"/>
                    <a:pt x="11316" y="21600"/>
                    <a:pt x="14639" y="21240"/>
                  </a:cubicBezTo>
                  <a:cubicBezTo>
                    <a:pt x="17962" y="20880"/>
                    <a:pt x="19623" y="20160"/>
                    <a:pt x="21285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3753406" y="491066"/>
              <a:ext cx="762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3937556" y="184549"/>
              <a:ext cx="93273" cy="395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463" fill="norm" stroke="1" extrusionOk="0">
                  <a:moveTo>
                    <a:pt x="0" y="2161"/>
                  </a:moveTo>
                  <a:cubicBezTo>
                    <a:pt x="1920" y="1357"/>
                    <a:pt x="3840" y="552"/>
                    <a:pt x="6000" y="208"/>
                  </a:cubicBezTo>
                  <a:cubicBezTo>
                    <a:pt x="8160" y="-137"/>
                    <a:pt x="10560" y="-22"/>
                    <a:pt x="12240" y="323"/>
                  </a:cubicBezTo>
                  <a:cubicBezTo>
                    <a:pt x="13920" y="667"/>
                    <a:pt x="14880" y="1242"/>
                    <a:pt x="14640" y="2333"/>
                  </a:cubicBezTo>
                  <a:cubicBezTo>
                    <a:pt x="14400" y="3425"/>
                    <a:pt x="12960" y="5033"/>
                    <a:pt x="11040" y="6412"/>
                  </a:cubicBezTo>
                  <a:cubicBezTo>
                    <a:pt x="9120" y="7791"/>
                    <a:pt x="6720" y="8940"/>
                    <a:pt x="5520" y="9801"/>
                  </a:cubicBezTo>
                  <a:cubicBezTo>
                    <a:pt x="4320" y="10663"/>
                    <a:pt x="4320" y="11237"/>
                    <a:pt x="5520" y="11697"/>
                  </a:cubicBezTo>
                  <a:cubicBezTo>
                    <a:pt x="6720" y="12157"/>
                    <a:pt x="9120" y="12501"/>
                    <a:pt x="12000" y="13191"/>
                  </a:cubicBezTo>
                  <a:cubicBezTo>
                    <a:pt x="14880" y="13880"/>
                    <a:pt x="18240" y="14914"/>
                    <a:pt x="19920" y="15718"/>
                  </a:cubicBezTo>
                  <a:cubicBezTo>
                    <a:pt x="21600" y="16523"/>
                    <a:pt x="21600" y="17097"/>
                    <a:pt x="19680" y="17959"/>
                  </a:cubicBezTo>
                  <a:cubicBezTo>
                    <a:pt x="17760" y="18820"/>
                    <a:pt x="13920" y="19969"/>
                    <a:pt x="10560" y="20601"/>
                  </a:cubicBezTo>
                  <a:cubicBezTo>
                    <a:pt x="7200" y="21233"/>
                    <a:pt x="4320" y="21348"/>
                    <a:pt x="1440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4121706" y="624416"/>
              <a:ext cx="762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4642940" y="292390"/>
              <a:ext cx="122667" cy="466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272" fill="norm" stroke="1" extrusionOk="0">
                  <a:moveTo>
                    <a:pt x="9793" y="6447"/>
                  </a:moveTo>
                  <a:cubicBezTo>
                    <a:pt x="8328" y="9340"/>
                    <a:pt x="6864" y="12233"/>
                    <a:pt x="5949" y="14258"/>
                  </a:cubicBezTo>
                  <a:cubicBezTo>
                    <a:pt x="5033" y="16283"/>
                    <a:pt x="4667" y="17440"/>
                    <a:pt x="3935" y="18597"/>
                  </a:cubicBezTo>
                  <a:cubicBezTo>
                    <a:pt x="3203" y="19754"/>
                    <a:pt x="2105" y="20911"/>
                    <a:pt x="1372" y="21201"/>
                  </a:cubicBezTo>
                  <a:cubicBezTo>
                    <a:pt x="640" y="21490"/>
                    <a:pt x="274" y="20911"/>
                    <a:pt x="91" y="19176"/>
                  </a:cubicBezTo>
                  <a:cubicBezTo>
                    <a:pt x="-92" y="17440"/>
                    <a:pt x="-92" y="14547"/>
                    <a:pt x="1006" y="11510"/>
                  </a:cubicBezTo>
                  <a:cubicBezTo>
                    <a:pt x="2105" y="8472"/>
                    <a:pt x="4301" y="5290"/>
                    <a:pt x="6132" y="3361"/>
                  </a:cubicBezTo>
                  <a:cubicBezTo>
                    <a:pt x="7962" y="1433"/>
                    <a:pt x="9427" y="758"/>
                    <a:pt x="11257" y="372"/>
                  </a:cubicBezTo>
                  <a:cubicBezTo>
                    <a:pt x="13088" y="-14"/>
                    <a:pt x="15284" y="-110"/>
                    <a:pt x="17115" y="131"/>
                  </a:cubicBezTo>
                  <a:cubicBezTo>
                    <a:pt x="18945" y="372"/>
                    <a:pt x="20410" y="951"/>
                    <a:pt x="20959" y="2301"/>
                  </a:cubicBezTo>
                  <a:cubicBezTo>
                    <a:pt x="21508" y="3651"/>
                    <a:pt x="21142" y="5772"/>
                    <a:pt x="20227" y="7074"/>
                  </a:cubicBezTo>
                  <a:cubicBezTo>
                    <a:pt x="19311" y="8376"/>
                    <a:pt x="17847" y="8858"/>
                    <a:pt x="16016" y="9292"/>
                  </a:cubicBezTo>
                  <a:cubicBezTo>
                    <a:pt x="14186" y="9726"/>
                    <a:pt x="11989" y="10111"/>
                    <a:pt x="10342" y="10111"/>
                  </a:cubicBezTo>
                  <a:cubicBezTo>
                    <a:pt x="8694" y="10111"/>
                    <a:pt x="7596" y="9726"/>
                    <a:pt x="6498" y="9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4826556" y="94948"/>
              <a:ext cx="367389" cy="373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440" fill="norm" stroke="1" extrusionOk="0">
                  <a:moveTo>
                    <a:pt x="0" y="12152"/>
                  </a:moveTo>
                  <a:cubicBezTo>
                    <a:pt x="621" y="12031"/>
                    <a:pt x="1241" y="11909"/>
                    <a:pt x="1738" y="12274"/>
                  </a:cubicBezTo>
                  <a:cubicBezTo>
                    <a:pt x="2234" y="12638"/>
                    <a:pt x="2607" y="13487"/>
                    <a:pt x="2917" y="14883"/>
                  </a:cubicBezTo>
                  <a:cubicBezTo>
                    <a:pt x="3228" y="16278"/>
                    <a:pt x="3476" y="18220"/>
                    <a:pt x="3476" y="19494"/>
                  </a:cubicBezTo>
                  <a:cubicBezTo>
                    <a:pt x="3476" y="20768"/>
                    <a:pt x="3228" y="21375"/>
                    <a:pt x="2855" y="21435"/>
                  </a:cubicBezTo>
                  <a:cubicBezTo>
                    <a:pt x="2483" y="21496"/>
                    <a:pt x="1986" y="21011"/>
                    <a:pt x="1676" y="20100"/>
                  </a:cubicBezTo>
                  <a:cubicBezTo>
                    <a:pt x="1366" y="19190"/>
                    <a:pt x="1241" y="17856"/>
                    <a:pt x="1924" y="16339"/>
                  </a:cubicBezTo>
                  <a:cubicBezTo>
                    <a:pt x="2607" y="14822"/>
                    <a:pt x="4097" y="13123"/>
                    <a:pt x="5152" y="12274"/>
                  </a:cubicBezTo>
                  <a:cubicBezTo>
                    <a:pt x="6207" y="11424"/>
                    <a:pt x="6828" y="11424"/>
                    <a:pt x="7138" y="11727"/>
                  </a:cubicBezTo>
                  <a:cubicBezTo>
                    <a:pt x="7448" y="12031"/>
                    <a:pt x="7448" y="12638"/>
                    <a:pt x="7572" y="13244"/>
                  </a:cubicBezTo>
                  <a:cubicBezTo>
                    <a:pt x="7697" y="13851"/>
                    <a:pt x="7945" y="14458"/>
                    <a:pt x="8379" y="14761"/>
                  </a:cubicBezTo>
                  <a:cubicBezTo>
                    <a:pt x="8814" y="15065"/>
                    <a:pt x="9434" y="15065"/>
                    <a:pt x="9993" y="14822"/>
                  </a:cubicBezTo>
                  <a:cubicBezTo>
                    <a:pt x="10552" y="14579"/>
                    <a:pt x="11048" y="14094"/>
                    <a:pt x="11421" y="13548"/>
                  </a:cubicBezTo>
                  <a:cubicBezTo>
                    <a:pt x="11793" y="13002"/>
                    <a:pt x="12041" y="12395"/>
                    <a:pt x="12166" y="11788"/>
                  </a:cubicBezTo>
                  <a:cubicBezTo>
                    <a:pt x="12290" y="11181"/>
                    <a:pt x="12290" y="10575"/>
                    <a:pt x="11979" y="10271"/>
                  </a:cubicBezTo>
                  <a:cubicBezTo>
                    <a:pt x="11669" y="9968"/>
                    <a:pt x="11048" y="9968"/>
                    <a:pt x="10241" y="10696"/>
                  </a:cubicBezTo>
                  <a:cubicBezTo>
                    <a:pt x="9434" y="11424"/>
                    <a:pt x="8441" y="12880"/>
                    <a:pt x="7945" y="14336"/>
                  </a:cubicBezTo>
                  <a:cubicBezTo>
                    <a:pt x="7448" y="15793"/>
                    <a:pt x="7448" y="17249"/>
                    <a:pt x="7697" y="18280"/>
                  </a:cubicBezTo>
                  <a:cubicBezTo>
                    <a:pt x="7945" y="19312"/>
                    <a:pt x="8441" y="19918"/>
                    <a:pt x="9372" y="20283"/>
                  </a:cubicBezTo>
                  <a:cubicBezTo>
                    <a:pt x="10303" y="20647"/>
                    <a:pt x="11669" y="20768"/>
                    <a:pt x="13159" y="20283"/>
                  </a:cubicBezTo>
                  <a:cubicBezTo>
                    <a:pt x="14648" y="19797"/>
                    <a:pt x="16262" y="18705"/>
                    <a:pt x="17317" y="17309"/>
                  </a:cubicBezTo>
                  <a:cubicBezTo>
                    <a:pt x="18372" y="15914"/>
                    <a:pt x="18869" y="14215"/>
                    <a:pt x="19055" y="13062"/>
                  </a:cubicBezTo>
                  <a:cubicBezTo>
                    <a:pt x="19241" y="11909"/>
                    <a:pt x="19117" y="11303"/>
                    <a:pt x="18683" y="11060"/>
                  </a:cubicBezTo>
                  <a:cubicBezTo>
                    <a:pt x="18248" y="10817"/>
                    <a:pt x="17503" y="10939"/>
                    <a:pt x="16634" y="11970"/>
                  </a:cubicBezTo>
                  <a:cubicBezTo>
                    <a:pt x="15766" y="13002"/>
                    <a:pt x="14772" y="14943"/>
                    <a:pt x="14276" y="16217"/>
                  </a:cubicBezTo>
                  <a:cubicBezTo>
                    <a:pt x="13779" y="17492"/>
                    <a:pt x="13779" y="18098"/>
                    <a:pt x="13841" y="18705"/>
                  </a:cubicBezTo>
                  <a:cubicBezTo>
                    <a:pt x="13903" y="19312"/>
                    <a:pt x="14028" y="19918"/>
                    <a:pt x="14462" y="20161"/>
                  </a:cubicBezTo>
                  <a:cubicBezTo>
                    <a:pt x="14897" y="20404"/>
                    <a:pt x="15641" y="20283"/>
                    <a:pt x="16697" y="18826"/>
                  </a:cubicBezTo>
                  <a:cubicBezTo>
                    <a:pt x="17752" y="17370"/>
                    <a:pt x="19117" y="14579"/>
                    <a:pt x="19986" y="11485"/>
                  </a:cubicBezTo>
                  <a:cubicBezTo>
                    <a:pt x="20855" y="8390"/>
                    <a:pt x="21228" y="4993"/>
                    <a:pt x="21414" y="2930"/>
                  </a:cubicBezTo>
                  <a:cubicBezTo>
                    <a:pt x="21600" y="867"/>
                    <a:pt x="21600" y="139"/>
                    <a:pt x="21352" y="17"/>
                  </a:cubicBezTo>
                  <a:cubicBezTo>
                    <a:pt x="21103" y="-104"/>
                    <a:pt x="20607" y="381"/>
                    <a:pt x="20110" y="2505"/>
                  </a:cubicBezTo>
                  <a:cubicBezTo>
                    <a:pt x="19614" y="4629"/>
                    <a:pt x="19117" y="8390"/>
                    <a:pt x="18993" y="11485"/>
                  </a:cubicBezTo>
                  <a:cubicBezTo>
                    <a:pt x="18869" y="14579"/>
                    <a:pt x="19117" y="17006"/>
                    <a:pt x="19366" y="19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5232956" y="211666"/>
              <a:ext cx="44451" cy="167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765"/>
                  </a:moveTo>
                  <a:cubicBezTo>
                    <a:pt x="0" y="16132"/>
                    <a:pt x="0" y="17499"/>
                    <a:pt x="514" y="18866"/>
                  </a:cubicBezTo>
                  <a:cubicBezTo>
                    <a:pt x="1029" y="20233"/>
                    <a:pt x="2057" y="21600"/>
                    <a:pt x="3600" y="21600"/>
                  </a:cubicBezTo>
                  <a:cubicBezTo>
                    <a:pt x="5143" y="21600"/>
                    <a:pt x="7200" y="20233"/>
                    <a:pt x="10286" y="16405"/>
                  </a:cubicBezTo>
                  <a:cubicBezTo>
                    <a:pt x="13371" y="12577"/>
                    <a:pt x="17486" y="628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5301925" y="242601"/>
              <a:ext cx="96132" cy="153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2" h="20854" fill="norm" stroke="1" extrusionOk="0">
                  <a:moveTo>
                    <a:pt x="20872" y="6159"/>
                  </a:moveTo>
                  <a:cubicBezTo>
                    <a:pt x="20872" y="4143"/>
                    <a:pt x="20872" y="2127"/>
                    <a:pt x="19263" y="975"/>
                  </a:cubicBezTo>
                  <a:cubicBezTo>
                    <a:pt x="17655" y="-177"/>
                    <a:pt x="14438" y="-465"/>
                    <a:pt x="10991" y="975"/>
                  </a:cubicBezTo>
                  <a:cubicBezTo>
                    <a:pt x="7544" y="2415"/>
                    <a:pt x="3868" y="5583"/>
                    <a:pt x="1800" y="8607"/>
                  </a:cubicBezTo>
                  <a:cubicBezTo>
                    <a:pt x="-268" y="11631"/>
                    <a:pt x="-728" y="14511"/>
                    <a:pt x="1340" y="16671"/>
                  </a:cubicBezTo>
                  <a:cubicBezTo>
                    <a:pt x="3408" y="18831"/>
                    <a:pt x="8004" y="20271"/>
                    <a:pt x="11681" y="20703"/>
                  </a:cubicBezTo>
                  <a:cubicBezTo>
                    <a:pt x="15357" y="21135"/>
                    <a:pt x="18115" y="20559"/>
                    <a:pt x="20872" y="199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5487855" y="33866"/>
              <a:ext cx="113402" cy="402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489" fill="norm" stroke="1" extrusionOk="0">
                  <a:moveTo>
                    <a:pt x="21430" y="0"/>
                  </a:moveTo>
                  <a:cubicBezTo>
                    <a:pt x="17030" y="1470"/>
                    <a:pt x="12630" y="2940"/>
                    <a:pt x="9430" y="5089"/>
                  </a:cubicBezTo>
                  <a:cubicBezTo>
                    <a:pt x="6230" y="7238"/>
                    <a:pt x="4230" y="10065"/>
                    <a:pt x="2830" y="12553"/>
                  </a:cubicBezTo>
                  <a:cubicBezTo>
                    <a:pt x="1430" y="15041"/>
                    <a:pt x="630" y="17190"/>
                    <a:pt x="230" y="18603"/>
                  </a:cubicBezTo>
                  <a:cubicBezTo>
                    <a:pt x="-170" y="20017"/>
                    <a:pt x="-170" y="20695"/>
                    <a:pt x="1230" y="21091"/>
                  </a:cubicBezTo>
                  <a:cubicBezTo>
                    <a:pt x="2630" y="21487"/>
                    <a:pt x="5430" y="21600"/>
                    <a:pt x="7630" y="21374"/>
                  </a:cubicBezTo>
                  <a:cubicBezTo>
                    <a:pt x="9830" y="21148"/>
                    <a:pt x="11430" y="20582"/>
                    <a:pt x="13030" y="20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5452129" y="218016"/>
              <a:ext cx="244378" cy="3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600" fill="norm" stroke="1" extrusionOk="0">
                  <a:moveTo>
                    <a:pt x="1365" y="19059"/>
                  </a:moveTo>
                  <a:cubicBezTo>
                    <a:pt x="449" y="20329"/>
                    <a:pt x="-466" y="21600"/>
                    <a:pt x="266" y="21600"/>
                  </a:cubicBezTo>
                  <a:cubicBezTo>
                    <a:pt x="998" y="21600"/>
                    <a:pt x="3378" y="20329"/>
                    <a:pt x="7131" y="16518"/>
                  </a:cubicBezTo>
                  <a:cubicBezTo>
                    <a:pt x="10883" y="12706"/>
                    <a:pt x="16009" y="6353"/>
                    <a:pt x="211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5713751" y="52916"/>
              <a:ext cx="185956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600" fill="norm" stroke="1" extrusionOk="0">
                  <a:moveTo>
                    <a:pt x="21322" y="0"/>
                  </a:moveTo>
                  <a:cubicBezTo>
                    <a:pt x="19380" y="1029"/>
                    <a:pt x="17439" y="2057"/>
                    <a:pt x="15012" y="4021"/>
                  </a:cubicBezTo>
                  <a:cubicBezTo>
                    <a:pt x="12585" y="5984"/>
                    <a:pt x="9673" y="8883"/>
                    <a:pt x="7003" y="11735"/>
                  </a:cubicBezTo>
                  <a:cubicBezTo>
                    <a:pt x="4333" y="14587"/>
                    <a:pt x="1906" y="17392"/>
                    <a:pt x="814" y="19029"/>
                  </a:cubicBezTo>
                  <a:cubicBezTo>
                    <a:pt x="-278" y="20665"/>
                    <a:pt x="-35" y="21132"/>
                    <a:pt x="2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5826417" y="279786"/>
              <a:ext cx="98690" cy="160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3" h="21268" fill="norm" stroke="1" extrusionOk="0">
                  <a:moveTo>
                    <a:pt x="4684" y="11169"/>
                  </a:moveTo>
                  <a:cubicBezTo>
                    <a:pt x="7329" y="8925"/>
                    <a:pt x="9973" y="6681"/>
                    <a:pt x="11737" y="4717"/>
                  </a:cubicBezTo>
                  <a:cubicBezTo>
                    <a:pt x="13500" y="2754"/>
                    <a:pt x="14382" y="1071"/>
                    <a:pt x="13500" y="369"/>
                  </a:cubicBezTo>
                  <a:cubicBezTo>
                    <a:pt x="12618" y="-332"/>
                    <a:pt x="9973" y="-51"/>
                    <a:pt x="7549" y="1351"/>
                  </a:cubicBezTo>
                  <a:cubicBezTo>
                    <a:pt x="5124" y="2754"/>
                    <a:pt x="2920" y="5278"/>
                    <a:pt x="1377" y="8645"/>
                  </a:cubicBezTo>
                  <a:cubicBezTo>
                    <a:pt x="-165" y="12011"/>
                    <a:pt x="-1047" y="16219"/>
                    <a:pt x="2259" y="18463"/>
                  </a:cubicBezTo>
                  <a:cubicBezTo>
                    <a:pt x="5565" y="20707"/>
                    <a:pt x="13059" y="20987"/>
                    <a:pt x="20553" y="21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5988056" y="280293"/>
              <a:ext cx="89451" cy="164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017" fill="norm" stroke="1" extrusionOk="0">
                  <a:moveTo>
                    <a:pt x="21228" y="966"/>
                  </a:moveTo>
                  <a:cubicBezTo>
                    <a:pt x="15702" y="426"/>
                    <a:pt x="10177" y="-114"/>
                    <a:pt x="6409" y="21"/>
                  </a:cubicBezTo>
                  <a:cubicBezTo>
                    <a:pt x="2642" y="156"/>
                    <a:pt x="633" y="966"/>
                    <a:pt x="130" y="2721"/>
                  </a:cubicBezTo>
                  <a:cubicBezTo>
                    <a:pt x="-372" y="4476"/>
                    <a:pt x="633" y="7176"/>
                    <a:pt x="2140" y="9201"/>
                  </a:cubicBezTo>
                  <a:cubicBezTo>
                    <a:pt x="3647" y="11226"/>
                    <a:pt x="5656" y="12576"/>
                    <a:pt x="7163" y="14331"/>
                  </a:cubicBezTo>
                  <a:cubicBezTo>
                    <a:pt x="8670" y="16086"/>
                    <a:pt x="9675" y="18246"/>
                    <a:pt x="8670" y="19596"/>
                  </a:cubicBezTo>
                  <a:cubicBezTo>
                    <a:pt x="7665" y="20946"/>
                    <a:pt x="4651" y="21486"/>
                    <a:pt x="3144" y="20541"/>
                  </a:cubicBezTo>
                  <a:cubicBezTo>
                    <a:pt x="1637" y="19596"/>
                    <a:pt x="1637" y="17166"/>
                    <a:pt x="1637" y="14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6162971" y="78316"/>
              <a:ext cx="60586" cy="351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76" fill="norm" stroke="1" extrusionOk="0">
                  <a:moveTo>
                    <a:pt x="21319" y="0"/>
                  </a:moveTo>
                  <a:cubicBezTo>
                    <a:pt x="15360" y="3880"/>
                    <a:pt x="9402" y="7760"/>
                    <a:pt x="5678" y="10994"/>
                  </a:cubicBezTo>
                  <a:cubicBezTo>
                    <a:pt x="1953" y="14228"/>
                    <a:pt x="464" y="16814"/>
                    <a:pt x="91" y="18431"/>
                  </a:cubicBezTo>
                  <a:cubicBezTo>
                    <a:pt x="-281" y="20048"/>
                    <a:pt x="464" y="20695"/>
                    <a:pt x="2698" y="21083"/>
                  </a:cubicBezTo>
                  <a:cubicBezTo>
                    <a:pt x="4933" y="21471"/>
                    <a:pt x="8657" y="21600"/>
                    <a:pt x="11264" y="21341"/>
                  </a:cubicBezTo>
                  <a:cubicBezTo>
                    <a:pt x="13871" y="21083"/>
                    <a:pt x="15360" y="20436"/>
                    <a:pt x="16105" y="19725"/>
                  </a:cubicBezTo>
                  <a:cubicBezTo>
                    <a:pt x="16850" y="19013"/>
                    <a:pt x="16850" y="18237"/>
                    <a:pt x="16850" y="17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6109757" y="198966"/>
              <a:ext cx="170950" cy="203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405" fill="norm" stroke="1" extrusionOk="0">
                  <a:moveTo>
                    <a:pt x="9420" y="12693"/>
                  </a:moveTo>
                  <a:cubicBezTo>
                    <a:pt x="7840" y="12247"/>
                    <a:pt x="6259" y="11802"/>
                    <a:pt x="4415" y="11579"/>
                  </a:cubicBezTo>
                  <a:cubicBezTo>
                    <a:pt x="2572" y="11357"/>
                    <a:pt x="464" y="11357"/>
                    <a:pt x="69" y="11468"/>
                  </a:cubicBezTo>
                  <a:cubicBezTo>
                    <a:pt x="-326" y="11579"/>
                    <a:pt x="991" y="11802"/>
                    <a:pt x="3362" y="11802"/>
                  </a:cubicBezTo>
                  <a:cubicBezTo>
                    <a:pt x="5733" y="11802"/>
                    <a:pt x="9157" y="11579"/>
                    <a:pt x="12054" y="12025"/>
                  </a:cubicBezTo>
                  <a:cubicBezTo>
                    <a:pt x="14952" y="12470"/>
                    <a:pt x="17323" y="13584"/>
                    <a:pt x="18508" y="14697"/>
                  </a:cubicBezTo>
                  <a:cubicBezTo>
                    <a:pt x="19694" y="15810"/>
                    <a:pt x="19694" y="16924"/>
                    <a:pt x="19430" y="18260"/>
                  </a:cubicBezTo>
                  <a:cubicBezTo>
                    <a:pt x="19167" y="19596"/>
                    <a:pt x="18640" y="21155"/>
                    <a:pt x="18376" y="21377"/>
                  </a:cubicBezTo>
                  <a:cubicBezTo>
                    <a:pt x="18113" y="21600"/>
                    <a:pt x="18113" y="20487"/>
                    <a:pt x="18245" y="17480"/>
                  </a:cubicBezTo>
                  <a:cubicBezTo>
                    <a:pt x="18376" y="14474"/>
                    <a:pt x="18640" y="9575"/>
                    <a:pt x="19167" y="6346"/>
                  </a:cubicBezTo>
                  <a:cubicBezTo>
                    <a:pt x="19694" y="3118"/>
                    <a:pt x="20484" y="1559"/>
                    <a:pt x="2127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6329135" y="0"/>
              <a:ext cx="453222" cy="398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507" fill="norm" stroke="1" extrusionOk="0">
                  <a:moveTo>
                    <a:pt x="113" y="13486"/>
                  </a:moveTo>
                  <a:cubicBezTo>
                    <a:pt x="314" y="15200"/>
                    <a:pt x="515" y="16914"/>
                    <a:pt x="515" y="18171"/>
                  </a:cubicBezTo>
                  <a:cubicBezTo>
                    <a:pt x="515" y="19429"/>
                    <a:pt x="314" y="20229"/>
                    <a:pt x="163" y="20343"/>
                  </a:cubicBezTo>
                  <a:cubicBezTo>
                    <a:pt x="12" y="20457"/>
                    <a:pt x="-88" y="19886"/>
                    <a:pt x="113" y="19029"/>
                  </a:cubicBezTo>
                  <a:cubicBezTo>
                    <a:pt x="314" y="18171"/>
                    <a:pt x="816" y="17029"/>
                    <a:pt x="1218" y="16229"/>
                  </a:cubicBezTo>
                  <a:cubicBezTo>
                    <a:pt x="1620" y="15429"/>
                    <a:pt x="1921" y="14971"/>
                    <a:pt x="2223" y="14971"/>
                  </a:cubicBezTo>
                  <a:cubicBezTo>
                    <a:pt x="2524" y="14971"/>
                    <a:pt x="2825" y="15429"/>
                    <a:pt x="2976" y="15943"/>
                  </a:cubicBezTo>
                  <a:cubicBezTo>
                    <a:pt x="3127" y="16457"/>
                    <a:pt x="3127" y="17029"/>
                    <a:pt x="2976" y="17771"/>
                  </a:cubicBezTo>
                  <a:cubicBezTo>
                    <a:pt x="2825" y="18514"/>
                    <a:pt x="2524" y="19429"/>
                    <a:pt x="2474" y="19600"/>
                  </a:cubicBezTo>
                  <a:cubicBezTo>
                    <a:pt x="2424" y="19771"/>
                    <a:pt x="2625" y="19200"/>
                    <a:pt x="2926" y="18514"/>
                  </a:cubicBezTo>
                  <a:cubicBezTo>
                    <a:pt x="3227" y="17829"/>
                    <a:pt x="3629" y="17029"/>
                    <a:pt x="3981" y="16343"/>
                  </a:cubicBezTo>
                  <a:cubicBezTo>
                    <a:pt x="4332" y="15657"/>
                    <a:pt x="4634" y="15086"/>
                    <a:pt x="4935" y="15029"/>
                  </a:cubicBezTo>
                  <a:cubicBezTo>
                    <a:pt x="5237" y="14971"/>
                    <a:pt x="5538" y="15429"/>
                    <a:pt x="5689" y="16057"/>
                  </a:cubicBezTo>
                  <a:cubicBezTo>
                    <a:pt x="5839" y="16686"/>
                    <a:pt x="5839" y="17486"/>
                    <a:pt x="6040" y="18400"/>
                  </a:cubicBezTo>
                  <a:cubicBezTo>
                    <a:pt x="6241" y="19314"/>
                    <a:pt x="6643" y="20343"/>
                    <a:pt x="7095" y="20800"/>
                  </a:cubicBezTo>
                  <a:cubicBezTo>
                    <a:pt x="7547" y="21257"/>
                    <a:pt x="8050" y="21143"/>
                    <a:pt x="8803" y="20229"/>
                  </a:cubicBezTo>
                  <a:cubicBezTo>
                    <a:pt x="9557" y="19314"/>
                    <a:pt x="10561" y="17600"/>
                    <a:pt x="11064" y="16457"/>
                  </a:cubicBezTo>
                  <a:cubicBezTo>
                    <a:pt x="11566" y="15314"/>
                    <a:pt x="11566" y="14743"/>
                    <a:pt x="11315" y="14514"/>
                  </a:cubicBezTo>
                  <a:cubicBezTo>
                    <a:pt x="11064" y="14286"/>
                    <a:pt x="10561" y="14400"/>
                    <a:pt x="9908" y="15314"/>
                  </a:cubicBezTo>
                  <a:cubicBezTo>
                    <a:pt x="9255" y="16229"/>
                    <a:pt x="8452" y="17943"/>
                    <a:pt x="7999" y="19086"/>
                  </a:cubicBezTo>
                  <a:cubicBezTo>
                    <a:pt x="7547" y="20229"/>
                    <a:pt x="7447" y="20800"/>
                    <a:pt x="7648" y="21143"/>
                  </a:cubicBezTo>
                  <a:cubicBezTo>
                    <a:pt x="7849" y="21486"/>
                    <a:pt x="8351" y="21600"/>
                    <a:pt x="8803" y="21429"/>
                  </a:cubicBezTo>
                  <a:cubicBezTo>
                    <a:pt x="9255" y="21257"/>
                    <a:pt x="9657" y="20800"/>
                    <a:pt x="10009" y="20286"/>
                  </a:cubicBezTo>
                  <a:cubicBezTo>
                    <a:pt x="10360" y="19771"/>
                    <a:pt x="10662" y="19200"/>
                    <a:pt x="10963" y="19143"/>
                  </a:cubicBezTo>
                  <a:cubicBezTo>
                    <a:pt x="11265" y="19086"/>
                    <a:pt x="11566" y="19543"/>
                    <a:pt x="11968" y="19657"/>
                  </a:cubicBezTo>
                  <a:cubicBezTo>
                    <a:pt x="12370" y="19771"/>
                    <a:pt x="12872" y="19543"/>
                    <a:pt x="13726" y="18229"/>
                  </a:cubicBezTo>
                  <a:cubicBezTo>
                    <a:pt x="14580" y="16914"/>
                    <a:pt x="15785" y="14514"/>
                    <a:pt x="16991" y="11486"/>
                  </a:cubicBezTo>
                  <a:cubicBezTo>
                    <a:pt x="18197" y="8457"/>
                    <a:pt x="19402" y="4800"/>
                    <a:pt x="20105" y="2686"/>
                  </a:cubicBezTo>
                  <a:cubicBezTo>
                    <a:pt x="20809" y="571"/>
                    <a:pt x="21010" y="0"/>
                    <a:pt x="20909" y="0"/>
                  </a:cubicBezTo>
                  <a:cubicBezTo>
                    <a:pt x="20809" y="0"/>
                    <a:pt x="20407" y="571"/>
                    <a:pt x="19603" y="2857"/>
                  </a:cubicBezTo>
                  <a:cubicBezTo>
                    <a:pt x="18799" y="5143"/>
                    <a:pt x="17594" y="9143"/>
                    <a:pt x="16891" y="12229"/>
                  </a:cubicBezTo>
                  <a:cubicBezTo>
                    <a:pt x="16187" y="15314"/>
                    <a:pt x="15986" y="17486"/>
                    <a:pt x="16037" y="18800"/>
                  </a:cubicBezTo>
                  <a:cubicBezTo>
                    <a:pt x="16087" y="20114"/>
                    <a:pt x="16388" y="20571"/>
                    <a:pt x="16589" y="20457"/>
                  </a:cubicBezTo>
                  <a:cubicBezTo>
                    <a:pt x="16790" y="20343"/>
                    <a:pt x="16891" y="19657"/>
                    <a:pt x="16840" y="18343"/>
                  </a:cubicBezTo>
                  <a:cubicBezTo>
                    <a:pt x="16790" y="17029"/>
                    <a:pt x="16589" y="15086"/>
                    <a:pt x="16238" y="13886"/>
                  </a:cubicBezTo>
                  <a:cubicBezTo>
                    <a:pt x="15886" y="12686"/>
                    <a:pt x="15384" y="12229"/>
                    <a:pt x="15233" y="12286"/>
                  </a:cubicBezTo>
                  <a:cubicBezTo>
                    <a:pt x="15082" y="12343"/>
                    <a:pt x="15283" y="12914"/>
                    <a:pt x="15585" y="13371"/>
                  </a:cubicBezTo>
                  <a:cubicBezTo>
                    <a:pt x="15886" y="13829"/>
                    <a:pt x="16288" y="14171"/>
                    <a:pt x="16740" y="14800"/>
                  </a:cubicBezTo>
                  <a:cubicBezTo>
                    <a:pt x="17192" y="15429"/>
                    <a:pt x="17694" y="16343"/>
                    <a:pt x="17945" y="17314"/>
                  </a:cubicBezTo>
                  <a:cubicBezTo>
                    <a:pt x="18197" y="18286"/>
                    <a:pt x="18197" y="19314"/>
                    <a:pt x="18347" y="19429"/>
                  </a:cubicBezTo>
                  <a:cubicBezTo>
                    <a:pt x="18498" y="19543"/>
                    <a:pt x="18799" y="18743"/>
                    <a:pt x="19352" y="17486"/>
                  </a:cubicBezTo>
                  <a:cubicBezTo>
                    <a:pt x="19905" y="16229"/>
                    <a:pt x="20708" y="14514"/>
                    <a:pt x="21512" y="12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6722808" y="198356"/>
              <a:ext cx="186549" cy="177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0791" fill="norm" stroke="1" extrusionOk="0">
                  <a:moveTo>
                    <a:pt x="8192" y="5285"/>
                  </a:moveTo>
                  <a:cubicBezTo>
                    <a:pt x="8432" y="6527"/>
                    <a:pt x="8672" y="7768"/>
                    <a:pt x="9512" y="8265"/>
                  </a:cubicBezTo>
                  <a:cubicBezTo>
                    <a:pt x="10352" y="8761"/>
                    <a:pt x="11792" y="8513"/>
                    <a:pt x="12992" y="7644"/>
                  </a:cubicBezTo>
                  <a:cubicBezTo>
                    <a:pt x="14192" y="6775"/>
                    <a:pt x="15152" y="5285"/>
                    <a:pt x="15632" y="3920"/>
                  </a:cubicBezTo>
                  <a:cubicBezTo>
                    <a:pt x="16112" y="2554"/>
                    <a:pt x="16112" y="1313"/>
                    <a:pt x="15272" y="568"/>
                  </a:cubicBezTo>
                  <a:cubicBezTo>
                    <a:pt x="14432" y="-177"/>
                    <a:pt x="12752" y="-425"/>
                    <a:pt x="10232" y="1313"/>
                  </a:cubicBezTo>
                  <a:cubicBezTo>
                    <a:pt x="7712" y="3051"/>
                    <a:pt x="4352" y="6775"/>
                    <a:pt x="2312" y="9506"/>
                  </a:cubicBezTo>
                  <a:cubicBezTo>
                    <a:pt x="272" y="12237"/>
                    <a:pt x="-448" y="13975"/>
                    <a:pt x="272" y="15961"/>
                  </a:cubicBezTo>
                  <a:cubicBezTo>
                    <a:pt x="992" y="17947"/>
                    <a:pt x="3152" y="20182"/>
                    <a:pt x="6872" y="20678"/>
                  </a:cubicBezTo>
                  <a:cubicBezTo>
                    <a:pt x="10592" y="21175"/>
                    <a:pt x="15872" y="19934"/>
                    <a:pt x="21152" y="186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6560106" y="186266"/>
              <a:ext cx="2159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24" y="16200"/>
                    <a:pt x="8047" y="10800"/>
                    <a:pt x="11647" y="7200"/>
                  </a:cubicBezTo>
                  <a:cubicBezTo>
                    <a:pt x="15247" y="3600"/>
                    <a:pt x="18424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7644157" y="218016"/>
              <a:ext cx="150797" cy="545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1563" fill="norm" stroke="1" extrusionOk="0">
                  <a:moveTo>
                    <a:pt x="5578" y="0"/>
                  </a:moveTo>
                  <a:cubicBezTo>
                    <a:pt x="3507" y="2260"/>
                    <a:pt x="1435" y="4521"/>
                    <a:pt x="548" y="6112"/>
                  </a:cubicBezTo>
                  <a:cubicBezTo>
                    <a:pt x="-340" y="7702"/>
                    <a:pt x="-44" y="8623"/>
                    <a:pt x="696" y="9209"/>
                  </a:cubicBezTo>
                  <a:cubicBezTo>
                    <a:pt x="1435" y="9795"/>
                    <a:pt x="2619" y="10047"/>
                    <a:pt x="3950" y="9963"/>
                  </a:cubicBezTo>
                  <a:cubicBezTo>
                    <a:pt x="5282" y="9879"/>
                    <a:pt x="6761" y="9460"/>
                    <a:pt x="9128" y="8247"/>
                  </a:cubicBezTo>
                  <a:cubicBezTo>
                    <a:pt x="11496" y="7033"/>
                    <a:pt x="14750" y="5023"/>
                    <a:pt x="16822" y="3767"/>
                  </a:cubicBezTo>
                  <a:cubicBezTo>
                    <a:pt x="18893" y="2512"/>
                    <a:pt x="19781" y="2009"/>
                    <a:pt x="20372" y="2009"/>
                  </a:cubicBezTo>
                  <a:cubicBezTo>
                    <a:pt x="20964" y="2009"/>
                    <a:pt x="21260" y="2512"/>
                    <a:pt x="20964" y="3935"/>
                  </a:cubicBezTo>
                  <a:cubicBezTo>
                    <a:pt x="20668" y="5358"/>
                    <a:pt x="19781" y="7702"/>
                    <a:pt x="19189" y="10298"/>
                  </a:cubicBezTo>
                  <a:cubicBezTo>
                    <a:pt x="18597" y="12893"/>
                    <a:pt x="18301" y="15740"/>
                    <a:pt x="17709" y="17581"/>
                  </a:cubicBezTo>
                  <a:cubicBezTo>
                    <a:pt x="17118" y="19423"/>
                    <a:pt x="16230" y="20260"/>
                    <a:pt x="15194" y="20805"/>
                  </a:cubicBezTo>
                  <a:cubicBezTo>
                    <a:pt x="14159" y="21349"/>
                    <a:pt x="12975" y="21600"/>
                    <a:pt x="11792" y="21558"/>
                  </a:cubicBezTo>
                  <a:cubicBezTo>
                    <a:pt x="10608" y="21516"/>
                    <a:pt x="9424" y="21181"/>
                    <a:pt x="8537" y="20344"/>
                  </a:cubicBezTo>
                  <a:cubicBezTo>
                    <a:pt x="7649" y="19507"/>
                    <a:pt x="7057" y="18167"/>
                    <a:pt x="7353" y="17372"/>
                  </a:cubicBezTo>
                  <a:cubicBezTo>
                    <a:pt x="7649" y="16577"/>
                    <a:pt x="8833" y="16326"/>
                    <a:pt x="10016" y="160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7919732" y="433916"/>
              <a:ext cx="43725" cy="157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369" fill="norm" stroke="1" extrusionOk="0">
                  <a:moveTo>
                    <a:pt x="11990" y="0"/>
                  </a:moveTo>
                  <a:cubicBezTo>
                    <a:pt x="7876" y="4320"/>
                    <a:pt x="3761" y="8640"/>
                    <a:pt x="1704" y="11664"/>
                  </a:cubicBezTo>
                  <a:cubicBezTo>
                    <a:pt x="-353" y="14688"/>
                    <a:pt x="-353" y="16416"/>
                    <a:pt x="676" y="18000"/>
                  </a:cubicBezTo>
                  <a:cubicBezTo>
                    <a:pt x="1704" y="19584"/>
                    <a:pt x="3761" y="21024"/>
                    <a:pt x="7361" y="21312"/>
                  </a:cubicBezTo>
                  <a:cubicBezTo>
                    <a:pt x="10961" y="21600"/>
                    <a:pt x="16104" y="20736"/>
                    <a:pt x="18676" y="20160"/>
                  </a:cubicBezTo>
                  <a:cubicBezTo>
                    <a:pt x="21247" y="19584"/>
                    <a:pt x="21247" y="19296"/>
                    <a:pt x="21247" y="19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7890072" y="503766"/>
              <a:ext cx="124185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5" h="21600" fill="norm" stroke="1" extrusionOk="0">
                  <a:moveTo>
                    <a:pt x="2716" y="21600"/>
                  </a:moveTo>
                  <a:cubicBezTo>
                    <a:pt x="945" y="21600"/>
                    <a:pt x="-825" y="21600"/>
                    <a:pt x="414" y="19200"/>
                  </a:cubicBezTo>
                  <a:cubicBezTo>
                    <a:pt x="1654" y="16800"/>
                    <a:pt x="5903" y="12000"/>
                    <a:pt x="9798" y="8400"/>
                  </a:cubicBezTo>
                  <a:cubicBezTo>
                    <a:pt x="13693" y="4800"/>
                    <a:pt x="17234" y="2400"/>
                    <a:pt x="2077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8046006" y="510116"/>
              <a:ext cx="69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8081429" y="459316"/>
              <a:ext cx="21728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5700"/>
                    <a:pt x="4448" y="11400"/>
                    <a:pt x="1502" y="15000"/>
                  </a:cubicBezTo>
                  <a:cubicBezTo>
                    <a:pt x="-1443" y="18600"/>
                    <a:pt x="521" y="20100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8185706" y="478366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8395256" y="106137"/>
              <a:ext cx="125355" cy="315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435" fill="norm" stroke="1" extrusionOk="0">
                  <a:moveTo>
                    <a:pt x="0" y="4155"/>
                  </a:moveTo>
                  <a:cubicBezTo>
                    <a:pt x="0" y="3435"/>
                    <a:pt x="0" y="2715"/>
                    <a:pt x="1593" y="1923"/>
                  </a:cubicBezTo>
                  <a:cubicBezTo>
                    <a:pt x="3187" y="1131"/>
                    <a:pt x="6374" y="267"/>
                    <a:pt x="9738" y="51"/>
                  </a:cubicBezTo>
                  <a:cubicBezTo>
                    <a:pt x="13102" y="-165"/>
                    <a:pt x="16643" y="267"/>
                    <a:pt x="18767" y="1995"/>
                  </a:cubicBezTo>
                  <a:cubicBezTo>
                    <a:pt x="20892" y="3723"/>
                    <a:pt x="21600" y="6747"/>
                    <a:pt x="20361" y="8979"/>
                  </a:cubicBezTo>
                  <a:cubicBezTo>
                    <a:pt x="19121" y="11211"/>
                    <a:pt x="15934" y="12651"/>
                    <a:pt x="13987" y="13731"/>
                  </a:cubicBezTo>
                  <a:cubicBezTo>
                    <a:pt x="12039" y="14811"/>
                    <a:pt x="11331" y="15531"/>
                    <a:pt x="11508" y="16755"/>
                  </a:cubicBezTo>
                  <a:cubicBezTo>
                    <a:pt x="11685" y="17979"/>
                    <a:pt x="12748" y="19707"/>
                    <a:pt x="13810" y="2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8458756" y="592666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283719" y="1678516"/>
              <a:ext cx="183852" cy="742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538" fill="norm" stroke="1" extrusionOk="0">
                  <a:moveTo>
                    <a:pt x="2509" y="0"/>
                  </a:moveTo>
                  <a:cubicBezTo>
                    <a:pt x="1527" y="1718"/>
                    <a:pt x="545" y="3436"/>
                    <a:pt x="177" y="4602"/>
                  </a:cubicBezTo>
                  <a:cubicBezTo>
                    <a:pt x="-191" y="5768"/>
                    <a:pt x="54" y="6382"/>
                    <a:pt x="545" y="6811"/>
                  </a:cubicBezTo>
                  <a:cubicBezTo>
                    <a:pt x="1036" y="7241"/>
                    <a:pt x="1773" y="7486"/>
                    <a:pt x="2877" y="7640"/>
                  </a:cubicBezTo>
                  <a:cubicBezTo>
                    <a:pt x="3982" y="7793"/>
                    <a:pt x="5454" y="7855"/>
                    <a:pt x="6682" y="7762"/>
                  </a:cubicBezTo>
                  <a:cubicBezTo>
                    <a:pt x="7909" y="7670"/>
                    <a:pt x="8891" y="7425"/>
                    <a:pt x="10977" y="6443"/>
                  </a:cubicBezTo>
                  <a:cubicBezTo>
                    <a:pt x="13064" y="5461"/>
                    <a:pt x="16254" y="3743"/>
                    <a:pt x="18218" y="2516"/>
                  </a:cubicBezTo>
                  <a:cubicBezTo>
                    <a:pt x="20182" y="1289"/>
                    <a:pt x="20918" y="552"/>
                    <a:pt x="21164" y="399"/>
                  </a:cubicBezTo>
                  <a:cubicBezTo>
                    <a:pt x="21409" y="245"/>
                    <a:pt x="21164" y="675"/>
                    <a:pt x="21041" y="2025"/>
                  </a:cubicBezTo>
                  <a:cubicBezTo>
                    <a:pt x="20918" y="3375"/>
                    <a:pt x="20918" y="5645"/>
                    <a:pt x="21041" y="7916"/>
                  </a:cubicBezTo>
                  <a:cubicBezTo>
                    <a:pt x="21164" y="10186"/>
                    <a:pt x="21409" y="12457"/>
                    <a:pt x="21286" y="14451"/>
                  </a:cubicBezTo>
                  <a:cubicBezTo>
                    <a:pt x="21164" y="16445"/>
                    <a:pt x="20673" y="18164"/>
                    <a:pt x="19691" y="19268"/>
                  </a:cubicBezTo>
                  <a:cubicBezTo>
                    <a:pt x="18709" y="20373"/>
                    <a:pt x="17236" y="20864"/>
                    <a:pt x="15886" y="21170"/>
                  </a:cubicBezTo>
                  <a:cubicBezTo>
                    <a:pt x="14536" y="21477"/>
                    <a:pt x="13309" y="21600"/>
                    <a:pt x="11714" y="21508"/>
                  </a:cubicBezTo>
                  <a:cubicBezTo>
                    <a:pt x="10118" y="21416"/>
                    <a:pt x="8154" y="21109"/>
                    <a:pt x="7050" y="20311"/>
                  </a:cubicBezTo>
                  <a:cubicBezTo>
                    <a:pt x="5945" y="19514"/>
                    <a:pt x="5700" y="18225"/>
                    <a:pt x="5454" y="169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351259" y="1365629"/>
              <a:ext cx="138248" cy="203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0999" fill="norm" stroke="1" extrusionOk="0">
                  <a:moveTo>
                    <a:pt x="6648" y="9998"/>
                  </a:moveTo>
                  <a:cubicBezTo>
                    <a:pt x="5666" y="12179"/>
                    <a:pt x="4684" y="14361"/>
                    <a:pt x="3539" y="16434"/>
                  </a:cubicBezTo>
                  <a:cubicBezTo>
                    <a:pt x="2393" y="18507"/>
                    <a:pt x="1084" y="20470"/>
                    <a:pt x="430" y="20907"/>
                  </a:cubicBezTo>
                  <a:cubicBezTo>
                    <a:pt x="-225" y="21343"/>
                    <a:pt x="-225" y="20252"/>
                    <a:pt x="1084" y="17307"/>
                  </a:cubicBezTo>
                  <a:cubicBezTo>
                    <a:pt x="2393" y="14361"/>
                    <a:pt x="5011" y="9561"/>
                    <a:pt x="6811" y="6616"/>
                  </a:cubicBezTo>
                  <a:cubicBezTo>
                    <a:pt x="8611" y="3670"/>
                    <a:pt x="9593" y="2579"/>
                    <a:pt x="10739" y="1598"/>
                  </a:cubicBezTo>
                  <a:cubicBezTo>
                    <a:pt x="11884" y="616"/>
                    <a:pt x="13193" y="-257"/>
                    <a:pt x="14339" y="70"/>
                  </a:cubicBezTo>
                  <a:cubicBezTo>
                    <a:pt x="15484" y="398"/>
                    <a:pt x="16466" y="1925"/>
                    <a:pt x="17120" y="3561"/>
                  </a:cubicBezTo>
                  <a:cubicBezTo>
                    <a:pt x="17775" y="5198"/>
                    <a:pt x="18102" y="6943"/>
                    <a:pt x="18430" y="8361"/>
                  </a:cubicBezTo>
                  <a:cubicBezTo>
                    <a:pt x="18757" y="9779"/>
                    <a:pt x="19084" y="10870"/>
                    <a:pt x="19575" y="11525"/>
                  </a:cubicBezTo>
                  <a:cubicBezTo>
                    <a:pt x="20066" y="12179"/>
                    <a:pt x="20720" y="12398"/>
                    <a:pt x="21375" y="126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593223" y="1926166"/>
              <a:ext cx="48684" cy="187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15965" y="0"/>
                  </a:moveTo>
                  <a:cubicBezTo>
                    <a:pt x="11270" y="5097"/>
                    <a:pt x="6574" y="10193"/>
                    <a:pt x="3757" y="13348"/>
                  </a:cubicBezTo>
                  <a:cubicBezTo>
                    <a:pt x="939" y="16503"/>
                    <a:pt x="0" y="17717"/>
                    <a:pt x="0" y="18930"/>
                  </a:cubicBezTo>
                  <a:cubicBezTo>
                    <a:pt x="0" y="20144"/>
                    <a:pt x="939" y="21357"/>
                    <a:pt x="3757" y="21479"/>
                  </a:cubicBezTo>
                  <a:cubicBezTo>
                    <a:pt x="6574" y="21600"/>
                    <a:pt x="11270" y="20629"/>
                    <a:pt x="14557" y="19537"/>
                  </a:cubicBezTo>
                  <a:cubicBezTo>
                    <a:pt x="17843" y="18445"/>
                    <a:pt x="19722" y="17231"/>
                    <a:pt x="21600" y="16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565706" y="2008716"/>
              <a:ext cx="952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705406" y="2002366"/>
              <a:ext cx="76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743506" y="1970616"/>
              <a:ext cx="254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506"/>
                    <a:pt x="0" y="11012"/>
                    <a:pt x="3600" y="14612"/>
                  </a:cubicBezTo>
                  <a:cubicBezTo>
                    <a:pt x="7200" y="18212"/>
                    <a:pt x="14400" y="1990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845106" y="1970616"/>
              <a:ext cx="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1235350" y="1570566"/>
              <a:ext cx="41557" cy="751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434" fill="norm" stroke="1" extrusionOk="0">
                  <a:moveTo>
                    <a:pt x="1764" y="0"/>
                  </a:moveTo>
                  <a:cubicBezTo>
                    <a:pt x="684" y="1991"/>
                    <a:pt x="-396" y="3982"/>
                    <a:pt x="144" y="6034"/>
                  </a:cubicBezTo>
                  <a:cubicBezTo>
                    <a:pt x="684" y="8085"/>
                    <a:pt x="2844" y="10197"/>
                    <a:pt x="5004" y="12278"/>
                  </a:cubicBezTo>
                  <a:cubicBezTo>
                    <a:pt x="7164" y="14360"/>
                    <a:pt x="9324" y="16411"/>
                    <a:pt x="10404" y="17588"/>
                  </a:cubicBezTo>
                  <a:cubicBezTo>
                    <a:pt x="11484" y="18764"/>
                    <a:pt x="11484" y="19066"/>
                    <a:pt x="12024" y="19639"/>
                  </a:cubicBezTo>
                  <a:cubicBezTo>
                    <a:pt x="12564" y="20212"/>
                    <a:pt x="13644" y="21057"/>
                    <a:pt x="14184" y="21328"/>
                  </a:cubicBezTo>
                  <a:cubicBezTo>
                    <a:pt x="14724" y="21600"/>
                    <a:pt x="14724" y="21298"/>
                    <a:pt x="15804" y="20997"/>
                  </a:cubicBezTo>
                  <a:cubicBezTo>
                    <a:pt x="16884" y="20695"/>
                    <a:pt x="19044" y="20393"/>
                    <a:pt x="21204" y="200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1469308" y="1685808"/>
              <a:ext cx="86999" cy="372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6" h="21225" fill="norm" stroke="1" extrusionOk="0">
                  <a:moveTo>
                    <a:pt x="20646" y="670"/>
                  </a:moveTo>
                  <a:cubicBezTo>
                    <a:pt x="18637" y="308"/>
                    <a:pt x="16627" y="-54"/>
                    <a:pt x="12860" y="6"/>
                  </a:cubicBezTo>
                  <a:cubicBezTo>
                    <a:pt x="9093" y="67"/>
                    <a:pt x="3567" y="549"/>
                    <a:pt x="1306" y="1515"/>
                  </a:cubicBezTo>
                  <a:cubicBezTo>
                    <a:pt x="-954" y="2480"/>
                    <a:pt x="51" y="3928"/>
                    <a:pt x="1809" y="5255"/>
                  </a:cubicBezTo>
                  <a:cubicBezTo>
                    <a:pt x="3567" y="6583"/>
                    <a:pt x="6079" y="7790"/>
                    <a:pt x="7334" y="8695"/>
                  </a:cubicBezTo>
                  <a:cubicBezTo>
                    <a:pt x="8590" y="9600"/>
                    <a:pt x="8590" y="10203"/>
                    <a:pt x="9595" y="10263"/>
                  </a:cubicBezTo>
                  <a:cubicBezTo>
                    <a:pt x="10599" y="10324"/>
                    <a:pt x="12609" y="9841"/>
                    <a:pt x="13613" y="9901"/>
                  </a:cubicBezTo>
                  <a:cubicBezTo>
                    <a:pt x="14618" y="9962"/>
                    <a:pt x="14618" y="10565"/>
                    <a:pt x="13362" y="11832"/>
                  </a:cubicBezTo>
                  <a:cubicBezTo>
                    <a:pt x="12106" y="13099"/>
                    <a:pt x="9595" y="15030"/>
                    <a:pt x="7586" y="16840"/>
                  </a:cubicBezTo>
                  <a:cubicBezTo>
                    <a:pt x="5576" y="18650"/>
                    <a:pt x="4069" y="20339"/>
                    <a:pt x="5325" y="20943"/>
                  </a:cubicBezTo>
                  <a:cubicBezTo>
                    <a:pt x="6581" y="21546"/>
                    <a:pt x="10599" y="21063"/>
                    <a:pt x="14618" y="20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1617689" y="1792816"/>
              <a:ext cx="132553" cy="364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522" fill="norm" stroke="1" extrusionOk="0">
                  <a:moveTo>
                    <a:pt x="1371" y="0"/>
                  </a:moveTo>
                  <a:cubicBezTo>
                    <a:pt x="686" y="1998"/>
                    <a:pt x="0" y="3995"/>
                    <a:pt x="0" y="5306"/>
                  </a:cubicBezTo>
                  <a:cubicBezTo>
                    <a:pt x="0" y="6617"/>
                    <a:pt x="686" y="7242"/>
                    <a:pt x="1886" y="7616"/>
                  </a:cubicBezTo>
                  <a:cubicBezTo>
                    <a:pt x="3086" y="7991"/>
                    <a:pt x="4800" y="8116"/>
                    <a:pt x="7200" y="7242"/>
                  </a:cubicBezTo>
                  <a:cubicBezTo>
                    <a:pt x="9600" y="6368"/>
                    <a:pt x="12686" y="4495"/>
                    <a:pt x="14743" y="3059"/>
                  </a:cubicBezTo>
                  <a:cubicBezTo>
                    <a:pt x="16800" y="1623"/>
                    <a:pt x="17829" y="624"/>
                    <a:pt x="18171" y="437"/>
                  </a:cubicBezTo>
                  <a:cubicBezTo>
                    <a:pt x="18514" y="250"/>
                    <a:pt x="18171" y="874"/>
                    <a:pt x="18343" y="3059"/>
                  </a:cubicBezTo>
                  <a:cubicBezTo>
                    <a:pt x="18514" y="5244"/>
                    <a:pt x="19200" y="8990"/>
                    <a:pt x="19886" y="11986"/>
                  </a:cubicBezTo>
                  <a:cubicBezTo>
                    <a:pt x="20571" y="14983"/>
                    <a:pt x="21257" y="17230"/>
                    <a:pt x="21429" y="18666"/>
                  </a:cubicBezTo>
                  <a:cubicBezTo>
                    <a:pt x="21600" y="20102"/>
                    <a:pt x="21257" y="20726"/>
                    <a:pt x="20229" y="21101"/>
                  </a:cubicBezTo>
                  <a:cubicBezTo>
                    <a:pt x="19200" y="21475"/>
                    <a:pt x="17486" y="21600"/>
                    <a:pt x="15943" y="21475"/>
                  </a:cubicBezTo>
                  <a:cubicBezTo>
                    <a:pt x="14400" y="21350"/>
                    <a:pt x="13029" y="20976"/>
                    <a:pt x="12343" y="20102"/>
                  </a:cubicBezTo>
                  <a:cubicBezTo>
                    <a:pt x="11657" y="19228"/>
                    <a:pt x="11657" y="17854"/>
                    <a:pt x="11657" y="16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1835706" y="1926166"/>
              <a:ext cx="12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1937306" y="2002366"/>
              <a:ext cx="571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2083356" y="2027766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2286556" y="2008716"/>
              <a:ext cx="44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2451656" y="2021416"/>
              <a:ext cx="21729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17673" y="0"/>
                  </a:moveTo>
                  <a:cubicBezTo>
                    <a:pt x="19636" y="3600"/>
                    <a:pt x="21600" y="7200"/>
                    <a:pt x="18655" y="10800"/>
                  </a:cubicBezTo>
                  <a:cubicBezTo>
                    <a:pt x="15709" y="14400"/>
                    <a:pt x="7855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2684878" y="1824566"/>
              <a:ext cx="148997" cy="465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384" fill="norm" stroke="1" extrusionOk="0">
                  <a:moveTo>
                    <a:pt x="245" y="0"/>
                  </a:moveTo>
                  <a:cubicBezTo>
                    <a:pt x="-55" y="1460"/>
                    <a:pt x="-355" y="2919"/>
                    <a:pt x="1145" y="3989"/>
                  </a:cubicBezTo>
                  <a:cubicBezTo>
                    <a:pt x="2645" y="5060"/>
                    <a:pt x="5945" y="5741"/>
                    <a:pt x="9095" y="5400"/>
                  </a:cubicBezTo>
                  <a:cubicBezTo>
                    <a:pt x="12245" y="5060"/>
                    <a:pt x="15245" y="3698"/>
                    <a:pt x="17045" y="2773"/>
                  </a:cubicBezTo>
                  <a:cubicBezTo>
                    <a:pt x="18845" y="1849"/>
                    <a:pt x="19445" y="1362"/>
                    <a:pt x="19745" y="876"/>
                  </a:cubicBezTo>
                  <a:cubicBezTo>
                    <a:pt x="20045" y="389"/>
                    <a:pt x="20045" y="-97"/>
                    <a:pt x="19745" y="49"/>
                  </a:cubicBezTo>
                  <a:cubicBezTo>
                    <a:pt x="19445" y="195"/>
                    <a:pt x="18845" y="973"/>
                    <a:pt x="18695" y="2579"/>
                  </a:cubicBezTo>
                  <a:cubicBezTo>
                    <a:pt x="18545" y="4184"/>
                    <a:pt x="18845" y="6617"/>
                    <a:pt x="19445" y="9098"/>
                  </a:cubicBezTo>
                  <a:cubicBezTo>
                    <a:pt x="20045" y="11579"/>
                    <a:pt x="20945" y="14108"/>
                    <a:pt x="21095" y="15908"/>
                  </a:cubicBezTo>
                  <a:cubicBezTo>
                    <a:pt x="21245" y="17708"/>
                    <a:pt x="20645" y="18779"/>
                    <a:pt x="19445" y="19606"/>
                  </a:cubicBezTo>
                  <a:cubicBezTo>
                    <a:pt x="18245" y="20433"/>
                    <a:pt x="16445" y="21017"/>
                    <a:pt x="14795" y="21260"/>
                  </a:cubicBezTo>
                  <a:cubicBezTo>
                    <a:pt x="13145" y="21503"/>
                    <a:pt x="11645" y="21406"/>
                    <a:pt x="10295" y="20822"/>
                  </a:cubicBezTo>
                  <a:cubicBezTo>
                    <a:pt x="8945" y="20238"/>
                    <a:pt x="7745" y="19168"/>
                    <a:pt x="7595" y="18438"/>
                  </a:cubicBezTo>
                  <a:cubicBezTo>
                    <a:pt x="7445" y="17708"/>
                    <a:pt x="8345" y="17319"/>
                    <a:pt x="9245" y="16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2942723" y="1945216"/>
              <a:ext cx="80434" cy="176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9663" y="0"/>
                  </a:moveTo>
                  <a:cubicBezTo>
                    <a:pt x="6821" y="4629"/>
                    <a:pt x="3979" y="9257"/>
                    <a:pt x="2274" y="12214"/>
                  </a:cubicBezTo>
                  <a:cubicBezTo>
                    <a:pt x="568" y="15171"/>
                    <a:pt x="0" y="16457"/>
                    <a:pt x="0" y="17743"/>
                  </a:cubicBezTo>
                  <a:cubicBezTo>
                    <a:pt x="0" y="19029"/>
                    <a:pt x="568" y="20314"/>
                    <a:pt x="2274" y="20957"/>
                  </a:cubicBezTo>
                  <a:cubicBezTo>
                    <a:pt x="3979" y="21600"/>
                    <a:pt x="6821" y="21600"/>
                    <a:pt x="10232" y="21214"/>
                  </a:cubicBezTo>
                  <a:cubicBezTo>
                    <a:pt x="13642" y="20829"/>
                    <a:pt x="17621" y="20057"/>
                    <a:pt x="21600" y="19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2934256" y="2021416"/>
              <a:ext cx="889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3124756" y="1703992"/>
              <a:ext cx="81268" cy="457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497" fill="norm" stroke="1" extrusionOk="0">
                  <a:moveTo>
                    <a:pt x="6646" y="1191"/>
                  </a:moveTo>
                  <a:cubicBezTo>
                    <a:pt x="8308" y="693"/>
                    <a:pt x="9969" y="196"/>
                    <a:pt x="12462" y="46"/>
                  </a:cubicBezTo>
                  <a:cubicBezTo>
                    <a:pt x="14954" y="-103"/>
                    <a:pt x="18277" y="96"/>
                    <a:pt x="19938" y="843"/>
                  </a:cubicBezTo>
                  <a:cubicBezTo>
                    <a:pt x="21600" y="1589"/>
                    <a:pt x="21600" y="2883"/>
                    <a:pt x="20492" y="4625"/>
                  </a:cubicBezTo>
                  <a:cubicBezTo>
                    <a:pt x="19385" y="6367"/>
                    <a:pt x="17169" y="8557"/>
                    <a:pt x="16892" y="10597"/>
                  </a:cubicBezTo>
                  <a:cubicBezTo>
                    <a:pt x="16615" y="12638"/>
                    <a:pt x="18277" y="14529"/>
                    <a:pt x="19108" y="16022"/>
                  </a:cubicBezTo>
                  <a:cubicBezTo>
                    <a:pt x="19938" y="17515"/>
                    <a:pt x="19938" y="18610"/>
                    <a:pt x="16615" y="19456"/>
                  </a:cubicBezTo>
                  <a:cubicBezTo>
                    <a:pt x="13292" y="20303"/>
                    <a:pt x="6646" y="20900"/>
                    <a:pt x="0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3810556" y="1780116"/>
              <a:ext cx="1714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5600" y="17280"/>
                    <a:pt x="11200" y="21600"/>
                    <a:pt x="14800" y="19440"/>
                  </a:cubicBezTo>
                  <a:cubicBezTo>
                    <a:pt x="18400" y="17280"/>
                    <a:pt x="20000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3905806" y="1837266"/>
              <a:ext cx="571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00" y="5143"/>
                    <a:pt x="1600" y="10286"/>
                    <a:pt x="5200" y="13886"/>
                  </a:cubicBezTo>
                  <a:cubicBezTo>
                    <a:pt x="8800" y="17486"/>
                    <a:pt x="15200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3867706" y="1926166"/>
              <a:ext cx="139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4786727" y="1703916"/>
              <a:ext cx="207608" cy="694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529" fill="norm" stroke="1" extrusionOk="0">
                  <a:moveTo>
                    <a:pt x="4712" y="0"/>
                  </a:moveTo>
                  <a:cubicBezTo>
                    <a:pt x="2984" y="1313"/>
                    <a:pt x="1256" y="2626"/>
                    <a:pt x="500" y="3874"/>
                  </a:cubicBezTo>
                  <a:cubicBezTo>
                    <a:pt x="-256" y="5121"/>
                    <a:pt x="-40" y="6303"/>
                    <a:pt x="392" y="7025"/>
                  </a:cubicBezTo>
                  <a:cubicBezTo>
                    <a:pt x="824" y="7747"/>
                    <a:pt x="1472" y="8010"/>
                    <a:pt x="2444" y="8174"/>
                  </a:cubicBezTo>
                  <a:cubicBezTo>
                    <a:pt x="3416" y="8338"/>
                    <a:pt x="4712" y="8404"/>
                    <a:pt x="6224" y="8075"/>
                  </a:cubicBezTo>
                  <a:cubicBezTo>
                    <a:pt x="7736" y="7747"/>
                    <a:pt x="9464" y="7025"/>
                    <a:pt x="11624" y="5876"/>
                  </a:cubicBezTo>
                  <a:cubicBezTo>
                    <a:pt x="13784" y="4727"/>
                    <a:pt x="16376" y="3151"/>
                    <a:pt x="17888" y="2134"/>
                  </a:cubicBezTo>
                  <a:cubicBezTo>
                    <a:pt x="19400" y="1116"/>
                    <a:pt x="19832" y="657"/>
                    <a:pt x="20048" y="624"/>
                  </a:cubicBezTo>
                  <a:cubicBezTo>
                    <a:pt x="20264" y="591"/>
                    <a:pt x="20264" y="985"/>
                    <a:pt x="20372" y="2068"/>
                  </a:cubicBezTo>
                  <a:cubicBezTo>
                    <a:pt x="20480" y="3151"/>
                    <a:pt x="20696" y="4924"/>
                    <a:pt x="20912" y="7123"/>
                  </a:cubicBezTo>
                  <a:cubicBezTo>
                    <a:pt x="21128" y="9323"/>
                    <a:pt x="21344" y="11949"/>
                    <a:pt x="21020" y="14017"/>
                  </a:cubicBezTo>
                  <a:cubicBezTo>
                    <a:pt x="20696" y="16085"/>
                    <a:pt x="19832" y="17595"/>
                    <a:pt x="18644" y="18744"/>
                  </a:cubicBezTo>
                  <a:cubicBezTo>
                    <a:pt x="17456" y="19893"/>
                    <a:pt x="15944" y="20681"/>
                    <a:pt x="14540" y="21108"/>
                  </a:cubicBezTo>
                  <a:cubicBezTo>
                    <a:pt x="13136" y="21534"/>
                    <a:pt x="11840" y="21600"/>
                    <a:pt x="10868" y="21469"/>
                  </a:cubicBezTo>
                  <a:cubicBezTo>
                    <a:pt x="9896" y="21337"/>
                    <a:pt x="9248" y="21009"/>
                    <a:pt x="8276" y="20320"/>
                  </a:cubicBezTo>
                  <a:cubicBezTo>
                    <a:pt x="7304" y="19630"/>
                    <a:pt x="6008" y="18580"/>
                    <a:pt x="5684" y="17661"/>
                  </a:cubicBezTo>
                  <a:cubicBezTo>
                    <a:pt x="5360" y="16742"/>
                    <a:pt x="6008" y="15954"/>
                    <a:pt x="6656" y="15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4872282" y="1354742"/>
              <a:ext cx="163825" cy="225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301" fill="norm" stroke="1" extrusionOk="0">
                  <a:moveTo>
                    <a:pt x="5648" y="8393"/>
                  </a:moveTo>
                  <a:cubicBezTo>
                    <a:pt x="4541" y="12193"/>
                    <a:pt x="3433" y="15993"/>
                    <a:pt x="2464" y="18293"/>
                  </a:cubicBezTo>
                  <a:cubicBezTo>
                    <a:pt x="1495" y="20593"/>
                    <a:pt x="664" y="21393"/>
                    <a:pt x="248" y="21293"/>
                  </a:cubicBezTo>
                  <a:cubicBezTo>
                    <a:pt x="-167" y="21193"/>
                    <a:pt x="-167" y="20193"/>
                    <a:pt x="1079" y="17893"/>
                  </a:cubicBezTo>
                  <a:cubicBezTo>
                    <a:pt x="2325" y="15593"/>
                    <a:pt x="4818" y="11993"/>
                    <a:pt x="7310" y="8893"/>
                  </a:cubicBezTo>
                  <a:cubicBezTo>
                    <a:pt x="9802" y="5793"/>
                    <a:pt x="12295" y="3193"/>
                    <a:pt x="14371" y="1693"/>
                  </a:cubicBezTo>
                  <a:cubicBezTo>
                    <a:pt x="16448" y="193"/>
                    <a:pt x="18110" y="-207"/>
                    <a:pt x="19079" y="93"/>
                  </a:cubicBezTo>
                  <a:cubicBezTo>
                    <a:pt x="20048" y="393"/>
                    <a:pt x="20325" y="1393"/>
                    <a:pt x="20602" y="3793"/>
                  </a:cubicBezTo>
                  <a:cubicBezTo>
                    <a:pt x="20879" y="6193"/>
                    <a:pt x="21156" y="9993"/>
                    <a:pt x="21433" y="137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5157261" y="1881716"/>
              <a:ext cx="56646" cy="296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476" fill="norm" stroke="1" extrusionOk="0">
                  <a:moveTo>
                    <a:pt x="21409" y="0"/>
                  </a:moveTo>
                  <a:cubicBezTo>
                    <a:pt x="18209" y="2604"/>
                    <a:pt x="15009" y="5209"/>
                    <a:pt x="11809" y="7736"/>
                  </a:cubicBezTo>
                  <a:cubicBezTo>
                    <a:pt x="8609" y="10264"/>
                    <a:pt x="5409" y="12715"/>
                    <a:pt x="3409" y="14706"/>
                  </a:cubicBezTo>
                  <a:cubicBezTo>
                    <a:pt x="1409" y="16698"/>
                    <a:pt x="609" y="18230"/>
                    <a:pt x="209" y="19379"/>
                  </a:cubicBezTo>
                  <a:cubicBezTo>
                    <a:pt x="-191" y="20528"/>
                    <a:pt x="-191" y="21294"/>
                    <a:pt x="1809" y="21447"/>
                  </a:cubicBezTo>
                  <a:cubicBezTo>
                    <a:pt x="3809" y="21600"/>
                    <a:pt x="7809" y="21140"/>
                    <a:pt x="11009" y="20528"/>
                  </a:cubicBezTo>
                  <a:cubicBezTo>
                    <a:pt x="14209" y="19915"/>
                    <a:pt x="16609" y="19149"/>
                    <a:pt x="19009" y="18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5144056" y="2059516"/>
              <a:ext cx="95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6200"/>
                    <a:pt x="8640" y="10800"/>
                    <a:pt x="12240" y="7200"/>
                  </a:cubicBezTo>
                  <a:cubicBezTo>
                    <a:pt x="15840" y="3600"/>
                    <a:pt x="1872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5264706" y="2059516"/>
              <a:ext cx="1143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5340906" y="2015066"/>
              <a:ext cx="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5448856" y="1996016"/>
              <a:ext cx="6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5633006" y="1748366"/>
              <a:ext cx="38101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2133"/>
                    <a:pt x="12000" y="4267"/>
                    <a:pt x="8400" y="6578"/>
                  </a:cubicBezTo>
                  <a:cubicBezTo>
                    <a:pt x="4800" y="8889"/>
                    <a:pt x="2400" y="11378"/>
                    <a:pt x="1200" y="13911"/>
                  </a:cubicBezTo>
                  <a:cubicBezTo>
                    <a:pt x="0" y="16444"/>
                    <a:pt x="0" y="190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5792261" y="1862666"/>
              <a:ext cx="94746" cy="277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59" fill="norm" stroke="1" extrusionOk="0">
                  <a:moveTo>
                    <a:pt x="5645" y="0"/>
                  </a:moveTo>
                  <a:cubicBezTo>
                    <a:pt x="4205" y="5073"/>
                    <a:pt x="2765" y="10145"/>
                    <a:pt x="1805" y="13091"/>
                  </a:cubicBezTo>
                  <a:cubicBezTo>
                    <a:pt x="845" y="16036"/>
                    <a:pt x="365" y="16855"/>
                    <a:pt x="125" y="17918"/>
                  </a:cubicBezTo>
                  <a:cubicBezTo>
                    <a:pt x="-115" y="18982"/>
                    <a:pt x="-115" y="20291"/>
                    <a:pt x="1085" y="20945"/>
                  </a:cubicBezTo>
                  <a:cubicBezTo>
                    <a:pt x="2285" y="21600"/>
                    <a:pt x="4685" y="21600"/>
                    <a:pt x="8285" y="21109"/>
                  </a:cubicBezTo>
                  <a:cubicBezTo>
                    <a:pt x="11885" y="20618"/>
                    <a:pt x="16685" y="19636"/>
                    <a:pt x="21485" y="18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5785406" y="2008716"/>
              <a:ext cx="133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4400"/>
                    <a:pt x="6171" y="7200"/>
                    <a:pt x="9771" y="3600"/>
                  </a:cubicBezTo>
                  <a:cubicBezTo>
                    <a:pt x="13371" y="0"/>
                    <a:pt x="1748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5721906" y="2230966"/>
              <a:ext cx="1841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5791756" y="2256366"/>
              <a:ext cx="127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5812505" y="2275416"/>
              <a:ext cx="328502" cy="335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557" fill="norm" stroke="1" extrusionOk="0">
                  <a:moveTo>
                    <a:pt x="4043" y="0"/>
                  </a:moveTo>
                  <a:cubicBezTo>
                    <a:pt x="3489" y="2038"/>
                    <a:pt x="2935" y="4075"/>
                    <a:pt x="2520" y="6181"/>
                  </a:cubicBezTo>
                  <a:cubicBezTo>
                    <a:pt x="2104" y="8287"/>
                    <a:pt x="1827" y="10460"/>
                    <a:pt x="1551" y="11955"/>
                  </a:cubicBezTo>
                  <a:cubicBezTo>
                    <a:pt x="1274" y="13449"/>
                    <a:pt x="997" y="14264"/>
                    <a:pt x="651" y="15758"/>
                  </a:cubicBezTo>
                  <a:cubicBezTo>
                    <a:pt x="304" y="17253"/>
                    <a:pt x="-111" y="19426"/>
                    <a:pt x="27" y="20513"/>
                  </a:cubicBezTo>
                  <a:cubicBezTo>
                    <a:pt x="166" y="21600"/>
                    <a:pt x="858" y="21600"/>
                    <a:pt x="3489" y="21532"/>
                  </a:cubicBezTo>
                  <a:cubicBezTo>
                    <a:pt x="6120" y="21464"/>
                    <a:pt x="10689" y="21328"/>
                    <a:pt x="14012" y="21260"/>
                  </a:cubicBezTo>
                  <a:cubicBezTo>
                    <a:pt x="17335" y="21192"/>
                    <a:pt x="19412" y="21192"/>
                    <a:pt x="21489" y="21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6083856" y="2551823"/>
              <a:ext cx="63551" cy="104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347" fill="norm" stroke="1" extrusionOk="0">
                  <a:moveTo>
                    <a:pt x="0" y="611"/>
                  </a:moveTo>
                  <a:cubicBezTo>
                    <a:pt x="4181" y="179"/>
                    <a:pt x="8361" y="-253"/>
                    <a:pt x="12194" y="179"/>
                  </a:cubicBezTo>
                  <a:cubicBezTo>
                    <a:pt x="16026" y="611"/>
                    <a:pt x="19510" y="1907"/>
                    <a:pt x="20555" y="5579"/>
                  </a:cubicBezTo>
                  <a:cubicBezTo>
                    <a:pt x="21600" y="9251"/>
                    <a:pt x="20206" y="15299"/>
                    <a:pt x="18813" y="21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6341374" y="2425509"/>
              <a:ext cx="104433" cy="284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362" fill="norm" stroke="1" extrusionOk="0">
                  <a:moveTo>
                    <a:pt x="21314" y="1602"/>
                  </a:moveTo>
                  <a:cubicBezTo>
                    <a:pt x="19586" y="1126"/>
                    <a:pt x="17858" y="649"/>
                    <a:pt x="15914" y="331"/>
                  </a:cubicBezTo>
                  <a:cubicBezTo>
                    <a:pt x="13970" y="14"/>
                    <a:pt x="11810" y="-145"/>
                    <a:pt x="10298" y="173"/>
                  </a:cubicBezTo>
                  <a:cubicBezTo>
                    <a:pt x="8786" y="490"/>
                    <a:pt x="7922" y="1284"/>
                    <a:pt x="8138" y="1999"/>
                  </a:cubicBezTo>
                  <a:cubicBezTo>
                    <a:pt x="8354" y="2714"/>
                    <a:pt x="9650" y="3349"/>
                    <a:pt x="11378" y="3984"/>
                  </a:cubicBezTo>
                  <a:cubicBezTo>
                    <a:pt x="13106" y="4620"/>
                    <a:pt x="15266" y="5255"/>
                    <a:pt x="16562" y="5970"/>
                  </a:cubicBezTo>
                  <a:cubicBezTo>
                    <a:pt x="17858" y="6684"/>
                    <a:pt x="18290" y="7479"/>
                    <a:pt x="17858" y="8193"/>
                  </a:cubicBezTo>
                  <a:cubicBezTo>
                    <a:pt x="17426" y="8908"/>
                    <a:pt x="16130" y="9543"/>
                    <a:pt x="13106" y="10655"/>
                  </a:cubicBezTo>
                  <a:cubicBezTo>
                    <a:pt x="10082" y="11767"/>
                    <a:pt x="5330" y="13355"/>
                    <a:pt x="2738" y="14705"/>
                  </a:cubicBezTo>
                  <a:cubicBezTo>
                    <a:pt x="146" y="16055"/>
                    <a:pt x="-286" y="17167"/>
                    <a:pt x="146" y="18040"/>
                  </a:cubicBezTo>
                  <a:cubicBezTo>
                    <a:pt x="578" y="18914"/>
                    <a:pt x="1874" y="19549"/>
                    <a:pt x="3386" y="20105"/>
                  </a:cubicBezTo>
                  <a:cubicBezTo>
                    <a:pt x="4898" y="20661"/>
                    <a:pt x="6626" y="21137"/>
                    <a:pt x="8138" y="21296"/>
                  </a:cubicBezTo>
                  <a:cubicBezTo>
                    <a:pt x="9650" y="21455"/>
                    <a:pt x="10946" y="21296"/>
                    <a:pt x="12242" y="21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6523289" y="2515587"/>
              <a:ext cx="99677" cy="295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407" fill="norm" stroke="1" extrusionOk="0">
                  <a:moveTo>
                    <a:pt x="5127" y="82"/>
                  </a:moveTo>
                  <a:cubicBezTo>
                    <a:pt x="3327" y="695"/>
                    <a:pt x="1527" y="1308"/>
                    <a:pt x="627" y="2227"/>
                  </a:cubicBezTo>
                  <a:cubicBezTo>
                    <a:pt x="-273" y="3146"/>
                    <a:pt x="-273" y="4372"/>
                    <a:pt x="1077" y="5061"/>
                  </a:cubicBezTo>
                  <a:cubicBezTo>
                    <a:pt x="2427" y="5750"/>
                    <a:pt x="5127" y="5903"/>
                    <a:pt x="8052" y="5291"/>
                  </a:cubicBezTo>
                  <a:cubicBezTo>
                    <a:pt x="10977" y="4678"/>
                    <a:pt x="14127" y="3299"/>
                    <a:pt x="16152" y="2150"/>
                  </a:cubicBezTo>
                  <a:cubicBezTo>
                    <a:pt x="18177" y="1001"/>
                    <a:pt x="19077" y="82"/>
                    <a:pt x="19302" y="6"/>
                  </a:cubicBezTo>
                  <a:cubicBezTo>
                    <a:pt x="19527" y="-71"/>
                    <a:pt x="19077" y="695"/>
                    <a:pt x="19302" y="3376"/>
                  </a:cubicBezTo>
                  <a:cubicBezTo>
                    <a:pt x="19527" y="6057"/>
                    <a:pt x="20427" y="10652"/>
                    <a:pt x="20877" y="13716"/>
                  </a:cubicBezTo>
                  <a:cubicBezTo>
                    <a:pt x="21327" y="16780"/>
                    <a:pt x="21327" y="18312"/>
                    <a:pt x="20652" y="19384"/>
                  </a:cubicBezTo>
                  <a:cubicBezTo>
                    <a:pt x="19977" y="20457"/>
                    <a:pt x="18627" y="21069"/>
                    <a:pt x="16827" y="21299"/>
                  </a:cubicBezTo>
                  <a:cubicBezTo>
                    <a:pt x="15027" y="21529"/>
                    <a:pt x="12777" y="21376"/>
                    <a:pt x="10977" y="20993"/>
                  </a:cubicBezTo>
                  <a:cubicBezTo>
                    <a:pt x="9177" y="20610"/>
                    <a:pt x="7827" y="19997"/>
                    <a:pt x="8277" y="18848"/>
                  </a:cubicBezTo>
                  <a:cubicBezTo>
                    <a:pt x="8727" y="17699"/>
                    <a:pt x="10977" y="16014"/>
                    <a:pt x="13227" y="14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6718856" y="2631016"/>
              <a:ext cx="12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6807756" y="2669116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6998256" y="2694516"/>
              <a:ext cx="88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7238921" y="2719916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7328456" y="2580216"/>
              <a:ext cx="128224" cy="382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45" fill="norm" stroke="1" extrusionOk="0">
                  <a:moveTo>
                    <a:pt x="3187" y="0"/>
                  </a:moveTo>
                  <a:cubicBezTo>
                    <a:pt x="2833" y="1543"/>
                    <a:pt x="2479" y="3086"/>
                    <a:pt x="2656" y="4154"/>
                  </a:cubicBezTo>
                  <a:cubicBezTo>
                    <a:pt x="2833" y="5222"/>
                    <a:pt x="3541" y="5815"/>
                    <a:pt x="5843" y="5934"/>
                  </a:cubicBezTo>
                  <a:cubicBezTo>
                    <a:pt x="8144" y="6053"/>
                    <a:pt x="12039" y="5697"/>
                    <a:pt x="14518" y="5281"/>
                  </a:cubicBezTo>
                  <a:cubicBezTo>
                    <a:pt x="16997" y="4866"/>
                    <a:pt x="18059" y="4391"/>
                    <a:pt x="19121" y="3857"/>
                  </a:cubicBezTo>
                  <a:cubicBezTo>
                    <a:pt x="20184" y="3323"/>
                    <a:pt x="21246" y="2730"/>
                    <a:pt x="21423" y="2730"/>
                  </a:cubicBezTo>
                  <a:cubicBezTo>
                    <a:pt x="21600" y="2730"/>
                    <a:pt x="20892" y="3323"/>
                    <a:pt x="20184" y="5519"/>
                  </a:cubicBezTo>
                  <a:cubicBezTo>
                    <a:pt x="19475" y="7714"/>
                    <a:pt x="18767" y="11512"/>
                    <a:pt x="17882" y="14123"/>
                  </a:cubicBezTo>
                  <a:cubicBezTo>
                    <a:pt x="16997" y="16734"/>
                    <a:pt x="15934" y="18158"/>
                    <a:pt x="14872" y="19226"/>
                  </a:cubicBezTo>
                  <a:cubicBezTo>
                    <a:pt x="13810" y="20295"/>
                    <a:pt x="12748" y="21007"/>
                    <a:pt x="11331" y="21303"/>
                  </a:cubicBezTo>
                  <a:cubicBezTo>
                    <a:pt x="9915" y="21600"/>
                    <a:pt x="8144" y="21481"/>
                    <a:pt x="6197" y="20473"/>
                  </a:cubicBezTo>
                  <a:cubicBezTo>
                    <a:pt x="4249" y="19464"/>
                    <a:pt x="2125" y="17565"/>
                    <a:pt x="0" y="15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7517745" y="2694516"/>
              <a:ext cx="58362" cy="168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6" h="21239" fill="norm" stroke="1" extrusionOk="0">
                  <a:moveTo>
                    <a:pt x="20536" y="0"/>
                  </a:moveTo>
                  <a:cubicBezTo>
                    <a:pt x="13833" y="5600"/>
                    <a:pt x="7129" y="11200"/>
                    <a:pt x="3405" y="14933"/>
                  </a:cubicBezTo>
                  <a:cubicBezTo>
                    <a:pt x="-319" y="18667"/>
                    <a:pt x="-1064" y="20533"/>
                    <a:pt x="1543" y="21067"/>
                  </a:cubicBezTo>
                  <a:cubicBezTo>
                    <a:pt x="4150" y="21600"/>
                    <a:pt x="10108" y="20800"/>
                    <a:pt x="16067" y="20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7506256" y="2770716"/>
              <a:ext cx="698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7652306" y="2558722"/>
              <a:ext cx="96839" cy="332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484" fill="norm" stroke="1" extrusionOk="0">
                  <a:moveTo>
                    <a:pt x="9651" y="157"/>
                  </a:moveTo>
                  <a:cubicBezTo>
                    <a:pt x="11949" y="21"/>
                    <a:pt x="14247" y="-116"/>
                    <a:pt x="16085" y="157"/>
                  </a:cubicBezTo>
                  <a:cubicBezTo>
                    <a:pt x="17923" y="431"/>
                    <a:pt x="19302" y="1114"/>
                    <a:pt x="20221" y="2140"/>
                  </a:cubicBezTo>
                  <a:cubicBezTo>
                    <a:pt x="21140" y="3165"/>
                    <a:pt x="21600" y="4532"/>
                    <a:pt x="19762" y="5968"/>
                  </a:cubicBezTo>
                  <a:cubicBezTo>
                    <a:pt x="17923" y="7403"/>
                    <a:pt x="13787" y="8907"/>
                    <a:pt x="11949" y="10000"/>
                  </a:cubicBezTo>
                  <a:cubicBezTo>
                    <a:pt x="10111" y="11094"/>
                    <a:pt x="10570" y="11778"/>
                    <a:pt x="11719" y="13145"/>
                  </a:cubicBezTo>
                  <a:cubicBezTo>
                    <a:pt x="12868" y="14512"/>
                    <a:pt x="14706" y="16562"/>
                    <a:pt x="12868" y="18066"/>
                  </a:cubicBezTo>
                  <a:cubicBezTo>
                    <a:pt x="11030" y="19570"/>
                    <a:pt x="5515" y="20527"/>
                    <a:pt x="0" y="21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1359120" y="3693203"/>
              <a:ext cx="163921" cy="248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0815" fill="norm" stroke="1" extrusionOk="0">
                  <a:moveTo>
                    <a:pt x="12193" y="4635"/>
                  </a:moveTo>
                  <a:cubicBezTo>
                    <a:pt x="12193" y="3750"/>
                    <a:pt x="12193" y="2865"/>
                    <a:pt x="12193" y="1980"/>
                  </a:cubicBezTo>
                  <a:cubicBezTo>
                    <a:pt x="12193" y="1094"/>
                    <a:pt x="12193" y="209"/>
                    <a:pt x="11518" y="32"/>
                  </a:cubicBezTo>
                  <a:cubicBezTo>
                    <a:pt x="10843" y="-145"/>
                    <a:pt x="9493" y="386"/>
                    <a:pt x="7468" y="2422"/>
                  </a:cubicBezTo>
                  <a:cubicBezTo>
                    <a:pt x="5443" y="4458"/>
                    <a:pt x="2743" y="7999"/>
                    <a:pt x="1258" y="11186"/>
                  </a:cubicBezTo>
                  <a:cubicBezTo>
                    <a:pt x="-227" y="14373"/>
                    <a:pt x="-497" y="17206"/>
                    <a:pt x="988" y="18976"/>
                  </a:cubicBezTo>
                  <a:cubicBezTo>
                    <a:pt x="2473" y="20747"/>
                    <a:pt x="5713" y="21455"/>
                    <a:pt x="9358" y="20127"/>
                  </a:cubicBezTo>
                  <a:cubicBezTo>
                    <a:pt x="13003" y="18799"/>
                    <a:pt x="17053" y="15435"/>
                    <a:pt x="19078" y="12780"/>
                  </a:cubicBezTo>
                  <a:cubicBezTo>
                    <a:pt x="21103" y="10124"/>
                    <a:pt x="21103" y="8176"/>
                    <a:pt x="20698" y="6848"/>
                  </a:cubicBezTo>
                  <a:cubicBezTo>
                    <a:pt x="20293" y="5521"/>
                    <a:pt x="19483" y="4812"/>
                    <a:pt x="17863" y="4547"/>
                  </a:cubicBezTo>
                  <a:cubicBezTo>
                    <a:pt x="16243" y="4281"/>
                    <a:pt x="13813" y="4458"/>
                    <a:pt x="13273" y="4989"/>
                  </a:cubicBezTo>
                  <a:cubicBezTo>
                    <a:pt x="12733" y="5521"/>
                    <a:pt x="14083" y="6406"/>
                    <a:pt x="15433" y="7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1543606" y="3698759"/>
              <a:ext cx="158751" cy="203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7" fill="norm" stroke="1" extrusionOk="0">
                  <a:moveTo>
                    <a:pt x="0" y="7917"/>
                  </a:moveTo>
                  <a:cubicBezTo>
                    <a:pt x="1152" y="7249"/>
                    <a:pt x="2304" y="6581"/>
                    <a:pt x="3168" y="5691"/>
                  </a:cubicBezTo>
                  <a:cubicBezTo>
                    <a:pt x="4032" y="4800"/>
                    <a:pt x="4608" y="3687"/>
                    <a:pt x="5040" y="3909"/>
                  </a:cubicBezTo>
                  <a:cubicBezTo>
                    <a:pt x="5472" y="4132"/>
                    <a:pt x="5760" y="5691"/>
                    <a:pt x="5904" y="8363"/>
                  </a:cubicBezTo>
                  <a:cubicBezTo>
                    <a:pt x="6048" y="11035"/>
                    <a:pt x="6048" y="14821"/>
                    <a:pt x="6048" y="17381"/>
                  </a:cubicBezTo>
                  <a:cubicBezTo>
                    <a:pt x="6048" y="19942"/>
                    <a:pt x="6048" y="21278"/>
                    <a:pt x="5760" y="21390"/>
                  </a:cubicBezTo>
                  <a:cubicBezTo>
                    <a:pt x="5472" y="21501"/>
                    <a:pt x="4896" y="20388"/>
                    <a:pt x="5616" y="17270"/>
                  </a:cubicBezTo>
                  <a:cubicBezTo>
                    <a:pt x="6336" y="14153"/>
                    <a:pt x="8352" y="9031"/>
                    <a:pt x="9792" y="6025"/>
                  </a:cubicBezTo>
                  <a:cubicBezTo>
                    <a:pt x="11232" y="3019"/>
                    <a:pt x="12096" y="2128"/>
                    <a:pt x="13248" y="1348"/>
                  </a:cubicBezTo>
                  <a:cubicBezTo>
                    <a:pt x="14400" y="569"/>
                    <a:pt x="15840" y="-99"/>
                    <a:pt x="16992" y="12"/>
                  </a:cubicBezTo>
                  <a:cubicBezTo>
                    <a:pt x="18144" y="124"/>
                    <a:pt x="19008" y="1014"/>
                    <a:pt x="19728" y="3909"/>
                  </a:cubicBezTo>
                  <a:cubicBezTo>
                    <a:pt x="20448" y="6804"/>
                    <a:pt x="21024" y="11703"/>
                    <a:pt x="21600" y="166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1769364" y="3686767"/>
              <a:ext cx="117143" cy="172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186" fill="norm" stroke="1" extrusionOk="0">
                  <a:moveTo>
                    <a:pt x="1676" y="8385"/>
                  </a:moveTo>
                  <a:cubicBezTo>
                    <a:pt x="3604" y="8385"/>
                    <a:pt x="5533" y="8385"/>
                    <a:pt x="7654" y="7604"/>
                  </a:cubicBezTo>
                  <a:cubicBezTo>
                    <a:pt x="9776" y="6824"/>
                    <a:pt x="12090" y="5262"/>
                    <a:pt x="13440" y="3831"/>
                  </a:cubicBezTo>
                  <a:cubicBezTo>
                    <a:pt x="14790" y="2399"/>
                    <a:pt x="15176" y="1098"/>
                    <a:pt x="14404" y="448"/>
                  </a:cubicBezTo>
                  <a:cubicBezTo>
                    <a:pt x="13633" y="-203"/>
                    <a:pt x="11704" y="-203"/>
                    <a:pt x="9583" y="838"/>
                  </a:cubicBezTo>
                  <a:cubicBezTo>
                    <a:pt x="7461" y="1879"/>
                    <a:pt x="5147" y="3961"/>
                    <a:pt x="3411" y="6824"/>
                  </a:cubicBezTo>
                  <a:cubicBezTo>
                    <a:pt x="1676" y="9686"/>
                    <a:pt x="518" y="13330"/>
                    <a:pt x="133" y="15802"/>
                  </a:cubicBezTo>
                  <a:cubicBezTo>
                    <a:pt x="-253" y="18274"/>
                    <a:pt x="133" y="19575"/>
                    <a:pt x="2254" y="20356"/>
                  </a:cubicBezTo>
                  <a:cubicBezTo>
                    <a:pt x="4376" y="21137"/>
                    <a:pt x="8233" y="21397"/>
                    <a:pt x="11704" y="21007"/>
                  </a:cubicBezTo>
                  <a:cubicBezTo>
                    <a:pt x="15176" y="20616"/>
                    <a:pt x="18261" y="19575"/>
                    <a:pt x="21347" y="18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1962706" y="3761316"/>
              <a:ext cx="88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2108492" y="3654920"/>
              <a:ext cx="89165" cy="215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0" h="21357" fill="norm" stroke="1" extrusionOk="0">
                  <a:moveTo>
                    <a:pt x="20680" y="2992"/>
                  </a:moveTo>
                  <a:cubicBezTo>
                    <a:pt x="20189" y="1943"/>
                    <a:pt x="19698" y="895"/>
                    <a:pt x="18225" y="370"/>
                  </a:cubicBezTo>
                  <a:cubicBezTo>
                    <a:pt x="16753" y="-154"/>
                    <a:pt x="14298" y="-154"/>
                    <a:pt x="11107" y="580"/>
                  </a:cubicBezTo>
                  <a:cubicBezTo>
                    <a:pt x="7916" y="1314"/>
                    <a:pt x="3989" y="2782"/>
                    <a:pt x="1780" y="4040"/>
                  </a:cubicBezTo>
                  <a:cubicBezTo>
                    <a:pt x="-429" y="5298"/>
                    <a:pt x="-920" y="6347"/>
                    <a:pt x="2271" y="8444"/>
                  </a:cubicBezTo>
                  <a:cubicBezTo>
                    <a:pt x="5462" y="10541"/>
                    <a:pt x="12335" y="13687"/>
                    <a:pt x="16016" y="15889"/>
                  </a:cubicBezTo>
                  <a:cubicBezTo>
                    <a:pt x="19698" y="18091"/>
                    <a:pt x="20189" y="19349"/>
                    <a:pt x="19207" y="20188"/>
                  </a:cubicBezTo>
                  <a:cubicBezTo>
                    <a:pt x="18225" y="21027"/>
                    <a:pt x="15771" y="21446"/>
                    <a:pt x="13562" y="21341"/>
                  </a:cubicBezTo>
                  <a:cubicBezTo>
                    <a:pt x="11353" y="21236"/>
                    <a:pt x="9389" y="20607"/>
                    <a:pt x="8653" y="19034"/>
                  </a:cubicBezTo>
                  <a:cubicBezTo>
                    <a:pt x="7916" y="17462"/>
                    <a:pt x="8407" y="14945"/>
                    <a:pt x="8898" y="12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2306547" y="3539066"/>
              <a:ext cx="81610" cy="300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52" fill="norm" stroke="1" extrusionOk="0">
                  <a:moveTo>
                    <a:pt x="13046" y="0"/>
                  </a:moveTo>
                  <a:cubicBezTo>
                    <a:pt x="8616" y="4380"/>
                    <a:pt x="4185" y="8761"/>
                    <a:pt x="1969" y="12008"/>
                  </a:cubicBezTo>
                  <a:cubicBezTo>
                    <a:pt x="-246" y="15256"/>
                    <a:pt x="-246" y="17371"/>
                    <a:pt x="308" y="18806"/>
                  </a:cubicBezTo>
                  <a:cubicBezTo>
                    <a:pt x="862" y="20241"/>
                    <a:pt x="1969" y="20996"/>
                    <a:pt x="4185" y="21298"/>
                  </a:cubicBezTo>
                  <a:cubicBezTo>
                    <a:pt x="6400" y="21600"/>
                    <a:pt x="9723" y="21449"/>
                    <a:pt x="12769" y="20920"/>
                  </a:cubicBezTo>
                  <a:cubicBezTo>
                    <a:pt x="15816" y="20392"/>
                    <a:pt x="18585" y="19485"/>
                    <a:pt x="21354" y="185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2311956" y="3697816"/>
              <a:ext cx="82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2430089" y="3661423"/>
              <a:ext cx="123168" cy="139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000" fill="norm" stroke="1" extrusionOk="0">
                  <a:moveTo>
                    <a:pt x="9222" y="6415"/>
                  </a:moveTo>
                  <a:cubicBezTo>
                    <a:pt x="10320" y="4826"/>
                    <a:pt x="11418" y="3238"/>
                    <a:pt x="11235" y="1968"/>
                  </a:cubicBezTo>
                  <a:cubicBezTo>
                    <a:pt x="11052" y="697"/>
                    <a:pt x="9588" y="-256"/>
                    <a:pt x="8123" y="62"/>
                  </a:cubicBezTo>
                  <a:cubicBezTo>
                    <a:pt x="6659" y="379"/>
                    <a:pt x="5195" y="1968"/>
                    <a:pt x="3730" y="4826"/>
                  </a:cubicBezTo>
                  <a:cubicBezTo>
                    <a:pt x="2266" y="7685"/>
                    <a:pt x="801" y="11815"/>
                    <a:pt x="252" y="14673"/>
                  </a:cubicBezTo>
                  <a:cubicBezTo>
                    <a:pt x="-297" y="17532"/>
                    <a:pt x="69" y="19120"/>
                    <a:pt x="1167" y="20073"/>
                  </a:cubicBezTo>
                  <a:cubicBezTo>
                    <a:pt x="2266" y="21026"/>
                    <a:pt x="4096" y="21344"/>
                    <a:pt x="7574" y="20550"/>
                  </a:cubicBezTo>
                  <a:cubicBezTo>
                    <a:pt x="11052" y="19756"/>
                    <a:pt x="16178" y="17850"/>
                    <a:pt x="21303" y="159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2553256" y="3658586"/>
              <a:ext cx="150918" cy="371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543" fill="norm" stroke="1" extrusionOk="0">
                  <a:moveTo>
                    <a:pt x="7200" y="2275"/>
                  </a:moveTo>
                  <a:cubicBezTo>
                    <a:pt x="4800" y="4729"/>
                    <a:pt x="2400" y="7184"/>
                    <a:pt x="1200" y="10191"/>
                  </a:cubicBezTo>
                  <a:cubicBezTo>
                    <a:pt x="0" y="13198"/>
                    <a:pt x="0" y="16757"/>
                    <a:pt x="0" y="18843"/>
                  </a:cubicBezTo>
                  <a:cubicBezTo>
                    <a:pt x="0" y="20929"/>
                    <a:pt x="0" y="21543"/>
                    <a:pt x="0" y="21543"/>
                  </a:cubicBezTo>
                  <a:cubicBezTo>
                    <a:pt x="0" y="21543"/>
                    <a:pt x="0" y="20929"/>
                    <a:pt x="900" y="18659"/>
                  </a:cubicBezTo>
                  <a:cubicBezTo>
                    <a:pt x="1800" y="16388"/>
                    <a:pt x="3600" y="12461"/>
                    <a:pt x="5550" y="9270"/>
                  </a:cubicBezTo>
                  <a:cubicBezTo>
                    <a:pt x="7500" y="6079"/>
                    <a:pt x="9600" y="3625"/>
                    <a:pt x="11400" y="2091"/>
                  </a:cubicBezTo>
                  <a:cubicBezTo>
                    <a:pt x="13200" y="557"/>
                    <a:pt x="14700" y="-57"/>
                    <a:pt x="15900" y="4"/>
                  </a:cubicBezTo>
                  <a:cubicBezTo>
                    <a:pt x="17100" y="66"/>
                    <a:pt x="18000" y="802"/>
                    <a:pt x="18900" y="1845"/>
                  </a:cubicBezTo>
                  <a:cubicBezTo>
                    <a:pt x="19800" y="2888"/>
                    <a:pt x="20700" y="4238"/>
                    <a:pt x="21150" y="5220"/>
                  </a:cubicBezTo>
                  <a:cubicBezTo>
                    <a:pt x="21600" y="6202"/>
                    <a:pt x="21600" y="6816"/>
                    <a:pt x="19500" y="7552"/>
                  </a:cubicBezTo>
                  <a:cubicBezTo>
                    <a:pt x="17400" y="8288"/>
                    <a:pt x="13200" y="9148"/>
                    <a:pt x="9000" y="100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3169206" y="3597920"/>
              <a:ext cx="134814" cy="469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477" fill="norm" stroke="1" extrusionOk="0">
                  <a:moveTo>
                    <a:pt x="3988" y="6605"/>
                  </a:moveTo>
                  <a:cubicBezTo>
                    <a:pt x="3655" y="9705"/>
                    <a:pt x="3323" y="12805"/>
                    <a:pt x="2991" y="15129"/>
                  </a:cubicBezTo>
                  <a:cubicBezTo>
                    <a:pt x="2658" y="17454"/>
                    <a:pt x="2326" y="19004"/>
                    <a:pt x="1994" y="20021"/>
                  </a:cubicBezTo>
                  <a:cubicBezTo>
                    <a:pt x="1662" y="21038"/>
                    <a:pt x="1329" y="21522"/>
                    <a:pt x="997" y="21474"/>
                  </a:cubicBezTo>
                  <a:cubicBezTo>
                    <a:pt x="665" y="21425"/>
                    <a:pt x="332" y="20844"/>
                    <a:pt x="332" y="18810"/>
                  </a:cubicBezTo>
                  <a:cubicBezTo>
                    <a:pt x="332" y="16776"/>
                    <a:pt x="665" y="13289"/>
                    <a:pt x="2492" y="10189"/>
                  </a:cubicBezTo>
                  <a:cubicBezTo>
                    <a:pt x="4320" y="7090"/>
                    <a:pt x="7643" y="4378"/>
                    <a:pt x="9803" y="2828"/>
                  </a:cubicBezTo>
                  <a:cubicBezTo>
                    <a:pt x="11963" y="1278"/>
                    <a:pt x="12960" y="891"/>
                    <a:pt x="14123" y="552"/>
                  </a:cubicBezTo>
                  <a:cubicBezTo>
                    <a:pt x="15286" y="213"/>
                    <a:pt x="16615" y="-78"/>
                    <a:pt x="17778" y="19"/>
                  </a:cubicBezTo>
                  <a:cubicBezTo>
                    <a:pt x="18942" y="116"/>
                    <a:pt x="19938" y="600"/>
                    <a:pt x="20603" y="1617"/>
                  </a:cubicBezTo>
                  <a:cubicBezTo>
                    <a:pt x="21268" y="2634"/>
                    <a:pt x="21600" y="4184"/>
                    <a:pt x="20105" y="5395"/>
                  </a:cubicBezTo>
                  <a:cubicBezTo>
                    <a:pt x="18609" y="6605"/>
                    <a:pt x="15286" y="7477"/>
                    <a:pt x="12628" y="7961"/>
                  </a:cubicBezTo>
                  <a:cubicBezTo>
                    <a:pt x="9969" y="8446"/>
                    <a:pt x="7975" y="8543"/>
                    <a:pt x="6148" y="8543"/>
                  </a:cubicBezTo>
                  <a:cubicBezTo>
                    <a:pt x="4320" y="8543"/>
                    <a:pt x="2658" y="8446"/>
                    <a:pt x="1662" y="8058"/>
                  </a:cubicBezTo>
                  <a:cubicBezTo>
                    <a:pt x="665" y="7671"/>
                    <a:pt x="332" y="6993"/>
                    <a:pt x="0" y="6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3347006" y="3589816"/>
              <a:ext cx="114301" cy="182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2" fill="norm" stroke="1" extrusionOk="0">
                  <a:moveTo>
                    <a:pt x="0" y="742"/>
                  </a:moveTo>
                  <a:cubicBezTo>
                    <a:pt x="2000" y="251"/>
                    <a:pt x="4000" y="-240"/>
                    <a:pt x="5600" y="128"/>
                  </a:cubicBezTo>
                  <a:cubicBezTo>
                    <a:pt x="7200" y="496"/>
                    <a:pt x="8400" y="1724"/>
                    <a:pt x="9400" y="4424"/>
                  </a:cubicBezTo>
                  <a:cubicBezTo>
                    <a:pt x="10400" y="7124"/>
                    <a:pt x="11200" y="11296"/>
                    <a:pt x="11200" y="14119"/>
                  </a:cubicBezTo>
                  <a:cubicBezTo>
                    <a:pt x="11200" y="16942"/>
                    <a:pt x="10400" y="18415"/>
                    <a:pt x="9200" y="19519"/>
                  </a:cubicBezTo>
                  <a:cubicBezTo>
                    <a:pt x="8000" y="20624"/>
                    <a:pt x="6400" y="21360"/>
                    <a:pt x="4800" y="21115"/>
                  </a:cubicBezTo>
                  <a:cubicBezTo>
                    <a:pt x="3200" y="20869"/>
                    <a:pt x="1600" y="19642"/>
                    <a:pt x="1600" y="17187"/>
                  </a:cubicBezTo>
                  <a:cubicBezTo>
                    <a:pt x="1600" y="14733"/>
                    <a:pt x="3200" y="11051"/>
                    <a:pt x="6800" y="8228"/>
                  </a:cubicBezTo>
                  <a:cubicBezTo>
                    <a:pt x="10400" y="5405"/>
                    <a:pt x="16000" y="3442"/>
                    <a:pt x="21600" y="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3493056" y="3585912"/>
              <a:ext cx="139701" cy="166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4" fill="norm" stroke="1" extrusionOk="0">
                  <a:moveTo>
                    <a:pt x="0" y="7794"/>
                  </a:moveTo>
                  <a:cubicBezTo>
                    <a:pt x="3273" y="6444"/>
                    <a:pt x="6545" y="5094"/>
                    <a:pt x="8509" y="3609"/>
                  </a:cubicBezTo>
                  <a:cubicBezTo>
                    <a:pt x="10473" y="2124"/>
                    <a:pt x="11127" y="504"/>
                    <a:pt x="10636" y="99"/>
                  </a:cubicBezTo>
                  <a:cubicBezTo>
                    <a:pt x="10145" y="-306"/>
                    <a:pt x="8509" y="504"/>
                    <a:pt x="6545" y="2934"/>
                  </a:cubicBezTo>
                  <a:cubicBezTo>
                    <a:pt x="4582" y="5364"/>
                    <a:pt x="2291" y="9414"/>
                    <a:pt x="1145" y="12384"/>
                  </a:cubicBezTo>
                  <a:cubicBezTo>
                    <a:pt x="0" y="15354"/>
                    <a:pt x="0" y="17244"/>
                    <a:pt x="2455" y="18729"/>
                  </a:cubicBezTo>
                  <a:cubicBezTo>
                    <a:pt x="4909" y="20214"/>
                    <a:pt x="9818" y="21294"/>
                    <a:pt x="13418" y="21294"/>
                  </a:cubicBezTo>
                  <a:cubicBezTo>
                    <a:pt x="17018" y="21294"/>
                    <a:pt x="19309" y="20214"/>
                    <a:pt x="21600" y="191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3630406" y="3422541"/>
              <a:ext cx="167451" cy="333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034" fill="norm" stroke="1" extrusionOk="0">
                  <a:moveTo>
                    <a:pt x="14070" y="14540"/>
                  </a:moveTo>
                  <a:cubicBezTo>
                    <a:pt x="12720" y="14273"/>
                    <a:pt x="11370" y="14007"/>
                    <a:pt x="9075" y="14540"/>
                  </a:cubicBezTo>
                  <a:cubicBezTo>
                    <a:pt x="6780" y="15073"/>
                    <a:pt x="3540" y="16407"/>
                    <a:pt x="1785" y="17540"/>
                  </a:cubicBezTo>
                  <a:cubicBezTo>
                    <a:pt x="30" y="18673"/>
                    <a:pt x="-240" y="19607"/>
                    <a:pt x="165" y="20273"/>
                  </a:cubicBezTo>
                  <a:cubicBezTo>
                    <a:pt x="570" y="20940"/>
                    <a:pt x="1650" y="21340"/>
                    <a:pt x="4080" y="20740"/>
                  </a:cubicBezTo>
                  <a:cubicBezTo>
                    <a:pt x="6510" y="20140"/>
                    <a:pt x="10290" y="18540"/>
                    <a:pt x="13125" y="16073"/>
                  </a:cubicBezTo>
                  <a:cubicBezTo>
                    <a:pt x="15960" y="13607"/>
                    <a:pt x="17850" y="10273"/>
                    <a:pt x="18795" y="7940"/>
                  </a:cubicBezTo>
                  <a:cubicBezTo>
                    <a:pt x="19740" y="5607"/>
                    <a:pt x="19740" y="4273"/>
                    <a:pt x="19605" y="3007"/>
                  </a:cubicBezTo>
                  <a:cubicBezTo>
                    <a:pt x="19470" y="1740"/>
                    <a:pt x="19200" y="540"/>
                    <a:pt x="18525" y="140"/>
                  </a:cubicBezTo>
                  <a:cubicBezTo>
                    <a:pt x="17850" y="-260"/>
                    <a:pt x="16770" y="140"/>
                    <a:pt x="15690" y="2073"/>
                  </a:cubicBezTo>
                  <a:cubicBezTo>
                    <a:pt x="14610" y="4007"/>
                    <a:pt x="13530" y="7473"/>
                    <a:pt x="12990" y="10407"/>
                  </a:cubicBezTo>
                  <a:cubicBezTo>
                    <a:pt x="12450" y="13340"/>
                    <a:pt x="12450" y="15740"/>
                    <a:pt x="12855" y="17207"/>
                  </a:cubicBezTo>
                  <a:cubicBezTo>
                    <a:pt x="13260" y="18673"/>
                    <a:pt x="14070" y="19207"/>
                    <a:pt x="15555" y="19207"/>
                  </a:cubicBezTo>
                  <a:cubicBezTo>
                    <a:pt x="17040" y="19207"/>
                    <a:pt x="19200" y="18673"/>
                    <a:pt x="21360" y="181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3829606" y="3564466"/>
              <a:ext cx="25401" cy="171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9" fill="norm" stroke="1" extrusionOk="0">
                  <a:moveTo>
                    <a:pt x="0" y="12644"/>
                  </a:moveTo>
                  <a:cubicBezTo>
                    <a:pt x="0" y="14224"/>
                    <a:pt x="0" y="15805"/>
                    <a:pt x="0" y="17517"/>
                  </a:cubicBezTo>
                  <a:cubicBezTo>
                    <a:pt x="0" y="19229"/>
                    <a:pt x="0" y="21073"/>
                    <a:pt x="900" y="21337"/>
                  </a:cubicBezTo>
                  <a:cubicBezTo>
                    <a:pt x="1800" y="21600"/>
                    <a:pt x="3600" y="20283"/>
                    <a:pt x="4500" y="16990"/>
                  </a:cubicBezTo>
                  <a:cubicBezTo>
                    <a:pt x="5400" y="13698"/>
                    <a:pt x="5400" y="8429"/>
                    <a:pt x="8100" y="5268"/>
                  </a:cubicBezTo>
                  <a:cubicBezTo>
                    <a:pt x="10800" y="2107"/>
                    <a:pt x="16200" y="10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3886756" y="3557598"/>
              <a:ext cx="139701" cy="160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70" fill="norm" stroke="1" extrusionOk="0">
                  <a:moveTo>
                    <a:pt x="13745" y="4168"/>
                  </a:moveTo>
                  <a:cubicBezTo>
                    <a:pt x="14073" y="2801"/>
                    <a:pt x="14400" y="1434"/>
                    <a:pt x="13745" y="614"/>
                  </a:cubicBezTo>
                  <a:cubicBezTo>
                    <a:pt x="13091" y="-207"/>
                    <a:pt x="11455" y="-480"/>
                    <a:pt x="9000" y="1571"/>
                  </a:cubicBezTo>
                  <a:cubicBezTo>
                    <a:pt x="6545" y="3621"/>
                    <a:pt x="3273" y="7996"/>
                    <a:pt x="1636" y="10867"/>
                  </a:cubicBezTo>
                  <a:cubicBezTo>
                    <a:pt x="0" y="13738"/>
                    <a:pt x="0" y="15105"/>
                    <a:pt x="0" y="16472"/>
                  </a:cubicBezTo>
                  <a:cubicBezTo>
                    <a:pt x="0" y="17839"/>
                    <a:pt x="0" y="19206"/>
                    <a:pt x="1800" y="20026"/>
                  </a:cubicBezTo>
                  <a:cubicBezTo>
                    <a:pt x="3600" y="20847"/>
                    <a:pt x="7200" y="21120"/>
                    <a:pt x="10800" y="20163"/>
                  </a:cubicBezTo>
                  <a:cubicBezTo>
                    <a:pt x="14400" y="19206"/>
                    <a:pt x="18000" y="17019"/>
                    <a:pt x="21600" y="14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4040317" y="3415972"/>
              <a:ext cx="157590" cy="360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373" fill="norm" stroke="1" extrusionOk="0">
                  <a:moveTo>
                    <a:pt x="16044" y="145"/>
                  </a:moveTo>
                  <a:cubicBezTo>
                    <a:pt x="14623" y="20"/>
                    <a:pt x="13202" y="-106"/>
                    <a:pt x="12065" y="145"/>
                  </a:cubicBezTo>
                  <a:cubicBezTo>
                    <a:pt x="10928" y="396"/>
                    <a:pt x="10076" y="1024"/>
                    <a:pt x="8939" y="2782"/>
                  </a:cubicBezTo>
                  <a:cubicBezTo>
                    <a:pt x="7802" y="4541"/>
                    <a:pt x="6381" y="7429"/>
                    <a:pt x="5102" y="10380"/>
                  </a:cubicBezTo>
                  <a:cubicBezTo>
                    <a:pt x="3823" y="13331"/>
                    <a:pt x="2686" y="16345"/>
                    <a:pt x="2260" y="18166"/>
                  </a:cubicBezTo>
                  <a:cubicBezTo>
                    <a:pt x="1834" y="19987"/>
                    <a:pt x="2118" y="20615"/>
                    <a:pt x="2971" y="20992"/>
                  </a:cubicBezTo>
                  <a:cubicBezTo>
                    <a:pt x="3823" y="21368"/>
                    <a:pt x="5244" y="21494"/>
                    <a:pt x="6381" y="21243"/>
                  </a:cubicBezTo>
                  <a:cubicBezTo>
                    <a:pt x="7518" y="20992"/>
                    <a:pt x="8371" y="20364"/>
                    <a:pt x="8655" y="19296"/>
                  </a:cubicBezTo>
                  <a:cubicBezTo>
                    <a:pt x="8939" y="18229"/>
                    <a:pt x="8655" y="16722"/>
                    <a:pt x="8086" y="15654"/>
                  </a:cubicBezTo>
                  <a:cubicBezTo>
                    <a:pt x="7518" y="14587"/>
                    <a:pt x="6665" y="13959"/>
                    <a:pt x="4960" y="13582"/>
                  </a:cubicBezTo>
                  <a:cubicBezTo>
                    <a:pt x="3255" y="13206"/>
                    <a:pt x="697" y="13080"/>
                    <a:pt x="128" y="13017"/>
                  </a:cubicBezTo>
                  <a:cubicBezTo>
                    <a:pt x="-440" y="12954"/>
                    <a:pt x="981" y="12954"/>
                    <a:pt x="2402" y="12954"/>
                  </a:cubicBezTo>
                  <a:cubicBezTo>
                    <a:pt x="3823" y="12954"/>
                    <a:pt x="5244" y="12954"/>
                    <a:pt x="6523" y="13206"/>
                  </a:cubicBezTo>
                  <a:cubicBezTo>
                    <a:pt x="7802" y="13457"/>
                    <a:pt x="8939" y="13959"/>
                    <a:pt x="9934" y="14461"/>
                  </a:cubicBezTo>
                  <a:cubicBezTo>
                    <a:pt x="10928" y="14964"/>
                    <a:pt x="11781" y="15466"/>
                    <a:pt x="12634" y="16220"/>
                  </a:cubicBezTo>
                  <a:cubicBezTo>
                    <a:pt x="13486" y="16973"/>
                    <a:pt x="14339" y="17978"/>
                    <a:pt x="14907" y="18103"/>
                  </a:cubicBezTo>
                  <a:cubicBezTo>
                    <a:pt x="15476" y="18229"/>
                    <a:pt x="15760" y="17475"/>
                    <a:pt x="16755" y="15843"/>
                  </a:cubicBezTo>
                  <a:cubicBezTo>
                    <a:pt x="17749" y="14210"/>
                    <a:pt x="19455" y="11699"/>
                    <a:pt x="21160" y="91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4202054" y="3602566"/>
              <a:ext cx="84753" cy="129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318" fill="norm" stroke="1" extrusionOk="0">
                  <a:moveTo>
                    <a:pt x="14773" y="0"/>
                  </a:moveTo>
                  <a:cubicBezTo>
                    <a:pt x="12139" y="348"/>
                    <a:pt x="9505" y="697"/>
                    <a:pt x="6871" y="3310"/>
                  </a:cubicBezTo>
                  <a:cubicBezTo>
                    <a:pt x="4236" y="5923"/>
                    <a:pt x="1602" y="10800"/>
                    <a:pt x="549" y="14110"/>
                  </a:cubicBezTo>
                  <a:cubicBezTo>
                    <a:pt x="-505" y="17419"/>
                    <a:pt x="22" y="19161"/>
                    <a:pt x="1602" y="20206"/>
                  </a:cubicBezTo>
                  <a:cubicBezTo>
                    <a:pt x="3183" y="21252"/>
                    <a:pt x="5817" y="21600"/>
                    <a:pt x="8451" y="21077"/>
                  </a:cubicBezTo>
                  <a:cubicBezTo>
                    <a:pt x="11085" y="20555"/>
                    <a:pt x="13719" y="19161"/>
                    <a:pt x="15827" y="15503"/>
                  </a:cubicBezTo>
                  <a:cubicBezTo>
                    <a:pt x="17934" y="11845"/>
                    <a:pt x="19515" y="5923"/>
                    <a:pt x="2109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4331761" y="3583516"/>
              <a:ext cx="98979" cy="148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600" fill="norm" stroke="1" extrusionOk="0">
                  <a:moveTo>
                    <a:pt x="1269" y="0"/>
                  </a:moveTo>
                  <a:cubicBezTo>
                    <a:pt x="1269" y="6171"/>
                    <a:pt x="1269" y="12343"/>
                    <a:pt x="1039" y="16200"/>
                  </a:cubicBezTo>
                  <a:cubicBezTo>
                    <a:pt x="809" y="20057"/>
                    <a:pt x="350" y="21600"/>
                    <a:pt x="120" y="21600"/>
                  </a:cubicBezTo>
                  <a:cubicBezTo>
                    <a:pt x="-110" y="21600"/>
                    <a:pt x="-110" y="20057"/>
                    <a:pt x="1039" y="16817"/>
                  </a:cubicBezTo>
                  <a:cubicBezTo>
                    <a:pt x="2188" y="13577"/>
                    <a:pt x="4486" y="8640"/>
                    <a:pt x="7243" y="5246"/>
                  </a:cubicBezTo>
                  <a:cubicBezTo>
                    <a:pt x="10001" y="1851"/>
                    <a:pt x="13218" y="0"/>
                    <a:pt x="15516" y="0"/>
                  </a:cubicBezTo>
                  <a:cubicBezTo>
                    <a:pt x="17813" y="0"/>
                    <a:pt x="19192" y="1851"/>
                    <a:pt x="20111" y="4474"/>
                  </a:cubicBezTo>
                  <a:cubicBezTo>
                    <a:pt x="21030" y="7097"/>
                    <a:pt x="21490" y="10491"/>
                    <a:pt x="21490" y="13269"/>
                  </a:cubicBezTo>
                  <a:cubicBezTo>
                    <a:pt x="21490" y="16046"/>
                    <a:pt x="21030" y="18206"/>
                    <a:pt x="20571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4553506" y="3583516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4553506" y="3723216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5424098" y="3577166"/>
              <a:ext cx="189354" cy="587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549" fill="norm" stroke="1" extrusionOk="0">
                  <a:moveTo>
                    <a:pt x="1367" y="0"/>
                  </a:moveTo>
                  <a:cubicBezTo>
                    <a:pt x="887" y="2176"/>
                    <a:pt x="407" y="4351"/>
                    <a:pt x="167" y="5633"/>
                  </a:cubicBezTo>
                  <a:cubicBezTo>
                    <a:pt x="-73" y="6915"/>
                    <a:pt x="-73" y="7304"/>
                    <a:pt x="287" y="7653"/>
                  </a:cubicBezTo>
                  <a:cubicBezTo>
                    <a:pt x="647" y="8003"/>
                    <a:pt x="1367" y="8314"/>
                    <a:pt x="2327" y="8469"/>
                  </a:cubicBezTo>
                  <a:cubicBezTo>
                    <a:pt x="3287" y="8624"/>
                    <a:pt x="4487" y="8624"/>
                    <a:pt x="7007" y="7809"/>
                  </a:cubicBezTo>
                  <a:cubicBezTo>
                    <a:pt x="9527" y="6993"/>
                    <a:pt x="13367" y="5361"/>
                    <a:pt x="15647" y="4351"/>
                  </a:cubicBezTo>
                  <a:cubicBezTo>
                    <a:pt x="17927" y="3341"/>
                    <a:pt x="18647" y="2953"/>
                    <a:pt x="19247" y="2564"/>
                  </a:cubicBezTo>
                  <a:cubicBezTo>
                    <a:pt x="19847" y="2176"/>
                    <a:pt x="20327" y="1787"/>
                    <a:pt x="20567" y="1904"/>
                  </a:cubicBezTo>
                  <a:cubicBezTo>
                    <a:pt x="20807" y="2020"/>
                    <a:pt x="20807" y="2642"/>
                    <a:pt x="20927" y="4429"/>
                  </a:cubicBezTo>
                  <a:cubicBezTo>
                    <a:pt x="21047" y="6216"/>
                    <a:pt x="21287" y="9168"/>
                    <a:pt x="21407" y="11810"/>
                  </a:cubicBezTo>
                  <a:cubicBezTo>
                    <a:pt x="21527" y="14452"/>
                    <a:pt x="21527" y="16783"/>
                    <a:pt x="20927" y="18337"/>
                  </a:cubicBezTo>
                  <a:cubicBezTo>
                    <a:pt x="20327" y="19891"/>
                    <a:pt x="19127" y="20668"/>
                    <a:pt x="17927" y="21095"/>
                  </a:cubicBezTo>
                  <a:cubicBezTo>
                    <a:pt x="16727" y="21522"/>
                    <a:pt x="15527" y="21600"/>
                    <a:pt x="14447" y="21522"/>
                  </a:cubicBezTo>
                  <a:cubicBezTo>
                    <a:pt x="13367" y="21445"/>
                    <a:pt x="12407" y="21212"/>
                    <a:pt x="11567" y="19929"/>
                  </a:cubicBezTo>
                  <a:cubicBezTo>
                    <a:pt x="10727" y="18647"/>
                    <a:pt x="10007" y="16317"/>
                    <a:pt x="9287" y="139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5511132" y="3377825"/>
              <a:ext cx="96475" cy="85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0662" fill="norm" stroke="1" extrusionOk="0">
                  <a:moveTo>
                    <a:pt x="3089" y="6776"/>
                  </a:moveTo>
                  <a:cubicBezTo>
                    <a:pt x="2619" y="9348"/>
                    <a:pt x="2150" y="11919"/>
                    <a:pt x="1445" y="14491"/>
                  </a:cubicBezTo>
                  <a:cubicBezTo>
                    <a:pt x="741" y="17062"/>
                    <a:pt x="-198" y="19633"/>
                    <a:pt x="37" y="19891"/>
                  </a:cubicBezTo>
                  <a:cubicBezTo>
                    <a:pt x="272" y="20148"/>
                    <a:pt x="1680" y="18091"/>
                    <a:pt x="3559" y="14748"/>
                  </a:cubicBezTo>
                  <a:cubicBezTo>
                    <a:pt x="5437" y="11405"/>
                    <a:pt x="7785" y="6776"/>
                    <a:pt x="9898" y="3691"/>
                  </a:cubicBezTo>
                  <a:cubicBezTo>
                    <a:pt x="12011" y="605"/>
                    <a:pt x="13889" y="-938"/>
                    <a:pt x="15063" y="605"/>
                  </a:cubicBezTo>
                  <a:cubicBezTo>
                    <a:pt x="16237" y="2148"/>
                    <a:pt x="16706" y="6776"/>
                    <a:pt x="17645" y="10633"/>
                  </a:cubicBezTo>
                  <a:cubicBezTo>
                    <a:pt x="18585" y="14491"/>
                    <a:pt x="19993" y="17576"/>
                    <a:pt x="21402" y="20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5744774" y="3729566"/>
              <a:ext cx="27933" cy="181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0" h="21327" fill="norm" stroke="1" extrusionOk="0">
                  <a:moveTo>
                    <a:pt x="1846" y="0"/>
                  </a:moveTo>
                  <a:cubicBezTo>
                    <a:pt x="1846" y="5959"/>
                    <a:pt x="1846" y="11917"/>
                    <a:pt x="1074" y="15641"/>
                  </a:cubicBezTo>
                  <a:cubicBezTo>
                    <a:pt x="303" y="19366"/>
                    <a:pt x="-1240" y="20855"/>
                    <a:pt x="1846" y="21228"/>
                  </a:cubicBezTo>
                  <a:cubicBezTo>
                    <a:pt x="4931" y="21600"/>
                    <a:pt x="12646" y="20855"/>
                    <a:pt x="20360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5709206" y="3831166"/>
              <a:ext cx="76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5842556" y="3824816"/>
              <a:ext cx="762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5893356" y="3780366"/>
              <a:ext cx="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6007656" y="3786716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6166406" y="3634316"/>
              <a:ext cx="25401" cy="358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7" fill="norm" stroke="1" extrusionOk="0">
                  <a:moveTo>
                    <a:pt x="0" y="0"/>
                  </a:moveTo>
                  <a:cubicBezTo>
                    <a:pt x="3600" y="3265"/>
                    <a:pt x="7200" y="6530"/>
                    <a:pt x="8100" y="9356"/>
                  </a:cubicBezTo>
                  <a:cubicBezTo>
                    <a:pt x="9000" y="12181"/>
                    <a:pt x="7200" y="14567"/>
                    <a:pt x="6300" y="16702"/>
                  </a:cubicBezTo>
                  <a:cubicBezTo>
                    <a:pt x="5400" y="18837"/>
                    <a:pt x="5400" y="20721"/>
                    <a:pt x="8100" y="21160"/>
                  </a:cubicBezTo>
                  <a:cubicBezTo>
                    <a:pt x="10800" y="21600"/>
                    <a:pt x="16200" y="20595"/>
                    <a:pt x="21600" y="19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6306106" y="3659716"/>
              <a:ext cx="82551" cy="236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5" fill="norm" stroke="1" extrusionOk="0">
                  <a:moveTo>
                    <a:pt x="8308" y="0"/>
                  </a:moveTo>
                  <a:cubicBezTo>
                    <a:pt x="5538" y="4588"/>
                    <a:pt x="2769" y="9175"/>
                    <a:pt x="1385" y="12234"/>
                  </a:cubicBezTo>
                  <a:cubicBezTo>
                    <a:pt x="0" y="15292"/>
                    <a:pt x="0" y="16821"/>
                    <a:pt x="0" y="18064"/>
                  </a:cubicBezTo>
                  <a:cubicBezTo>
                    <a:pt x="0" y="19306"/>
                    <a:pt x="0" y="20262"/>
                    <a:pt x="1385" y="20835"/>
                  </a:cubicBezTo>
                  <a:cubicBezTo>
                    <a:pt x="2769" y="21409"/>
                    <a:pt x="5538" y="21600"/>
                    <a:pt x="9138" y="20931"/>
                  </a:cubicBezTo>
                  <a:cubicBezTo>
                    <a:pt x="12738" y="20262"/>
                    <a:pt x="17169" y="18733"/>
                    <a:pt x="21600" y="17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6274356" y="3748616"/>
              <a:ext cx="146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1639650" y="4713816"/>
              <a:ext cx="88107" cy="370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94" fill="norm" stroke="1" extrusionOk="0">
                  <a:moveTo>
                    <a:pt x="4436" y="0"/>
                  </a:moveTo>
                  <a:cubicBezTo>
                    <a:pt x="2893" y="4173"/>
                    <a:pt x="1350" y="8345"/>
                    <a:pt x="578" y="11720"/>
                  </a:cubicBezTo>
                  <a:cubicBezTo>
                    <a:pt x="-193" y="15095"/>
                    <a:pt x="-193" y="17673"/>
                    <a:pt x="578" y="19207"/>
                  </a:cubicBezTo>
                  <a:cubicBezTo>
                    <a:pt x="1350" y="20741"/>
                    <a:pt x="2893" y="21232"/>
                    <a:pt x="5207" y="21416"/>
                  </a:cubicBezTo>
                  <a:cubicBezTo>
                    <a:pt x="7521" y="21600"/>
                    <a:pt x="10607" y="21477"/>
                    <a:pt x="13436" y="20864"/>
                  </a:cubicBezTo>
                  <a:cubicBezTo>
                    <a:pt x="16264" y="20250"/>
                    <a:pt x="18836" y="19145"/>
                    <a:pt x="21407" y="18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1588056" y="4917016"/>
              <a:ext cx="2540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1823732" y="4891616"/>
              <a:ext cx="183425" cy="129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318" fill="norm" stroke="1" extrusionOk="0">
                  <a:moveTo>
                    <a:pt x="5129" y="0"/>
                  </a:moveTo>
                  <a:cubicBezTo>
                    <a:pt x="3887" y="348"/>
                    <a:pt x="2646" y="697"/>
                    <a:pt x="1777" y="1742"/>
                  </a:cubicBezTo>
                  <a:cubicBezTo>
                    <a:pt x="908" y="2787"/>
                    <a:pt x="412" y="4529"/>
                    <a:pt x="163" y="7316"/>
                  </a:cubicBezTo>
                  <a:cubicBezTo>
                    <a:pt x="-85" y="10103"/>
                    <a:pt x="-85" y="13935"/>
                    <a:pt x="412" y="16548"/>
                  </a:cubicBezTo>
                  <a:cubicBezTo>
                    <a:pt x="908" y="19161"/>
                    <a:pt x="1901" y="20555"/>
                    <a:pt x="3018" y="21077"/>
                  </a:cubicBezTo>
                  <a:cubicBezTo>
                    <a:pt x="4136" y="21600"/>
                    <a:pt x="5377" y="21252"/>
                    <a:pt x="6246" y="20206"/>
                  </a:cubicBezTo>
                  <a:cubicBezTo>
                    <a:pt x="7115" y="19161"/>
                    <a:pt x="7612" y="17419"/>
                    <a:pt x="8232" y="17419"/>
                  </a:cubicBezTo>
                  <a:cubicBezTo>
                    <a:pt x="8853" y="17419"/>
                    <a:pt x="9598" y="19161"/>
                    <a:pt x="10591" y="20206"/>
                  </a:cubicBezTo>
                  <a:cubicBezTo>
                    <a:pt x="11584" y="21252"/>
                    <a:pt x="12825" y="21600"/>
                    <a:pt x="14687" y="18116"/>
                  </a:cubicBezTo>
                  <a:cubicBezTo>
                    <a:pt x="16549" y="14632"/>
                    <a:pt x="19032" y="7316"/>
                    <a:pt x="2151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2057383" y="4886677"/>
              <a:ext cx="84343" cy="104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3" h="20987" fill="norm" stroke="1" extrusionOk="0">
                  <a:moveTo>
                    <a:pt x="17111" y="3530"/>
                  </a:moveTo>
                  <a:cubicBezTo>
                    <a:pt x="15054" y="2259"/>
                    <a:pt x="12997" y="989"/>
                    <a:pt x="10682" y="353"/>
                  </a:cubicBezTo>
                  <a:cubicBezTo>
                    <a:pt x="8368" y="-282"/>
                    <a:pt x="5797" y="-282"/>
                    <a:pt x="3482" y="2259"/>
                  </a:cubicBezTo>
                  <a:cubicBezTo>
                    <a:pt x="1168" y="4800"/>
                    <a:pt x="-889" y="9883"/>
                    <a:pt x="397" y="13483"/>
                  </a:cubicBezTo>
                  <a:cubicBezTo>
                    <a:pt x="1682" y="17083"/>
                    <a:pt x="6311" y="19200"/>
                    <a:pt x="9911" y="20259"/>
                  </a:cubicBezTo>
                  <a:cubicBezTo>
                    <a:pt x="13511" y="21318"/>
                    <a:pt x="16082" y="21318"/>
                    <a:pt x="17882" y="19624"/>
                  </a:cubicBezTo>
                  <a:cubicBezTo>
                    <a:pt x="19682" y="17930"/>
                    <a:pt x="20711" y="14542"/>
                    <a:pt x="20454" y="11789"/>
                  </a:cubicBezTo>
                  <a:cubicBezTo>
                    <a:pt x="20197" y="9036"/>
                    <a:pt x="18654" y="6918"/>
                    <a:pt x="16597" y="5224"/>
                  </a:cubicBezTo>
                  <a:cubicBezTo>
                    <a:pt x="14540" y="3530"/>
                    <a:pt x="11968" y="2259"/>
                    <a:pt x="11968" y="2683"/>
                  </a:cubicBezTo>
                  <a:cubicBezTo>
                    <a:pt x="11968" y="3106"/>
                    <a:pt x="14540" y="5224"/>
                    <a:pt x="17111" y="7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2235756" y="4897966"/>
              <a:ext cx="1841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31" y="15120"/>
                    <a:pt x="5462" y="8640"/>
                    <a:pt x="9062" y="5040"/>
                  </a:cubicBezTo>
                  <a:cubicBezTo>
                    <a:pt x="12662" y="1440"/>
                    <a:pt x="17131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2469550" y="4817004"/>
              <a:ext cx="96407" cy="184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1142" fill="norm" stroke="1" extrusionOk="0">
                  <a:moveTo>
                    <a:pt x="20932" y="4187"/>
                  </a:moveTo>
                  <a:cubicBezTo>
                    <a:pt x="17255" y="2730"/>
                    <a:pt x="13579" y="1274"/>
                    <a:pt x="10132" y="546"/>
                  </a:cubicBezTo>
                  <a:cubicBezTo>
                    <a:pt x="6685" y="-182"/>
                    <a:pt x="3468" y="-182"/>
                    <a:pt x="1630" y="546"/>
                  </a:cubicBezTo>
                  <a:cubicBezTo>
                    <a:pt x="-208" y="1274"/>
                    <a:pt x="-668" y="2730"/>
                    <a:pt x="1170" y="4308"/>
                  </a:cubicBezTo>
                  <a:cubicBezTo>
                    <a:pt x="3009" y="5885"/>
                    <a:pt x="7145" y="7584"/>
                    <a:pt x="10592" y="9526"/>
                  </a:cubicBezTo>
                  <a:cubicBezTo>
                    <a:pt x="14038" y="11467"/>
                    <a:pt x="16796" y="13652"/>
                    <a:pt x="17945" y="15593"/>
                  </a:cubicBezTo>
                  <a:cubicBezTo>
                    <a:pt x="19094" y="17535"/>
                    <a:pt x="18634" y="19234"/>
                    <a:pt x="17255" y="20205"/>
                  </a:cubicBezTo>
                  <a:cubicBezTo>
                    <a:pt x="15877" y="21175"/>
                    <a:pt x="13579" y="21418"/>
                    <a:pt x="12200" y="20811"/>
                  </a:cubicBezTo>
                  <a:cubicBezTo>
                    <a:pt x="10821" y="20205"/>
                    <a:pt x="10362" y="18748"/>
                    <a:pt x="11051" y="16321"/>
                  </a:cubicBezTo>
                  <a:cubicBezTo>
                    <a:pt x="11741" y="13894"/>
                    <a:pt x="13579" y="10497"/>
                    <a:pt x="15417" y="7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2645919" y="4656666"/>
              <a:ext cx="53388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600" fill="norm" stroke="1" extrusionOk="0">
                  <a:moveTo>
                    <a:pt x="8492" y="0"/>
                  </a:moveTo>
                  <a:cubicBezTo>
                    <a:pt x="5169" y="4852"/>
                    <a:pt x="1846" y="9704"/>
                    <a:pt x="600" y="12991"/>
                  </a:cubicBezTo>
                  <a:cubicBezTo>
                    <a:pt x="-646" y="16278"/>
                    <a:pt x="185" y="18000"/>
                    <a:pt x="1846" y="19174"/>
                  </a:cubicBezTo>
                  <a:cubicBezTo>
                    <a:pt x="3508" y="20348"/>
                    <a:pt x="6000" y="20974"/>
                    <a:pt x="9323" y="21287"/>
                  </a:cubicBezTo>
                  <a:cubicBezTo>
                    <a:pt x="12646" y="21600"/>
                    <a:pt x="16800" y="21600"/>
                    <a:pt x="209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2667556" y="4816869"/>
              <a:ext cx="306324" cy="392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419" fill="norm" stroke="1" extrusionOk="0">
                  <a:moveTo>
                    <a:pt x="0" y="2347"/>
                  </a:moveTo>
                  <a:cubicBezTo>
                    <a:pt x="2071" y="2347"/>
                    <a:pt x="4142" y="2347"/>
                    <a:pt x="5548" y="2347"/>
                  </a:cubicBezTo>
                  <a:cubicBezTo>
                    <a:pt x="6953" y="2347"/>
                    <a:pt x="7693" y="2347"/>
                    <a:pt x="8359" y="2173"/>
                  </a:cubicBezTo>
                  <a:cubicBezTo>
                    <a:pt x="9025" y="2000"/>
                    <a:pt x="9616" y="1654"/>
                    <a:pt x="9690" y="1249"/>
                  </a:cubicBezTo>
                  <a:cubicBezTo>
                    <a:pt x="9764" y="845"/>
                    <a:pt x="9321" y="383"/>
                    <a:pt x="8729" y="152"/>
                  </a:cubicBezTo>
                  <a:cubicBezTo>
                    <a:pt x="8137" y="-79"/>
                    <a:pt x="7397" y="-79"/>
                    <a:pt x="6510" y="383"/>
                  </a:cubicBezTo>
                  <a:cubicBezTo>
                    <a:pt x="5622" y="845"/>
                    <a:pt x="4586" y="1769"/>
                    <a:pt x="4068" y="2520"/>
                  </a:cubicBezTo>
                  <a:cubicBezTo>
                    <a:pt x="3551" y="3271"/>
                    <a:pt x="3551" y="3848"/>
                    <a:pt x="3921" y="4253"/>
                  </a:cubicBezTo>
                  <a:cubicBezTo>
                    <a:pt x="4290" y="4657"/>
                    <a:pt x="5030" y="4888"/>
                    <a:pt x="6805" y="4599"/>
                  </a:cubicBezTo>
                  <a:cubicBezTo>
                    <a:pt x="8581" y="4310"/>
                    <a:pt x="11392" y="3502"/>
                    <a:pt x="13093" y="2924"/>
                  </a:cubicBezTo>
                  <a:cubicBezTo>
                    <a:pt x="14795" y="2347"/>
                    <a:pt x="15386" y="2000"/>
                    <a:pt x="15534" y="2116"/>
                  </a:cubicBezTo>
                  <a:cubicBezTo>
                    <a:pt x="15682" y="2231"/>
                    <a:pt x="15386" y="2809"/>
                    <a:pt x="14795" y="4484"/>
                  </a:cubicBezTo>
                  <a:cubicBezTo>
                    <a:pt x="14203" y="6158"/>
                    <a:pt x="13315" y="8931"/>
                    <a:pt x="12649" y="11645"/>
                  </a:cubicBezTo>
                  <a:cubicBezTo>
                    <a:pt x="11984" y="14360"/>
                    <a:pt x="11540" y="17016"/>
                    <a:pt x="11244" y="18749"/>
                  </a:cubicBezTo>
                  <a:cubicBezTo>
                    <a:pt x="10948" y="20481"/>
                    <a:pt x="10800" y="21290"/>
                    <a:pt x="10800" y="21405"/>
                  </a:cubicBezTo>
                  <a:cubicBezTo>
                    <a:pt x="10800" y="21521"/>
                    <a:pt x="10948" y="20943"/>
                    <a:pt x="11614" y="18749"/>
                  </a:cubicBezTo>
                  <a:cubicBezTo>
                    <a:pt x="12279" y="16554"/>
                    <a:pt x="13463" y="12742"/>
                    <a:pt x="14573" y="9681"/>
                  </a:cubicBezTo>
                  <a:cubicBezTo>
                    <a:pt x="15682" y="6620"/>
                    <a:pt x="16718" y="4310"/>
                    <a:pt x="17458" y="2924"/>
                  </a:cubicBezTo>
                  <a:cubicBezTo>
                    <a:pt x="18197" y="1538"/>
                    <a:pt x="18641" y="1076"/>
                    <a:pt x="19233" y="1134"/>
                  </a:cubicBezTo>
                  <a:cubicBezTo>
                    <a:pt x="19825" y="1192"/>
                    <a:pt x="20564" y="1769"/>
                    <a:pt x="21008" y="2693"/>
                  </a:cubicBezTo>
                  <a:cubicBezTo>
                    <a:pt x="21452" y="3617"/>
                    <a:pt x="21600" y="4888"/>
                    <a:pt x="21082" y="6043"/>
                  </a:cubicBezTo>
                  <a:cubicBezTo>
                    <a:pt x="20564" y="7198"/>
                    <a:pt x="19381" y="8238"/>
                    <a:pt x="18123" y="8815"/>
                  </a:cubicBezTo>
                  <a:cubicBezTo>
                    <a:pt x="16866" y="9393"/>
                    <a:pt x="15534" y="9508"/>
                    <a:pt x="14203" y="96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3512106" y="4743314"/>
              <a:ext cx="128464" cy="420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330" fill="norm" stroke="1" extrusionOk="0">
                  <a:moveTo>
                    <a:pt x="5226" y="4305"/>
                  </a:moveTo>
                  <a:cubicBezTo>
                    <a:pt x="5226" y="7529"/>
                    <a:pt x="5226" y="10753"/>
                    <a:pt x="5052" y="13439"/>
                  </a:cubicBezTo>
                  <a:cubicBezTo>
                    <a:pt x="4877" y="16126"/>
                    <a:pt x="4529" y="18275"/>
                    <a:pt x="4006" y="19618"/>
                  </a:cubicBezTo>
                  <a:cubicBezTo>
                    <a:pt x="3484" y="20962"/>
                    <a:pt x="2787" y="21499"/>
                    <a:pt x="2439" y="21284"/>
                  </a:cubicBezTo>
                  <a:cubicBezTo>
                    <a:pt x="2090" y="21069"/>
                    <a:pt x="2090" y="20102"/>
                    <a:pt x="2265" y="17899"/>
                  </a:cubicBezTo>
                  <a:cubicBezTo>
                    <a:pt x="2439" y="15696"/>
                    <a:pt x="2787" y="12257"/>
                    <a:pt x="3832" y="9302"/>
                  </a:cubicBezTo>
                  <a:cubicBezTo>
                    <a:pt x="4877" y="6347"/>
                    <a:pt x="6619" y="3875"/>
                    <a:pt x="8013" y="2424"/>
                  </a:cubicBezTo>
                  <a:cubicBezTo>
                    <a:pt x="9406" y="974"/>
                    <a:pt x="10452" y="544"/>
                    <a:pt x="11845" y="275"/>
                  </a:cubicBezTo>
                  <a:cubicBezTo>
                    <a:pt x="13239" y="6"/>
                    <a:pt x="14981" y="-101"/>
                    <a:pt x="16548" y="114"/>
                  </a:cubicBezTo>
                  <a:cubicBezTo>
                    <a:pt x="18116" y="329"/>
                    <a:pt x="19510" y="866"/>
                    <a:pt x="20381" y="1726"/>
                  </a:cubicBezTo>
                  <a:cubicBezTo>
                    <a:pt x="21252" y="2586"/>
                    <a:pt x="21600" y="3768"/>
                    <a:pt x="20206" y="4789"/>
                  </a:cubicBezTo>
                  <a:cubicBezTo>
                    <a:pt x="18813" y="5809"/>
                    <a:pt x="15677" y="6669"/>
                    <a:pt x="12019" y="6938"/>
                  </a:cubicBezTo>
                  <a:cubicBezTo>
                    <a:pt x="8361" y="7206"/>
                    <a:pt x="4181" y="6884"/>
                    <a:pt x="0" y="6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3683556" y="4758266"/>
              <a:ext cx="101601" cy="114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3" fill="norm" stroke="1" extrusionOk="0">
                  <a:moveTo>
                    <a:pt x="0" y="0"/>
                  </a:moveTo>
                  <a:cubicBezTo>
                    <a:pt x="2250" y="386"/>
                    <a:pt x="4500" y="771"/>
                    <a:pt x="6300" y="2893"/>
                  </a:cubicBezTo>
                  <a:cubicBezTo>
                    <a:pt x="8100" y="5014"/>
                    <a:pt x="9450" y="8871"/>
                    <a:pt x="10125" y="11764"/>
                  </a:cubicBezTo>
                  <a:cubicBezTo>
                    <a:pt x="10800" y="14657"/>
                    <a:pt x="10800" y="16586"/>
                    <a:pt x="9675" y="18321"/>
                  </a:cubicBezTo>
                  <a:cubicBezTo>
                    <a:pt x="8550" y="20057"/>
                    <a:pt x="6300" y="21600"/>
                    <a:pt x="5175" y="20636"/>
                  </a:cubicBezTo>
                  <a:cubicBezTo>
                    <a:pt x="4050" y="19671"/>
                    <a:pt x="4050" y="16200"/>
                    <a:pt x="6975" y="12536"/>
                  </a:cubicBezTo>
                  <a:cubicBezTo>
                    <a:pt x="9900" y="8871"/>
                    <a:pt x="15750" y="5014"/>
                    <a:pt x="21600" y="1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3801746" y="4514066"/>
              <a:ext cx="290655" cy="351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333" fill="norm" stroke="1" extrusionOk="0">
                  <a:moveTo>
                    <a:pt x="2512" y="15219"/>
                  </a:moveTo>
                  <a:cubicBezTo>
                    <a:pt x="3289" y="15219"/>
                    <a:pt x="4066" y="15219"/>
                    <a:pt x="4687" y="14897"/>
                  </a:cubicBezTo>
                  <a:cubicBezTo>
                    <a:pt x="5309" y="14576"/>
                    <a:pt x="5775" y="13933"/>
                    <a:pt x="5542" y="13676"/>
                  </a:cubicBezTo>
                  <a:cubicBezTo>
                    <a:pt x="5309" y="13419"/>
                    <a:pt x="4376" y="13547"/>
                    <a:pt x="3366" y="14126"/>
                  </a:cubicBezTo>
                  <a:cubicBezTo>
                    <a:pt x="2356" y="14704"/>
                    <a:pt x="1269" y="15733"/>
                    <a:pt x="647" y="16890"/>
                  </a:cubicBezTo>
                  <a:cubicBezTo>
                    <a:pt x="25" y="18047"/>
                    <a:pt x="-130" y="19333"/>
                    <a:pt x="103" y="20169"/>
                  </a:cubicBezTo>
                  <a:cubicBezTo>
                    <a:pt x="336" y="21004"/>
                    <a:pt x="958" y="21390"/>
                    <a:pt x="2745" y="21326"/>
                  </a:cubicBezTo>
                  <a:cubicBezTo>
                    <a:pt x="4532" y="21261"/>
                    <a:pt x="7484" y="20747"/>
                    <a:pt x="9815" y="19654"/>
                  </a:cubicBezTo>
                  <a:cubicBezTo>
                    <a:pt x="12146" y="18561"/>
                    <a:pt x="13856" y="16890"/>
                    <a:pt x="14788" y="15733"/>
                  </a:cubicBezTo>
                  <a:cubicBezTo>
                    <a:pt x="15720" y="14576"/>
                    <a:pt x="15876" y="13933"/>
                    <a:pt x="15565" y="13611"/>
                  </a:cubicBezTo>
                  <a:cubicBezTo>
                    <a:pt x="15254" y="13290"/>
                    <a:pt x="14477" y="13290"/>
                    <a:pt x="13389" y="13804"/>
                  </a:cubicBezTo>
                  <a:cubicBezTo>
                    <a:pt x="12302" y="14319"/>
                    <a:pt x="10903" y="15347"/>
                    <a:pt x="10048" y="16247"/>
                  </a:cubicBezTo>
                  <a:cubicBezTo>
                    <a:pt x="9194" y="17147"/>
                    <a:pt x="8883" y="17919"/>
                    <a:pt x="8883" y="18626"/>
                  </a:cubicBezTo>
                  <a:cubicBezTo>
                    <a:pt x="8883" y="19333"/>
                    <a:pt x="9194" y="19976"/>
                    <a:pt x="9738" y="20169"/>
                  </a:cubicBezTo>
                  <a:cubicBezTo>
                    <a:pt x="10282" y="20361"/>
                    <a:pt x="11058" y="20104"/>
                    <a:pt x="12457" y="18819"/>
                  </a:cubicBezTo>
                  <a:cubicBezTo>
                    <a:pt x="13856" y="17533"/>
                    <a:pt x="15876" y="15219"/>
                    <a:pt x="17352" y="12840"/>
                  </a:cubicBezTo>
                  <a:cubicBezTo>
                    <a:pt x="18828" y="10461"/>
                    <a:pt x="19761" y="8019"/>
                    <a:pt x="20305" y="6347"/>
                  </a:cubicBezTo>
                  <a:cubicBezTo>
                    <a:pt x="20848" y="4676"/>
                    <a:pt x="21004" y="3776"/>
                    <a:pt x="21159" y="2683"/>
                  </a:cubicBezTo>
                  <a:cubicBezTo>
                    <a:pt x="21315" y="1590"/>
                    <a:pt x="21470" y="304"/>
                    <a:pt x="21159" y="47"/>
                  </a:cubicBezTo>
                  <a:cubicBezTo>
                    <a:pt x="20848" y="-210"/>
                    <a:pt x="20071" y="561"/>
                    <a:pt x="19294" y="2683"/>
                  </a:cubicBezTo>
                  <a:cubicBezTo>
                    <a:pt x="18517" y="4804"/>
                    <a:pt x="17741" y="8276"/>
                    <a:pt x="17352" y="10783"/>
                  </a:cubicBezTo>
                  <a:cubicBezTo>
                    <a:pt x="16964" y="13290"/>
                    <a:pt x="16964" y="14833"/>
                    <a:pt x="17197" y="15861"/>
                  </a:cubicBezTo>
                  <a:cubicBezTo>
                    <a:pt x="17430" y="16890"/>
                    <a:pt x="17896" y="17404"/>
                    <a:pt x="18362" y="179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4096306" y="4669366"/>
              <a:ext cx="31751" cy="120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4" fill="norm" stroke="1" extrusionOk="0">
                  <a:moveTo>
                    <a:pt x="0" y="15641"/>
                  </a:moveTo>
                  <a:cubicBezTo>
                    <a:pt x="2880" y="18248"/>
                    <a:pt x="5760" y="20855"/>
                    <a:pt x="7920" y="21228"/>
                  </a:cubicBezTo>
                  <a:cubicBezTo>
                    <a:pt x="10080" y="21600"/>
                    <a:pt x="11520" y="19738"/>
                    <a:pt x="13680" y="15828"/>
                  </a:cubicBezTo>
                  <a:cubicBezTo>
                    <a:pt x="15840" y="11917"/>
                    <a:pt x="18720" y="595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4172615" y="4658783"/>
              <a:ext cx="114192" cy="124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600" fill="norm" stroke="1" extrusionOk="0">
                  <a:moveTo>
                    <a:pt x="17652" y="6224"/>
                  </a:moveTo>
                  <a:cubicBezTo>
                    <a:pt x="17260" y="4393"/>
                    <a:pt x="16867" y="2563"/>
                    <a:pt x="15689" y="1464"/>
                  </a:cubicBezTo>
                  <a:cubicBezTo>
                    <a:pt x="14511" y="366"/>
                    <a:pt x="12547" y="0"/>
                    <a:pt x="10583" y="0"/>
                  </a:cubicBezTo>
                  <a:cubicBezTo>
                    <a:pt x="8620" y="0"/>
                    <a:pt x="6656" y="366"/>
                    <a:pt x="4692" y="3112"/>
                  </a:cubicBezTo>
                  <a:cubicBezTo>
                    <a:pt x="2729" y="5858"/>
                    <a:pt x="765" y="10983"/>
                    <a:pt x="176" y="14461"/>
                  </a:cubicBezTo>
                  <a:cubicBezTo>
                    <a:pt x="-413" y="17939"/>
                    <a:pt x="372" y="19769"/>
                    <a:pt x="4103" y="20685"/>
                  </a:cubicBezTo>
                  <a:cubicBezTo>
                    <a:pt x="7834" y="21600"/>
                    <a:pt x="14511" y="21600"/>
                    <a:pt x="211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4334712" y="4491566"/>
              <a:ext cx="104495" cy="320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485" fill="norm" stroke="1" extrusionOk="0">
                  <a:moveTo>
                    <a:pt x="21327" y="0"/>
                  </a:moveTo>
                  <a:cubicBezTo>
                    <a:pt x="17007" y="1989"/>
                    <a:pt x="12687" y="3979"/>
                    <a:pt x="9231" y="6253"/>
                  </a:cubicBezTo>
                  <a:cubicBezTo>
                    <a:pt x="5775" y="8526"/>
                    <a:pt x="3183" y="11084"/>
                    <a:pt x="1671" y="13429"/>
                  </a:cubicBezTo>
                  <a:cubicBezTo>
                    <a:pt x="159" y="15774"/>
                    <a:pt x="-273" y="17905"/>
                    <a:pt x="159" y="19255"/>
                  </a:cubicBezTo>
                  <a:cubicBezTo>
                    <a:pt x="591" y="20605"/>
                    <a:pt x="1887" y="21174"/>
                    <a:pt x="4695" y="21387"/>
                  </a:cubicBezTo>
                  <a:cubicBezTo>
                    <a:pt x="7503" y="21600"/>
                    <a:pt x="11823" y="21458"/>
                    <a:pt x="14199" y="21032"/>
                  </a:cubicBezTo>
                  <a:cubicBezTo>
                    <a:pt x="16575" y="20605"/>
                    <a:pt x="17007" y="19895"/>
                    <a:pt x="17439" y="19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4334341" y="4631266"/>
              <a:ext cx="142966" cy="120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276" fill="norm" stroke="1" extrusionOk="0">
                  <a:moveTo>
                    <a:pt x="2396" y="15641"/>
                  </a:moveTo>
                  <a:cubicBezTo>
                    <a:pt x="1126" y="14524"/>
                    <a:pt x="-145" y="13407"/>
                    <a:pt x="14" y="12662"/>
                  </a:cubicBezTo>
                  <a:cubicBezTo>
                    <a:pt x="173" y="11917"/>
                    <a:pt x="1761" y="11545"/>
                    <a:pt x="4143" y="11917"/>
                  </a:cubicBezTo>
                  <a:cubicBezTo>
                    <a:pt x="6526" y="12290"/>
                    <a:pt x="9702" y="13407"/>
                    <a:pt x="11926" y="14524"/>
                  </a:cubicBezTo>
                  <a:cubicBezTo>
                    <a:pt x="14149" y="15641"/>
                    <a:pt x="15420" y="16759"/>
                    <a:pt x="16373" y="18248"/>
                  </a:cubicBezTo>
                  <a:cubicBezTo>
                    <a:pt x="17326" y="19738"/>
                    <a:pt x="17961" y="21600"/>
                    <a:pt x="17802" y="21228"/>
                  </a:cubicBezTo>
                  <a:cubicBezTo>
                    <a:pt x="17643" y="20855"/>
                    <a:pt x="16690" y="18248"/>
                    <a:pt x="16214" y="15455"/>
                  </a:cubicBezTo>
                  <a:cubicBezTo>
                    <a:pt x="15737" y="12662"/>
                    <a:pt x="15737" y="9683"/>
                    <a:pt x="15896" y="7076"/>
                  </a:cubicBezTo>
                  <a:cubicBezTo>
                    <a:pt x="16055" y="4469"/>
                    <a:pt x="16373" y="2234"/>
                    <a:pt x="17326" y="1117"/>
                  </a:cubicBezTo>
                  <a:cubicBezTo>
                    <a:pt x="18279" y="0"/>
                    <a:pt x="19867" y="0"/>
                    <a:pt x="214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4499441" y="4675716"/>
              <a:ext cx="92166" cy="92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065" fill="norm" stroke="1" extrusionOk="0">
                  <a:moveTo>
                    <a:pt x="21375" y="4320"/>
                  </a:moveTo>
                  <a:cubicBezTo>
                    <a:pt x="15975" y="4320"/>
                    <a:pt x="10575" y="4320"/>
                    <a:pt x="6648" y="5280"/>
                  </a:cubicBezTo>
                  <a:cubicBezTo>
                    <a:pt x="2720" y="6240"/>
                    <a:pt x="266" y="8160"/>
                    <a:pt x="20" y="11040"/>
                  </a:cubicBezTo>
                  <a:cubicBezTo>
                    <a:pt x="-225" y="13920"/>
                    <a:pt x="1739" y="17760"/>
                    <a:pt x="3948" y="19680"/>
                  </a:cubicBezTo>
                  <a:cubicBezTo>
                    <a:pt x="6157" y="21600"/>
                    <a:pt x="8611" y="21600"/>
                    <a:pt x="10820" y="19200"/>
                  </a:cubicBezTo>
                  <a:cubicBezTo>
                    <a:pt x="13030" y="16800"/>
                    <a:pt x="14993" y="12000"/>
                    <a:pt x="16220" y="8400"/>
                  </a:cubicBezTo>
                  <a:cubicBezTo>
                    <a:pt x="17448" y="4800"/>
                    <a:pt x="17939" y="2400"/>
                    <a:pt x="1843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4610656" y="4669366"/>
              <a:ext cx="110068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46" y="1371"/>
                    <a:pt x="2492" y="2743"/>
                    <a:pt x="3115" y="4286"/>
                  </a:cubicBezTo>
                  <a:cubicBezTo>
                    <a:pt x="3738" y="5829"/>
                    <a:pt x="3738" y="7543"/>
                    <a:pt x="3738" y="9943"/>
                  </a:cubicBezTo>
                  <a:cubicBezTo>
                    <a:pt x="3738" y="12343"/>
                    <a:pt x="3738" y="15429"/>
                    <a:pt x="3946" y="15771"/>
                  </a:cubicBezTo>
                  <a:cubicBezTo>
                    <a:pt x="4154" y="16114"/>
                    <a:pt x="4569" y="13714"/>
                    <a:pt x="6231" y="10971"/>
                  </a:cubicBezTo>
                  <a:cubicBezTo>
                    <a:pt x="7892" y="8229"/>
                    <a:pt x="10800" y="5143"/>
                    <a:pt x="13292" y="3600"/>
                  </a:cubicBezTo>
                  <a:cubicBezTo>
                    <a:pt x="15785" y="2057"/>
                    <a:pt x="17862" y="2057"/>
                    <a:pt x="19315" y="3086"/>
                  </a:cubicBezTo>
                  <a:cubicBezTo>
                    <a:pt x="20769" y="4114"/>
                    <a:pt x="21600" y="6171"/>
                    <a:pt x="21600" y="9429"/>
                  </a:cubicBezTo>
                  <a:cubicBezTo>
                    <a:pt x="21600" y="12686"/>
                    <a:pt x="20769" y="17143"/>
                    <a:pt x="199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5537756" y="4750786"/>
              <a:ext cx="194734" cy="458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3" fill="norm" stroke="1" extrusionOk="0">
                  <a:moveTo>
                    <a:pt x="5635" y="53"/>
                  </a:moveTo>
                  <a:cubicBezTo>
                    <a:pt x="4461" y="250"/>
                    <a:pt x="3287" y="447"/>
                    <a:pt x="2465" y="1138"/>
                  </a:cubicBezTo>
                  <a:cubicBezTo>
                    <a:pt x="1643" y="1828"/>
                    <a:pt x="1174" y="3012"/>
                    <a:pt x="1057" y="4195"/>
                  </a:cubicBezTo>
                  <a:cubicBezTo>
                    <a:pt x="939" y="5379"/>
                    <a:pt x="1174" y="6562"/>
                    <a:pt x="1643" y="7351"/>
                  </a:cubicBezTo>
                  <a:cubicBezTo>
                    <a:pt x="2113" y="8140"/>
                    <a:pt x="2817" y="8535"/>
                    <a:pt x="5048" y="8140"/>
                  </a:cubicBezTo>
                  <a:cubicBezTo>
                    <a:pt x="7278" y="7746"/>
                    <a:pt x="11035" y="6562"/>
                    <a:pt x="13970" y="5231"/>
                  </a:cubicBezTo>
                  <a:cubicBezTo>
                    <a:pt x="16904" y="3899"/>
                    <a:pt x="19017" y="2420"/>
                    <a:pt x="20191" y="1433"/>
                  </a:cubicBezTo>
                  <a:cubicBezTo>
                    <a:pt x="21365" y="447"/>
                    <a:pt x="21600" y="-46"/>
                    <a:pt x="21600" y="3"/>
                  </a:cubicBezTo>
                  <a:cubicBezTo>
                    <a:pt x="21600" y="53"/>
                    <a:pt x="21365" y="644"/>
                    <a:pt x="21013" y="2420"/>
                  </a:cubicBezTo>
                  <a:cubicBezTo>
                    <a:pt x="20661" y="4195"/>
                    <a:pt x="20191" y="7154"/>
                    <a:pt x="19604" y="9768"/>
                  </a:cubicBezTo>
                  <a:cubicBezTo>
                    <a:pt x="19017" y="12381"/>
                    <a:pt x="18313" y="14650"/>
                    <a:pt x="16787" y="16524"/>
                  </a:cubicBezTo>
                  <a:cubicBezTo>
                    <a:pt x="15261" y="18398"/>
                    <a:pt x="12913" y="19877"/>
                    <a:pt x="11035" y="20666"/>
                  </a:cubicBezTo>
                  <a:cubicBezTo>
                    <a:pt x="9157" y="21455"/>
                    <a:pt x="7748" y="21554"/>
                    <a:pt x="6222" y="21110"/>
                  </a:cubicBezTo>
                  <a:cubicBezTo>
                    <a:pt x="4696" y="20666"/>
                    <a:pt x="3052" y="19680"/>
                    <a:pt x="1996" y="18842"/>
                  </a:cubicBezTo>
                  <a:cubicBezTo>
                    <a:pt x="939" y="18003"/>
                    <a:pt x="470" y="17313"/>
                    <a:pt x="0" y="166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5793310" y="4872566"/>
              <a:ext cx="80997" cy="164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530" fill="norm" stroke="1" extrusionOk="0">
                  <a:moveTo>
                    <a:pt x="11224" y="0"/>
                  </a:moveTo>
                  <a:cubicBezTo>
                    <a:pt x="7347" y="5538"/>
                    <a:pt x="3470" y="11077"/>
                    <a:pt x="1531" y="14677"/>
                  </a:cubicBezTo>
                  <a:cubicBezTo>
                    <a:pt x="-407" y="18277"/>
                    <a:pt x="-407" y="19938"/>
                    <a:pt x="978" y="20769"/>
                  </a:cubicBezTo>
                  <a:cubicBezTo>
                    <a:pt x="2362" y="21600"/>
                    <a:pt x="5131" y="21600"/>
                    <a:pt x="7901" y="21462"/>
                  </a:cubicBezTo>
                  <a:cubicBezTo>
                    <a:pt x="10670" y="21323"/>
                    <a:pt x="13439" y="21046"/>
                    <a:pt x="15655" y="20354"/>
                  </a:cubicBezTo>
                  <a:cubicBezTo>
                    <a:pt x="17870" y="19662"/>
                    <a:pt x="19531" y="18554"/>
                    <a:pt x="21193" y="17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5772706" y="4946089"/>
              <a:ext cx="1587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760" y="12302"/>
                    <a:pt x="11520" y="4448"/>
                    <a:pt x="15120" y="1502"/>
                  </a:cubicBezTo>
                  <a:cubicBezTo>
                    <a:pt x="18720" y="-1443"/>
                    <a:pt x="2016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5975906" y="4923366"/>
              <a:ext cx="38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5982256" y="4878916"/>
              <a:ext cx="1" cy="139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5906056" y="4948766"/>
              <a:ext cx="158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6113489" y="4874683"/>
              <a:ext cx="141818" cy="142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437" fill="norm" stroke="1" extrusionOk="0">
                  <a:moveTo>
                    <a:pt x="317" y="5400"/>
                  </a:moveTo>
                  <a:cubicBezTo>
                    <a:pt x="0" y="3812"/>
                    <a:pt x="-318" y="2224"/>
                    <a:pt x="635" y="1271"/>
                  </a:cubicBezTo>
                  <a:cubicBezTo>
                    <a:pt x="1588" y="318"/>
                    <a:pt x="3811" y="0"/>
                    <a:pt x="5717" y="0"/>
                  </a:cubicBezTo>
                  <a:cubicBezTo>
                    <a:pt x="7623" y="0"/>
                    <a:pt x="9211" y="318"/>
                    <a:pt x="10006" y="1747"/>
                  </a:cubicBezTo>
                  <a:cubicBezTo>
                    <a:pt x="10800" y="3176"/>
                    <a:pt x="10800" y="5718"/>
                    <a:pt x="9688" y="8259"/>
                  </a:cubicBezTo>
                  <a:cubicBezTo>
                    <a:pt x="8576" y="10800"/>
                    <a:pt x="6353" y="13341"/>
                    <a:pt x="4447" y="15565"/>
                  </a:cubicBezTo>
                  <a:cubicBezTo>
                    <a:pt x="2541" y="17788"/>
                    <a:pt x="953" y="19694"/>
                    <a:pt x="1270" y="20647"/>
                  </a:cubicBezTo>
                  <a:cubicBezTo>
                    <a:pt x="1588" y="21600"/>
                    <a:pt x="3811" y="21600"/>
                    <a:pt x="7464" y="21124"/>
                  </a:cubicBezTo>
                  <a:cubicBezTo>
                    <a:pt x="11117" y="20647"/>
                    <a:pt x="16200" y="19694"/>
                    <a:pt x="21282" y="187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5619090" y="4524263"/>
              <a:ext cx="128217" cy="119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0973" fill="norm" stroke="1" extrusionOk="0">
                  <a:moveTo>
                    <a:pt x="5515" y="9888"/>
                  </a:moveTo>
                  <a:cubicBezTo>
                    <a:pt x="4452" y="11378"/>
                    <a:pt x="3390" y="12867"/>
                    <a:pt x="2328" y="15102"/>
                  </a:cubicBezTo>
                  <a:cubicBezTo>
                    <a:pt x="1265" y="17336"/>
                    <a:pt x="203" y="20316"/>
                    <a:pt x="26" y="20874"/>
                  </a:cubicBezTo>
                  <a:cubicBezTo>
                    <a:pt x="-151" y="21433"/>
                    <a:pt x="557" y="19571"/>
                    <a:pt x="2328" y="16033"/>
                  </a:cubicBezTo>
                  <a:cubicBezTo>
                    <a:pt x="4098" y="12495"/>
                    <a:pt x="6931" y="7281"/>
                    <a:pt x="9056" y="4116"/>
                  </a:cubicBezTo>
                  <a:cubicBezTo>
                    <a:pt x="11180" y="950"/>
                    <a:pt x="12597" y="-167"/>
                    <a:pt x="13836" y="19"/>
                  </a:cubicBezTo>
                  <a:cubicBezTo>
                    <a:pt x="15075" y="205"/>
                    <a:pt x="16138" y="1695"/>
                    <a:pt x="17377" y="4861"/>
                  </a:cubicBezTo>
                  <a:cubicBezTo>
                    <a:pt x="18616" y="8026"/>
                    <a:pt x="20033" y="12867"/>
                    <a:pt x="21449" y="17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6335412" y="4758266"/>
              <a:ext cx="53245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600" fill="norm" stroke="1" extrusionOk="0">
                  <a:moveTo>
                    <a:pt x="20898" y="0"/>
                  </a:moveTo>
                  <a:cubicBezTo>
                    <a:pt x="17575" y="3295"/>
                    <a:pt x="14252" y="6590"/>
                    <a:pt x="10513" y="9397"/>
                  </a:cubicBezTo>
                  <a:cubicBezTo>
                    <a:pt x="6775" y="12203"/>
                    <a:pt x="2621" y="14522"/>
                    <a:pt x="960" y="16475"/>
                  </a:cubicBezTo>
                  <a:cubicBezTo>
                    <a:pt x="-702" y="18427"/>
                    <a:pt x="129" y="20014"/>
                    <a:pt x="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6468899" y="4815416"/>
              <a:ext cx="91208" cy="287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394" fill="norm" stroke="1" extrusionOk="0">
                  <a:moveTo>
                    <a:pt x="21153" y="0"/>
                  </a:moveTo>
                  <a:cubicBezTo>
                    <a:pt x="15753" y="3784"/>
                    <a:pt x="10353" y="7568"/>
                    <a:pt x="6917" y="10485"/>
                  </a:cubicBezTo>
                  <a:cubicBezTo>
                    <a:pt x="3480" y="13401"/>
                    <a:pt x="2008" y="15451"/>
                    <a:pt x="1026" y="17185"/>
                  </a:cubicBezTo>
                  <a:cubicBezTo>
                    <a:pt x="44" y="18920"/>
                    <a:pt x="-447" y="20339"/>
                    <a:pt x="535" y="20969"/>
                  </a:cubicBezTo>
                  <a:cubicBezTo>
                    <a:pt x="1517" y="21600"/>
                    <a:pt x="3971" y="21442"/>
                    <a:pt x="5935" y="21048"/>
                  </a:cubicBezTo>
                  <a:cubicBezTo>
                    <a:pt x="7898" y="20654"/>
                    <a:pt x="9371" y="20023"/>
                    <a:pt x="10844" y="19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6401356" y="4917016"/>
              <a:ext cx="2286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0" y="16200"/>
                    <a:pt x="11200" y="10800"/>
                    <a:pt x="14800" y="7200"/>
                  </a:cubicBezTo>
                  <a:cubicBezTo>
                    <a:pt x="18400" y="3600"/>
                    <a:pt x="200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2010050" y="5739254"/>
              <a:ext cx="82335" cy="231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510" fill="norm" stroke="1" extrusionOk="0">
                  <a:moveTo>
                    <a:pt x="5742" y="7961"/>
                  </a:moveTo>
                  <a:cubicBezTo>
                    <a:pt x="4662" y="11103"/>
                    <a:pt x="3582" y="14245"/>
                    <a:pt x="2772" y="16306"/>
                  </a:cubicBezTo>
                  <a:cubicBezTo>
                    <a:pt x="1962" y="18368"/>
                    <a:pt x="1422" y="19350"/>
                    <a:pt x="882" y="19252"/>
                  </a:cubicBezTo>
                  <a:cubicBezTo>
                    <a:pt x="342" y="19154"/>
                    <a:pt x="-198" y="17975"/>
                    <a:pt x="72" y="14932"/>
                  </a:cubicBezTo>
                  <a:cubicBezTo>
                    <a:pt x="342" y="11888"/>
                    <a:pt x="1422" y="6979"/>
                    <a:pt x="3042" y="4034"/>
                  </a:cubicBezTo>
                  <a:cubicBezTo>
                    <a:pt x="4662" y="1088"/>
                    <a:pt x="6822" y="106"/>
                    <a:pt x="8982" y="8"/>
                  </a:cubicBezTo>
                  <a:cubicBezTo>
                    <a:pt x="11142" y="-90"/>
                    <a:pt x="13302" y="695"/>
                    <a:pt x="15462" y="3150"/>
                  </a:cubicBezTo>
                  <a:cubicBezTo>
                    <a:pt x="17622" y="5605"/>
                    <a:pt x="19782" y="9728"/>
                    <a:pt x="20592" y="13066"/>
                  </a:cubicBezTo>
                  <a:cubicBezTo>
                    <a:pt x="21402" y="16405"/>
                    <a:pt x="20862" y="18957"/>
                    <a:pt x="20322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2165906" y="5856816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2363917" y="5735005"/>
              <a:ext cx="75040" cy="191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6" h="21030" fill="norm" stroke="1" extrusionOk="0">
                  <a:moveTo>
                    <a:pt x="20696" y="2218"/>
                  </a:moveTo>
                  <a:cubicBezTo>
                    <a:pt x="18361" y="1521"/>
                    <a:pt x="16026" y="824"/>
                    <a:pt x="13399" y="360"/>
                  </a:cubicBezTo>
                  <a:cubicBezTo>
                    <a:pt x="10772" y="-105"/>
                    <a:pt x="7853" y="-337"/>
                    <a:pt x="4934" y="1057"/>
                  </a:cubicBezTo>
                  <a:cubicBezTo>
                    <a:pt x="2015" y="2450"/>
                    <a:pt x="-904" y="5469"/>
                    <a:pt x="264" y="7792"/>
                  </a:cubicBezTo>
                  <a:cubicBezTo>
                    <a:pt x="1431" y="10115"/>
                    <a:pt x="6685" y="11740"/>
                    <a:pt x="10480" y="13018"/>
                  </a:cubicBezTo>
                  <a:cubicBezTo>
                    <a:pt x="14274" y="14295"/>
                    <a:pt x="16610" y="15224"/>
                    <a:pt x="17485" y="16386"/>
                  </a:cubicBezTo>
                  <a:cubicBezTo>
                    <a:pt x="18361" y="17547"/>
                    <a:pt x="17777" y="18940"/>
                    <a:pt x="15442" y="19869"/>
                  </a:cubicBezTo>
                  <a:cubicBezTo>
                    <a:pt x="13107" y="20798"/>
                    <a:pt x="9020" y="21263"/>
                    <a:pt x="7269" y="20915"/>
                  </a:cubicBezTo>
                  <a:cubicBezTo>
                    <a:pt x="5518" y="20566"/>
                    <a:pt x="6101" y="19405"/>
                    <a:pt x="6685" y="182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2548127" y="5609166"/>
              <a:ext cx="68630" cy="279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322" fill="norm" stroke="1" extrusionOk="0">
                  <a:moveTo>
                    <a:pt x="5513" y="0"/>
                  </a:moveTo>
                  <a:cubicBezTo>
                    <a:pt x="3549" y="4997"/>
                    <a:pt x="1586" y="9994"/>
                    <a:pt x="604" y="12976"/>
                  </a:cubicBezTo>
                  <a:cubicBezTo>
                    <a:pt x="-378" y="15958"/>
                    <a:pt x="-378" y="16925"/>
                    <a:pt x="2240" y="18134"/>
                  </a:cubicBezTo>
                  <a:cubicBezTo>
                    <a:pt x="4858" y="19343"/>
                    <a:pt x="10095" y="20794"/>
                    <a:pt x="13695" y="21197"/>
                  </a:cubicBezTo>
                  <a:cubicBezTo>
                    <a:pt x="17295" y="21600"/>
                    <a:pt x="19258" y="20955"/>
                    <a:pt x="21222" y="20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2515156" y="5799666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2658772" y="5728116"/>
              <a:ext cx="210030" cy="370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453" fill="norm" stroke="1" extrusionOk="0">
                  <a:moveTo>
                    <a:pt x="1529" y="4517"/>
                  </a:moveTo>
                  <a:cubicBezTo>
                    <a:pt x="2598" y="4148"/>
                    <a:pt x="3668" y="3780"/>
                    <a:pt x="4844" y="3167"/>
                  </a:cubicBezTo>
                  <a:cubicBezTo>
                    <a:pt x="6020" y="2553"/>
                    <a:pt x="7303" y="1694"/>
                    <a:pt x="7410" y="1326"/>
                  </a:cubicBezTo>
                  <a:cubicBezTo>
                    <a:pt x="7517" y="958"/>
                    <a:pt x="6448" y="1080"/>
                    <a:pt x="5058" y="1817"/>
                  </a:cubicBezTo>
                  <a:cubicBezTo>
                    <a:pt x="3668" y="2553"/>
                    <a:pt x="1957" y="3903"/>
                    <a:pt x="994" y="4946"/>
                  </a:cubicBezTo>
                  <a:cubicBezTo>
                    <a:pt x="32" y="5989"/>
                    <a:pt x="-182" y="6726"/>
                    <a:pt x="139" y="7278"/>
                  </a:cubicBezTo>
                  <a:cubicBezTo>
                    <a:pt x="460" y="7830"/>
                    <a:pt x="1315" y="8198"/>
                    <a:pt x="3240" y="8137"/>
                  </a:cubicBezTo>
                  <a:cubicBezTo>
                    <a:pt x="5165" y="8076"/>
                    <a:pt x="8159" y="7585"/>
                    <a:pt x="10297" y="7094"/>
                  </a:cubicBezTo>
                  <a:cubicBezTo>
                    <a:pt x="12436" y="6603"/>
                    <a:pt x="13719" y="6112"/>
                    <a:pt x="14147" y="6173"/>
                  </a:cubicBezTo>
                  <a:cubicBezTo>
                    <a:pt x="14574" y="6235"/>
                    <a:pt x="14147" y="6848"/>
                    <a:pt x="13612" y="8567"/>
                  </a:cubicBezTo>
                  <a:cubicBezTo>
                    <a:pt x="13077" y="10285"/>
                    <a:pt x="12436" y="13108"/>
                    <a:pt x="12008" y="15194"/>
                  </a:cubicBezTo>
                  <a:cubicBezTo>
                    <a:pt x="11580" y="17280"/>
                    <a:pt x="11367" y="18630"/>
                    <a:pt x="11153" y="19673"/>
                  </a:cubicBezTo>
                  <a:cubicBezTo>
                    <a:pt x="10939" y="20717"/>
                    <a:pt x="10725" y="21453"/>
                    <a:pt x="10618" y="21453"/>
                  </a:cubicBezTo>
                  <a:cubicBezTo>
                    <a:pt x="10511" y="21453"/>
                    <a:pt x="10511" y="20717"/>
                    <a:pt x="10832" y="18262"/>
                  </a:cubicBezTo>
                  <a:cubicBezTo>
                    <a:pt x="11153" y="15808"/>
                    <a:pt x="11794" y="11635"/>
                    <a:pt x="12650" y="8444"/>
                  </a:cubicBezTo>
                  <a:cubicBezTo>
                    <a:pt x="13505" y="5253"/>
                    <a:pt x="14574" y="3044"/>
                    <a:pt x="15644" y="1694"/>
                  </a:cubicBezTo>
                  <a:cubicBezTo>
                    <a:pt x="16713" y="344"/>
                    <a:pt x="17782" y="-147"/>
                    <a:pt x="18745" y="37"/>
                  </a:cubicBezTo>
                  <a:cubicBezTo>
                    <a:pt x="19707" y="221"/>
                    <a:pt x="20563" y="1080"/>
                    <a:pt x="20990" y="1939"/>
                  </a:cubicBezTo>
                  <a:cubicBezTo>
                    <a:pt x="21418" y="2798"/>
                    <a:pt x="21418" y="3658"/>
                    <a:pt x="19493" y="4578"/>
                  </a:cubicBezTo>
                  <a:cubicBezTo>
                    <a:pt x="17568" y="5498"/>
                    <a:pt x="13719" y="6480"/>
                    <a:pt x="9869" y="7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3291016" y="5526616"/>
              <a:ext cx="583041" cy="636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514" fill="norm" stroke="1" extrusionOk="0">
                  <a:moveTo>
                    <a:pt x="2774" y="11801"/>
                  </a:moveTo>
                  <a:cubicBezTo>
                    <a:pt x="2461" y="14233"/>
                    <a:pt x="2148" y="16665"/>
                    <a:pt x="1914" y="18095"/>
                  </a:cubicBezTo>
                  <a:cubicBezTo>
                    <a:pt x="1679" y="19526"/>
                    <a:pt x="1522" y="19955"/>
                    <a:pt x="1327" y="20420"/>
                  </a:cubicBezTo>
                  <a:cubicBezTo>
                    <a:pt x="1131" y="20885"/>
                    <a:pt x="896" y="21385"/>
                    <a:pt x="661" y="21493"/>
                  </a:cubicBezTo>
                  <a:cubicBezTo>
                    <a:pt x="427" y="21600"/>
                    <a:pt x="192" y="21314"/>
                    <a:pt x="74" y="20491"/>
                  </a:cubicBezTo>
                  <a:cubicBezTo>
                    <a:pt x="-43" y="19669"/>
                    <a:pt x="-43" y="18310"/>
                    <a:pt x="231" y="16379"/>
                  </a:cubicBezTo>
                  <a:cubicBezTo>
                    <a:pt x="505" y="14448"/>
                    <a:pt x="1053" y="11944"/>
                    <a:pt x="1444" y="10442"/>
                  </a:cubicBezTo>
                  <a:cubicBezTo>
                    <a:pt x="1835" y="8940"/>
                    <a:pt x="2070" y="8440"/>
                    <a:pt x="2305" y="8011"/>
                  </a:cubicBezTo>
                  <a:cubicBezTo>
                    <a:pt x="2540" y="7581"/>
                    <a:pt x="2774" y="7224"/>
                    <a:pt x="3048" y="7152"/>
                  </a:cubicBezTo>
                  <a:cubicBezTo>
                    <a:pt x="3322" y="7081"/>
                    <a:pt x="3635" y="7295"/>
                    <a:pt x="3870" y="7868"/>
                  </a:cubicBezTo>
                  <a:cubicBezTo>
                    <a:pt x="4105" y="8440"/>
                    <a:pt x="4261" y="9370"/>
                    <a:pt x="4183" y="10228"/>
                  </a:cubicBezTo>
                  <a:cubicBezTo>
                    <a:pt x="4105" y="11086"/>
                    <a:pt x="3792" y="11873"/>
                    <a:pt x="3479" y="12374"/>
                  </a:cubicBezTo>
                  <a:cubicBezTo>
                    <a:pt x="3166" y="12874"/>
                    <a:pt x="2853" y="13089"/>
                    <a:pt x="2500" y="13160"/>
                  </a:cubicBezTo>
                  <a:cubicBezTo>
                    <a:pt x="2148" y="13232"/>
                    <a:pt x="1757" y="13160"/>
                    <a:pt x="1561" y="12946"/>
                  </a:cubicBezTo>
                  <a:cubicBezTo>
                    <a:pt x="1366" y="12731"/>
                    <a:pt x="1366" y="12374"/>
                    <a:pt x="1640" y="11730"/>
                  </a:cubicBezTo>
                  <a:cubicBezTo>
                    <a:pt x="1914" y="11086"/>
                    <a:pt x="2461" y="10156"/>
                    <a:pt x="3048" y="9405"/>
                  </a:cubicBezTo>
                  <a:cubicBezTo>
                    <a:pt x="3635" y="8654"/>
                    <a:pt x="4261" y="8082"/>
                    <a:pt x="4887" y="7796"/>
                  </a:cubicBezTo>
                  <a:cubicBezTo>
                    <a:pt x="5514" y="7510"/>
                    <a:pt x="6140" y="7510"/>
                    <a:pt x="6609" y="7689"/>
                  </a:cubicBezTo>
                  <a:cubicBezTo>
                    <a:pt x="7079" y="7868"/>
                    <a:pt x="7392" y="8225"/>
                    <a:pt x="7627" y="8583"/>
                  </a:cubicBezTo>
                  <a:cubicBezTo>
                    <a:pt x="7861" y="8940"/>
                    <a:pt x="8018" y="9298"/>
                    <a:pt x="8096" y="9691"/>
                  </a:cubicBezTo>
                  <a:cubicBezTo>
                    <a:pt x="8174" y="10085"/>
                    <a:pt x="8174" y="10514"/>
                    <a:pt x="8057" y="10872"/>
                  </a:cubicBezTo>
                  <a:cubicBezTo>
                    <a:pt x="7940" y="11229"/>
                    <a:pt x="7705" y="11515"/>
                    <a:pt x="7392" y="11694"/>
                  </a:cubicBezTo>
                  <a:cubicBezTo>
                    <a:pt x="7079" y="11873"/>
                    <a:pt x="6687" y="11944"/>
                    <a:pt x="6453" y="11801"/>
                  </a:cubicBezTo>
                  <a:cubicBezTo>
                    <a:pt x="6218" y="11658"/>
                    <a:pt x="6140" y="11301"/>
                    <a:pt x="6335" y="10836"/>
                  </a:cubicBezTo>
                  <a:cubicBezTo>
                    <a:pt x="6531" y="10371"/>
                    <a:pt x="7000" y="9799"/>
                    <a:pt x="8018" y="9298"/>
                  </a:cubicBezTo>
                  <a:cubicBezTo>
                    <a:pt x="9035" y="8797"/>
                    <a:pt x="10600" y="8368"/>
                    <a:pt x="11579" y="8118"/>
                  </a:cubicBezTo>
                  <a:cubicBezTo>
                    <a:pt x="12557" y="7868"/>
                    <a:pt x="12948" y="7796"/>
                    <a:pt x="13144" y="7546"/>
                  </a:cubicBezTo>
                  <a:cubicBezTo>
                    <a:pt x="13340" y="7295"/>
                    <a:pt x="13340" y="6866"/>
                    <a:pt x="13105" y="6652"/>
                  </a:cubicBezTo>
                  <a:cubicBezTo>
                    <a:pt x="12870" y="6437"/>
                    <a:pt x="12400" y="6437"/>
                    <a:pt x="11892" y="6687"/>
                  </a:cubicBezTo>
                  <a:cubicBezTo>
                    <a:pt x="11383" y="6938"/>
                    <a:pt x="10835" y="7438"/>
                    <a:pt x="10483" y="7975"/>
                  </a:cubicBezTo>
                  <a:cubicBezTo>
                    <a:pt x="10131" y="8511"/>
                    <a:pt x="9974" y="9083"/>
                    <a:pt x="9896" y="9548"/>
                  </a:cubicBezTo>
                  <a:cubicBezTo>
                    <a:pt x="9818" y="10013"/>
                    <a:pt x="9818" y="10371"/>
                    <a:pt x="10014" y="10693"/>
                  </a:cubicBezTo>
                  <a:cubicBezTo>
                    <a:pt x="10209" y="11015"/>
                    <a:pt x="10600" y="11301"/>
                    <a:pt x="11344" y="11372"/>
                  </a:cubicBezTo>
                  <a:cubicBezTo>
                    <a:pt x="12087" y="11444"/>
                    <a:pt x="13183" y="11301"/>
                    <a:pt x="14161" y="10872"/>
                  </a:cubicBezTo>
                  <a:cubicBezTo>
                    <a:pt x="15140" y="10442"/>
                    <a:pt x="16000" y="9727"/>
                    <a:pt x="16470" y="9191"/>
                  </a:cubicBezTo>
                  <a:cubicBezTo>
                    <a:pt x="16940" y="8654"/>
                    <a:pt x="17018" y="8297"/>
                    <a:pt x="17018" y="7939"/>
                  </a:cubicBezTo>
                  <a:cubicBezTo>
                    <a:pt x="17018" y="7581"/>
                    <a:pt x="16940" y="7224"/>
                    <a:pt x="16705" y="7117"/>
                  </a:cubicBezTo>
                  <a:cubicBezTo>
                    <a:pt x="16470" y="7009"/>
                    <a:pt x="16079" y="7152"/>
                    <a:pt x="15570" y="7725"/>
                  </a:cubicBezTo>
                  <a:cubicBezTo>
                    <a:pt x="15061" y="8297"/>
                    <a:pt x="14435" y="9298"/>
                    <a:pt x="14122" y="10049"/>
                  </a:cubicBezTo>
                  <a:cubicBezTo>
                    <a:pt x="13809" y="10800"/>
                    <a:pt x="13809" y="11301"/>
                    <a:pt x="14005" y="11623"/>
                  </a:cubicBezTo>
                  <a:cubicBezTo>
                    <a:pt x="14200" y="11944"/>
                    <a:pt x="14592" y="12087"/>
                    <a:pt x="14944" y="11909"/>
                  </a:cubicBezTo>
                  <a:cubicBezTo>
                    <a:pt x="15296" y="11730"/>
                    <a:pt x="15609" y="11229"/>
                    <a:pt x="16079" y="10121"/>
                  </a:cubicBezTo>
                  <a:cubicBezTo>
                    <a:pt x="16548" y="9012"/>
                    <a:pt x="17174" y="7295"/>
                    <a:pt x="17605" y="5650"/>
                  </a:cubicBezTo>
                  <a:cubicBezTo>
                    <a:pt x="18035" y="4005"/>
                    <a:pt x="18270" y="2432"/>
                    <a:pt x="18387" y="1430"/>
                  </a:cubicBezTo>
                  <a:cubicBezTo>
                    <a:pt x="18505" y="429"/>
                    <a:pt x="18505" y="0"/>
                    <a:pt x="18387" y="0"/>
                  </a:cubicBezTo>
                  <a:cubicBezTo>
                    <a:pt x="18270" y="0"/>
                    <a:pt x="18035" y="429"/>
                    <a:pt x="17840" y="1609"/>
                  </a:cubicBezTo>
                  <a:cubicBezTo>
                    <a:pt x="17644" y="2789"/>
                    <a:pt x="17487" y="4721"/>
                    <a:pt x="17409" y="6223"/>
                  </a:cubicBezTo>
                  <a:cubicBezTo>
                    <a:pt x="17331" y="7725"/>
                    <a:pt x="17331" y="8797"/>
                    <a:pt x="17448" y="9477"/>
                  </a:cubicBezTo>
                  <a:cubicBezTo>
                    <a:pt x="17566" y="10156"/>
                    <a:pt x="17800" y="10442"/>
                    <a:pt x="18114" y="10478"/>
                  </a:cubicBezTo>
                  <a:cubicBezTo>
                    <a:pt x="18427" y="10514"/>
                    <a:pt x="18818" y="10299"/>
                    <a:pt x="19131" y="9942"/>
                  </a:cubicBezTo>
                  <a:cubicBezTo>
                    <a:pt x="19444" y="9584"/>
                    <a:pt x="19679" y="9083"/>
                    <a:pt x="19796" y="9083"/>
                  </a:cubicBezTo>
                  <a:cubicBezTo>
                    <a:pt x="19914" y="9083"/>
                    <a:pt x="19914" y="9584"/>
                    <a:pt x="19953" y="9656"/>
                  </a:cubicBezTo>
                  <a:cubicBezTo>
                    <a:pt x="19992" y="9727"/>
                    <a:pt x="20070" y="9370"/>
                    <a:pt x="20187" y="8475"/>
                  </a:cubicBezTo>
                  <a:cubicBezTo>
                    <a:pt x="20305" y="7581"/>
                    <a:pt x="20461" y="6151"/>
                    <a:pt x="20696" y="5328"/>
                  </a:cubicBezTo>
                  <a:cubicBezTo>
                    <a:pt x="20931" y="4506"/>
                    <a:pt x="21244" y="4291"/>
                    <a:pt x="21557" y="40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3894660" y="5683287"/>
              <a:ext cx="157197" cy="125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0300" fill="norm" stroke="1" extrusionOk="0">
                  <a:moveTo>
                    <a:pt x="12749" y="4451"/>
                  </a:moveTo>
                  <a:cubicBezTo>
                    <a:pt x="12173" y="2737"/>
                    <a:pt x="11597" y="1022"/>
                    <a:pt x="10445" y="337"/>
                  </a:cubicBezTo>
                  <a:cubicBezTo>
                    <a:pt x="9293" y="-349"/>
                    <a:pt x="7565" y="-6"/>
                    <a:pt x="5693" y="1537"/>
                  </a:cubicBezTo>
                  <a:cubicBezTo>
                    <a:pt x="3821" y="3080"/>
                    <a:pt x="1805" y="5822"/>
                    <a:pt x="797" y="9080"/>
                  </a:cubicBezTo>
                  <a:cubicBezTo>
                    <a:pt x="-211" y="12337"/>
                    <a:pt x="-211" y="16108"/>
                    <a:pt x="509" y="18337"/>
                  </a:cubicBezTo>
                  <a:cubicBezTo>
                    <a:pt x="1229" y="20565"/>
                    <a:pt x="2669" y="21251"/>
                    <a:pt x="6269" y="18508"/>
                  </a:cubicBezTo>
                  <a:cubicBezTo>
                    <a:pt x="9869" y="15765"/>
                    <a:pt x="15629" y="9594"/>
                    <a:pt x="21389" y="3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4015129" y="5536872"/>
              <a:ext cx="157378" cy="275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300" fill="norm" stroke="1" extrusionOk="0">
                  <a:moveTo>
                    <a:pt x="13637" y="189"/>
                  </a:moveTo>
                  <a:cubicBezTo>
                    <a:pt x="12197" y="26"/>
                    <a:pt x="10757" y="-138"/>
                    <a:pt x="9461" y="189"/>
                  </a:cubicBezTo>
                  <a:cubicBezTo>
                    <a:pt x="8165" y="517"/>
                    <a:pt x="7013" y="1335"/>
                    <a:pt x="5429" y="4117"/>
                  </a:cubicBezTo>
                  <a:cubicBezTo>
                    <a:pt x="3845" y="6898"/>
                    <a:pt x="1829" y="11644"/>
                    <a:pt x="821" y="14507"/>
                  </a:cubicBezTo>
                  <a:cubicBezTo>
                    <a:pt x="-187" y="17371"/>
                    <a:pt x="-187" y="18353"/>
                    <a:pt x="389" y="19253"/>
                  </a:cubicBezTo>
                  <a:cubicBezTo>
                    <a:pt x="965" y="20153"/>
                    <a:pt x="2117" y="20971"/>
                    <a:pt x="3413" y="21217"/>
                  </a:cubicBezTo>
                  <a:cubicBezTo>
                    <a:pt x="4709" y="21462"/>
                    <a:pt x="6149" y="21135"/>
                    <a:pt x="7301" y="20644"/>
                  </a:cubicBezTo>
                  <a:cubicBezTo>
                    <a:pt x="8453" y="20153"/>
                    <a:pt x="9317" y="19498"/>
                    <a:pt x="9749" y="18598"/>
                  </a:cubicBezTo>
                  <a:cubicBezTo>
                    <a:pt x="10181" y="17698"/>
                    <a:pt x="10181" y="16553"/>
                    <a:pt x="9461" y="15735"/>
                  </a:cubicBezTo>
                  <a:cubicBezTo>
                    <a:pt x="8741" y="14917"/>
                    <a:pt x="7301" y="14426"/>
                    <a:pt x="5861" y="13935"/>
                  </a:cubicBezTo>
                  <a:cubicBezTo>
                    <a:pt x="4421" y="13444"/>
                    <a:pt x="2981" y="12953"/>
                    <a:pt x="2693" y="12380"/>
                  </a:cubicBezTo>
                  <a:cubicBezTo>
                    <a:pt x="2405" y="11807"/>
                    <a:pt x="3269" y="11153"/>
                    <a:pt x="4421" y="10907"/>
                  </a:cubicBezTo>
                  <a:cubicBezTo>
                    <a:pt x="5573" y="10662"/>
                    <a:pt x="7013" y="10826"/>
                    <a:pt x="8885" y="11726"/>
                  </a:cubicBezTo>
                  <a:cubicBezTo>
                    <a:pt x="10757" y="12626"/>
                    <a:pt x="13061" y="14262"/>
                    <a:pt x="14357" y="15489"/>
                  </a:cubicBezTo>
                  <a:cubicBezTo>
                    <a:pt x="15653" y="16717"/>
                    <a:pt x="15941" y="17535"/>
                    <a:pt x="15941" y="17535"/>
                  </a:cubicBezTo>
                  <a:cubicBezTo>
                    <a:pt x="15941" y="17535"/>
                    <a:pt x="15653" y="16717"/>
                    <a:pt x="15653" y="15326"/>
                  </a:cubicBezTo>
                  <a:cubicBezTo>
                    <a:pt x="15653" y="13935"/>
                    <a:pt x="15941" y="11971"/>
                    <a:pt x="16949" y="10580"/>
                  </a:cubicBezTo>
                  <a:cubicBezTo>
                    <a:pt x="17957" y="9189"/>
                    <a:pt x="19685" y="8371"/>
                    <a:pt x="21413" y="7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4173686" y="5675075"/>
              <a:ext cx="208371" cy="124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190" fill="norm" stroke="1" extrusionOk="0">
                  <a:moveTo>
                    <a:pt x="8387" y="2830"/>
                  </a:moveTo>
                  <a:cubicBezTo>
                    <a:pt x="6423" y="4270"/>
                    <a:pt x="4460" y="5710"/>
                    <a:pt x="3042" y="7510"/>
                  </a:cubicBezTo>
                  <a:cubicBezTo>
                    <a:pt x="1623" y="9310"/>
                    <a:pt x="751" y="11470"/>
                    <a:pt x="314" y="13630"/>
                  </a:cubicBezTo>
                  <a:cubicBezTo>
                    <a:pt x="-122" y="15790"/>
                    <a:pt x="-122" y="17950"/>
                    <a:pt x="423" y="19210"/>
                  </a:cubicBezTo>
                  <a:cubicBezTo>
                    <a:pt x="969" y="20470"/>
                    <a:pt x="2060" y="20830"/>
                    <a:pt x="3369" y="19210"/>
                  </a:cubicBezTo>
                  <a:cubicBezTo>
                    <a:pt x="4678" y="17590"/>
                    <a:pt x="6205" y="13990"/>
                    <a:pt x="7078" y="11110"/>
                  </a:cubicBezTo>
                  <a:cubicBezTo>
                    <a:pt x="7951" y="8230"/>
                    <a:pt x="8169" y="6070"/>
                    <a:pt x="8278" y="4090"/>
                  </a:cubicBezTo>
                  <a:cubicBezTo>
                    <a:pt x="8387" y="2110"/>
                    <a:pt x="8387" y="310"/>
                    <a:pt x="8496" y="310"/>
                  </a:cubicBezTo>
                  <a:cubicBezTo>
                    <a:pt x="8605" y="310"/>
                    <a:pt x="8823" y="2110"/>
                    <a:pt x="9478" y="3730"/>
                  </a:cubicBezTo>
                  <a:cubicBezTo>
                    <a:pt x="10133" y="5350"/>
                    <a:pt x="11223" y="6790"/>
                    <a:pt x="11660" y="8770"/>
                  </a:cubicBezTo>
                  <a:cubicBezTo>
                    <a:pt x="12096" y="10750"/>
                    <a:pt x="11878" y="13270"/>
                    <a:pt x="11551" y="13630"/>
                  </a:cubicBezTo>
                  <a:cubicBezTo>
                    <a:pt x="11223" y="13990"/>
                    <a:pt x="10787" y="12190"/>
                    <a:pt x="10569" y="10390"/>
                  </a:cubicBezTo>
                  <a:cubicBezTo>
                    <a:pt x="10351" y="8590"/>
                    <a:pt x="10351" y="6790"/>
                    <a:pt x="11442" y="4810"/>
                  </a:cubicBezTo>
                  <a:cubicBezTo>
                    <a:pt x="12533" y="2830"/>
                    <a:pt x="14714" y="670"/>
                    <a:pt x="16242" y="130"/>
                  </a:cubicBezTo>
                  <a:cubicBezTo>
                    <a:pt x="17769" y="-410"/>
                    <a:pt x="18642" y="670"/>
                    <a:pt x="19405" y="4450"/>
                  </a:cubicBezTo>
                  <a:cubicBezTo>
                    <a:pt x="20169" y="8230"/>
                    <a:pt x="20823" y="14710"/>
                    <a:pt x="21478" y="211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5408079" y="5807013"/>
              <a:ext cx="186187" cy="531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523" fill="norm" stroke="1" extrusionOk="0">
                  <a:moveTo>
                    <a:pt x="6860" y="1246"/>
                  </a:moveTo>
                  <a:cubicBezTo>
                    <a:pt x="6618" y="646"/>
                    <a:pt x="6375" y="46"/>
                    <a:pt x="6011" y="3"/>
                  </a:cubicBezTo>
                  <a:cubicBezTo>
                    <a:pt x="5647" y="-40"/>
                    <a:pt x="5161" y="474"/>
                    <a:pt x="4797" y="1546"/>
                  </a:cubicBezTo>
                  <a:cubicBezTo>
                    <a:pt x="4433" y="2617"/>
                    <a:pt x="4191" y="4246"/>
                    <a:pt x="4919" y="5446"/>
                  </a:cubicBezTo>
                  <a:cubicBezTo>
                    <a:pt x="5647" y="6646"/>
                    <a:pt x="7346" y="7417"/>
                    <a:pt x="8802" y="7760"/>
                  </a:cubicBezTo>
                  <a:cubicBezTo>
                    <a:pt x="10258" y="8103"/>
                    <a:pt x="11471" y="8017"/>
                    <a:pt x="13170" y="7160"/>
                  </a:cubicBezTo>
                  <a:cubicBezTo>
                    <a:pt x="14869" y="6303"/>
                    <a:pt x="17053" y="4674"/>
                    <a:pt x="18510" y="3431"/>
                  </a:cubicBezTo>
                  <a:cubicBezTo>
                    <a:pt x="19966" y="2189"/>
                    <a:pt x="20694" y="1331"/>
                    <a:pt x="21058" y="1160"/>
                  </a:cubicBezTo>
                  <a:cubicBezTo>
                    <a:pt x="21422" y="989"/>
                    <a:pt x="21422" y="1503"/>
                    <a:pt x="21179" y="2874"/>
                  </a:cubicBezTo>
                  <a:cubicBezTo>
                    <a:pt x="20937" y="4246"/>
                    <a:pt x="20451" y="6474"/>
                    <a:pt x="19844" y="8874"/>
                  </a:cubicBezTo>
                  <a:cubicBezTo>
                    <a:pt x="19238" y="11274"/>
                    <a:pt x="18510" y="13846"/>
                    <a:pt x="16932" y="15860"/>
                  </a:cubicBezTo>
                  <a:cubicBezTo>
                    <a:pt x="15355" y="17874"/>
                    <a:pt x="12928" y="19331"/>
                    <a:pt x="10986" y="20189"/>
                  </a:cubicBezTo>
                  <a:cubicBezTo>
                    <a:pt x="9044" y="21046"/>
                    <a:pt x="7588" y="21303"/>
                    <a:pt x="6253" y="21431"/>
                  </a:cubicBezTo>
                  <a:cubicBezTo>
                    <a:pt x="4919" y="21560"/>
                    <a:pt x="3705" y="21560"/>
                    <a:pt x="2613" y="21389"/>
                  </a:cubicBezTo>
                  <a:cubicBezTo>
                    <a:pt x="1521" y="21217"/>
                    <a:pt x="550" y="20874"/>
                    <a:pt x="186" y="19974"/>
                  </a:cubicBezTo>
                  <a:cubicBezTo>
                    <a:pt x="-178" y="19074"/>
                    <a:pt x="65" y="17617"/>
                    <a:pt x="307" y="16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5462967" y="5524499"/>
              <a:ext cx="122120" cy="169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600" fill="norm" stroke="1" extrusionOk="0">
                  <a:moveTo>
                    <a:pt x="8542" y="9990"/>
                  </a:moveTo>
                  <a:cubicBezTo>
                    <a:pt x="6712" y="12960"/>
                    <a:pt x="4881" y="15930"/>
                    <a:pt x="3417" y="18090"/>
                  </a:cubicBezTo>
                  <a:cubicBezTo>
                    <a:pt x="1953" y="20250"/>
                    <a:pt x="854" y="21600"/>
                    <a:pt x="305" y="21600"/>
                  </a:cubicBezTo>
                  <a:cubicBezTo>
                    <a:pt x="-244" y="21600"/>
                    <a:pt x="-244" y="20250"/>
                    <a:pt x="1953" y="16875"/>
                  </a:cubicBezTo>
                  <a:cubicBezTo>
                    <a:pt x="4149" y="13500"/>
                    <a:pt x="8542" y="8100"/>
                    <a:pt x="12020" y="4725"/>
                  </a:cubicBezTo>
                  <a:cubicBezTo>
                    <a:pt x="15498" y="1350"/>
                    <a:pt x="18061" y="0"/>
                    <a:pt x="19525" y="0"/>
                  </a:cubicBezTo>
                  <a:cubicBezTo>
                    <a:pt x="20990" y="0"/>
                    <a:pt x="21356" y="1350"/>
                    <a:pt x="20990" y="4455"/>
                  </a:cubicBezTo>
                  <a:cubicBezTo>
                    <a:pt x="20624" y="7560"/>
                    <a:pt x="19525" y="12420"/>
                    <a:pt x="18427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5676238" y="5952066"/>
              <a:ext cx="45669" cy="192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600" fill="norm" stroke="1" extrusionOk="0">
                  <a:moveTo>
                    <a:pt x="9401" y="0"/>
                  </a:moveTo>
                  <a:cubicBezTo>
                    <a:pt x="8419" y="3798"/>
                    <a:pt x="7438" y="7596"/>
                    <a:pt x="5474" y="10800"/>
                  </a:cubicBezTo>
                  <a:cubicBezTo>
                    <a:pt x="3510" y="14004"/>
                    <a:pt x="565" y="16615"/>
                    <a:pt x="74" y="18514"/>
                  </a:cubicBezTo>
                  <a:cubicBezTo>
                    <a:pt x="-417" y="20413"/>
                    <a:pt x="1547" y="21600"/>
                    <a:pt x="5474" y="21600"/>
                  </a:cubicBezTo>
                  <a:cubicBezTo>
                    <a:pt x="9401" y="21600"/>
                    <a:pt x="15292" y="20413"/>
                    <a:pt x="21183" y="19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5626656" y="6028266"/>
              <a:ext cx="127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5766356" y="6053666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5815933" y="6002866"/>
              <a:ext cx="13924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255"/>
                    <a:pt x="-1303" y="8509"/>
                    <a:pt x="240" y="12109"/>
                  </a:cubicBezTo>
                  <a:cubicBezTo>
                    <a:pt x="1783" y="15709"/>
                    <a:pt x="11040" y="18655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5900432" y="6015566"/>
              <a:ext cx="88175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600" fill="norm" stroke="1" extrusionOk="0">
                  <a:moveTo>
                    <a:pt x="4453" y="0"/>
                  </a:moveTo>
                  <a:cubicBezTo>
                    <a:pt x="3938" y="4235"/>
                    <a:pt x="3424" y="8471"/>
                    <a:pt x="2653" y="12282"/>
                  </a:cubicBezTo>
                  <a:cubicBezTo>
                    <a:pt x="1881" y="16094"/>
                    <a:pt x="853" y="19482"/>
                    <a:pt x="338" y="20118"/>
                  </a:cubicBezTo>
                  <a:cubicBezTo>
                    <a:pt x="-176" y="20753"/>
                    <a:pt x="-176" y="18635"/>
                    <a:pt x="853" y="15247"/>
                  </a:cubicBezTo>
                  <a:cubicBezTo>
                    <a:pt x="1881" y="11859"/>
                    <a:pt x="3938" y="7200"/>
                    <a:pt x="6510" y="4447"/>
                  </a:cubicBezTo>
                  <a:cubicBezTo>
                    <a:pt x="9081" y="1694"/>
                    <a:pt x="12167" y="847"/>
                    <a:pt x="14481" y="1694"/>
                  </a:cubicBezTo>
                  <a:cubicBezTo>
                    <a:pt x="16795" y="2541"/>
                    <a:pt x="18338" y="5082"/>
                    <a:pt x="19367" y="8682"/>
                  </a:cubicBezTo>
                  <a:cubicBezTo>
                    <a:pt x="20395" y="12282"/>
                    <a:pt x="20910" y="16941"/>
                    <a:pt x="214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6166406" y="5812366"/>
              <a:ext cx="381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4469"/>
                    <a:pt x="9600" y="8938"/>
                    <a:pt x="6000" y="12538"/>
                  </a:cubicBezTo>
                  <a:cubicBezTo>
                    <a:pt x="2400" y="16138"/>
                    <a:pt x="1200" y="188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6269014" y="5818716"/>
              <a:ext cx="87893" cy="344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427" fill="norm" stroke="1" extrusionOk="0">
                  <a:moveTo>
                    <a:pt x="21355" y="0"/>
                  </a:moveTo>
                  <a:cubicBezTo>
                    <a:pt x="17241" y="1976"/>
                    <a:pt x="13126" y="3951"/>
                    <a:pt x="10298" y="6322"/>
                  </a:cubicBezTo>
                  <a:cubicBezTo>
                    <a:pt x="7469" y="8693"/>
                    <a:pt x="5926" y="11459"/>
                    <a:pt x="4384" y="13632"/>
                  </a:cubicBezTo>
                  <a:cubicBezTo>
                    <a:pt x="2841" y="15805"/>
                    <a:pt x="1298" y="17385"/>
                    <a:pt x="526" y="18637"/>
                  </a:cubicBezTo>
                  <a:cubicBezTo>
                    <a:pt x="-245" y="19888"/>
                    <a:pt x="-245" y="20810"/>
                    <a:pt x="1041" y="21205"/>
                  </a:cubicBezTo>
                  <a:cubicBezTo>
                    <a:pt x="2326" y="21600"/>
                    <a:pt x="4898" y="21468"/>
                    <a:pt x="8241" y="20810"/>
                  </a:cubicBezTo>
                  <a:cubicBezTo>
                    <a:pt x="11584" y="20151"/>
                    <a:pt x="15698" y="18966"/>
                    <a:pt x="19812" y="177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6198156" y="5958416"/>
              <a:ext cx="196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0" name="Drawing"/>
          <p:cNvGrpSpPr/>
          <p:nvPr/>
        </p:nvGrpSpPr>
        <p:grpSpPr>
          <a:xfrm>
            <a:off x="266700" y="1390471"/>
            <a:ext cx="12655551" cy="7730564"/>
            <a:chOff x="0" y="0"/>
            <a:chExt cx="12655550" cy="7730562"/>
          </a:xfrm>
        </p:grpSpPr>
        <p:sp>
          <p:nvSpPr>
            <p:cNvPr id="605" name="Line"/>
            <p:cNvSpPr/>
            <p:nvPr/>
          </p:nvSpPr>
          <p:spPr>
            <a:xfrm>
              <a:off x="1357688" y="391546"/>
              <a:ext cx="278720" cy="343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396" fill="norm" stroke="1" extrusionOk="0">
                  <a:moveTo>
                    <a:pt x="7402" y="2911"/>
                  </a:moveTo>
                  <a:cubicBezTo>
                    <a:pt x="6265" y="2780"/>
                    <a:pt x="5128" y="2648"/>
                    <a:pt x="4966" y="2714"/>
                  </a:cubicBezTo>
                  <a:cubicBezTo>
                    <a:pt x="4803" y="2780"/>
                    <a:pt x="5615" y="3043"/>
                    <a:pt x="8051" y="2845"/>
                  </a:cubicBezTo>
                  <a:cubicBezTo>
                    <a:pt x="10487" y="2648"/>
                    <a:pt x="14548" y="1989"/>
                    <a:pt x="17227" y="1397"/>
                  </a:cubicBezTo>
                  <a:cubicBezTo>
                    <a:pt x="19907" y="804"/>
                    <a:pt x="21206" y="277"/>
                    <a:pt x="21369" y="80"/>
                  </a:cubicBezTo>
                  <a:cubicBezTo>
                    <a:pt x="21531" y="-118"/>
                    <a:pt x="20557" y="14"/>
                    <a:pt x="17877" y="936"/>
                  </a:cubicBezTo>
                  <a:cubicBezTo>
                    <a:pt x="15197" y="1858"/>
                    <a:pt x="10812" y="3570"/>
                    <a:pt x="8376" y="4689"/>
                  </a:cubicBezTo>
                  <a:cubicBezTo>
                    <a:pt x="5940" y="5809"/>
                    <a:pt x="5453" y="6336"/>
                    <a:pt x="5453" y="6862"/>
                  </a:cubicBezTo>
                  <a:cubicBezTo>
                    <a:pt x="5453" y="7389"/>
                    <a:pt x="5940" y="7916"/>
                    <a:pt x="6508" y="8443"/>
                  </a:cubicBezTo>
                  <a:cubicBezTo>
                    <a:pt x="7077" y="8970"/>
                    <a:pt x="7726" y="9497"/>
                    <a:pt x="7808" y="10089"/>
                  </a:cubicBezTo>
                  <a:cubicBezTo>
                    <a:pt x="7889" y="10682"/>
                    <a:pt x="7402" y="11341"/>
                    <a:pt x="6102" y="12592"/>
                  </a:cubicBezTo>
                  <a:cubicBezTo>
                    <a:pt x="4803" y="13843"/>
                    <a:pt x="2692" y="15687"/>
                    <a:pt x="1474" y="17004"/>
                  </a:cubicBezTo>
                  <a:cubicBezTo>
                    <a:pt x="256" y="18321"/>
                    <a:pt x="-69" y="19111"/>
                    <a:pt x="12" y="19770"/>
                  </a:cubicBezTo>
                  <a:cubicBezTo>
                    <a:pt x="93" y="20428"/>
                    <a:pt x="581" y="20955"/>
                    <a:pt x="1636" y="21219"/>
                  </a:cubicBezTo>
                  <a:cubicBezTo>
                    <a:pt x="2692" y="21482"/>
                    <a:pt x="4316" y="21482"/>
                    <a:pt x="6427" y="21021"/>
                  </a:cubicBezTo>
                  <a:cubicBezTo>
                    <a:pt x="8539" y="20560"/>
                    <a:pt x="11137" y="19638"/>
                    <a:pt x="13736" y="187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1586053" y="528932"/>
              <a:ext cx="191948" cy="153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231" fill="norm" stroke="1" extrusionOk="0">
                  <a:moveTo>
                    <a:pt x="161" y="4143"/>
                  </a:moveTo>
                  <a:cubicBezTo>
                    <a:pt x="1100" y="3268"/>
                    <a:pt x="2039" y="2392"/>
                    <a:pt x="3095" y="2246"/>
                  </a:cubicBezTo>
                  <a:cubicBezTo>
                    <a:pt x="4152" y="2100"/>
                    <a:pt x="5326" y="2684"/>
                    <a:pt x="6030" y="3706"/>
                  </a:cubicBezTo>
                  <a:cubicBezTo>
                    <a:pt x="6734" y="4727"/>
                    <a:pt x="6969" y="6187"/>
                    <a:pt x="6500" y="8814"/>
                  </a:cubicBezTo>
                  <a:cubicBezTo>
                    <a:pt x="6030" y="11441"/>
                    <a:pt x="4856" y="15235"/>
                    <a:pt x="3565" y="17716"/>
                  </a:cubicBezTo>
                  <a:cubicBezTo>
                    <a:pt x="2274" y="20197"/>
                    <a:pt x="865" y="21365"/>
                    <a:pt x="278" y="21219"/>
                  </a:cubicBezTo>
                  <a:cubicBezTo>
                    <a:pt x="-309" y="21073"/>
                    <a:pt x="-74" y="19614"/>
                    <a:pt x="2039" y="16695"/>
                  </a:cubicBezTo>
                  <a:cubicBezTo>
                    <a:pt x="4152" y="13776"/>
                    <a:pt x="8143" y="9397"/>
                    <a:pt x="10608" y="6624"/>
                  </a:cubicBezTo>
                  <a:cubicBezTo>
                    <a:pt x="13074" y="3851"/>
                    <a:pt x="14013" y="2684"/>
                    <a:pt x="14952" y="1662"/>
                  </a:cubicBezTo>
                  <a:cubicBezTo>
                    <a:pt x="15891" y="641"/>
                    <a:pt x="16830" y="-235"/>
                    <a:pt x="16713" y="57"/>
                  </a:cubicBezTo>
                  <a:cubicBezTo>
                    <a:pt x="16595" y="349"/>
                    <a:pt x="15421" y="1808"/>
                    <a:pt x="14365" y="3706"/>
                  </a:cubicBezTo>
                  <a:cubicBezTo>
                    <a:pt x="13308" y="5603"/>
                    <a:pt x="12369" y="7938"/>
                    <a:pt x="11900" y="9835"/>
                  </a:cubicBezTo>
                  <a:cubicBezTo>
                    <a:pt x="11430" y="11733"/>
                    <a:pt x="11430" y="13192"/>
                    <a:pt x="13074" y="14506"/>
                  </a:cubicBezTo>
                  <a:cubicBezTo>
                    <a:pt x="14717" y="15819"/>
                    <a:pt x="18004" y="16987"/>
                    <a:pt x="21291" y="181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1409699" y="768528"/>
              <a:ext cx="2921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70" y="16364"/>
                    <a:pt x="8139" y="11127"/>
                    <a:pt x="11739" y="7527"/>
                  </a:cubicBezTo>
                  <a:cubicBezTo>
                    <a:pt x="15339" y="3927"/>
                    <a:pt x="18470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1574799" y="762178"/>
              <a:ext cx="1968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42" y="17280"/>
                    <a:pt x="10684" y="12960"/>
                    <a:pt x="14284" y="9360"/>
                  </a:cubicBezTo>
                  <a:cubicBezTo>
                    <a:pt x="17884" y="5760"/>
                    <a:pt x="19742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1924049" y="508178"/>
              <a:ext cx="19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1924049" y="654228"/>
              <a:ext cx="190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2382192" y="470078"/>
              <a:ext cx="163894" cy="164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249" fill="norm" stroke="1" extrusionOk="0">
                  <a:moveTo>
                    <a:pt x="1539" y="0"/>
                  </a:moveTo>
                  <a:cubicBezTo>
                    <a:pt x="708" y="2734"/>
                    <a:pt x="-123" y="5468"/>
                    <a:pt x="15" y="8886"/>
                  </a:cubicBezTo>
                  <a:cubicBezTo>
                    <a:pt x="154" y="12304"/>
                    <a:pt x="1262" y="16405"/>
                    <a:pt x="2508" y="18729"/>
                  </a:cubicBezTo>
                  <a:cubicBezTo>
                    <a:pt x="3754" y="21053"/>
                    <a:pt x="5139" y="21600"/>
                    <a:pt x="5969" y="21053"/>
                  </a:cubicBezTo>
                  <a:cubicBezTo>
                    <a:pt x="6800" y="20506"/>
                    <a:pt x="7077" y="18866"/>
                    <a:pt x="7354" y="17362"/>
                  </a:cubicBezTo>
                  <a:cubicBezTo>
                    <a:pt x="7631" y="15858"/>
                    <a:pt x="7908" y="14491"/>
                    <a:pt x="8739" y="13808"/>
                  </a:cubicBezTo>
                  <a:cubicBezTo>
                    <a:pt x="9569" y="13124"/>
                    <a:pt x="10954" y="13124"/>
                    <a:pt x="12200" y="13534"/>
                  </a:cubicBezTo>
                  <a:cubicBezTo>
                    <a:pt x="13446" y="13944"/>
                    <a:pt x="14554" y="14765"/>
                    <a:pt x="15939" y="15311"/>
                  </a:cubicBezTo>
                  <a:cubicBezTo>
                    <a:pt x="17323" y="15858"/>
                    <a:pt x="18985" y="16132"/>
                    <a:pt x="19954" y="15585"/>
                  </a:cubicBezTo>
                  <a:cubicBezTo>
                    <a:pt x="20923" y="15038"/>
                    <a:pt x="21200" y="13671"/>
                    <a:pt x="21339" y="12304"/>
                  </a:cubicBezTo>
                  <a:cubicBezTo>
                    <a:pt x="21477" y="10937"/>
                    <a:pt x="21477" y="9570"/>
                    <a:pt x="21339" y="8203"/>
                  </a:cubicBezTo>
                  <a:cubicBezTo>
                    <a:pt x="21200" y="6835"/>
                    <a:pt x="20923" y="5468"/>
                    <a:pt x="20646" y="4648"/>
                  </a:cubicBezTo>
                  <a:cubicBezTo>
                    <a:pt x="20369" y="3828"/>
                    <a:pt x="20092" y="3554"/>
                    <a:pt x="19815" y="3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2622549" y="430201"/>
              <a:ext cx="152401" cy="144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1" fill="norm" stroke="1" extrusionOk="0">
                  <a:moveTo>
                    <a:pt x="0" y="14145"/>
                  </a:moveTo>
                  <a:cubicBezTo>
                    <a:pt x="3300" y="11059"/>
                    <a:pt x="6600" y="7973"/>
                    <a:pt x="8550" y="5505"/>
                  </a:cubicBezTo>
                  <a:cubicBezTo>
                    <a:pt x="10500" y="3036"/>
                    <a:pt x="11100" y="1185"/>
                    <a:pt x="10500" y="413"/>
                  </a:cubicBezTo>
                  <a:cubicBezTo>
                    <a:pt x="9900" y="-358"/>
                    <a:pt x="8100" y="-49"/>
                    <a:pt x="6150" y="1339"/>
                  </a:cubicBezTo>
                  <a:cubicBezTo>
                    <a:pt x="4200" y="2728"/>
                    <a:pt x="2100" y="5196"/>
                    <a:pt x="1050" y="8128"/>
                  </a:cubicBezTo>
                  <a:cubicBezTo>
                    <a:pt x="0" y="11059"/>
                    <a:pt x="0" y="14453"/>
                    <a:pt x="2400" y="16922"/>
                  </a:cubicBezTo>
                  <a:cubicBezTo>
                    <a:pt x="4800" y="19391"/>
                    <a:pt x="9600" y="20933"/>
                    <a:pt x="13200" y="21088"/>
                  </a:cubicBezTo>
                  <a:cubicBezTo>
                    <a:pt x="16800" y="21242"/>
                    <a:pt x="19200" y="20008"/>
                    <a:pt x="21600" y="187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3174999" y="201261"/>
              <a:ext cx="133351" cy="434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0" y="11429"/>
                  </a:moveTo>
                  <a:cubicBezTo>
                    <a:pt x="4114" y="10905"/>
                    <a:pt x="8229" y="10381"/>
                    <a:pt x="11314" y="9175"/>
                  </a:cubicBezTo>
                  <a:cubicBezTo>
                    <a:pt x="14400" y="7969"/>
                    <a:pt x="16457" y="6082"/>
                    <a:pt x="17314" y="4614"/>
                  </a:cubicBezTo>
                  <a:cubicBezTo>
                    <a:pt x="18171" y="3146"/>
                    <a:pt x="17829" y="2097"/>
                    <a:pt x="17143" y="1311"/>
                  </a:cubicBezTo>
                  <a:cubicBezTo>
                    <a:pt x="16457" y="524"/>
                    <a:pt x="15429" y="0"/>
                    <a:pt x="14229" y="0"/>
                  </a:cubicBezTo>
                  <a:cubicBezTo>
                    <a:pt x="13029" y="0"/>
                    <a:pt x="11657" y="524"/>
                    <a:pt x="10457" y="2517"/>
                  </a:cubicBezTo>
                  <a:cubicBezTo>
                    <a:pt x="9257" y="4509"/>
                    <a:pt x="8229" y="7969"/>
                    <a:pt x="7543" y="11219"/>
                  </a:cubicBezTo>
                  <a:cubicBezTo>
                    <a:pt x="6857" y="14470"/>
                    <a:pt x="6514" y="17511"/>
                    <a:pt x="6171" y="19293"/>
                  </a:cubicBezTo>
                  <a:cubicBezTo>
                    <a:pt x="5829" y="21076"/>
                    <a:pt x="5486" y="21600"/>
                    <a:pt x="5314" y="21495"/>
                  </a:cubicBezTo>
                  <a:cubicBezTo>
                    <a:pt x="5143" y="21390"/>
                    <a:pt x="5143" y="20656"/>
                    <a:pt x="5657" y="19450"/>
                  </a:cubicBezTo>
                  <a:cubicBezTo>
                    <a:pt x="6171" y="18245"/>
                    <a:pt x="7200" y="16567"/>
                    <a:pt x="8571" y="15309"/>
                  </a:cubicBezTo>
                  <a:cubicBezTo>
                    <a:pt x="9943" y="14050"/>
                    <a:pt x="11657" y="13212"/>
                    <a:pt x="12857" y="13107"/>
                  </a:cubicBezTo>
                  <a:cubicBezTo>
                    <a:pt x="14057" y="13002"/>
                    <a:pt x="14743" y="13631"/>
                    <a:pt x="15429" y="14575"/>
                  </a:cubicBezTo>
                  <a:cubicBezTo>
                    <a:pt x="16114" y="15518"/>
                    <a:pt x="16800" y="16777"/>
                    <a:pt x="17829" y="17720"/>
                  </a:cubicBezTo>
                  <a:cubicBezTo>
                    <a:pt x="18857" y="18664"/>
                    <a:pt x="20229" y="19293"/>
                    <a:pt x="21600" y="199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3335196" y="463728"/>
              <a:ext cx="252554" cy="131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261" fill="norm" stroke="1" extrusionOk="0">
                  <a:moveTo>
                    <a:pt x="7437" y="7200"/>
                  </a:moveTo>
                  <a:cubicBezTo>
                    <a:pt x="7437" y="5486"/>
                    <a:pt x="7437" y="3771"/>
                    <a:pt x="7077" y="2400"/>
                  </a:cubicBezTo>
                  <a:cubicBezTo>
                    <a:pt x="6717" y="1029"/>
                    <a:pt x="5997" y="0"/>
                    <a:pt x="5277" y="0"/>
                  </a:cubicBezTo>
                  <a:cubicBezTo>
                    <a:pt x="4557" y="0"/>
                    <a:pt x="3837" y="1029"/>
                    <a:pt x="2937" y="3600"/>
                  </a:cubicBezTo>
                  <a:cubicBezTo>
                    <a:pt x="2037" y="6171"/>
                    <a:pt x="957" y="10286"/>
                    <a:pt x="417" y="13543"/>
                  </a:cubicBezTo>
                  <a:cubicBezTo>
                    <a:pt x="-123" y="16800"/>
                    <a:pt x="-123" y="19200"/>
                    <a:pt x="327" y="20400"/>
                  </a:cubicBezTo>
                  <a:cubicBezTo>
                    <a:pt x="777" y="21600"/>
                    <a:pt x="1677" y="21600"/>
                    <a:pt x="2577" y="20057"/>
                  </a:cubicBezTo>
                  <a:cubicBezTo>
                    <a:pt x="3477" y="18514"/>
                    <a:pt x="4377" y="15429"/>
                    <a:pt x="4917" y="13029"/>
                  </a:cubicBezTo>
                  <a:cubicBezTo>
                    <a:pt x="5457" y="10629"/>
                    <a:pt x="5637" y="8914"/>
                    <a:pt x="5907" y="7200"/>
                  </a:cubicBezTo>
                  <a:cubicBezTo>
                    <a:pt x="6177" y="5486"/>
                    <a:pt x="6537" y="3771"/>
                    <a:pt x="6717" y="3771"/>
                  </a:cubicBezTo>
                  <a:cubicBezTo>
                    <a:pt x="6897" y="3771"/>
                    <a:pt x="6897" y="5486"/>
                    <a:pt x="6897" y="7200"/>
                  </a:cubicBezTo>
                  <a:cubicBezTo>
                    <a:pt x="6897" y="8914"/>
                    <a:pt x="6897" y="10629"/>
                    <a:pt x="6987" y="12514"/>
                  </a:cubicBezTo>
                  <a:cubicBezTo>
                    <a:pt x="7077" y="14400"/>
                    <a:pt x="7257" y="16457"/>
                    <a:pt x="7797" y="17829"/>
                  </a:cubicBezTo>
                  <a:cubicBezTo>
                    <a:pt x="8337" y="19200"/>
                    <a:pt x="9237" y="19886"/>
                    <a:pt x="10137" y="18514"/>
                  </a:cubicBezTo>
                  <a:cubicBezTo>
                    <a:pt x="11037" y="17143"/>
                    <a:pt x="11937" y="13714"/>
                    <a:pt x="12567" y="10971"/>
                  </a:cubicBezTo>
                  <a:cubicBezTo>
                    <a:pt x="13197" y="8229"/>
                    <a:pt x="13557" y="6171"/>
                    <a:pt x="13737" y="6000"/>
                  </a:cubicBezTo>
                  <a:cubicBezTo>
                    <a:pt x="13917" y="5829"/>
                    <a:pt x="13917" y="7543"/>
                    <a:pt x="14007" y="9257"/>
                  </a:cubicBezTo>
                  <a:cubicBezTo>
                    <a:pt x="14097" y="10971"/>
                    <a:pt x="14277" y="12686"/>
                    <a:pt x="14637" y="14229"/>
                  </a:cubicBezTo>
                  <a:cubicBezTo>
                    <a:pt x="14997" y="15771"/>
                    <a:pt x="15537" y="17143"/>
                    <a:pt x="16167" y="17143"/>
                  </a:cubicBezTo>
                  <a:cubicBezTo>
                    <a:pt x="16797" y="17143"/>
                    <a:pt x="17517" y="15771"/>
                    <a:pt x="18417" y="12686"/>
                  </a:cubicBezTo>
                  <a:cubicBezTo>
                    <a:pt x="19317" y="9600"/>
                    <a:pt x="20397" y="4800"/>
                    <a:pt x="214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3625849" y="443327"/>
              <a:ext cx="165101" cy="128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6" fill="norm" stroke="1" extrusionOk="0">
                  <a:moveTo>
                    <a:pt x="0" y="9629"/>
                  </a:moveTo>
                  <a:cubicBezTo>
                    <a:pt x="2769" y="8584"/>
                    <a:pt x="5538" y="7539"/>
                    <a:pt x="7477" y="5797"/>
                  </a:cubicBezTo>
                  <a:cubicBezTo>
                    <a:pt x="9415" y="4055"/>
                    <a:pt x="10523" y="1616"/>
                    <a:pt x="10246" y="571"/>
                  </a:cubicBezTo>
                  <a:cubicBezTo>
                    <a:pt x="9969" y="-474"/>
                    <a:pt x="8308" y="-126"/>
                    <a:pt x="6646" y="1965"/>
                  </a:cubicBezTo>
                  <a:cubicBezTo>
                    <a:pt x="4985" y="4055"/>
                    <a:pt x="3323" y="7887"/>
                    <a:pt x="2492" y="11023"/>
                  </a:cubicBezTo>
                  <a:cubicBezTo>
                    <a:pt x="1662" y="14158"/>
                    <a:pt x="1662" y="16597"/>
                    <a:pt x="4985" y="18165"/>
                  </a:cubicBezTo>
                  <a:cubicBezTo>
                    <a:pt x="8308" y="19732"/>
                    <a:pt x="14954" y="20429"/>
                    <a:pt x="21600" y="21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4313766" y="216078"/>
              <a:ext cx="95397" cy="421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502" fill="norm" stroke="1" extrusionOk="0">
                  <a:moveTo>
                    <a:pt x="7983" y="0"/>
                  </a:moveTo>
                  <a:cubicBezTo>
                    <a:pt x="5635" y="1944"/>
                    <a:pt x="3287" y="3888"/>
                    <a:pt x="1878" y="6912"/>
                  </a:cubicBezTo>
                  <a:cubicBezTo>
                    <a:pt x="470" y="9936"/>
                    <a:pt x="0" y="14040"/>
                    <a:pt x="0" y="16470"/>
                  </a:cubicBezTo>
                  <a:cubicBezTo>
                    <a:pt x="0" y="18900"/>
                    <a:pt x="470" y="19656"/>
                    <a:pt x="1409" y="20250"/>
                  </a:cubicBezTo>
                  <a:cubicBezTo>
                    <a:pt x="2348" y="20844"/>
                    <a:pt x="3757" y="21276"/>
                    <a:pt x="5870" y="21438"/>
                  </a:cubicBezTo>
                  <a:cubicBezTo>
                    <a:pt x="7983" y="21600"/>
                    <a:pt x="10800" y="21492"/>
                    <a:pt x="13617" y="20682"/>
                  </a:cubicBezTo>
                  <a:cubicBezTo>
                    <a:pt x="16435" y="19872"/>
                    <a:pt x="19252" y="18360"/>
                    <a:pt x="20426" y="17280"/>
                  </a:cubicBezTo>
                  <a:cubicBezTo>
                    <a:pt x="21600" y="16200"/>
                    <a:pt x="21130" y="15552"/>
                    <a:pt x="20661" y="14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4362449" y="408705"/>
              <a:ext cx="222251" cy="159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4" fill="norm" stroke="1" extrusionOk="0">
                  <a:moveTo>
                    <a:pt x="0" y="8975"/>
                  </a:moveTo>
                  <a:cubicBezTo>
                    <a:pt x="1234" y="8695"/>
                    <a:pt x="2469" y="8414"/>
                    <a:pt x="4114" y="8274"/>
                  </a:cubicBezTo>
                  <a:cubicBezTo>
                    <a:pt x="5760" y="8134"/>
                    <a:pt x="7817" y="8134"/>
                    <a:pt x="9360" y="8134"/>
                  </a:cubicBezTo>
                  <a:cubicBezTo>
                    <a:pt x="10903" y="8134"/>
                    <a:pt x="11931" y="8134"/>
                    <a:pt x="12651" y="7432"/>
                  </a:cubicBezTo>
                  <a:cubicBezTo>
                    <a:pt x="13371" y="6731"/>
                    <a:pt x="13783" y="5328"/>
                    <a:pt x="13989" y="3926"/>
                  </a:cubicBezTo>
                  <a:cubicBezTo>
                    <a:pt x="14194" y="2523"/>
                    <a:pt x="14194" y="1121"/>
                    <a:pt x="13680" y="419"/>
                  </a:cubicBezTo>
                  <a:cubicBezTo>
                    <a:pt x="13166" y="-282"/>
                    <a:pt x="12137" y="-282"/>
                    <a:pt x="11314" y="1822"/>
                  </a:cubicBezTo>
                  <a:cubicBezTo>
                    <a:pt x="10491" y="3926"/>
                    <a:pt x="9874" y="8134"/>
                    <a:pt x="10080" y="11640"/>
                  </a:cubicBezTo>
                  <a:cubicBezTo>
                    <a:pt x="10286" y="15147"/>
                    <a:pt x="11314" y="17952"/>
                    <a:pt x="12960" y="19495"/>
                  </a:cubicBezTo>
                  <a:cubicBezTo>
                    <a:pt x="14606" y="21037"/>
                    <a:pt x="16869" y="21318"/>
                    <a:pt x="18411" y="20897"/>
                  </a:cubicBezTo>
                  <a:cubicBezTo>
                    <a:pt x="19954" y="20476"/>
                    <a:pt x="20777" y="19354"/>
                    <a:pt x="21600" y="18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4610826" y="406578"/>
              <a:ext cx="151675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600" fill="norm" stroke="1" extrusionOk="0">
                  <a:moveTo>
                    <a:pt x="797" y="0"/>
                  </a:moveTo>
                  <a:cubicBezTo>
                    <a:pt x="1097" y="5891"/>
                    <a:pt x="1397" y="11782"/>
                    <a:pt x="1247" y="15545"/>
                  </a:cubicBezTo>
                  <a:cubicBezTo>
                    <a:pt x="1097" y="19309"/>
                    <a:pt x="497" y="20945"/>
                    <a:pt x="197" y="20945"/>
                  </a:cubicBezTo>
                  <a:cubicBezTo>
                    <a:pt x="-103" y="20945"/>
                    <a:pt x="-103" y="19309"/>
                    <a:pt x="497" y="16691"/>
                  </a:cubicBezTo>
                  <a:cubicBezTo>
                    <a:pt x="1097" y="14073"/>
                    <a:pt x="2297" y="10473"/>
                    <a:pt x="3347" y="7855"/>
                  </a:cubicBezTo>
                  <a:cubicBezTo>
                    <a:pt x="4397" y="5236"/>
                    <a:pt x="5297" y="3600"/>
                    <a:pt x="6197" y="3436"/>
                  </a:cubicBezTo>
                  <a:cubicBezTo>
                    <a:pt x="7097" y="3273"/>
                    <a:pt x="7997" y="4582"/>
                    <a:pt x="8447" y="6709"/>
                  </a:cubicBezTo>
                  <a:cubicBezTo>
                    <a:pt x="8897" y="8836"/>
                    <a:pt x="8897" y="11782"/>
                    <a:pt x="8747" y="14073"/>
                  </a:cubicBezTo>
                  <a:cubicBezTo>
                    <a:pt x="8597" y="16364"/>
                    <a:pt x="8297" y="18000"/>
                    <a:pt x="8147" y="18000"/>
                  </a:cubicBezTo>
                  <a:cubicBezTo>
                    <a:pt x="7997" y="18000"/>
                    <a:pt x="7997" y="16364"/>
                    <a:pt x="8597" y="14073"/>
                  </a:cubicBezTo>
                  <a:cubicBezTo>
                    <a:pt x="9197" y="11782"/>
                    <a:pt x="10397" y="8836"/>
                    <a:pt x="11447" y="6709"/>
                  </a:cubicBezTo>
                  <a:cubicBezTo>
                    <a:pt x="12497" y="4582"/>
                    <a:pt x="13397" y="3273"/>
                    <a:pt x="14597" y="2455"/>
                  </a:cubicBezTo>
                  <a:cubicBezTo>
                    <a:pt x="15797" y="1636"/>
                    <a:pt x="17297" y="1309"/>
                    <a:pt x="18047" y="2127"/>
                  </a:cubicBezTo>
                  <a:cubicBezTo>
                    <a:pt x="18797" y="2945"/>
                    <a:pt x="18797" y="4909"/>
                    <a:pt x="19247" y="8345"/>
                  </a:cubicBezTo>
                  <a:cubicBezTo>
                    <a:pt x="19697" y="11782"/>
                    <a:pt x="20597" y="16691"/>
                    <a:pt x="214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4796366" y="366361"/>
              <a:ext cx="93704" cy="455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600" fill="norm" stroke="1" extrusionOk="0">
                  <a:moveTo>
                    <a:pt x="12480" y="4320"/>
                  </a:moveTo>
                  <a:cubicBezTo>
                    <a:pt x="10080" y="6932"/>
                    <a:pt x="7680" y="9544"/>
                    <a:pt x="5760" y="12257"/>
                  </a:cubicBezTo>
                  <a:cubicBezTo>
                    <a:pt x="3840" y="14969"/>
                    <a:pt x="2400" y="17782"/>
                    <a:pt x="1680" y="19440"/>
                  </a:cubicBezTo>
                  <a:cubicBezTo>
                    <a:pt x="960" y="21098"/>
                    <a:pt x="960" y="21600"/>
                    <a:pt x="720" y="21600"/>
                  </a:cubicBezTo>
                  <a:cubicBezTo>
                    <a:pt x="480" y="21600"/>
                    <a:pt x="0" y="21098"/>
                    <a:pt x="0" y="19641"/>
                  </a:cubicBezTo>
                  <a:cubicBezTo>
                    <a:pt x="0" y="18184"/>
                    <a:pt x="480" y="15773"/>
                    <a:pt x="2400" y="12759"/>
                  </a:cubicBezTo>
                  <a:cubicBezTo>
                    <a:pt x="4320" y="9745"/>
                    <a:pt x="7680" y="6128"/>
                    <a:pt x="9840" y="4069"/>
                  </a:cubicBezTo>
                  <a:cubicBezTo>
                    <a:pt x="12000" y="2009"/>
                    <a:pt x="12960" y="1507"/>
                    <a:pt x="14160" y="1005"/>
                  </a:cubicBezTo>
                  <a:cubicBezTo>
                    <a:pt x="15360" y="502"/>
                    <a:pt x="16800" y="0"/>
                    <a:pt x="17760" y="0"/>
                  </a:cubicBezTo>
                  <a:cubicBezTo>
                    <a:pt x="18720" y="0"/>
                    <a:pt x="19200" y="502"/>
                    <a:pt x="19920" y="1808"/>
                  </a:cubicBezTo>
                  <a:cubicBezTo>
                    <a:pt x="20640" y="3114"/>
                    <a:pt x="21600" y="5224"/>
                    <a:pt x="21120" y="6530"/>
                  </a:cubicBezTo>
                  <a:cubicBezTo>
                    <a:pt x="20640" y="7836"/>
                    <a:pt x="18720" y="8339"/>
                    <a:pt x="16560" y="8640"/>
                  </a:cubicBezTo>
                  <a:cubicBezTo>
                    <a:pt x="14400" y="8941"/>
                    <a:pt x="12000" y="9042"/>
                    <a:pt x="10080" y="8891"/>
                  </a:cubicBezTo>
                  <a:cubicBezTo>
                    <a:pt x="8160" y="8740"/>
                    <a:pt x="6720" y="8339"/>
                    <a:pt x="5280" y="7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4952999" y="385587"/>
              <a:ext cx="76201" cy="156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2" fill="norm" stroke="1" extrusionOk="0">
                  <a:moveTo>
                    <a:pt x="0" y="9639"/>
                  </a:moveTo>
                  <a:cubicBezTo>
                    <a:pt x="3000" y="9924"/>
                    <a:pt x="6000" y="10208"/>
                    <a:pt x="9600" y="9355"/>
                  </a:cubicBezTo>
                  <a:cubicBezTo>
                    <a:pt x="13200" y="8503"/>
                    <a:pt x="17400" y="6513"/>
                    <a:pt x="19500" y="4808"/>
                  </a:cubicBezTo>
                  <a:cubicBezTo>
                    <a:pt x="21600" y="3103"/>
                    <a:pt x="21600" y="1681"/>
                    <a:pt x="20100" y="829"/>
                  </a:cubicBezTo>
                  <a:cubicBezTo>
                    <a:pt x="18600" y="-24"/>
                    <a:pt x="15600" y="-308"/>
                    <a:pt x="13200" y="403"/>
                  </a:cubicBezTo>
                  <a:cubicBezTo>
                    <a:pt x="10800" y="1113"/>
                    <a:pt x="9000" y="2818"/>
                    <a:pt x="7500" y="5803"/>
                  </a:cubicBezTo>
                  <a:cubicBezTo>
                    <a:pt x="6000" y="8787"/>
                    <a:pt x="4800" y="13050"/>
                    <a:pt x="5400" y="15892"/>
                  </a:cubicBezTo>
                  <a:cubicBezTo>
                    <a:pt x="6000" y="18734"/>
                    <a:pt x="8400" y="20155"/>
                    <a:pt x="11400" y="20724"/>
                  </a:cubicBezTo>
                  <a:cubicBezTo>
                    <a:pt x="14400" y="21292"/>
                    <a:pt x="18000" y="21008"/>
                    <a:pt x="21600" y="207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5086349" y="387528"/>
              <a:ext cx="107951" cy="125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7" fill="norm" stroke="1" extrusionOk="0">
                  <a:moveTo>
                    <a:pt x="0" y="5400"/>
                  </a:moveTo>
                  <a:cubicBezTo>
                    <a:pt x="0" y="3600"/>
                    <a:pt x="0" y="1800"/>
                    <a:pt x="1271" y="900"/>
                  </a:cubicBezTo>
                  <a:cubicBezTo>
                    <a:pt x="2541" y="0"/>
                    <a:pt x="5082" y="0"/>
                    <a:pt x="7412" y="1800"/>
                  </a:cubicBezTo>
                  <a:cubicBezTo>
                    <a:pt x="9741" y="3600"/>
                    <a:pt x="11859" y="7200"/>
                    <a:pt x="12918" y="10080"/>
                  </a:cubicBezTo>
                  <a:cubicBezTo>
                    <a:pt x="13976" y="12960"/>
                    <a:pt x="13976" y="15120"/>
                    <a:pt x="13765" y="17100"/>
                  </a:cubicBezTo>
                  <a:cubicBezTo>
                    <a:pt x="13553" y="19080"/>
                    <a:pt x="13129" y="20880"/>
                    <a:pt x="12071" y="21240"/>
                  </a:cubicBezTo>
                  <a:cubicBezTo>
                    <a:pt x="11012" y="21600"/>
                    <a:pt x="9318" y="20520"/>
                    <a:pt x="8682" y="18000"/>
                  </a:cubicBezTo>
                  <a:cubicBezTo>
                    <a:pt x="8047" y="15480"/>
                    <a:pt x="8471" y="11520"/>
                    <a:pt x="10800" y="8280"/>
                  </a:cubicBezTo>
                  <a:cubicBezTo>
                    <a:pt x="13129" y="5040"/>
                    <a:pt x="17365" y="25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5219664" y="151449"/>
              <a:ext cx="412786" cy="336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462" fill="norm" stroke="1" extrusionOk="0">
                  <a:moveTo>
                    <a:pt x="2978" y="14247"/>
                  </a:moveTo>
                  <a:cubicBezTo>
                    <a:pt x="2427" y="14382"/>
                    <a:pt x="1876" y="14517"/>
                    <a:pt x="1435" y="14922"/>
                  </a:cubicBezTo>
                  <a:cubicBezTo>
                    <a:pt x="994" y="15327"/>
                    <a:pt x="663" y="16002"/>
                    <a:pt x="388" y="17014"/>
                  </a:cubicBezTo>
                  <a:cubicBezTo>
                    <a:pt x="112" y="18027"/>
                    <a:pt x="-108" y="19377"/>
                    <a:pt x="57" y="19985"/>
                  </a:cubicBezTo>
                  <a:cubicBezTo>
                    <a:pt x="223" y="20592"/>
                    <a:pt x="774" y="20457"/>
                    <a:pt x="1325" y="19782"/>
                  </a:cubicBezTo>
                  <a:cubicBezTo>
                    <a:pt x="1876" y="19107"/>
                    <a:pt x="2427" y="17892"/>
                    <a:pt x="2812" y="16947"/>
                  </a:cubicBezTo>
                  <a:cubicBezTo>
                    <a:pt x="3198" y="16002"/>
                    <a:pt x="3419" y="15327"/>
                    <a:pt x="3529" y="15327"/>
                  </a:cubicBezTo>
                  <a:cubicBezTo>
                    <a:pt x="3639" y="15327"/>
                    <a:pt x="3639" y="16002"/>
                    <a:pt x="3639" y="16812"/>
                  </a:cubicBezTo>
                  <a:cubicBezTo>
                    <a:pt x="3639" y="17622"/>
                    <a:pt x="3639" y="18567"/>
                    <a:pt x="3914" y="19039"/>
                  </a:cubicBezTo>
                  <a:cubicBezTo>
                    <a:pt x="4190" y="19512"/>
                    <a:pt x="4741" y="19512"/>
                    <a:pt x="5733" y="18365"/>
                  </a:cubicBezTo>
                  <a:cubicBezTo>
                    <a:pt x="6725" y="17217"/>
                    <a:pt x="8157" y="14922"/>
                    <a:pt x="9480" y="11884"/>
                  </a:cubicBezTo>
                  <a:cubicBezTo>
                    <a:pt x="10802" y="8847"/>
                    <a:pt x="12014" y="5067"/>
                    <a:pt x="12676" y="2840"/>
                  </a:cubicBezTo>
                  <a:cubicBezTo>
                    <a:pt x="13337" y="612"/>
                    <a:pt x="13447" y="-63"/>
                    <a:pt x="13172" y="5"/>
                  </a:cubicBezTo>
                  <a:cubicBezTo>
                    <a:pt x="12896" y="72"/>
                    <a:pt x="12235" y="882"/>
                    <a:pt x="11408" y="3177"/>
                  </a:cubicBezTo>
                  <a:cubicBezTo>
                    <a:pt x="10582" y="5472"/>
                    <a:pt x="9590" y="9252"/>
                    <a:pt x="9039" y="12222"/>
                  </a:cubicBezTo>
                  <a:cubicBezTo>
                    <a:pt x="8488" y="15192"/>
                    <a:pt x="8378" y="17352"/>
                    <a:pt x="8433" y="18770"/>
                  </a:cubicBezTo>
                  <a:cubicBezTo>
                    <a:pt x="8488" y="20187"/>
                    <a:pt x="8708" y="20862"/>
                    <a:pt x="9149" y="21200"/>
                  </a:cubicBezTo>
                  <a:cubicBezTo>
                    <a:pt x="9590" y="21537"/>
                    <a:pt x="10251" y="21537"/>
                    <a:pt x="10802" y="21267"/>
                  </a:cubicBezTo>
                  <a:cubicBezTo>
                    <a:pt x="11353" y="20997"/>
                    <a:pt x="11794" y="20457"/>
                    <a:pt x="12070" y="19242"/>
                  </a:cubicBezTo>
                  <a:cubicBezTo>
                    <a:pt x="12345" y="18027"/>
                    <a:pt x="12455" y="16137"/>
                    <a:pt x="12125" y="14652"/>
                  </a:cubicBezTo>
                  <a:cubicBezTo>
                    <a:pt x="11794" y="13167"/>
                    <a:pt x="11023" y="12087"/>
                    <a:pt x="10361" y="11479"/>
                  </a:cubicBezTo>
                  <a:cubicBezTo>
                    <a:pt x="9700" y="10872"/>
                    <a:pt x="9149" y="10737"/>
                    <a:pt x="8598" y="10669"/>
                  </a:cubicBezTo>
                  <a:cubicBezTo>
                    <a:pt x="8047" y="10602"/>
                    <a:pt x="7496" y="10602"/>
                    <a:pt x="7441" y="10804"/>
                  </a:cubicBezTo>
                  <a:cubicBezTo>
                    <a:pt x="7386" y="11007"/>
                    <a:pt x="7827" y="11412"/>
                    <a:pt x="8653" y="11614"/>
                  </a:cubicBezTo>
                  <a:cubicBezTo>
                    <a:pt x="9480" y="11817"/>
                    <a:pt x="10692" y="11817"/>
                    <a:pt x="11574" y="11817"/>
                  </a:cubicBezTo>
                  <a:cubicBezTo>
                    <a:pt x="12455" y="11817"/>
                    <a:pt x="13006" y="11817"/>
                    <a:pt x="13337" y="12155"/>
                  </a:cubicBezTo>
                  <a:cubicBezTo>
                    <a:pt x="13668" y="12492"/>
                    <a:pt x="13778" y="13167"/>
                    <a:pt x="13723" y="13977"/>
                  </a:cubicBezTo>
                  <a:cubicBezTo>
                    <a:pt x="13668" y="14787"/>
                    <a:pt x="13447" y="15732"/>
                    <a:pt x="13282" y="16677"/>
                  </a:cubicBezTo>
                  <a:cubicBezTo>
                    <a:pt x="13116" y="17622"/>
                    <a:pt x="13006" y="18567"/>
                    <a:pt x="13227" y="19039"/>
                  </a:cubicBezTo>
                  <a:cubicBezTo>
                    <a:pt x="13447" y="19512"/>
                    <a:pt x="13998" y="19512"/>
                    <a:pt x="14549" y="18837"/>
                  </a:cubicBezTo>
                  <a:cubicBezTo>
                    <a:pt x="15100" y="18162"/>
                    <a:pt x="15651" y="16812"/>
                    <a:pt x="16147" y="15664"/>
                  </a:cubicBezTo>
                  <a:cubicBezTo>
                    <a:pt x="16643" y="14517"/>
                    <a:pt x="17084" y="13572"/>
                    <a:pt x="17304" y="13437"/>
                  </a:cubicBezTo>
                  <a:cubicBezTo>
                    <a:pt x="17525" y="13302"/>
                    <a:pt x="17525" y="13977"/>
                    <a:pt x="17580" y="14652"/>
                  </a:cubicBezTo>
                  <a:cubicBezTo>
                    <a:pt x="17635" y="15327"/>
                    <a:pt x="17745" y="16002"/>
                    <a:pt x="18406" y="16542"/>
                  </a:cubicBezTo>
                  <a:cubicBezTo>
                    <a:pt x="19068" y="17082"/>
                    <a:pt x="20280" y="17487"/>
                    <a:pt x="21492" y="178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5676899" y="324028"/>
              <a:ext cx="88901" cy="135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4" fill="norm" stroke="1" extrusionOk="0">
                  <a:moveTo>
                    <a:pt x="0" y="0"/>
                  </a:moveTo>
                  <a:cubicBezTo>
                    <a:pt x="3600" y="5649"/>
                    <a:pt x="7200" y="11298"/>
                    <a:pt x="9000" y="14954"/>
                  </a:cubicBezTo>
                  <a:cubicBezTo>
                    <a:pt x="10800" y="18609"/>
                    <a:pt x="10800" y="20271"/>
                    <a:pt x="9514" y="20935"/>
                  </a:cubicBezTo>
                  <a:cubicBezTo>
                    <a:pt x="8229" y="21600"/>
                    <a:pt x="5657" y="21268"/>
                    <a:pt x="4114" y="20105"/>
                  </a:cubicBezTo>
                  <a:cubicBezTo>
                    <a:pt x="2571" y="18942"/>
                    <a:pt x="2057" y="16948"/>
                    <a:pt x="3600" y="13957"/>
                  </a:cubicBezTo>
                  <a:cubicBezTo>
                    <a:pt x="5143" y="10966"/>
                    <a:pt x="8743" y="6978"/>
                    <a:pt x="12086" y="4652"/>
                  </a:cubicBezTo>
                  <a:cubicBezTo>
                    <a:pt x="15429" y="2326"/>
                    <a:pt x="18514" y="1662"/>
                    <a:pt x="21600" y="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5771063" y="275770"/>
              <a:ext cx="185238" cy="161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0870" fill="norm" stroke="1" extrusionOk="0">
                  <a:moveTo>
                    <a:pt x="2309" y="7054"/>
                  </a:moveTo>
                  <a:cubicBezTo>
                    <a:pt x="3522" y="7601"/>
                    <a:pt x="4736" y="8148"/>
                    <a:pt x="6192" y="7875"/>
                  </a:cubicBezTo>
                  <a:cubicBezTo>
                    <a:pt x="7648" y="7601"/>
                    <a:pt x="9347" y="6507"/>
                    <a:pt x="10439" y="5004"/>
                  </a:cubicBezTo>
                  <a:cubicBezTo>
                    <a:pt x="11531" y="3500"/>
                    <a:pt x="12017" y="1586"/>
                    <a:pt x="11531" y="629"/>
                  </a:cubicBezTo>
                  <a:cubicBezTo>
                    <a:pt x="11046" y="-328"/>
                    <a:pt x="9590" y="-328"/>
                    <a:pt x="7527" y="1586"/>
                  </a:cubicBezTo>
                  <a:cubicBezTo>
                    <a:pt x="5464" y="3500"/>
                    <a:pt x="2794" y="7328"/>
                    <a:pt x="1338" y="9925"/>
                  </a:cubicBezTo>
                  <a:cubicBezTo>
                    <a:pt x="-118" y="12523"/>
                    <a:pt x="-361" y="13890"/>
                    <a:pt x="488" y="15667"/>
                  </a:cubicBezTo>
                  <a:cubicBezTo>
                    <a:pt x="1338" y="17444"/>
                    <a:pt x="3279" y="19631"/>
                    <a:pt x="6920" y="20452"/>
                  </a:cubicBezTo>
                  <a:cubicBezTo>
                    <a:pt x="10560" y="21272"/>
                    <a:pt x="15900" y="20725"/>
                    <a:pt x="21239" y="20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6587865" y="88168"/>
              <a:ext cx="505085" cy="424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219" fill="norm" stroke="1" extrusionOk="0">
                  <a:moveTo>
                    <a:pt x="6654" y="14022"/>
                  </a:moveTo>
                  <a:cubicBezTo>
                    <a:pt x="6563" y="13493"/>
                    <a:pt x="6473" y="12963"/>
                    <a:pt x="6202" y="12593"/>
                  </a:cubicBezTo>
                  <a:cubicBezTo>
                    <a:pt x="5931" y="12222"/>
                    <a:pt x="5479" y="12010"/>
                    <a:pt x="4485" y="12646"/>
                  </a:cubicBezTo>
                  <a:cubicBezTo>
                    <a:pt x="3491" y="13281"/>
                    <a:pt x="1954" y="14763"/>
                    <a:pt x="1096" y="16087"/>
                  </a:cubicBezTo>
                  <a:cubicBezTo>
                    <a:pt x="237" y="17410"/>
                    <a:pt x="56" y="18575"/>
                    <a:pt x="11" y="19422"/>
                  </a:cubicBezTo>
                  <a:cubicBezTo>
                    <a:pt x="-34" y="20269"/>
                    <a:pt x="56" y="20799"/>
                    <a:pt x="328" y="21063"/>
                  </a:cubicBezTo>
                  <a:cubicBezTo>
                    <a:pt x="599" y="21328"/>
                    <a:pt x="1051" y="21328"/>
                    <a:pt x="1774" y="20481"/>
                  </a:cubicBezTo>
                  <a:cubicBezTo>
                    <a:pt x="2497" y="19634"/>
                    <a:pt x="3491" y="17940"/>
                    <a:pt x="4440" y="15134"/>
                  </a:cubicBezTo>
                  <a:cubicBezTo>
                    <a:pt x="5389" y="12328"/>
                    <a:pt x="6292" y="8410"/>
                    <a:pt x="6744" y="6134"/>
                  </a:cubicBezTo>
                  <a:cubicBezTo>
                    <a:pt x="7196" y="3857"/>
                    <a:pt x="7196" y="3222"/>
                    <a:pt x="7196" y="2640"/>
                  </a:cubicBezTo>
                  <a:cubicBezTo>
                    <a:pt x="7196" y="2057"/>
                    <a:pt x="7196" y="1528"/>
                    <a:pt x="7061" y="1528"/>
                  </a:cubicBezTo>
                  <a:cubicBezTo>
                    <a:pt x="6925" y="1528"/>
                    <a:pt x="6654" y="2057"/>
                    <a:pt x="6247" y="3804"/>
                  </a:cubicBezTo>
                  <a:cubicBezTo>
                    <a:pt x="5840" y="5552"/>
                    <a:pt x="5298" y="8516"/>
                    <a:pt x="4982" y="11216"/>
                  </a:cubicBezTo>
                  <a:cubicBezTo>
                    <a:pt x="4666" y="13916"/>
                    <a:pt x="4575" y="16352"/>
                    <a:pt x="4620" y="17834"/>
                  </a:cubicBezTo>
                  <a:cubicBezTo>
                    <a:pt x="4666" y="19316"/>
                    <a:pt x="4846" y="19846"/>
                    <a:pt x="5389" y="20163"/>
                  </a:cubicBezTo>
                  <a:cubicBezTo>
                    <a:pt x="5931" y="20481"/>
                    <a:pt x="6835" y="20587"/>
                    <a:pt x="7784" y="20004"/>
                  </a:cubicBezTo>
                  <a:cubicBezTo>
                    <a:pt x="8733" y="19422"/>
                    <a:pt x="9727" y="18152"/>
                    <a:pt x="10314" y="17146"/>
                  </a:cubicBezTo>
                  <a:cubicBezTo>
                    <a:pt x="10902" y="16140"/>
                    <a:pt x="11082" y="15399"/>
                    <a:pt x="10856" y="15134"/>
                  </a:cubicBezTo>
                  <a:cubicBezTo>
                    <a:pt x="10630" y="14869"/>
                    <a:pt x="9998" y="15081"/>
                    <a:pt x="9546" y="15399"/>
                  </a:cubicBezTo>
                  <a:cubicBezTo>
                    <a:pt x="9094" y="15716"/>
                    <a:pt x="8823" y="16140"/>
                    <a:pt x="8552" y="16563"/>
                  </a:cubicBezTo>
                  <a:cubicBezTo>
                    <a:pt x="8281" y="16987"/>
                    <a:pt x="8010" y="17410"/>
                    <a:pt x="7874" y="17887"/>
                  </a:cubicBezTo>
                  <a:cubicBezTo>
                    <a:pt x="7738" y="18363"/>
                    <a:pt x="7738" y="18893"/>
                    <a:pt x="8010" y="19104"/>
                  </a:cubicBezTo>
                  <a:cubicBezTo>
                    <a:pt x="8281" y="19316"/>
                    <a:pt x="8823" y="19210"/>
                    <a:pt x="9320" y="18946"/>
                  </a:cubicBezTo>
                  <a:cubicBezTo>
                    <a:pt x="9817" y="18681"/>
                    <a:pt x="10269" y="18257"/>
                    <a:pt x="10721" y="17887"/>
                  </a:cubicBezTo>
                  <a:cubicBezTo>
                    <a:pt x="11173" y="17516"/>
                    <a:pt x="11625" y="17199"/>
                    <a:pt x="11851" y="17304"/>
                  </a:cubicBezTo>
                  <a:cubicBezTo>
                    <a:pt x="12076" y="17410"/>
                    <a:pt x="12076" y="17940"/>
                    <a:pt x="12122" y="18469"/>
                  </a:cubicBezTo>
                  <a:cubicBezTo>
                    <a:pt x="12167" y="18999"/>
                    <a:pt x="12257" y="19528"/>
                    <a:pt x="12483" y="19952"/>
                  </a:cubicBezTo>
                  <a:cubicBezTo>
                    <a:pt x="12709" y="20375"/>
                    <a:pt x="13071" y="20693"/>
                    <a:pt x="13658" y="20216"/>
                  </a:cubicBezTo>
                  <a:cubicBezTo>
                    <a:pt x="14245" y="19740"/>
                    <a:pt x="15059" y="18469"/>
                    <a:pt x="16008" y="15928"/>
                  </a:cubicBezTo>
                  <a:cubicBezTo>
                    <a:pt x="16957" y="13387"/>
                    <a:pt x="18041" y="9575"/>
                    <a:pt x="18674" y="7246"/>
                  </a:cubicBezTo>
                  <a:cubicBezTo>
                    <a:pt x="19307" y="4916"/>
                    <a:pt x="19487" y="4069"/>
                    <a:pt x="19758" y="2957"/>
                  </a:cubicBezTo>
                  <a:cubicBezTo>
                    <a:pt x="20030" y="1846"/>
                    <a:pt x="20391" y="469"/>
                    <a:pt x="20527" y="99"/>
                  </a:cubicBezTo>
                  <a:cubicBezTo>
                    <a:pt x="20662" y="-272"/>
                    <a:pt x="20572" y="363"/>
                    <a:pt x="20165" y="2693"/>
                  </a:cubicBezTo>
                  <a:cubicBezTo>
                    <a:pt x="19758" y="5022"/>
                    <a:pt x="19035" y="9046"/>
                    <a:pt x="18629" y="11904"/>
                  </a:cubicBezTo>
                  <a:cubicBezTo>
                    <a:pt x="18222" y="14763"/>
                    <a:pt x="18132" y="16457"/>
                    <a:pt x="18222" y="17516"/>
                  </a:cubicBezTo>
                  <a:cubicBezTo>
                    <a:pt x="18312" y="18575"/>
                    <a:pt x="18584" y="18999"/>
                    <a:pt x="18945" y="19210"/>
                  </a:cubicBezTo>
                  <a:cubicBezTo>
                    <a:pt x="19307" y="19422"/>
                    <a:pt x="19758" y="19422"/>
                    <a:pt x="20210" y="19052"/>
                  </a:cubicBezTo>
                  <a:cubicBezTo>
                    <a:pt x="20662" y="18681"/>
                    <a:pt x="21114" y="17940"/>
                    <a:pt x="21566" y="171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6985487" y="280951"/>
              <a:ext cx="342413" cy="118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185" fill="norm" stroke="1" extrusionOk="0">
                  <a:moveTo>
                    <a:pt x="3547" y="14533"/>
                  </a:moveTo>
                  <a:cubicBezTo>
                    <a:pt x="2752" y="13775"/>
                    <a:pt x="1957" y="13017"/>
                    <a:pt x="1228" y="12259"/>
                  </a:cubicBezTo>
                  <a:cubicBezTo>
                    <a:pt x="500" y="11501"/>
                    <a:pt x="-163" y="10743"/>
                    <a:pt x="36" y="10365"/>
                  </a:cubicBezTo>
                  <a:cubicBezTo>
                    <a:pt x="235" y="9986"/>
                    <a:pt x="1295" y="9986"/>
                    <a:pt x="3547" y="9417"/>
                  </a:cubicBezTo>
                  <a:cubicBezTo>
                    <a:pt x="5800" y="8849"/>
                    <a:pt x="9246" y="7712"/>
                    <a:pt x="11432" y="6765"/>
                  </a:cubicBezTo>
                  <a:cubicBezTo>
                    <a:pt x="13619" y="5817"/>
                    <a:pt x="14546" y="5059"/>
                    <a:pt x="15275" y="3922"/>
                  </a:cubicBezTo>
                  <a:cubicBezTo>
                    <a:pt x="16004" y="2786"/>
                    <a:pt x="16534" y="1270"/>
                    <a:pt x="16468" y="512"/>
                  </a:cubicBezTo>
                  <a:cubicBezTo>
                    <a:pt x="16401" y="-246"/>
                    <a:pt x="15739" y="-246"/>
                    <a:pt x="14745" y="1080"/>
                  </a:cubicBezTo>
                  <a:cubicBezTo>
                    <a:pt x="13751" y="2407"/>
                    <a:pt x="12426" y="5059"/>
                    <a:pt x="11565" y="8280"/>
                  </a:cubicBezTo>
                  <a:cubicBezTo>
                    <a:pt x="10703" y="11501"/>
                    <a:pt x="10306" y="15291"/>
                    <a:pt x="10372" y="17754"/>
                  </a:cubicBezTo>
                  <a:cubicBezTo>
                    <a:pt x="10438" y="20217"/>
                    <a:pt x="10968" y="21354"/>
                    <a:pt x="11830" y="21165"/>
                  </a:cubicBezTo>
                  <a:cubicBezTo>
                    <a:pt x="12691" y="20975"/>
                    <a:pt x="13884" y="19459"/>
                    <a:pt x="14745" y="17943"/>
                  </a:cubicBezTo>
                  <a:cubicBezTo>
                    <a:pt x="15606" y="16428"/>
                    <a:pt x="16136" y="14912"/>
                    <a:pt x="16733" y="13965"/>
                  </a:cubicBezTo>
                  <a:cubicBezTo>
                    <a:pt x="17329" y="13017"/>
                    <a:pt x="17992" y="12638"/>
                    <a:pt x="18787" y="13775"/>
                  </a:cubicBezTo>
                  <a:cubicBezTo>
                    <a:pt x="19582" y="14912"/>
                    <a:pt x="20509" y="17565"/>
                    <a:pt x="21437" y="20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7885056" y="-1"/>
              <a:ext cx="382645" cy="476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255" fill="norm" stroke="1" extrusionOk="0">
                  <a:moveTo>
                    <a:pt x="13622" y="2555"/>
                  </a:moveTo>
                  <a:cubicBezTo>
                    <a:pt x="13385" y="1800"/>
                    <a:pt x="13147" y="1046"/>
                    <a:pt x="12435" y="527"/>
                  </a:cubicBezTo>
                  <a:cubicBezTo>
                    <a:pt x="11723" y="8"/>
                    <a:pt x="10536" y="-275"/>
                    <a:pt x="9409" y="385"/>
                  </a:cubicBezTo>
                  <a:cubicBezTo>
                    <a:pt x="8281" y="1046"/>
                    <a:pt x="7213" y="2649"/>
                    <a:pt x="6560" y="5196"/>
                  </a:cubicBezTo>
                  <a:cubicBezTo>
                    <a:pt x="5908" y="7742"/>
                    <a:pt x="5670" y="11232"/>
                    <a:pt x="5552" y="13732"/>
                  </a:cubicBezTo>
                  <a:cubicBezTo>
                    <a:pt x="5433" y="16232"/>
                    <a:pt x="5433" y="17741"/>
                    <a:pt x="5374" y="18778"/>
                  </a:cubicBezTo>
                  <a:cubicBezTo>
                    <a:pt x="5314" y="19816"/>
                    <a:pt x="5196" y="20382"/>
                    <a:pt x="4840" y="20759"/>
                  </a:cubicBezTo>
                  <a:cubicBezTo>
                    <a:pt x="4484" y="21136"/>
                    <a:pt x="3890" y="21325"/>
                    <a:pt x="3415" y="21231"/>
                  </a:cubicBezTo>
                  <a:cubicBezTo>
                    <a:pt x="2941" y="21136"/>
                    <a:pt x="2585" y="20759"/>
                    <a:pt x="2051" y="20052"/>
                  </a:cubicBezTo>
                  <a:cubicBezTo>
                    <a:pt x="1517" y="19344"/>
                    <a:pt x="804" y="18307"/>
                    <a:pt x="389" y="17505"/>
                  </a:cubicBezTo>
                  <a:cubicBezTo>
                    <a:pt x="-26" y="16703"/>
                    <a:pt x="-145" y="16137"/>
                    <a:pt x="211" y="15807"/>
                  </a:cubicBezTo>
                  <a:cubicBezTo>
                    <a:pt x="567" y="15477"/>
                    <a:pt x="1398" y="15383"/>
                    <a:pt x="3000" y="15241"/>
                  </a:cubicBezTo>
                  <a:cubicBezTo>
                    <a:pt x="4602" y="15100"/>
                    <a:pt x="6976" y="14911"/>
                    <a:pt x="8637" y="14817"/>
                  </a:cubicBezTo>
                  <a:cubicBezTo>
                    <a:pt x="10299" y="14722"/>
                    <a:pt x="11248" y="14722"/>
                    <a:pt x="11960" y="14581"/>
                  </a:cubicBezTo>
                  <a:cubicBezTo>
                    <a:pt x="12673" y="14439"/>
                    <a:pt x="13147" y="14156"/>
                    <a:pt x="13029" y="14015"/>
                  </a:cubicBezTo>
                  <a:cubicBezTo>
                    <a:pt x="12910" y="13873"/>
                    <a:pt x="12198" y="13873"/>
                    <a:pt x="11664" y="14062"/>
                  </a:cubicBezTo>
                  <a:cubicBezTo>
                    <a:pt x="11130" y="14251"/>
                    <a:pt x="10774" y="14628"/>
                    <a:pt x="10418" y="15053"/>
                  </a:cubicBezTo>
                  <a:cubicBezTo>
                    <a:pt x="10062" y="15477"/>
                    <a:pt x="9706" y="15949"/>
                    <a:pt x="9528" y="16420"/>
                  </a:cubicBezTo>
                  <a:cubicBezTo>
                    <a:pt x="9350" y="16892"/>
                    <a:pt x="9350" y="17363"/>
                    <a:pt x="9646" y="17694"/>
                  </a:cubicBezTo>
                  <a:cubicBezTo>
                    <a:pt x="9943" y="18024"/>
                    <a:pt x="10536" y="18212"/>
                    <a:pt x="11011" y="18118"/>
                  </a:cubicBezTo>
                  <a:cubicBezTo>
                    <a:pt x="11486" y="18024"/>
                    <a:pt x="11842" y="17646"/>
                    <a:pt x="12079" y="17175"/>
                  </a:cubicBezTo>
                  <a:cubicBezTo>
                    <a:pt x="12317" y="16703"/>
                    <a:pt x="12435" y="16137"/>
                    <a:pt x="12613" y="15477"/>
                  </a:cubicBezTo>
                  <a:cubicBezTo>
                    <a:pt x="12791" y="14817"/>
                    <a:pt x="13029" y="14062"/>
                    <a:pt x="13385" y="13826"/>
                  </a:cubicBezTo>
                  <a:cubicBezTo>
                    <a:pt x="13741" y="13591"/>
                    <a:pt x="14215" y="13873"/>
                    <a:pt x="14750" y="14487"/>
                  </a:cubicBezTo>
                  <a:cubicBezTo>
                    <a:pt x="15284" y="15100"/>
                    <a:pt x="15877" y="16043"/>
                    <a:pt x="16352" y="16845"/>
                  </a:cubicBezTo>
                  <a:cubicBezTo>
                    <a:pt x="16826" y="17646"/>
                    <a:pt x="17182" y="18307"/>
                    <a:pt x="17301" y="18873"/>
                  </a:cubicBezTo>
                  <a:cubicBezTo>
                    <a:pt x="17420" y="19439"/>
                    <a:pt x="17301" y="19910"/>
                    <a:pt x="17064" y="19957"/>
                  </a:cubicBezTo>
                  <a:cubicBezTo>
                    <a:pt x="16826" y="20004"/>
                    <a:pt x="16470" y="19627"/>
                    <a:pt x="16292" y="18920"/>
                  </a:cubicBezTo>
                  <a:cubicBezTo>
                    <a:pt x="16114" y="18212"/>
                    <a:pt x="16114" y="17175"/>
                    <a:pt x="17004" y="15996"/>
                  </a:cubicBezTo>
                  <a:cubicBezTo>
                    <a:pt x="17895" y="14817"/>
                    <a:pt x="19675" y="13496"/>
                    <a:pt x="21455" y="12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8866397" y="112060"/>
              <a:ext cx="495620" cy="617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504" fill="norm" stroke="1" extrusionOk="0">
                  <a:moveTo>
                    <a:pt x="7091" y="9815"/>
                  </a:moveTo>
                  <a:cubicBezTo>
                    <a:pt x="6908" y="8710"/>
                    <a:pt x="6724" y="7604"/>
                    <a:pt x="6172" y="6867"/>
                  </a:cubicBezTo>
                  <a:cubicBezTo>
                    <a:pt x="5621" y="6129"/>
                    <a:pt x="4702" y="5761"/>
                    <a:pt x="3599" y="6093"/>
                  </a:cubicBezTo>
                  <a:cubicBezTo>
                    <a:pt x="2496" y="6424"/>
                    <a:pt x="1209" y="7456"/>
                    <a:pt x="565" y="8636"/>
                  </a:cubicBezTo>
                  <a:cubicBezTo>
                    <a:pt x="-78" y="9815"/>
                    <a:pt x="-78" y="11142"/>
                    <a:pt x="106" y="11953"/>
                  </a:cubicBezTo>
                  <a:cubicBezTo>
                    <a:pt x="290" y="12764"/>
                    <a:pt x="657" y="13059"/>
                    <a:pt x="1439" y="12838"/>
                  </a:cubicBezTo>
                  <a:cubicBezTo>
                    <a:pt x="2220" y="12617"/>
                    <a:pt x="3415" y="11880"/>
                    <a:pt x="4426" y="10368"/>
                  </a:cubicBezTo>
                  <a:cubicBezTo>
                    <a:pt x="5437" y="8857"/>
                    <a:pt x="6264" y="6572"/>
                    <a:pt x="6770" y="4876"/>
                  </a:cubicBezTo>
                  <a:cubicBezTo>
                    <a:pt x="7275" y="3181"/>
                    <a:pt x="7459" y="2075"/>
                    <a:pt x="7505" y="1301"/>
                  </a:cubicBezTo>
                  <a:cubicBezTo>
                    <a:pt x="7551" y="527"/>
                    <a:pt x="7459" y="84"/>
                    <a:pt x="7275" y="11"/>
                  </a:cubicBezTo>
                  <a:cubicBezTo>
                    <a:pt x="7091" y="-63"/>
                    <a:pt x="6816" y="232"/>
                    <a:pt x="6448" y="1522"/>
                  </a:cubicBezTo>
                  <a:cubicBezTo>
                    <a:pt x="6080" y="2812"/>
                    <a:pt x="5621" y="5097"/>
                    <a:pt x="5391" y="6682"/>
                  </a:cubicBezTo>
                  <a:cubicBezTo>
                    <a:pt x="5161" y="8267"/>
                    <a:pt x="5161" y="9152"/>
                    <a:pt x="5299" y="9779"/>
                  </a:cubicBezTo>
                  <a:cubicBezTo>
                    <a:pt x="5437" y="10405"/>
                    <a:pt x="5713" y="10774"/>
                    <a:pt x="6172" y="11069"/>
                  </a:cubicBezTo>
                  <a:cubicBezTo>
                    <a:pt x="6632" y="11364"/>
                    <a:pt x="7275" y="11585"/>
                    <a:pt x="8148" y="11474"/>
                  </a:cubicBezTo>
                  <a:cubicBezTo>
                    <a:pt x="9022" y="11364"/>
                    <a:pt x="10125" y="10921"/>
                    <a:pt x="10768" y="10332"/>
                  </a:cubicBezTo>
                  <a:cubicBezTo>
                    <a:pt x="11411" y="9742"/>
                    <a:pt x="11595" y="9005"/>
                    <a:pt x="11641" y="8452"/>
                  </a:cubicBezTo>
                  <a:cubicBezTo>
                    <a:pt x="11687" y="7899"/>
                    <a:pt x="11595" y="7530"/>
                    <a:pt x="11273" y="7346"/>
                  </a:cubicBezTo>
                  <a:cubicBezTo>
                    <a:pt x="10952" y="7162"/>
                    <a:pt x="10400" y="7162"/>
                    <a:pt x="9941" y="7309"/>
                  </a:cubicBezTo>
                  <a:cubicBezTo>
                    <a:pt x="9481" y="7456"/>
                    <a:pt x="9113" y="7751"/>
                    <a:pt x="8746" y="8341"/>
                  </a:cubicBezTo>
                  <a:cubicBezTo>
                    <a:pt x="8378" y="8931"/>
                    <a:pt x="8011" y="9815"/>
                    <a:pt x="7781" y="10442"/>
                  </a:cubicBezTo>
                  <a:cubicBezTo>
                    <a:pt x="7551" y="11069"/>
                    <a:pt x="7459" y="11437"/>
                    <a:pt x="7505" y="11806"/>
                  </a:cubicBezTo>
                  <a:cubicBezTo>
                    <a:pt x="7551" y="12175"/>
                    <a:pt x="7735" y="12543"/>
                    <a:pt x="8056" y="12764"/>
                  </a:cubicBezTo>
                  <a:cubicBezTo>
                    <a:pt x="8378" y="12985"/>
                    <a:pt x="8838" y="13059"/>
                    <a:pt x="9435" y="12838"/>
                  </a:cubicBezTo>
                  <a:cubicBezTo>
                    <a:pt x="10033" y="12617"/>
                    <a:pt x="10768" y="12101"/>
                    <a:pt x="11273" y="11548"/>
                  </a:cubicBezTo>
                  <a:cubicBezTo>
                    <a:pt x="11779" y="10995"/>
                    <a:pt x="12055" y="10405"/>
                    <a:pt x="12239" y="9852"/>
                  </a:cubicBezTo>
                  <a:cubicBezTo>
                    <a:pt x="12422" y="9299"/>
                    <a:pt x="12514" y="8783"/>
                    <a:pt x="12468" y="8710"/>
                  </a:cubicBezTo>
                  <a:cubicBezTo>
                    <a:pt x="12422" y="8636"/>
                    <a:pt x="12239" y="9005"/>
                    <a:pt x="12101" y="9373"/>
                  </a:cubicBezTo>
                  <a:cubicBezTo>
                    <a:pt x="11963" y="9742"/>
                    <a:pt x="11871" y="10110"/>
                    <a:pt x="11825" y="10479"/>
                  </a:cubicBezTo>
                  <a:cubicBezTo>
                    <a:pt x="11779" y="10848"/>
                    <a:pt x="11779" y="11216"/>
                    <a:pt x="12009" y="11511"/>
                  </a:cubicBezTo>
                  <a:cubicBezTo>
                    <a:pt x="12239" y="11806"/>
                    <a:pt x="12698" y="12027"/>
                    <a:pt x="13158" y="12101"/>
                  </a:cubicBezTo>
                  <a:cubicBezTo>
                    <a:pt x="13617" y="12175"/>
                    <a:pt x="14077" y="12101"/>
                    <a:pt x="14628" y="11769"/>
                  </a:cubicBezTo>
                  <a:cubicBezTo>
                    <a:pt x="15180" y="11437"/>
                    <a:pt x="15823" y="10848"/>
                    <a:pt x="16237" y="10332"/>
                  </a:cubicBezTo>
                  <a:cubicBezTo>
                    <a:pt x="16651" y="9815"/>
                    <a:pt x="16834" y="9373"/>
                    <a:pt x="16972" y="8968"/>
                  </a:cubicBezTo>
                  <a:cubicBezTo>
                    <a:pt x="17110" y="8562"/>
                    <a:pt x="17202" y="8194"/>
                    <a:pt x="17248" y="8194"/>
                  </a:cubicBezTo>
                  <a:cubicBezTo>
                    <a:pt x="17294" y="8194"/>
                    <a:pt x="17294" y="8562"/>
                    <a:pt x="17294" y="9152"/>
                  </a:cubicBezTo>
                  <a:cubicBezTo>
                    <a:pt x="17294" y="9742"/>
                    <a:pt x="17294" y="10553"/>
                    <a:pt x="17340" y="11142"/>
                  </a:cubicBezTo>
                  <a:cubicBezTo>
                    <a:pt x="17386" y="11732"/>
                    <a:pt x="17478" y="12101"/>
                    <a:pt x="17753" y="12322"/>
                  </a:cubicBezTo>
                  <a:cubicBezTo>
                    <a:pt x="18029" y="12543"/>
                    <a:pt x="18489" y="12617"/>
                    <a:pt x="18856" y="12469"/>
                  </a:cubicBezTo>
                  <a:cubicBezTo>
                    <a:pt x="19224" y="12322"/>
                    <a:pt x="19500" y="11953"/>
                    <a:pt x="19868" y="11364"/>
                  </a:cubicBezTo>
                  <a:cubicBezTo>
                    <a:pt x="20235" y="10774"/>
                    <a:pt x="20695" y="9963"/>
                    <a:pt x="21016" y="9299"/>
                  </a:cubicBezTo>
                  <a:cubicBezTo>
                    <a:pt x="21338" y="8636"/>
                    <a:pt x="21522" y="8120"/>
                    <a:pt x="21522" y="8194"/>
                  </a:cubicBezTo>
                  <a:cubicBezTo>
                    <a:pt x="21522" y="8267"/>
                    <a:pt x="21338" y="8931"/>
                    <a:pt x="21200" y="10332"/>
                  </a:cubicBezTo>
                  <a:cubicBezTo>
                    <a:pt x="21062" y="11732"/>
                    <a:pt x="20971" y="13870"/>
                    <a:pt x="20879" y="15492"/>
                  </a:cubicBezTo>
                  <a:cubicBezTo>
                    <a:pt x="20787" y="17114"/>
                    <a:pt x="20695" y="18220"/>
                    <a:pt x="20557" y="19031"/>
                  </a:cubicBezTo>
                  <a:cubicBezTo>
                    <a:pt x="20419" y="19841"/>
                    <a:pt x="20235" y="20357"/>
                    <a:pt x="19959" y="20763"/>
                  </a:cubicBezTo>
                  <a:cubicBezTo>
                    <a:pt x="19684" y="21168"/>
                    <a:pt x="19316" y="21463"/>
                    <a:pt x="18902" y="21500"/>
                  </a:cubicBezTo>
                  <a:cubicBezTo>
                    <a:pt x="18489" y="21537"/>
                    <a:pt x="18029" y="21316"/>
                    <a:pt x="17662" y="20800"/>
                  </a:cubicBezTo>
                  <a:cubicBezTo>
                    <a:pt x="17294" y="20284"/>
                    <a:pt x="17018" y="19473"/>
                    <a:pt x="17110" y="18662"/>
                  </a:cubicBezTo>
                  <a:cubicBezTo>
                    <a:pt x="17202" y="17851"/>
                    <a:pt x="17662" y="17040"/>
                    <a:pt x="18121" y="16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9639299" y="273228"/>
              <a:ext cx="63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10039349" y="362128"/>
              <a:ext cx="139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3" y="15840"/>
                    <a:pt x="6545" y="10080"/>
                    <a:pt x="10145" y="6480"/>
                  </a:cubicBezTo>
                  <a:cubicBezTo>
                    <a:pt x="13745" y="2880"/>
                    <a:pt x="17673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10420987" y="88822"/>
              <a:ext cx="215263" cy="379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396" fill="norm" stroke="1" extrusionOk="0">
                  <a:moveTo>
                    <a:pt x="15183" y="15409"/>
                  </a:moveTo>
                  <a:cubicBezTo>
                    <a:pt x="14760" y="14573"/>
                    <a:pt x="14336" y="13738"/>
                    <a:pt x="12960" y="13380"/>
                  </a:cubicBezTo>
                  <a:cubicBezTo>
                    <a:pt x="11583" y="13022"/>
                    <a:pt x="9254" y="13141"/>
                    <a:pt x="7030" y="14036"/>
                  </a:cubicBezTo>
                  <a:cubicBezTo>
                    <a:pt x="4807" y="14931"/>
                    <a:pt x="2689" y="16602"/>
                    <a:pt x="1524" y="17736"/>
                  </a:cubicBezTo>
                  <a:cubicBezTo>
                    <a:pt x="360" y="18870"/>
                    <a:pt x="148" y="19466"/>
                    <a:pt x="42" y="20063"/>
                  </a:cubicBezTo>
                  <a:cubicBezTo>
                    <a:pt x="-64" y="20660"/>
                    <a:pt x="-64" y="21256"/>
                    <a:pt x="1207" y="21376"/>
                  </a:cubicBezTo>
                  <a:cubicBezTo>
                    <a:pt x="2477" y="21495"/>
                    <a:pt x="5018" y="21137"/>
                    <a:pt x="7771" y="19168"/>
                  </a:cubicBezTo>
                  <a:cubicBezTo>
                    <a:pt x="10524" y="17199"/>
                    <a:pt x="13489" y="13619"/>
                    <a:pt x="15501" y="10456"/>
                  </a:cubicBezTo>
                  <a:cubicBezTo>
                    <a:pt x="17512" y="7294"/>
                    <a:pt x="18571" y="4549"/>
                    <a:pt x="19207" y="2759"/>
                  </a:cubicBezTo>
                  <a:cubicBezTo>
                    <a:pt x="19842" y="969"/>
                    <a:pt x="20054" y="134"/>
                    <a:pt x="19736" y="14"/>
                  </a:cubicBezTo>
                  <a:cubicBezTo>
                    <a:pt x="19418" y="-105"/>
                    <a:pt x="18571" y="492"/>
                    <a:pt x="17512" y="2759"/>
                  </a:cubicBezTo>
                  <a:cubicBezTo>
                    <a:pt x="16454" y="5026"/>
                    <a:pt x="15183" y="8965"/>
                    <a:pt x="14548" y="11829"/>
                  </a:cubicBezTo>
                  <a:cubicBezTo>
                    <a:pt x="13912" y="14693"/>
                    <a:pt x="13912" y="16483"/>
                    <a:pt x="14230" y="17617"/>
                  </a:cubicBezTo>
                  <a:cubicBezTo>
                    <a:pt x="14548" y="18750"/>
                    <a:pt x="15183" y="19228"/>
                    <a:pt x="16454" y="19466"/>
                  </a:cubicBezTo>
                  <a:cubicBezTo>
                    <a:pt x="17724" y="19705"/>
                    <a:pt x="19630" y="19705"/>
                    <a:pt x="21536" y="19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10652782" y="286421"/>
              <a:ext cx="310723" cy="350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308" fill="norm" stroke="1" extrusionOk="0">
                  <a:moveTo>
                    <a:pt x="8493" y="4598"/>
                  </a:moveTo>
                  <a:cubicBezTo>
                    <a:pt x="8347" y="3441"/>
                    <a:pt x="8201" y="2284"/>
                    <a:pt x="7544" y="1384"/>
                  </a:cubicBezTo>
                  <a:cubicBezTo>
                    <a:pt x="6887" y="484"/>
                    <a:pt x="5720" y="-159"/>
                    <a:pt x="4625" y="34"/>
                  </a:cubicBezTo>
                  <a:cubicBezTo>
                    <a:pt x="3531" y="227"/>
                    <a:pt x="2509" y="1255"/>
                    <a:pt x="1706" y="2798"/>
                  </a:cubicBezTo>
                  <a:cubicBezTo>
                    <a:pt x="904" y="4341"/>
                    <a:pt x="320" y="6398"/>
                    <a:pt x="101" y="7812"/>
                  </a:cubicBezTo>
                  <a:cubicBezTo>
                    <a:pt x="-118" y="9227"/>
                    <a:pt x="28" y="9998"/>
                    <a:pt x="466" y="10448"/>
                  </a:cubicBezTo>
                  <a:cubicBezTo>
                    <a:pt x="904" y="10898"/>
                    <a:pt x="1633" y="11027"/>
                    <a:pt x="2728" y="10062"/>
                  </a:cubicBezTo>
                  <a:cubicBezTo>
                    <a:pt x="3823" y="9098"/>
                    <a:pt x="5282" y="7041"/>
                    <a:pt x="6085" y="5691"/>
                  </a:cubicBezTo>
                  <a:cubicBezTo>
                    <a:pt x="6887" y="4341"/>
                    <a:pt x="7033" y="3698"/>
                    <a:pt x="7033" y="3698"/>
                  </a:cubicBezTo>
                  <a:cubicBezTo>
                    <a:pt x="7033" y="3698"/>
                    <a:pt x="6887" y="4341"/>
                    <a:pt x="6741" y="5241"/>
                  </a:cubicBezTo>
                  <a:cubicBezTo>
                    <a:pt x="6596" y="6141"/>
                    <a:pt x="6450" y="7298"/>
                    <a:pt x="6814" y="7748"/>
                  </a:cubicBezTo>
                  <a:cubicBezTo>
                    <a:pt x="7179" y="8198"/>
                    <a:pt x="8055" y="7941"/>
                    <a:pt x="9150" y="7105"/>
                  </a:cubicBezTo>
                  <a:cubicBezTo>
                    <a:pt x="10244" y="6270"/>
                    <a:pt x="11558" y="4855"/>
                    <a:pt x="12433" y="3827"/>
                  </a:cubicBezTo>
                  <a:cubicBezTo>
                    <a:pt x="13309" y="2798"/>
                    <a:pt x="13747" y="2155"/>
                    <a:pt x="13893" y="2155"/>
                  </a:cubicBezTo>
                  <a:cubicBezTo>
                    <a:pt x="14039" y="2155"/>
                    <a:pt x="13893" y="2798"/>
                    <a:pt x="13820" y="3505"/>
                  </a:cubicBezTo>
                  <a:cubicBezTo>
                    <a:pt x="13747" y="4212"/>
                    <a:pt x="13747" y="4984"/>
                    <a:pt x="13966" y="5691"/>
                  </a:cubicBezTo>
                  <a:cubicBezTo>
                    <a:pt x="14185" y="6398"/>
                    <a:pt x="14623" y="7041"/>
                    <a:pt x="15863" y="6784"/>
                  </a:cubicBezTo>
                  <a:cubicBezTo>
                    <a:pt x="17104" y="6527"/>
                    <a:pt x="19147" y="5370"/>
                    <a:pt x="20241" y="4470"/>
                  </a:cubicBezTo>
                  <a:cubicBezTo>
                    <a:pt x="21336" y="3570"/>
                    <a:pt x="21482" y="2927"/>
                    <a:pt x="21409" y="2927"/>
                  </a:cubicBezTo>
                  <a:cubicBezTo>
                    <a:pt x="21336" y="2927"/>
                    <a:pt x="21044" y="3570"/>
                    <a:pt x="20752" y="5370"/>
                  </a:cubicBezTo>
                  <a:cubicBezTo>
                    <a:pt x="20460" y="7170"/>
                    <a:pt x="20168" y="10127"/>
                    <a:pt x="20314" y="12698"/>
                  </a:cubicBezTo>
                  <a:cubicBezTo>
                    <a:pt x="20460" y="15270"/>
                    <a:pt x="21044" y="17455"/>
                    <a:pt x="21190" y="18870"/>
                  </a:cubicBezTo>
                  <a:cubicBezTo>
                    <a:pt x="21336" y="20284"/>
                    <a:pt x="21044" y="20927"/>
                    <a:pt x="20533" y="21184"/>
                  </a:cubicBezTo>
                  <a:cubicBezTo>
                    <a:pt x="20023" y="21441"/>
                    <a:pt x="19293" y="21312"/>
                    <a:pt x="18344" y="20670"/>
                  </a:cubicBezTo>
                  <a:cubicBezTo>
                    <a:pt x="17396" y="20027"/>
                    <a:pt x="16228" y="18870"/>
                    <a:pt x="15717" y="17648"/>
                  </a:cubicBezTo>
                  <a:cubicBezTo>
                    <a:pt x="15206" y="16427"/>
                    <a:pt x="15352" y="15141"/>
                    <a:pt x="15498" y="13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11245828" y="108128"/>
              <a:ext cx="114322" cy="355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439" fill="norm" stroke="1" extrusionOk="0">
                  <a:moveTo>
                    <a:pt x="20033" y="0"/>
                  </a:moveTo>
                  <a:cubicBezTo>
                    <a:pt x="15320" y="3195"/>
                    <a:pt x="10607" y="6391"/>
                    <a:pt x="7466" y="9202"/>
                  </a:cubicBezTo>
                  <a:cubicBezTo>
                    <a:pt x="4324" y="12014"/>
                    <a:pt x="2753" y="14443"/>
                    <a:pt x="1575" y="16360"/>
                  </a:cubicBezTo>
                  <a:cubicBezTo>
                    <a:pt x="396" y="18277"/>
                    <a:pt x="-389" y="19683"/>
                    <a:pt x="200" y="20514"/>
                  </a:cubicBezTo>
                  <a:cubicBezTo>
                    <a:pt x="789" y="21344"/>
                    <a:pt x="2753" y="21600"/>
                    <a:pt x="6484" y="21344"/>
                  </a:cubicBezTo>
                  <a:cubicBezTo>
                    <a:pt x="10215" y="21089"/>
                    <a:pt x="15713" y="20322"/>
                    <a:pt x="21211" y="19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11175999" y="266878"/>
              <a:ext cx="190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3725187" y="952678"/>
              <a:ext cx="135613" cy="446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500" fill="norm" stroke="1" extrusionOk="0">
                  <a:moveTo>
                    <a:pt x="21291" y="2140"/>
                  </a:moveTo>
                  <a:cubicBezTo>
                    <a:pt x="21291" y="1630"/>
                    <a:pt x="21291" y="1121"/>
                    <a:pt x="20626" y="713"/>
                  </a:cubicBezTo>
                  <a:cubicBezTo>
                    <a:pt x="19962" y="306"/>
                    <a:pt x="18633" y="0"/>
                    <a:pt x="15642" y="0"/>
                  </a:cubicBezTo>
                  <a:cubicBezTo>
                    <a:pt x="12651" y="0"/>
                    <a:pt x="7999" y="306"/>
                    <a:pt x="5008" y="662"/>
                  </a:cubicBezTo>
                  <a:cubicBezTo>
                    <a:pt x="2017" y="1019"/>
                    <a:pt x="688" y="1426"/>
                    <a:pt x="688" y="2089"/>
                  </a:cubicBezTo>
                  <a:cubicBezTo>
                    <a:pt x="688" y="2751"/>
                    <a:pt x="2017" y="3668"/>
                    <a:pt x="4343" y="4789"/>
                  </a:cubicBezTo>
                  <a:cubicBezTo>
                    <a:pt x="6669" y="5909"/>
                    <a:pt x="9993" y="7234"/>
                    <a:pt x="11156" y="8457"/>
                  </a:cubicBezTo>
                  <a:cubicBezTo>
                    <a:pt x="12319" y="9679"/>
                    <a:pt x="11322" y="10800"/>
                    <a:pt x="9993" y="11513"/>
                  </a:cubicBezTo>
                  <a:cubicBezTo>
                    <a:pt x="8663" y="12226"/>
                    <a:pt x="7002" y="12532"/>
                    <a:pt x="5340" y="12685"/>
                  </a:cubicBezTo>
                  <a:cubicBezTo>
                    <a:pt x="3679" y="12838"/>
                    <a:pt x="2017" y="12838"/>
                    <a:pt x="2183" y="12634"/>
                  </a:cubicBezTo>
                  <a:cubicBezTo>
                    <a:pt x="2349" y="12430"/>
                    <a:pt x="4343" y="12023"/>
                    <a:pt x="5506" y="12074"/>
                  </a:cubicBezTo>
                  <a:cubicBezTo>
                    <a:pt x="6669" y="12125"/>
                    <a:pt x="7002" y="12634"/>
                    <a:pt x="6171" y="13704"/>
                  </a:cubicBezTo>
                  <a:cubicBezTo>
                    <a:pt x="5340" y="14774"/>
                    <a:pt x="3346" y="16404"/>
                    <a:pt x="2183" y="17474"/>
                  </a:cubicBezTo>
                  <a:cubicBezTo>
                    <a:pt x="1020" y="18543"/>
                    <a:pt x="688" y="19053"/>
                    <a:pt x="356" y="19613"/>
                  </a:cubicBezTo>
                  <a:cubicBezTo>
                    <a:pt x="23" y="20174"/>
                    <a:pt x="-309" y="20785"/>
                    <a:pt x="522" y="21142"/>
                  </a:cubicBezTo>
                  <a:cubicBezTo>
                    <a:pt x="1353" y="21498"/>
                    <a:pt x="3346" y="21600"/>
                    <a:pt x="5839" y="21396"/>
                  </a:cubicBezTo>
                  <a:cubicBezTo>
                    <a:pt x="8331" y="21192"/>
                    <a:pt x="11322" y="20683"/>
                    <a:pt x="14313" y="201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3978899" y="1122435"/>
              <a:ext cx="160508" cy="486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413" fill="norm" stroke="1" extrusionOk="0">
                  <a:moveTo>
                    <a:pt x="3704" y="354"/>
                  </a:moveTo>
                  <a:cubicBezTo>
                    <a:pt x="2582" y="1750"/>
                    <a:pt x="1460" y="3147"/>
                    <a:pt x="759" y="4264"/>
                  </a:cubicBezTo>
                  <a:cubicBezTo>
                    <a:pt x="58" y="5381"/>
                    <a:pt x="-223" y="6219"/>
                    <a:pt x="198" y="6778"/>
                  </a:cubicBezTo>
                  <a:cubicBezTo>
                    <a:pt x="619" y="7336"/>
                    <a:pt x="1741" y="7616"/>
                    <a:pt x="3003" y="7522"/>
                  </a:cubicBezTo>
                  <a:cubicBezTo>
                    <a:pt x="4265" y="7429"/>
                    <a:pt x="5668" y="6964"/>
                    <a:pt x="8052" y="5754"/>
                  </a:cubicBezTo>
                  <a:cubicBezTo>
                    <a:pt x="10437" y="4543"/>
                    <a:pt x="13803" y="2588"/>
                    <a:pt x="15907" y="1424"/>
                  </a:cubicBezTo>
                  <a:cubicBezTo>
                    <a:pt x="18011" y="260"/>
                    <a:pt x="18852" y="-112"/>
                    <a:pt x="18993" y="28"/>
                  </a:cubicBezTo>
                  <a:cubicBezTo>
                    <a:pt x="19133" y="167"/>
                    <a:pt x="18572" y="819"/>
                    <a:pt x="18432" y="2355"/>
                  </a:cubicBezTo>
                  <a:cubicBezTo>
                    <a:pt x="18291" y="3891"/>
                    <a:pt x="18572" y="6312"/>
                    <a:pt x="19133" y="8547"/>
                  </a:cubicBezTo>
                  <a:cubicBezTo>
                    <a:pt x="19694" y="10781"/>
                    <a:pt x="20535" y="12829"/>
                    <a:pt x="20956" y="14691"/>
                  </a:cubicBezTo>
                  <a:cubicBezTo>
                    <a:pt x="21377" y="16554"/>
                    <a:pt x="21377" y="18229"/>
                    <a:pt x="20956" y="19300"/>
                  </a:cubicBezTo>
                  <a:cubicBezTo>
                    <a:pt x="20535" y="20371"/>
                    <a:pt x="19694" y="20836"/>
                    <a:pt x="18432" y="21116"/>
                  </a:cubicBezTo>
                  <a:cubicBezTo>
                    <a:pt x="17169" y="21395"/>
                    <a:pt x="15486" y="21488"/>
                    <a:pt x="13663" y="21348"/>
                  </a:cubicBezTo>
                  <a:cubicBezTo>
                    <a:pt x="11839" y="21209"/>
                    <a:pt x="9876" y="20836"/>
                    <a:pt x="8473" y="20464"/>
                  </a:cubicBezTo>
                  <a:cubicBezTo>
                    <a:pt x="7071" y="20091"/>
                    <a:pt x="6229" y="19719"/>
                    <a:pt x="5948" y="19300"/>
                  </a:cubicBezTo>
                  <a:cubicBezTo>
                    <a:pt x="5668" y="18881"/>
                    <a:pt x="5948" y="18416"/>
                    <a:pt x="7491" y="17904"/>
                  </a:cubicBezTo>
                  <a:cubicBezTo>
                    <a:pt x="9034" y="17391"/>
                    <a:pt x="11839" y="16833"/>
                    <a:pt x="14645" y="16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4248149" y="1270178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4432299" y="1416228"/>
              <a:ext cx="635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4785592" y="1093616"/>
              <a:ext cx="158942" cy="445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340" fill="norm" stroke="1" extrusionOk="0">
                  <a:moveTo>
                    <a:pt x="2867" y="245"/>
                  </a:moveTo>
                  <a:cubicBezTo>
                    <a:pt x="2015" y="1360"/>
                    <a:pt x="1162" y="2476"/>
                    <a:pt x="594" y="3794"/>
                  </a:cubicBezTo>
                  <a:cubicBezTo>
                    <a:pt x="25" y="5112"/>
                    <a:pt x="-259" y="6633"/>
                    <a:pt x="309" y="7394"/>
                  </a:cubicBezTo>
                  <a:cubicBezTo>
                    <a:pt x="878" y="8154"/>
                    <a:pt x="2299" y="8154"/>
                    <a:pt x="4573" y="7597"/>
                  </a:cubicBezTo>
                  <a:cubicBezTo>
                    <a:pt x="6846" y="7039"/>
                    <a:pt x="9973" y="5924"/>
                    <a:pt x="12530" y="4909"/>
                  </a:cubicBezTo>
                  <a:cubicBezTo>
                    <a:pt x="15088" y="3895"/>
                    <a:pt x="17078" y="2983"/>
                    <a:pt x="18499" y="2070"/>
                  </a:cubicBezTo>
                  <a:cubicBezTo>
                    <a:pt x="19920" y="1157"/>
                    <a:pt x="20773" y="245"/>
                    <a:pt x="20915" y="42"/>
                  </a:cubicBezTo>
                  <a:cubicBezTo>
                    <a:pt x="21057" y="-161"/>
                    <a:pt x="20488" y="346"/>
                    <a:pt x="20346" y="2070"/>
                  </a:cubicBezTo>
                  <a:cubicBezTo>
                    <a:pt x="20204" y="3794"/>
                    <a:pt x="20488" y="6735"/>
                    <a:pt x="20773" y="9321"/>
                  </a:cubicBezTo>
                  <a:cubicBezTo>
                    <a:pt x="21057" y="11907"/>
                    <a:pt x="21341" y="14138"/>
                    <a:pt x="21341" y="15760"/>
                  </a:cubicBezTo>
                  <a:cubicBezTo>
                    <a:pt x="21341" y="17383"/>
                    <a:pt x="21057" y="18397"/>
                    <a:pt x="20346" y="19208"/>
                  </a:cubicBezTo>
                  <a:cubicBezTo>
                    <a:pt x="19636" y="20019"/>
                    <a:pt x="18499" y="20628"/>
                    <a:pt x="17220" y="20983"/>
                  </a:cubicBezTo>
                  <a:cubicBezTo>
                    <a:pt x="15941" y="21338"/>
                    <a:pt x="14520" y="21439"/>
                    <a:pt x="13525" y="21236"/>
                  </a:cubicBezTo>
                  <a:cubicBezTo>
                    <a:pt x="12530" y="21033"/>
                    <a:pt x="11962" y="20526"/>
                    <a:pt x="11962" y="19462"/>
                  </a:cubicBezTo>
                  <a:cubicBezTo>
                    <a:pt x="11962" y="18397"/>
                    <a:pt x="12530" y="16774"/>
                    <a:pt x="13383" y="15709"/>
                  </a:cubicBezTo>
                  <a:cubicBezTo>
                    <a:pt x="14236" y="14645"/>
                    <a:pt x="15373" y="14138"/>
                    <a:pt x="16509" y="136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5039783" y="1193978"/>
              <a:ext cx="97367" cy="91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9" fill="norm" stroke="1" extrusionOk="0">
                  <a:moveTo>
                    <a:pt x="470" y="0"/>
                  </a:moveTo>
                  <a:cubicBezTo>
                    <a:pt x="2817" y="0"/>
                    <a:pt x="5165" y="0"/>
                    <a:pt x="7043" y="982"/>
                  </a:cubicBezTo>
                  <a:cubicBezTo>
                    <a:pt x="8922" y="1964"/>
                    <a:pt x="10330" y="3927"/>
                    <a:pt x="9861" y="6873"/>
                  </a:cubicBezTo>
                  <a:cubicBezTo>
                    <a:pt x="9391" y="9818"/>
                    <a:pt x="7043" y="13745"/>
                    <a:pt x="4696" y="16445"/>
                  </a:cubicBezTo>
                  <a:cubicBezTo>
                    <a:pt x="2348" y="19145"/>
                    <a:pt x="0" y="20618"/>
                    <a:pt x="0" y="21109"/>
                  </a:cubicBezTo>
                  <a:cubicBezTo>
                    <a:pt x="0" y="21600"/>
                    <a:pt x="2348" y="21109"/>
                    <a:pt x="6339" y="20864"/>
                  </a:cubicBezTo>
                  <a:cubicBezTo>
                    <a:pt x="10330" y="20618"/>
                    <a:pt x="15965" y="20618"/>
                    <a:pt x="21600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5245099" y="1320978"/>
              <a:ext cx="698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5397499" y="1333678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5645149" y="1327328"/>
              <a:ext cx="825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5816599" y="1308278"/>
              <a:ext cx="88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5930899" y="1333678"/>
              <a:ext cx="762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6179344" y="1090261"/>
              <a:ext cx="116941" cy="492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484" fill="norm" stroke="1" extrusionOk="0">
                  <a:moveTo>
                    <a:pt x="2169" y="92"/>
                  </a:moveTo>
                  <a:cubicBezTo>
                    <a:pt x="1398" y="1477"/>
                    <a:pt x="626" y="2862"/>
                    <a:pt x="241" y="3923"/>
                  </a:cubicBezTo>
                  <a:cubicBezTo>
                    <a:pt x="-145" y="4985"/>
                    <a:pt x="-145" y="5723"/>
                    <a:pt x="819" y="6138"/>
                  </a:cubicBezTo>
                  <a:cubicBezTo>
                    <a:pt x="1784" y="6554"/>
                    <a:pt x="3712" y="6646"/>
                    <a:pt x="6219" y="6231"/>
                  </a:cubicBezTo>
                  <a:cubicBezTo>
                    <a:pt x="8726" y="5815"/>
                    <a:pt x="11812" y="4892"/>
                    <a:pt x="14319" y="3923"/>
                  </a:cubicBezTo>
                  <a:cubicBezTo>
                    <a:pt x="16826" y="2954"/>
                    <a:pt x="18755" y="1938"/>
                    <a:pt x="19912" y="1200"/>
                  </a:cubicBezTo>
                  <a:cubicBezTo>
                    <a:pt x="21069" y="462"/>
                    <a:pt x="21455" y="0"/>
                    <a:pt x="21262" y="0"/>
                  </a:cubicBezTo>
                  <a:cubicBezTo>
                    <a:pt x="21069" y="0"/>
                    <a:pt x="20298" y="462"/>
                    <a:pt x="19912" y="2077"/>
                  </a:cubicBezTo>
                  <a:cubicBezTo>
                    <a:pt x="19526" y="3692"/>
                    <a:pt x="19526" y="6462"/>
                    <a:pt x="19526" y="9277"/>
                  </a:cubicBezTo>
                  <a:cubicBezTo>
                    <a:pt x="19526" y="12092"/>
                    <a:pt x="19526" y="14954"/>
                    <a:pt x="18755" y="16985"/>
                  </a:cubicBezTo>
                  <a:cubicBezTo>
                    <a:pt x="17984" y="19015"/>
                    <a:pt x="16441" y="20215"/>
                    <a:pt x="14705" y="20862"/>
                  </a:cubicBezTo>
                  <a:cubicBezTo>
                    <a:pt x="12969" y="21508"/>
                    <a:pt x="11041" y="21600"/>
                    <a:pt x="9498" y="21369"/>
                  </a:cubicBezTo>
                  <a:cubicBezTo>
                    <a:pt x="7955" y="21138"/>
                    <a:pt x="6798" y="20585"/>
                    <a:pt x="6219" y="19800"/>
                  </a:cubicBezTo>
                  <a:cubicBezTo>
                    <a:pt x="5641" y="19015"/>
                    <a:pt x="5641" y="18000"/>
                    <a:pt x="6605" y="17262"/>
                  </a:cubicBezTo>
                  <a:cubicBezTo>
                    <a:pt x="7569" y="16523"/>
                    <a:pt x="9498" y="16062"/>
                    <a:pt x="11426" y="15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6398312" y="1206678"/>
              <a:ext cx="65988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600" fill="norm" stroke="1" extrusionOk="0">
                  <a:moveTo>
                    <a:pt x="12943" y="0"/>
                  </a:moveTo>
                  <a:cubicBezTo>
                    <a:pt x="8893" y="4364"/>
                    <a:pt x="4843" y="8727"/>
                    <a:pt x="2480" y="12109"/>
                  </a:cubicBezTo>
                  <a:cubicBezTo>
                    <a:pt x="118" y="15491"/>
                    <a:pt x="-557" y="17891"/>
                    <a:pt x="455" y="19418"/>
                  </a:cubicBezTo>
                  <a:cubicBezTo>
                    <a:pt x="1468" y="20945"/>
                    <a:pt x="4168" y="21600"/>
                    <a:pt x="6868" y="21600"/>
                  </a:cubicBezTo>
                  <a:cubicBezTo>
                    <a:pt x="9568" y="21600"/>
                    <a:pt x="12268" y="20945"/>
                    <a:pt x="14631" y="20182"/>
                  </a:cubicBezTo>
                  <a:cubicBezTo>
                    <a:pt x="16993" y="19418"/>
                    <a:pt x="19018" y="18545"/>
                    <a:pt x="21043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6362699" y="1276528"/>
              <a:ext cx="146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6565899" y="952175"/>
              <a:ext cx="76201" cy="495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0" fill="norm" stroke="1" extrusionOk="0">
                  <a:moveTo>
                    <a:pt x="0" y="849"/>
                  </a:moveTo>
                  <a:cubicBezTo>
                    <a:pt x="1800" y="481"/>
                    <a:pt x="3600" y="114"/>
                    <a:pt x="6000" y="22"/>
                  </a:cubicBezTo>
                  <a:cubicBezTo>
                    <a:pt x="8400" y="-70"/>
                    <a:pt x="11400" y="114"/>
                    <a:pt x="13500" y="849"/>
                  </a:cubicBezTo>
                  <a:cubicBezTo>
                    <a:pt x="15600" y="1584"/>
                    <a:pt x="16800" y="2871"/>
                    <a:pt x="15600" y="4296"/>
                  </a:cubicBezTo>
                  <a:cubicBezTo>
                    <a:pt x="14400" y="5721"/>
                    <a:pt x="10800" y="7283"/>
                    <a:pt x="10200" y="8800"/>
                  </a:cubicBezTo>
                  <a:cubicBezTo>
                    <a:pt x="9600" y="10316"/>
                    <a:pt x="12000" y="11787"/>
                    <a:pt x="15000" y="13441"/>
                  </a:cubicBezTo>
                  <a:cubicBezTo>
                    <a:pt x="18000" y="15096"/>
                    <a:pt x="21600" y="16934"/>
                    <a:pt x="21600" y="18267"/>
                  </a:cubicBezTo>
                  <a:cubicBezTo>
                    <a:pt x="21600" y="19600"/>
                    <a:pt x="18000" y="20427"/>
                    <a:pt x="14400" y="20887"/>
                  </a:cubicBezTo>
                  <a:cubicBezTo>
                    <a:pt x="10800" y="21346"/>
                    <a:pt x="7200" y="21438"/>
                    <a:pt x="3600" y="21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650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3575049" y="1543785"/>
              <a:ext cx="370418" cy="361394"/>
            </a:xfrm>
            <a:prstGeom prst="rect">
              <a:avLst/>
            </a:prstGeom>
            <a:effectLst/>
          </p:spPr>
        </p:pic>
        <p:pic>
          <p:nvPicPr>
            <p:cNvPr id="652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3118275" y="2032178"/>
              <a:ext cx="120226" cy="393172"/>
            </a:xfrm>
            <a:prstGeom prst="rect">
              <a:avLst/>
            </a:prstGeom>
            <a:effectLst/>
          </p:spPr>
        </p:pic>
        <p:pic>
          <p:nvPicPr>
            <p:cNvPr id="654" name="Line Line" descr="Line Lin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3086099" y="2222678"/>
              <a:ext cx="127001" cy="63501"/>
            </a:xfrm>
            <a:prstGeom prst="rect">
              <a:avLst/>
            </a:prstGeom>
            <a:effectLst/>
          </p:spPr>
        </p:pic>
        <p:pic>
          <p:nvPicPr>
            <p:cNvPr id="656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3232149" y="2166708"/>
              <a:ext cx="127001" cy="178362"/>
            </a:xfrm>
            <a:prstGeom prst="rect">
              <a:avLst/>
            </a:prstGeom>
            <a:effectLst/>
          </p:spPr>
        </p:pic>
        <p:pic>
          <p:nvPicPr>
            <p:cNvPr id="658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3346714" y="2193045"/>
              <a:ext cx="164837" cy="161180"/>
            </a:xfrm>
            <a:prstGeom prst="rect">
              <a:avLst/>
            </a:prstGeom>
            <a:effectLst/>
          </p:spPr>
        </p:pic>
        <p:pic>
          <p:nvPicPr>
            <p:cNvPr id="660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3514877" y="2171878"/>
              <a:ext cx="114942" cy="374904"/>
            </a:xfrm>
            <a:prstGeom prst="rect">
              <a:avLst/>
            </a:prstGeom>
            <a:effectLst/>
          </p:spPr>
        </p:pic>
        <p:pic>
          <p:nvPicPr>
            <p:cNvPr id="662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3732694" y="2108369"/>
              <a:ext cx="215917" cy="251761"/>
            </a:xfrm>
            <a:prstGeom prst="rect">
              <a:avLst/>
            </a:prstGeom>
            <a:effectLst/>
          </p:spPr>
        </p:pic>
        <p:pic>
          <p:nvPicPr>
            <p:cNvPr id="664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4069128" y="1944724"/>
              <a:ext cx="463060" cy="481176"/>
            </a:xfrm>
            <a:prstGeom prst="rect">
              <a:avLst/>
            </a:prstGeom>
            <a:effectLst/>
          </p:spPr>
        </p:pic>
        <p:pic>
          <p:nvPicPr>
            <p:cNvPr id="666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4724399" y="1987728"/>
              <a:ext cx="57151" cy="243745"/>
            </a:xfrm>
            <a:prstGeom prst="rect">
              <a:avLst/>
            </a:prstGeom>
            <a:effectLst/>
          </p:spPr>
        </p:pic>
        <p:pic>
          <p:nvPicPr>
            <p:cNvPr id="668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6343649" y="1587678"/>
              <a:ext cx="274792" cy="369035"/>
            </a:xfrm>
            <a:prstGeom prst="rect">
              <a:avLst/>
            </a:prstGeom>
            <a:effectLst/>
          </p:spPr>
        </p:pic>
        <p:pic>
          <p:nvPicPr>
            <p:cNvPr id="670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6294966" y="1555932"/>
              <a:ext cx="315385" cy="223377"/>
            </a:xfrm>
            <a:prstGeom prst="rect">
              <a:avLst/>
            </a:prstGeom>
            <a:effectLst/>
          </p:spPr>
        </p:pic>
        <p:pic>
          <p:nvPicPr>
            <p:cNvPr id="672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6916329" y="1835328"/>
              <a:ext cx="100421" cy="384265"/>
            </a:xfrm>
            <a:prstGeom prst="rect">
              <a:avLst/>
            </a:prstGeom>
            <a:effectLst/>
          </p:spPr>
        </p:pic>
        <p:pic>
          <p:nvPicPr>
            <p:cNvPr id="674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6868583" y="2013128"/>
              <a:ext cx="192618" cy="37738"/>
            </a:xfrm>
            <a:prstGeom prst="rect">
              <a:avLst/>
            </a:prstGeom>
            <a:effectLst/>
          </p:spPr>
        </p:pic>
        <p:pic>
          <p:nvPicPr>
            <p:cNvPr id="676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7044266" y="1960756"/>
              <a:ext cx="124885" cy="194983"/>
            </a:xfrm>
            <a:prstGeom prst="rect">
              <a:avLst/>
            </a:prstGeom>
            <a:effectLst/>
          </p:spPr>
        </p:pic>
        <p:pic>
          <p:nvPicPr>
            <p:cNvPr id="678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7170309" y="1997989"/>
              <a:ext cx="174525" cy="151755"/>
            </a:xfrm>
            <a:prstGeom prst="rect">
              <a:avLst/>
            </a:prstGeom>
            <a:effectLst/>
          </p:spPr>
        </p:pic>
        <p:pic>
          <p:nvPicPr>
            <p:cNvPr id="680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7322191" y="1964034"/>
              <a:ext cx="166792" cy="505297"/>
            </a:xfrm>
            <a:prstGeom prst="rect">
              <a:avLst/>
            </a:prstGeom>
            <a:effectLst/>
          </p:spPr>
        </p:pic>
        <p:pic>
          <p:nvPicPr>
            <p:cNvPr id="682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7615969" y="1924401"/>
              <a:ext cx="287080" cy="217621"/>
            </a:xfrm>
            <a:prstGeom prst="rect">
              <a:avLst/>
            </a:prstGeom>
            <a:effectLst/>
          </p:spPr>
        </p:pic>
        <p:pic>
          <p:nvPicPr>
            <p:cNvPr id="684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8016537" y="1786438"/>
              <a:ext cx="485387" cy="601341"/>
            </a:xfrm>
            <a:prstGeom prst="rect">
              <a:avLst/>
            </a:prstGeom>
            <a:effectLst/>
          </p:spPr>
        </p:pic>
        <p:pic>
          <p:nvPicPr>
            <p:cNvPr id="686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8742735" y="1822628"/>
              <a:ext cx="96465" cy="375214"/>
            </a:xfrm>
            <a:prstGeom prst="rect">
              <a:avLst/>
            </a:prstGeom>
            <a:effectLst/>
          </p:spPr>
        </p:pic>
        <p:pic>
          <p:nvPicPr>
            <p:cNvPr id="688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8655049" y="1981378"/>
              <a:ext cx="234951" cy="57151"/>
            </a:xfrm>
            <a:prstGeom prst="rect">
              <a:avLst/>
            </a:prstGeom>
            <a:effectLst/>
          </p:spPr>
        </p:pic>
        <p:sp>
          <p:nvSpPr>
            <p:cNvPr id="690" name="Line"/>
            <p:cNvSpPr/>
            <p:nvPr/>
          </p:nvSpPr>
          <p:spPr>
            <a:xfrm>
              <a:off x="2366112" y="2966625"/>
              <a:ext cx="248143" cy="448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470" fill="norm" stroke="1" extrusionOk="0">
                  <a:moveTo>
                    <a:pt x="14787" y="2690"/>
                  </a:moveTo>
                  <a:cubicBezTo>
                    <a:pt x="12807" y="2487"/>
                    <a:pt x="10827" y="2284"/>
                    <a:pt x="8757" y="2893"/>
                  </a:cubicBezTo>
                  <a:cubicBezTo>
                    <a:pt x="6687" y="3501"/>
                    <a:pt x="4527" y="4921"/>
                    <a:pt x="2907" y="7152"/>
                  </a:cubicBezTo>
                  <a:cubicBezTo>
                    <a:pt x="1287" y="9383"/>
                    <a:pt x="207" y="12425"/>
                    <a:pt x="27" y="14656"/>
                  </a:cubicBezTo>
                  <a:cubicBezTo>
                    <a:pt x="-153" y="16887"/>
                    <a:pt x="567" y="18307"/>
                    <a:pt x="1917" y="19169"/>
                  </a:cubicBezTo>
                  <a:cubicBezTo>
                    <a:pt x="3267" y="20031"/>
                    <a:pt x="5247" y="20335"/>
                    <a:pt x="7767" y="19676"/>
                  </a:cubicBezTo>
                  <a:cubicBezTo>
                    <a:pt x="10287" y="19017"/>
                    <a:pt x="13347" y="17394"/>
                    <a:pt x="15777" y="15062"/>
                  </a:cubicBezTo>
                  <a:cubicBezTo>
                    <a:pt x="18207" y="12729"/>
                    <a:pt x="20007" y="9687"/>
                    <a:pt x="20727" y="7253"/>
                  </a:cubicBezTo>
                  <a:cubicBezTo>
                    <a:pt x="21447" y="4820"/>
                    <a:pt x="21087" y="2994"/>
                    <a:pt x="20007" y="1777"/>
                  </a:cubicBezTo>
                  <a:cubicBezTo>
                    <a:pt x="18927" y="560"/>
                    <a:pt x="17127" y="-48"/>
                    <a:pt x="14967" y="3"/>
                  </a:cubicBezTo>
                  <a:cubicBezTo>
                    <a:pt x="12807" y="53"/>
                    <a:pt x="10287" y="763"/>
                    <a:pt x="8397" y="2031"/>
                  </a:cubicBezTo>
                  <a:cubicBezTo>
                    <a:pt x="6507" y="3298"/>
                    <a:pt x="5247" y="5124"/>
                    <a:pt x="5607" y="6797"/>
                  </a:cubicBezTo>
                  <a:cubicBezTo>
                    <a:pt x="5967" y="8470"/>
                    <a:pt x="7947" y="9991"/>
                    <a:pt x="10467" y="11665"/>
                  </a:cubicBezTo>
                  <a:cubicBezTo>
                    <a:pt x="12987" y="13338"/>
                    <a:pt x="16047" y="15163"/>
                    <a:pt x="17847" y="16279"/>
                  </a:cubicBezTo>
                  <a:cubicBezTo>
                    <a:pt x="19647" y="17394"/>
                    <a:pt x="20187" y="17800"/>
                    <a:pt x="20457" y="18459"/>
                  </a:cubicBezTo>
                  <a:cubicBezTo>
                    <a:pt x="20727" y="19118"/>
                    <a:pt x="20727" y="20031"/>
                    <a:pt x="20367" y="20639"/>
                  </a:cubicBezTo>
                  <a:cubicBezTo>
                    <a:pt x="20007" y="21248"/>
                    <a:pt x="19287" y="21552"/>
                    <a:pt x="18927" y="21451"/>
                  </a:cubicBezTo>
                  <a:cubicBezTo>
                    <a:pt x="18567" y="21349"/>
                    <a:pt x="18567" y="20842"/>
                    <a:pt x="18567" y="20487"/>
                  </a:cubicBezTo>
                  <a:cubicBezTo>
                    <a:pt x="18567" y="20132"/>
                    <a:pt x="18567" y="19929"/>
                    <a:pt x="18567" y="19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2749549" y="3079928"/>
              <a:ext cx="127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2743199" y="3295828"/>
              <a:ext cx="25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3445933" y="3134651"/>
              <a:ext cx="213608" cy="544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53" fill="norm" stroke="1" extrusionOk="0">
                  <a:moveTo>
                    <a:pt x="3388" y="1097"/>
                  </a:moveTo>
                  <a:cubicBezTo>
                    <a:pt x="3176" y="596"/>
                    <a:pt x="2965" y="96"/>
                    <a:pt x="2541" y="12"/>
                  </a:cubicBezTo>
                  <a:cubicBezTo>
                    <a:pt x="2118" y="-71"/>
                    <a:pt x="1482" y="263"/>
                    <a:pt x="953" y="1305"/>
                  </a:cubicBezTo>
                  <a:cubicBezTo>
                    <a:pt x="424" y="2348"/>
                    <a:pt x="0" y="4099"/>
                    <a:pt x="0" y="5433"/>
                  </a:cubicBezTo>
                  <a:cubicBezTo>
                    <a:pt x="0" y="6768"/>
                    <a:pt x="424" y="7685"/>
                    <a:pt x="1588" y="8227"/>
                  </a:cubicBezTo>
                  <a:cubicBezTo>
                    <a:pt x="2753" y="8769"/>
                    <a:pt x="4659" y="8936"/>
                    <a:pt x="6988" y="8185"/>
                  </a:cubicBezTo>
                  <a:cubicBezTo>
                    <a:pt x="9318" y="7435"/>
                    <a:pt x="12071" y="5767"/>
                    <a:pt x="13871" y="4474"/>
                  </a:cubicBezTo>
                  <a:cubicBezTo>
                    <a:pt x="15671" y="3182"/>
                    <a:pt x="16518" y="2264"/>
                    <a:pt x="17047" y="1555"/>
                  </a:cubicBezTo>
                  <a:cubicBezTo>
                    <a:pt x="17576" y="846"/>
                    <a:pt x="17788" y="346"/>
                    <a:pt x="17788" y="304"/>
                  </a:cubicBezTo>
                  <a:cubicBezTo>
                    <a:pt x="17788" y="263"/>
                    <a:pt x="17576" y="680"/>
                    <a:pt x="17576" y="1847"/>
                  </a:cubicBezTo>
                  <a:cubicBezTo>
                    <a:pt x="17576" y="3015"/>
                    <a:pt x="17788" y="4933"/>
                    <a:pt x="18529" y="7435"/>
                  </a:cubicBezTo>
                  <a:cubicBezTo>
                    <a:pt x="19271" y="9937"/>
                    <a:pt x="20541" y="13022"/>
                    <a:pt x="21071" y="15191"/>
                  </a:cubicBezTo>
                  <a:cubicBezTo>
                    <a:pt x="21600" y="17359"/>
                    <a:pt x="21388" y="18610"/>
                    <a:pt x="20753" y="19611"/>
                  </a:cubicBezTo>
                  <a:cubicBezTo>
                    <a:pt x="20118" y="20612"/>
                    <a:pt x="19059" y="21362"/>
                    <a:pt x="16941" y="21446"/>
                  </a:cubicBezTo>
                  <a:cubicBezTo>
                    <a:pt x="14824" y="21529"/>
                    <a:pt x="11647" y="20945"/>
                    <a:pt x="9635" y="19944"/>
                  </a:cubicBezTo>
                  <a:cubicBezTo>
                    <a:pt x="7624" y="18944"/>
                    <a:pt x="6776" y="17526"/>
                    <a:pt x="5929" y="16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3526366" y="2925938"/>
              <a:ext cx="93135" cy="128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46" fill="norm" stroke="1" extrusionOk="0">
                  <a:moveTo>
                    <a:pt x="5400" y="7341"/>
                  </a:moveTo>
                  <a:cubicBezTo>
                    <a:pt x="3927" y="10716"/>
                    <a:pt x="2455" y="14091"/>
                    <a:pt x="1473" y="16622"/>
                  </a:cubicBezTo>
                  <a:cubicBezTo>
                    <a:pt x="491" y="19153"/>
                    <a:pt x="0" y="20841"/>
                    <a:pt x="0" y="20503"/>
                  </a:cubicBezTo>
                  <a:cubicBezTo>
                    <a:pt x="0" y="20166"/>
                    <a:pt x="491" y="17804"/>
                    <a:pt x="2455" y="14260"/>
                  </a:cubicBezTo>
                  <a:cubicBezTo>
                    <a:pt x="4418" y="10716"/>
                    <a:pt x="7855" y="5991"/>
                    <a:pt x="10555" y="3122"/>
                  </a:cubicBezTo>
                  <a:cubicBezTo>
                    <a:pt x="13255" y="253"/>
                    <a:pt x="15218" y="-759"/>
                    <a:pt x="16445" y="591"/>
                  </a:cubicBezTo>
                  <a:cubicBezTo>
                    <a:pt x="17673" y="1941"/>
                    <a:pt x="18164" y="5653"/>
                    <a:pt x="18900" y="8353"/>
                  </a:cubicBezTo>
                  <a:cubicBezTo>
                    <a:pt x="19636" y="11053"/>
                    <a:pt x="20618" y="12741"/>
                    <a:pt x="21600" y="14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3708399" y="3257728"/>
              <a:ext cx="50801" cy="211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7" fill="norm" stroke="1" extrusionOk="0">
                  <a:moveTo>
                    <a:pt x="5400" y="0"/>
                  </a:moveTo>
                  <a:cubicBezTo>
                    <a:pt x="3600" y="4705"/>
                    <a:pt x="1800" y="9410"/>
                    <a:pt x="900" y="12404"/>
                  </a:cubicBezTo>
                  <a:cubicBezTo>
                    <a:pt x="0" y="15398"/>
                    <a:pt x="0" y="16681"/>
                    <a:pt x="0" y="17964"/>
                  </a:cubicBezTo>
                  <a:cubicBezTo>
                    <a:pt x="0" y="19248"/>
                    <a:pt x="0" y="20531"/>
                    <a:pt x="2250" y="21065"/>
                  </a:cubicBezTo>
                  <a:cubicBezTo>
                    <a:pt x="4500" y="21600"/>
                    <a:pt x="9000" y="21386"/>
                    <a:pt x="12600" y="20531"/>
                  </a:cubicBezTo>
                  <a:cubicBezTo>
                    <a:pt x="16200" y="19675"/>
                    <a:pt x="18900" y="18178"/>
                    <a:pt x="21600" y="16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3689349" y="3378378"/>
              <a:ext cx="762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3797299" y="3359328"/>
              <a:ext cx="762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3822699" y="3308528"/>
              <a:ext cx="190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760"/>
                    <a:pt x="0" y="11520"/>
                    <a:pt x="3600" y="15120"/>
                  </a:cubicBezTo>
                  <a:cubicBezTo>
                    <a:pt x="7200" y="18720"/>
                    <a:pt x="1440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3917949" y="3314878"/>
              <a:ext cx="317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4058444" y="3156128"/>
              <a:ext cx="43656" cy="405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546" fill="norm" stroke="1" extrusionOk="0">
                  <a:moveTo>
                    <a:pt x="21214" y="0"/>
                  </a:moveTo>
                  <a:cubicBezTo>
                    <a:pt x="16071" y="3600"/>
                    <a:pt x="10928" y="7200"/>
                    <a:pt x="7328" y="10462"/>
                  </a:cubicBezTo>
                  <a:cubicBezTo>
                    <a:pt x="3728" y="13725"/>
                    <a:pt x="1671" y="16650"/>
                    <a:pt x="643" y="18619"/>
                  </a:cubicBezTo>
                  <a:cubicBezTo>
                    <a:pt x="-386" y="20588"/>
                    <a:pt x="-386" y="21600"/>
                    <a:pt x="2185" y="21544"/>
                  </a:cubicBezTo>
                  <a:cubicBezTo>
                    <a:pt x="4757" y="21488"/>
                    <a:pt x="9900" y="20362"/>
                    <a:pt x="15043" y="19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4183430" y="3213278"/>
              <a:ext cx="83771" cy="267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74" fill="norm" stroke="1" extrusionOk="0">
                  <a:moveTo>
                    <a:pt x="10031" y="0"/>
                  </a:moveTo>
                  <a:cubicBezTo>
                    <a:pt x="7331" y="4592"/>
                    <a:pt x="4631" y="9184"/>
                    <a:pt x="2741" y="12501"/>
                  </a:cubicBezTo>
                  <a:cubicBezTo>
                    <a:pt x="851" y="15817"/>
                    <a:pt x="-229" y="17858"/>
                    <a:pt x="41" y="19219"/>
                  </a:cubicBezTo>
                  <a:cubicBezTo>
                    <a:pt x="311" y="20580"/>
                    <a:pt x="1931" y="21260"/>
                    <a:pt x="4361" y="21430"/>
                  </a:cubicBezTo>
                  <a:cubicBezTo>
                    <a:pt x="6791" y="21600"/>
                    <a:pt x="10031" y="21260"/>
                    <a:pt x="13001" y="20665"/>
                  </a:cubicBezTo>
                  <a:cubicBezTo>
                    <a:pt x="15971" y="20069"/>
                    <a:pt x="18671" y="19219"/>
                    <a:pt x="21371" y="18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4159249" y="3340278"/>
              <a:ext cx="133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0" y="3638728"/>
              <a:ext cx="126555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cubicBezTo>
                    <a:pt x="108" y="10286"/>
                    <a:pt x="217" y="9771"/>
                    <a:pt x="338" y="9257"/>
                  </a:cubicBezTo>
                  <a:cubicBezTo>
                    <a:pt x="459" y="8743"/>
                    <a:pt x="592" y="8229"/>
                    <a:pt x="719" y="7714"/>
                  </a:cubicBezTo>
                  <a:cubicBezTo>
                    <a:pt x="845" y="7200"/>
                    <a:pt x="965" y="6686"/>
                    <a:pt x="1100" y="6171"/>
                  </a:cubicBezTo>
                  <a:cubicBezTo>
                    <a:pt x="1236" y="5657"/>
                    <a:pt x="1387" y="5143"/>
                    <a:pt x="1525" y="5143"/>
                  </a:cubicBezTo>
                  <a:cubicBezTo>
                    <a:pt x="1662" y="5143"/>
                    <a:pt x="1785" y="5657"/>
                    <a:pt x="1913" y="6429"/>
                  </a:cubicBezTo>
                  <a:cubicBezTo>
                    <a:pt x="2041" y="7200"/>
                    <a:pt x="2175" y="8229"/>
                    <a:pt x="2316" y="9000"/>
                  </a:cubicBezTo>
                  <a:cubicBezTo>
                    <a:pt x="2457" y="9771"/>
                    <a:pt x="2605" y="10286"/>
                    <a:pt x="2746" y="10286"/>
                  </a:cubicBezTo>
                  <a:cubicBezTo>
                    <a:pt x="2887" y="10286"/>
                    <a:pt x="3020" y="9771"/>
                    <a:pt x="3165" y="9514"/>
                  </a:cubicBezTo>
                  <a:cubicBezTo>
                    <a:pt x="3309" y="9257"/>
                    <a:pt x="3465" y="9257"/>
                    <a:pt x="3623" y="9257"/>
                  </a:cubicBezTo>
                  <a:cubicBezTo>
                    <a:pt x="3782" y="9257"/>
                    <a:pt x="3945" y="9257"/>
                    <a:pt x="4108" y="9257"/>
                  </a:cubicBezTo>
                  <a:cubicBezTo>
                    <a:pt x="4270" y="9257"/>
                    <a:pt x="4433" y="9257"/>
                    <a:pt x="4595" y="9257"/>
                  </a:cubicBezTo>
                  <a:cubicBezTo>
                    <a:pt x="4758" y="9257"/>
                    <a:pt x="4920" y="9257"/>
                    <a:pt x="5078" y="9257"/>
                  </a:cubicBezTo>
                  <a:cubicBezTo>
                    <a:pt x="5235" y="9257"/>
                    <a:pt x="5386" y="9257"/>
                    <a:pt x="5536" y="9257"/>
                  </a:cubicBezTo>
                  <a:cubicBezTo>
                    <a:pt x="5686" y="9257"/>
                    <a:pt x="5834" y="9257"/>
                    <a:pt x="5975" y="9000"/>
                  </a:cubicBezTo>
                  <a:cubicBezTo>
                    <a:pt x="6116" y="8743"/>
                    <a:pt x="6250" y="8229"/>
                    <a:pt x="6384" y="7457"/>
                  </a:cubicBezTo>
                  <a:cubicBezTo>
                    <a:pt x="6517" y="6686"/>
                    <a:pt x="6651" y="5657"/>
                    <a:pt x="6788" y="5143"/>
                  </a:cubicBezTo>
                  <a:cubicBezTo>
                    <a:pt x="6925" y="4629"/>
                    <a:pt x="7066" y="4629"/>
                    <a:pt x="7216" y="4629"/>
                  </a:cubicBezTo>
                  <a:cubicBezTo>
                    <a:pt x="7366" y="4629"/>
                    <a:pt x="7525" y="4629"/>
                    <a:pt x="7680" y="4629"/>
                  </a:cubicBezTo>
                  <a:cubicBezTo>
                    <a:pt x="7836" y="4629"/>
                    <a:pt x="7988" y="4629"/>
                    <a:pt x="8139" y="4629"/>
                  </a:cubicBezTo>
                  <a:cubicBezTo>
                    <a:pt x="8291" y="4629"/>
                    <a:pt x="8443" y="4629"/>
                    <a:pt x="8589" y="4629"/>
                  </a:cubicBezTo>
                  <a:cubicBezTo>
                    <a:pt x="8735" y="4629"/>
                    <a:pt x="8876" y="4629"/>
                    <a:pt x="9019" y="4371"/>
                  </a:cubicBezTo>
                  <a:cubicBezTo>
                    <a:pt x="9162" y="4114"/>
                    <a:pt x="9306" y="3600"/>
                    <a:pt x="9451" y="3343"/>
                  </a:cubicBezTo>
                  <a:cubicBezTo>
                    <a:pt x="9595" y="3086"/>
                    <a:pt x="9740" y="3086"/>
                    <a:pt x="9886" y="3086"/>
                  </a:cubicBezTo>
                  <a:cubicBezTo>
                    <a:pt x="10032" y="3086"/>
                    <a:pt x="10180" y="3086"/>
                    <a:pt x="10329" y="2829"/>
                  </a:cubicBezTo>
                  <a:cubicBezTo>
                    <a:pt x="10477" y="2571"/>
                    <a:pt x="10625" y="2057"/>
                    <a:pt x="10771" y="1800"/>
                  </a:cubicBezTo>
                  <a:cubicBezTo>
                    <a:pt x="10917" y="1543"/>
                    <a:pt x="11062" y="1543"/>
                    <a:pt x="11212" y="1543"/>
                  </a:cubicBezTo>
                  <a:cubicBezTo>
                    <a:pt x="11362" y="1543"/>
                    <a:pt x="11517" y="1543"/>
                    <a:pt x="11672" y="1286"/>
                  </a:cubicBezTo>
                  <a:cubicBezTo>
                    <a:pt x="11828" y="1029"/>
                    <a:pt x="11983" y="514"/>
                    <a:pt x="12126" y="257"/>
                  </a:cubicBezTo>
                  <a:cubicBezTo>
                    <a:pt x="12269" y="0"/>
                    <a:pt x="12399" y="0"/>
                    <a:pt x="12534" y="0"/>
                  </a:cubicBezTo>
                  <a:cubicBezTo>
                    <a:pt x="12670" y="0"/>
                    <a:pt x="12810" y="0"/>
                    <a:pt x="12951" y="257"/>
                  </a:cubicBezTo>
                  <a:cubicBezTo>
                    <a:pt x="13092" y="514"/>
                    <a:pt x="13233" y="1029"/>
                    <a:pt x="13374" y="1286"/>
                  </a:cubicBezTo>
                  <a:cubicBezTo>
                    <a:pt x="13515" y="1543"/>
                    <a:pt x="13656" y="1543"/>
                    <a:pt x="13791" y="1543"/>
                  </a:cubicBezTo>
                  <a:cubicBezTo>
                    <a:pt x="13927" y="1543"/>
                    <a:pt x="14057" y="1543"/>
                    <a:pt x="14203" y="1543"/>
                  </a:cubicBezTo>
                  <a:cubicBezTo>
                    <a:pt x="14349" y="1543"/>
                    <a:pt x="14512" y="1543"/>
                    <a:pt x="14667" y="1543"/>
                  </a:cubicBezTo>
                  <a:cubicBezTo>
                    <a:pt x="14823" y="1543"/>
                    <a:pt x="14971" y="1543"/>
                    <a:pt x="15108" y="1543"/>
                  </a:cubicBezTo>
                  <a:cubicBezTo>
                    <a:pt x="15245" y="1543"/>
                    <a:pt x="15372" y="1543"/>
                    <a:pt x="15505" y="1800"/>
                  </a:cubicBezTo>
                  <a:cubicBezTo>
                    <a:pt x="15639" y="2057"/>
                    <a:pt x="15780" y="2571"/>
                    <a:pt x="15923" y="2829"/>
                  </a:cubicBezTo>
                  <a:cubicBezTo>
                    <a:pt x="16065" y="3086"/>
                    <a:pt x="16210" y="3086"/>
                    <a:pt x="16353" y="3086"/>
                  </a:cubicBezTo>
                  <a:cubicBezTo>
                    <a:pt x="16495" y="3086"/>
                    <a:pt x="16636" y="3086"/>
                    <a:pt x="16774" y="3086"/>
                  </a:cubicBezTo>
                  <a:cubicBezTo>
                    <a:pt x="16911" y="3086"/>
                    <a:pt x="17044" y="3086"/>
                    <a:pt x="17180" y="3086"/>
                  </a:cubicBezTo>
                  <a:cubicBezTo>
                    <a:pt x="17315" y="3086"/>
                    <a:pt x="17453" y="3086"/>
                    <a:pt x="17588" y="3343"/>
                  </a:cubicBezTo>
                  <a:cubicBezTo>
                    <a:pt x="17724" y="3600"/>
                    <a:pt x="17857" y="4114"/>
                    <a:pt x="17991" y="4629"/>
                  </a:cubicBezTo>
                  <a:cubicBezTo>
                    <a:pt x="18125" y="5143"/>
                    <a:pt x="18258" y="5657"/>
                    <a:pt x="18390" y="6171"/>
                  </a:cubicBezTo>
                  <a:cubicBezTo>
                    <a:pt x="18522" y="6686"/>
                    <a:pt x="18652" y="7200"/>
                    <a:pt x="18782" y="7971"/>
                  </a:cubicBezTo>
                  <a:cubicBezTo>
                    <a:pt x="18912" y="8743"/>
                    <a:pt x="19042" y="9771"/>
                    <a:pt x="19172" y="10543"/>
                  </a:cubicBezTo>
                  <a:cubicBezTo>
                    <a:pt x="19302" y="11314"/>
                    <a:pt x="19432" y="11829"/>
                    <a:pt x="19577" y="12343"/>
                  </a:cubicBezTo>
                  <a:cubicBezTo>
                    <a:pt x="19721" y="12857"/>
                    <a:pt x="19880" y="13371"/>
                    <a:pt x="20028" y="13886"/>
                  </a:cubicBezTo>
                  <a:cubicBezTo>
                    <a:pt x="20177" y="14400"/>
                    <a:pt x="20314" y="14914"/>
                    <a:pt x="20455" y="15171"/>
                  </a:cubicBezTo>
                  <a:cubicBezTo>
                    <a:pt x="20596" y="15429"/>
                    <a:pt x="20740" y="15429"/>
                    <a:pt x="20879" y="15429"/>
                  </a:cubicBezTo>
                  <a:cubicBezTo>
                    <a:pt x="21018" y="15429"/>
                    <a:pt x="21152" y="15429"/>
                    <a:pt x="21271" y="16457"/>
                  </a:cubicBezTo>
                  <a:cubicBezTo>
                    <a:pt x="21390" y="17486"/>
                    <a:pt x="21495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209549" y="3962578"/>
              <a:ext cx="254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6092"/>
                    <a:pt x="3600" y="12185"/>
                    <a:pt x="7200" y="15785"/>
                  </a:cubicBezTo>
                  <a:cubicBezTo>
                    <a:pt x="10800" y="19385"/>
                    <a:pt x="16200" y="204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311149" y="3905428"/>
              <a:ext cx="73636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600" fill="norm" stroke="1" extrusionOk="0">
                  <a:moveTo>
                    <a:pt x="0" y="0"/>
                  </a:moveTo>
                  <a:cubicBezTo>
                    <a:pt x="7200" y="2191"/>
                    <a:pt x="14400" y="4383"/>
                    <a:pt x="18000" y="7122"/>
                  </a:cubicBezTo>
                  <a:cubicBezTo>
                    <a:pt x="21600" y="9861"/>
                    <a:pt x="21600" y="13148"/>
                    <a:pt x="19200" y="15652"/>
                  </a:cubicBezTo>
                  <a:cubicBezTo>
                    <a:pt x="16800" y="18157"/>
                    <a:pt x="12000" y="19878"/>
                    <a:pt x="7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62916" y="3921714"/>
              <a:ext cx="76785" cy="269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0" h="21316" fill="norm" stroke="1" extrusionOk="0">
                  <a:moveTo>
                    <a:pt x="13799" y="3232"/>
                  </a:moveTo>
                  <a:cubicBezTo>
                    <a:pt x="12662" y="1893"/>
                    <a:pt x="11525" y="553"/>
                    <a:pt x="9820" y="135"/>
                  </a:cubicBezTo>
                  <a:cubicBezTo>
                    <a:pt x="8115" y="-284"/>
                    <a:pt x="5841" y="218"/>
                    <a:pt x="3567" y="2395"/>
                  </a:cubicBezTo>
                  <a:cubicBezTo>
                    <a:pt x="1294" y="4572"/>
                    <a:pt x="-980" y="8423"/>
                    <a:pt x="441" y="11772"/>
                  </a:cubicBezTo>
                  <a:cubicBezTo>
                    <a:pt x="1862" y="15121"/>
                    <a:pt x="6978" y="17967"/>
                    <a:pt x="10957" y="19474"/>
                  </a:cubicBezTo>
                  <a:cubicBezTo>
                    <a:pt x="14936" y="20981"/>
                    <a:pt x="17778" y="21149"/>
                    <a:pt x="20620" y="21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616483" y="3829228"/>
              <a:ext cx="107417" cy="360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540" fill="norm" stroke="1" extrusionOk="0">
                  <a:moveTo>
                    <a:pt x="10058" y="0"/>
                  </a:moveTo>
                  <a:cubicBezTo>
                    <a:pt x="8364" y="4042"/>
                    <a:pt x="6669" y="8084"/>
                    <a:pt x="5187" y="11053"/>
                  </a:cubicBezTo>
                  <a:cubicBezTo>
                    <a:pt x="3705" y="14021"/>
                    <a:pt x="2434" y="15916"/>
                    <a:pt x="1587" y="17179"/>
                  </a:cubicBezTo>
                  <a:cubicBezTo>
                    <a:pt x="740" y="18442"/>
                    <a:pt x="317" y="19074"/>
                    <a:pt x="105" y="19705"/>
                  </a:cubicBezTo>
                  <a:cubicBezTo>
                    <a:pt x="-107" y="20337"/>
                    <a:pt x="-107" y="20968"/>
                    <a:pt x="1164" y="21284"/>
                  </a:cubicBezTo>
                  <a:cubicBezTo>
                    <a:pt x="2434" y="21600"/>
                    <a:pt x="4975" y="21600"/>
                    <a:pt x="8575" y="21411"/>
                  </a:cubicBezTo>
                  <a:cubicBezTo>
                    <a:pt x="12175" y="21221"/>
                    <a:pt x="16834" y="20842"/>
                    <a:pt x="21493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782372" y="3979111"/>
              <a:ext cx="151078" cy="162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0958" fill="norm" stroke="1" extrusionOk="0">
                  <a:moveTo>
                    <a:pt x="13312" y="4426"/>
                  </a:moveTo>
                  <a:cubicBezTo>
                    <a:pt x="13012" y="3059"/>
                    <a:pt x="12712" y="1692"/>
                    <a:pt x="11812" y="872"/>
                  </a:cubicBezTo>
                  <a:cubicBezTo>
                    <a:pt x="10912" y="51"/>
                    <a:pt x="9412" y="-222"/>
                    <a:pt x="8062" y="188"/>
                  </a:cubicBezTo>
                  <a:cubicBezTo>
                    <a:pt x="6712" y="598"/>
                    <a:pt x="5512" y="1692"/>
                    <a:pt x="4162" y="4289"/>
                  </a:cubicBezTo>
                  <a:cubicBezTo>
                    <a:pt x="2812" y="6887"/>
                    <a:pt x="1312" y="10988"/>
                    <a:pt x="562" y="13996"/>
                  </a:cubicBezTo>
                  <a:cubicBezTo>
                    <a:pt x="-188" y="17003"/>
                    <a:pt x="-188" y="18917"/>
                    <a:pt x="562" y="20011"/>
                  </a:cubicBezTo>
                  <a:cubicBezTo>
                    <a:pt x="1312" y="21105"/>
                    <a:pt x="2812" y="21378"/>
                    <a:pt x="4612" y="20148"/>
                  </a:cubicBezTo>
                  <a:cubicBezTo>
                    <a:pt x="6412" y="18917"/>
                    <a:pt x="8512" y="16183"/>
                    <a:pt x="9712" y="13996"/>
                  </a:cubicBezTo>
                  <a:cubicBezTo>
                    <a:pt x="10912" y="11808"/>
                    <a:pt x="11212" y="10168"/>
                    <a:pt x="11812" y="8391"/>
                  </a:cubicBezTo>
                  <a:cubicBezTo>
                    <a:pt x="12412" y="6613"/>
                    <a:pt x="13312" y="4700"/>
                    <a:pt x="13612" y="4426"/>
                  </a:cubicBezTo>
                  <a:cubicBezTo>
                    <a:pt x="13912" y="4153"/>
                    <a:pt x="13612" y="5520"/>
                    <a:pt x="13462" y="7024"/>
                  </a:cubicBezTo>
                  <a:cubicBezTo>
                    <a:pt x="13312" y="8527"/>
                    <a:pt x="13312" y="10168"/>
                    <a:pt x="13912" y="11808"/>
                  </a:cubicBezTo>
                  <a:cubicBezTo>
                    <a:pt x="14512" y="13449"/>
                    <a:pt x="15712" y="15089"/>
                    <a:pt x="17062" y="15773"/>
                  </a:cubicBezTo>
                  <a:cubicBezTo>
                    <a:pt x="18412" y="16456"/>
                    <a:pt x="19912" y="16183"/>
                    <a:pt x="21412" y="159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977899" y="3967714"/>
              <a:ext cx="63501" cy="158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285" fill="norm" stroke="1" extrusionOk="0">
                  <a:moveTo>
                    <a:pt x="20903" y="1868"/>
                  </a:moveTo>
                  <a:cubicBezTo>
                    <a:pt x="18116" y="1016"/>
                    <a:pt x="15329" y="163"/>
                    <a:pt x="12193" y="21"/>
                  </a:cubicBezTo>
                  <a:cubicBezTo>
                    <a:pt x="9058" y="-121"/>
                    <a:pt x="5574" y="447"/>
                    <a:pt x="3135" y="2153"/>
                  </a:cubicBezTo>
                  <a:cubicBezTo>
                    <a:pt x="697" y="3858"/>
                    <a:pt x="-697" y="6700"/>
                    <a:pt x="697" y="9258"/>
                  </a:cubicBezTo>
                  <a:cubicBezTo>
                    <a:pt x="2090" y="11816"/>
                    <a:pt x="6271" y="14090"/>
                    <a:pt x="9755" y="16079"/>
                  </a:cubicBezTo>
                  <a:cubicBezTo>
                    <a:pt x="13238" y="18068"/>
                    <a:pt x="16026" y="19774"/>
                    <a:pt x="15329" y="20626"/>
                  </a:cubicBezTo>
                  <a:cubicBezTo>
                    <a:pt x="14632" y="21479"/>
                    <a:pt x="10451" y="21479"/>
                    <a:pt x="7316" y="20768"/>
                  </a:cubicBezTo>
                  <a:cubicBezTo>
                    <a:pt x="4180" y="20058"/>
                    <a:pt x="2090" y="18637"/>
                    <a:pt x="0" y="172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1132416" y="3797478"/>
              <a:ext cx="61385" cy="319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0" fill="norm" stroke="1" extrusionOk="0">
                  <a:moveTo>
                    <a:pt x="19366" y="0"/>
                  </a:moveTo>
                  <a:cubicBezTo>
                    <a:pt x="16386" y="426"/>
                    <a:pt x="13407" y="853"/>
                    <a:pt x="10428" y="3268"/>
                  </a:cubicBezTo>
                  <a:cubicBezTo>
                    <a:pt x="7448" y="5684"/>
                    <a:pt x="4469" y="10089"/>
                    <a:pt x="2607" y="13145"/>
                  </a:cubicBezTo>
                  <a:cubicBezTo>
                    <a:pt x="745" y="16200"/>
                    <a:pt x="0" y="17905"/>
                    <a:pt x="0" y="19184"/>
                  </a:cubicBezTo>
                  <a:cubicBezTo>
                    <a:pt x="0" y="20463"/>
                    <a:pt x="745" y="21316"/>
                    <a:pt x="3352" y="21458"/>
                  </a:cubicBezTo>
                  <a:cubicBezTo>
                    <a:pt x="5959" y="21600"/>
                    <a:pt x="10428" y="21032"/>
                    <a:pt x="13779" y="20250"/>
                  </a:cubicBezTo>
                  <a:cubicBezTo>
                    <a:pt x="17131" y="19468"/>
                    <a:pt x="19366" y="18474"/>
                    <a:pt x="21600" y="17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1101635" y="3930828"/>
              <a:ext cx="142966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600" fill="norm" stroke="1" extrusionOk="0">
                  <a:moveTo>
                    <a:pt x="2396" y="21600"/>
                  </a:moveTo>
                  <a:cubicBezTo>
                    <a:pt x="1126" y="19440"/>
                    <a:pt x="-145" y="17280"/>
                    <a:pt x="14" y="15480"/>
                  </a:cubicBezTo>
                  <a:cubicBezTo>
                    <a:pt x="173" y="13680"/>
                    <a:pt x="1761" y="12240"/>
                    <a:pt x="5573" y="9720"/>
                  </a:cubicBezTo>
                  <a:cubicBezTo>
                    <a:pt x="9384" y="7200"/>
                    <a:pt x="15420" y="3600"/>
                    <a:pt x="214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1629833" y="3850021"/>
              <a:ext cx="145081" cy="288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318" fill="norm" stroke="1" extrusionOk="0">
                  <a:moveTo>
                    <a:pt x="14400" y="1749"/>
                  </a:moveTo>
                  <a:cubicBezTo>
                    <a:pt x="14087" y="967"/>
                    <a:pt x="13774" y="184"/>
                    <a:pt x="12991" y="28"/>
                  </a:cubicBezTo>
                  <a:cubicBezTo>
                    <a:pt x="12209" y="-129"/>
                    <a:pt x="10957" y="341"/>
                    <a:pt x="8922" y="2454"/>
                  </a:cubicBezTo>
                  <a:cubicBezTo>
                    <a:pt x="6887" y="4567"/>
                    <a:pt x="4070" y="8323"/>
                    <a:pt x="2348" y="11375"/>
                  </a:cubicBezTo>
                  <a:cubicBezTo>
                    <a:pt x="626" y="14428"/>
                    <a:pt x="0" y="16775"/>
                    <a:pt x="0" y="18341"/>
                  </a:cubicBezTo>
                  <a:cubicBezTo>
                    <a:pt x="0" y="19906"/>
                    <a:pt x="626" y="20688"/>
                    <a:pt x="2035" y="21080"/>
                  </a:cubicBezTo>
                  <a:cubicBezTo>
                    <a:pt x="3443" y="21471"/>
                    <a:pt x="5635" y="21471"/>
                    <a:pt x="8609" y="20375"/>
                  </a:cubicBezTo>
                  <a:cubicBezTo>
                    <a:pt x="11583" y="19280"/>
                    <a:pt x="15339" y="17088"/>
                    <a:pt x="17843" y="14271"/>
                  </a:cubicBezTo>
                  <a:cubicBezTo>
                    <a:pt x="20348" y="11454"/>
                    <a:pt x="21600" y="8010"/>
                    <a:pt x="21443" y="5819"/>
                  </a:cubicBezTo>
                  <a:cubicBezTo>
                    <a:pt x="21287" y="3628"/>
                    <a:pt x="19722" y="2688"/>
                    <a:pt x="18157" y="2141"/>
                  </a:cubicBezTo>
                  <a:cubicBezTo>
                    <a:pt x="16591" y="1593"/>
                    <a:pt x="15026" y="1436"/>
                    <a:pt x="14243" y="1749"/>
                  </a:cubicBezTo>
                  <a:cubicBezTo>
                    <a:pt x="13461" y="2062"/>
                    <a:pt x="13461" y="2845"/>
                    <a:pt x="13461" y="36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1838069" y="3816528"/>
              <a:ext cx="96565" cy="341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519" fill="norm" stroke="1" extrusionOk="0">
                  <a:moveTo>
                    <a:pt x="13439" y="0"/>
                  </a:moveTo>
                  <a:cubicBezTo>
                    <a:pt x="10622" y="1200"/>
                    <a:pt x="7805" y="2400"/>
                    <a:pt x="6161" y="4600"/>
                  </a:cubicBezTo>
                  <a:cubicBezTo>
                    <a:pt x="4518" y="6800"/>
                    <a:pt x="4048" y="10000"/>
                    <a:pt x="3579" y="12267"/>
                  </a:cubicBezTo>
                  <a:cubicBezTo>
                    <a:pt x="3109" y="14533"/>
                    <a:pt x="2639" y="15867"/>
                    <a:pt x="1935" y="17200"/>
                  </a:cubicBezTo>
                  <a:cubicBezTo>
                    <a:pt x="1231" y="18533"/>
                    <a:pt x="292" y="19867"/>
                    <a:pt x="57" y="20200"/>
                  </a:cubicBezTo>
                  <a:cubicBezTo>
                    <a:pt x="-178" y="20533"/>
                    <a:pt x="292" y="19867"/>
                    <a:pt x="1935" y="18600"/>
                  </a:cubicBezTo>
                  <a:cubicBezTo>
                    <a:pt x="3579" y="17333"/>
                    <a:pt x="6396" y="15467"/>
                    <a:pt x="8744" y="14333"/>
                  </a:cubicBezTo>
                  <a:cubicBezTo>
                    <a:pt x="11092" y="13200"/>
                    <a:pt x="12970" y="12800"/>
                    <a:pt x="14848" y="12800"/>
                  </a:cubicBezTo>
                  <a:cubicBezTo>
                    <a:pt x="16726" y="12800"/>
                    <a:pt x="18605" y="13200"/>
                    <a:pt x="19779" y="14067"/>
                  </a:cubicBezTo>
                  <a:cubicBezTo>
                    <a:pt x="20952" y="14933"/>
                    <a:pt x="21422" y="16267"/>
                    <a:pt x="21422" y="17333"/>
                  </a:cubicBezTo>
                  <a:cubicBezTo>
                    <a:pt x="21422" y="18400"/>
                    <a:pt x="20952" y="19200"/>
                    <a:pt x="19779" y="19867"/>
                  </a:cubicBezTo>
                  <a:cubicBezTo>
                    <a:pt x="18605" y="20533"/>
                    <a:pt x="16726" y="21067"/>
                    <a:pt x="14613" y="21333"/>
                  </a:cubicBezTo>
                  <a:cubicBezTo>
                    <a:pt x="12500" y="21600"/>
                    <a:pt x="10152" y="21600"/>
                    <a:pt x="8509" y="21200"/>
                  </a:cubicBezTo>
                  <a:cubicBezTo>
                    <a:pt x="6865" y="20800"/>
                    <a:pt x="5926" y="20000"/>
                    <a:pt x="5692" y="19200"/>
                  </a:cubicBezTo>
                  <a:cubicBezTo>
                    <a:pt x="5457" y="18400"/>
                    <a:pt x="5926" y="17600"/>
                    <a:pt x="6396" y="16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2012949" y="3959159"/>
              <a:ext cx="82551" cy="164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232" fill="norm" stroke="1" extrusionOk="0">
                  <a:moveTo>
                    <a:pt x="21060" y="5363"/>
                  </a:moveTo>
                  <a:cubicBezTo>
                    <a:pt x="21060" y="3996"/>
                    <a:pt x="21060" y="2629"/>
                    <a:pt x="19710" y="1672"/>
                  </a:cubicBezTo>
                  <a:cubicBezTo>
                    <a:pt x="18360" y="715"/>
                    <a:pt x="15660" y="168"/>
                    <a:pt x="12960" y="32"/>
                  </a:cubicBezTo>
                  <a:cubicBezTo>
                    <a:pt x="10260" y="-105"/>
                    <a:pt x="7560" y="168"/>
                    <a:pt x="4860" y="1536"/>
                  </a:cubicBezTo>
                  <a:cubicBezTo>
                    <a:pt x="2160" y="2903"/>
                    <a:pt x="-540" y="5363"/>
                    <a:pt x="270" y="7551"/>
                  </a:cubicBezTo>
                  <a:cubicBezTo>
                    <a:pt x="1080" y="9738"/>
                    <a:pt x="5400" y="11652"/>
                    <a:pt x="8640" y="13156"/>
                  </a:cubicBezTo>
                  <a:cubicBezTo>
                    <a:pt x="11880" y="14660"/>
                    <a:pt x="14040" y="15753"/>
                    <a:pt x="15390" y="16984"/>
                  </a:cubicBezTo>
                  <a:cubicBezTo>
                    <a:pt x="16740" y="18214"/>
                    <a:pt x="17280" y="19581"/>
                    <a:pt x="15660" y="20401"/>
                  </a:cubicBezTo>
                  <a:cubicBezTo>
                    <a:pt x="14040" y="21222"/>
                    <a:pt x="10260" y="21495"/>
                    <a:pt x="7290" y="20948"/>
                  </a:cubicBezTo>
                  <a:cubicBezTo>
                    <a:pt x="4320" y="20401"/>
                    <a:pt x="2160" y="19034"/>
                    <a:pt x="0" y="176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2110087" y="3979982"/>
              <a:ext cx="131464" cy="154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0754" fill="norm" stroke="1" extrusionOk="0">
                  <a:moveTo>
                    <a:pt x="1751" y="7042"/>
                  </a:moveTo>
                  <a:cubicBezTo>
                    <a:pt x="3123" y="6190"/>
                    <a:pt x="4494" y="5337"/>
                    <a:pt x="6037" y="4058"/>
                  </a:cubicBezTo>
                  <a:cubicBezTo>
                    <a:pt x="7580" y="2779"/>
                    <a:pt x="9294" y="1074"/>
                    <a:pt x="9123" y="364"/>
                  </a:cubicBezTo>
                  <a:cubicBezTo>
                    <a:pt x="8951" y="-347"/>
                    <a:pt x="6894" y="-63"/>
                    <a:pt x="5008" y="1642"/>
                  </a:cubicBezTo>
                  <a:cubicBezTo>
                    <a:pt x="3123" y="3348"/>
                    <a:pt x="1408" y="6474"/>
                    <a:pt x="551" y="9600"/>
                  </a:cubicBezTo>
                  <a:cubicBezTo>
                    <a:pt x="-306" y="12727"/>
                    <a:pt x="-306" y="15853"/>
                    <a:pt x="1580" y="17985"/>
                  </a:cubicBezTo>
                  <a:cubicBezTo>
                    <a:pt x="3465" y="20116"/>
                    <a:pt x="7237" y="21253"/>
                    <a:pt x="10837" y="20542"/>
                  </a:cubicBezTo>
                  <a:cubicBezTo>
                    <a:pt x="14437" y="19832"/>
                    <a:pt x="17865" y="17274"/>
                    <a:pt x="21294" y="147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2241549" y="3975278"/>
              <a:ext cx="114301" cy="125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9" fill="norm" stroke="1" extrusionOk="0">
                  <a:moveTo>
                    <a:pt x="0" y="0"/>
                  </a:moveTo>
                  <a:cubicBezTo>
                    <a:pt x="2800" y="3600"/>
                    <a:pt x="5600" y="7200"/>
                    <a:pt x="7600" y="10080"/>
                  </a:cubicBezTo>
                  <a:cubicBezTo>
                    <a:pt x="9600" y="12960"/>
                    <a:pt x="10800" y="15120"/>
                    <a:pt x="11200" y="17100"/>
                  </a:cubicBezTo>
                  <a:cubicBezTo>
                    <a:pt x="11600" y="19080"/>
                    <a:pt x="11200" y="20880"/>
                    <a:pt x="10200" y="21240"/>
                  </a:cubicBezTo>
                  <a:cubicBezTo>
                    <a:pt x="9200" y="21600"/>
                    <a:pt x="7600" y="20520"/>
                    <a:pt x="6600" y="18720"/>
                  </a:cubicBezTo>
                  <a:cubicBezTo>
                    <a:pt x="5600" y="16920"/>
                    <a:pt x="5200" y="14400"/>
                    <a:pt x="6200" y="11340"/>
                  </a:cubicBezTo>
                  <a:cubicBezTo>
                    <a:pt x="7200" y="8280"/>
                    <a:pt x="9600" y="4680"/>
                    <a:pt x="12400" y="2700"/>
                  </a:cubicBezTo>
                  <a:cubicBezTo>
                    <a:pt x="15200" y="720"/>
                    <a:pt x="18400" y="3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2368975" y="3981628"/>
              <a:ext cx="107525" cy="118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600" fill="norm" stroke="1" extrusionOk="0">
                  <a:moveTo>
                    <a:pt x="1186" y="0"/>
                  </a:moveTo>
                  <a:cubicBezTo>
                    <a:pt x="762" y="4243"/>
                    <a:pt x="339" y="8486"/>
                    <a:pt x="127" y="11571"/>
                  </a:cubicBezTo>
                  <a:cubicBezTo>
                    <a:pt x="-85" y="14657"/>
                    <a:pt x="-85" y="16586"/>
                    <a:pt x="550" y="18321"/>
                  </a:cubicBezTo>
                  <a:cubicBezTo>
                    <a:pt x="1186" y="20057"/>
                    <a:pt x="2456" y="21600"/>
                    <a:pt x="3939" y="21600"/>
                  </a:cubicBezTo>
                  <a:cubicBezTo>
                    <a:pt x="5421" y="21600"/>
                    <a:pt x="7115" y="20057"/>
                    <a:pt x="10080" y="16200"/>
                  </a:cubicBezTo>
                  <a:cubicBezTo>
                    <a:pt x="13044" y="12343"/>
                    <a:pt x="17280" y="6171"/>
                    <a:pt x="2151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2476499" y="3739334"/>
              <a:ext cx="253531" cy="358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247" fill="norm" stroke="1" extrusionOk="0">
                  <a:moveTo>
                    <a:pt x="0" y="15882"/>
                  </a:moveTo>
                  <a:cubicBezTo>
                    <a:pt x="1800" y="15506"/>
                    <a:pt x="3600" y="15129"/>
                    <a:pt x="4770" y="14627"/>
                  </a:cubicBezTo>
                  <a:cubicBezTo>
                    <a:pt x="5940" y="14124"/>
                    <a:pt x="6480" y="13496"/>
                    <a:pt x="6300" y="13308"/>
                  </a:cubicBezTo>
                  <a:cubicBezTo>
                    <a:pt x="6120" y="13120"/>
                    <a:pt x="5220" y="13371"/>
                    <a:pt x="4230" y="14061"/>
                  </a:cubicBezTo>
                  <a:cubicBezTo>
                    <a:pt x="3240" y="14752"/>
                    <a:pt x="2160" y="15882"/>
                    <a:pt x="1530" y="16761"/>
                  </a:cubicBezTo>
                  <a:cubicBezTo>
                    <a:pt x="900" y="17641"/>
                    <a:pt x="720" y="18268"/>
                    <a:pt x="1800" y="18834"/>
                  </a:cubicBezTo>
                  <a:cubicBezTo>
                    <a:pt x="2880" y="19399"/>
                    <a:pt x="5220" y="19901"/>
                    <a:pt x="7740" y="19775"/>
                  </a:cubicBezTo>
                  <a:cubicBezTo>
                    <a:pt x="10260" y="19650"/>
                    <a:pt x="12960" y="18896"/>
                    <a:pt x="14580" y="18268"/>
                  </a:cubicBezTo>
                  <a:cubicBezTo>
                    <a:pt x="16200" y="17641"/>
                    <a:pt x="16740" y="17138"/>
                    <a:pt x="16650" y="16699"/>
                  </a:cubicBezTo>
                  <a:cubicBezTo>
                    <a:pt x="16560" y="16259"/>
                    <a:pt x="15840" y="15882"/>
                    <a:pt x="15030" y="15882"/>
                  </a:cubicBezTo>
                  <a:cubicBezTo>
                    <a:pt x="14220" y="15882"/>
                    <a:pt x="13320" y="16259"/>
                    <a:pt x="12510" y="16887"/>
                  </a:cubicBezTo>
                  <a:cubicBezTo>
                    <a:pt x="11700" y="17515"/>
                    <a:pt x="10980" y="18394"/>
                    <a:pt x="10620" y="19148"/>
                  </a:cubicBezTo>
                  <a:cubicBezTo>
                    <a:pt x="10260" y="19901"/>
                    <a:pt x="10260" y="20529"/>
                    <a:pt x="10710" y="20906"/>
                  </a:cubicBezTo>
                  <a:cubicBezTo>
                    <a:pt x="11160" y="21282"/>
                    <a:pt x="12060" y="21408"/>
                    <a:pt x="13230" y="20968"/>
                  </a:cubicBezTo>
                  <a:cubicBezTo>
                    <a:pt x="14400" y="20529"/>
                    <a:pt x="15840" y="19524"/>
                    <a:pt x="17190" y="17075"/>
                  </a:cubicBezTo>
                  <a:cubicBezTo>
                    <a:pt x="18540" y="14627"/>
                    <a:pt x="19800" y="10734"/>
                    <a:pt x="20520" y="8034"/>
                  </a:cubicBezTo>
                  <a:cubicBezTo>
                    <a:pt x="21240" y="5334"/>
                    <a:pt x="21420" y="3827"/>
                    <a:pt x="21510" y="2571"/>
                  </a:cubicBezTo>
                  <a:cubicBezTo>
                    <a:pt x="21600" y="1315"/>
                    <a:pt x="21600" y="310"/>
                    <a:pt x="21240" y="59"/>
                  </a:cubicBezTo>
                  <a:cubicBezTo>
                    <a:pt x="20880" y="-192"/>
                    <a:pt x="20160" y="310"/>
                    <a:pt x="19170" y="2508"/>
                  </a:cubicBezTo>
                  <a:cubicBezTo>
                    <a:pt x="18180" y="4706"/>
                    <a:pt x="16920" y="8599"/>
                    <a:pt x="16290" y="11299"/>
                  </a:cubicBezTo>
                  <a:cubicBezTo>
                    <a:pt x="15660" y="13999"/>
                    <a:pt x="15660" y="15506"/>
                    <a:pt x="16020" y="16573"/>
                  </a:cubicBezTo>
                  <a:cubicBezTo>
                    <a:pt x="16380" y="17641"/>
                    <a:pt x="17100" y="18268"/>
                    <a:pt x="17820" y="188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679449" y="4261293"/>
              <a:ext cx="1849968" cy="107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fill="norm" stroke="1" extrusionOk="0">
                  <a:moveTo>
                    <a:pt x="0" y="21547"/>
                  </a:moveTo>
                  <a:cubicBezTo>
                    <a:pt x="890" y="19006"/>
                    <a:pt x="1779" y="16465"/>
                    <a:pt x="2743" y="14347"/>
                  </a:cubicBezTo>
                  <a:cubicBezTo>
                    <a:pt x="3707" y="12229"/>
                    <a:pt x="4745" y="10535"/>
                    <a:pt x="5771" y="8841"/>
                  </a:cubicBezTo>
                  <a:cubicBezTo>
                    <a:pt x="6796" y="7147"/>
                    <a:pt x="7810" y="5453"/>
                    <a:pt x="8736" y="4182"/>
                  </a:cubicBezTo>
                  <a:cubicBezTo>
                    <a:pt x="9663" y="2912"/>
                    <a:pt x="10503" y="2065"/>
                    <a:pt x="11356" y="1429"/>
                  </a:cubicBezTo>
                  <a:cubicBezTo>
                    <a:pt x="12209" y="794"/>
                    <a:pt x="13074" y="371"/>
                    <a:pt x="14013" y="159"/>
                  </a:cubicBezTo>
                  <a:cubicBezTo>
                    <a:pt x="14952" y="-53"/>
                    <a:pt x="15965" y="-53"/>
                    <a:pt x="16954" y="159"/>
                  </a:cubicBezTo>
                  <a:cubicBezTo>
                    <a:pt x="17942" y="371"/>
                    <a:pt x="18906" y="794"/>
                    <a:pt x="19635" y="1006"/>
                  </a:cubicBezTo>
                  <a:cubicBezTo>
                    <a:pt x="20364" y="1218"/>
                    <a:pt x="20859" y="1218"/>
                    <a:pt x="21168" y="1218"/>
                  </a:cubicBezTo>
                  <a:cubicBezTo>
                    <a:pt x="21476" y="1218"/>
                    <a:pt x="21600" y="1218"/>
                    <a:pt x="21600" y="1429"/>
                  </a:cubicBezTo>
                  <a:cubicBezTo>
                    <a:pt x="21600" y="1641"/>
                    <a:pt x="21476" y="2065"/>
                    <a:pt x="21353" y="2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895349" y="4343578"/>
              <a:ext cx="15367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03" y="21067"/>
                    <a:pt x="1607" y="20533"/>
                    <a:pt x="2499" y="19333"/>
                  </a:cubicBezTo>
                  <a:cubicBezTo>
                    <a:pt x="3392" y="18133"/>
                    <a:pt x="4374" y="16267"/>
                    <a:pt x="5504" y="14667"/>
                  </a:cubicBezTo>
                  <a:cubicBezTo>
                    <a:pt x="6635" y="13067"/>
                    <a:pt x="7914" y="11733"/>
                    <a:pt x="9030" y="10800"/>
                  </a:cubicBezTo>
                  <a:cubicBezTo>
                    <a:pt x="10145" y="9867"/>
                    <a:pt x="11098" y="9333"/>
                    <a:pt x="12154" y="8800"/>
                  </a:cubicBezTo>
                  <a:cubicBezTo>
                    <a:pt x="13210" y="8267"/>
                    <a:pt x="14370" y="7733"/>
                    <a:pt x="15456" y="7200"/>
                  </a:cubicBezTo>
                  <a:cubicBezTo>
                    <a:pt x="16542" y="6667"/>
                    <a:pt x="17554" y="6133"/>
                    <a:pt x="18565" y="4933"/>
                  </a:cubicBezTo>
                  <a:cubicBezTo>
                    <a:pt x="19577" y="3733"/>
                    <a:pt x="20588" y="186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2851149" y="4013378"/>
              <a:ext cx="19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2857499" y="4114978"/>
              <a:ext cx="508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3715327" y="4038778"/>
              <a:ext cx="168757" cy="481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558" fill="norm" stroke="1" extrusionOk="0">
                  <a:moveTo>
                    <a:pt x="3166" y="0"/>
                  </a:moveTo>
                  <a:cubicBezTo>
                    <a:pt x="2356" y="379"/>
                    <a:pt x="1546" y="758"/>
                    <a:pt x="1006" y="1989"/>
                  </a:cubicBezTo>
                  <a:cubicBezTo>
                    <a:pt x="466" y="3221"/>
                    <a:pt x="196" y="5305"/>
                    <a:pt x="61" y="6584"/>
                  </a:cubicBezTo>
                  <a:cubicBezTo>
                    <a:pt x="-74" y="7863"/>
                    <a:pt x="-74" y="8337"/>
                    <a:pt x="1006" y="8763"/>
                  </a:cubicBezTo>
                  <a:cubicBezTo>
                    <a:pt x="2086" y="9189"/>
                    <a:pt x="4246" y="9568"/>
                    <a:pt x="6811" y="9189"/>
                  </a:cubicBezTo>
                  <a:cubicBezTo>
                    <a:pt x="9376" y="8811"/>
                    <a:pt x="12346" y="7674"/>
                    <a:pt x="14236" y="6632"/>
                  </a:cubicBezTo>
                  <a:cubicBezTo>
                    <a:pt x="16126" y="5589"/>
                    <a:pt x="16936" y="4642"/>
                    <a:pt x="17476" y="3932"/>
                  </a:cubicBezTo>
                  <a:cubicBezTo>
                    <a:pt x="18016" y="3221"/>
                    <a:pt x="18286" y="2747"/>
                    <a:pt x="18421" y="2747"/>
                  </a:cubicBezTo>
                  <a:cubicBezTo>
                    <a:pt x="18556" y="2747"/>
                    <a:pt x="18556" y="3221"/>
                    <a:pt x="18961" y="4642"/>
                  </a:cubicBezTo>
                  <a:cubicBezTo>
                    <a:pt x="19366" y="6063"/>
                    <a:pt x="20176" y="8432"/>
                    <a:pt x="20716" y="11084"/>
                  </a:cubicBezTo>
                  <a:cubicBezTo>
                    <a:pt x="21256" y="13737"/>
                    <a:pt x="21526" y="16674"/>
                    <a:pt x="21526" y="18379"/>
                  </a:cubicBezTo>
                  <a:cubicBezTo>
                    <a:pt x="21526" y="20084"/>
                    <a:pt x="21256" y="20558"/>
                    <a:pt x="20581" y="20937"/>
                  </a:cubicBezTo>
                  <a:cubicBezTo>
                    <a:pt x="19906" y="21316"/>
                    <a:pt x="18826" y="21600"/>
                    <a:pt x="16531" y="21553"/>
                  </a:cubicBezTo>
                  <a:cubicBezTo>
                    <a:pt x="14236" y="21505"/>
                    <a:pt x="10726" y="21126"/>
                    <a:pt x="8296" y="20795"/>
                  </a:cubicBezTo>
                  <a:cubicBezTo>
                    <a:pt x="5866" y="20463"/>
                    <a:pt x="4516" y="20179"/>
                    <a:pt x="4111" y="19563"/>
                  </a:cubicBezTo>
                  <a:cubicBezTo>
                    <a:pt x="3706" y="18947"/>
                    <a:pt x="4246" y="18000"/>
                    <a:pt x="4786" y="17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3785394" y="3830961"/>
              <a:ext cx="75407" cy="136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0831" fill="norm" stroke="1" extrusionOk="0">
                  <a:moveTo>
                    <a:pt x="3375" y="9408"/>
                  </a:moveTo>
                  <a:cubicBezTo>
                    <a:pt x="3375" y="11020"/>
                    <a:pt x="3375" y="12632"/>
                    <a:pt x="2775" y="14888"/>
                  </a:cubicBezTo>
                  <a:cubicBezTo>
                    <a:pt x="2175" y="17145"/>
                    <a:pt x="975" y="20046"/>
                    <a:pt x="375" y="20691"/>
                  </a:cubicBezTo>
                  <a:cubicBezTo>
                    <a:pt x="-225" y="21336"/>
                    <a:pt x="-225" y="19724"/>
                    <a:pt x="1275" y="16500"/>
                  </a:cubicBezTo>
                  <a:cubicBezTo>
                    <a:pt x="2775" y="13276"/>
                    <a:pt x="5775" y="8440"/>
                    <a:pt x="7875" y="5217"/>
                  </a:cubicBezTo>
                  <a:cubicBezTo>
                    <a:pt x="9975" y="1993"/>
                    <a:pt x="11175" y="381"/>
                    <a:pt x="12975" y="58"/>
                  </a:cubicBezTo>
                  <a:cubicBezTo>
                    <a:pt x="14775" y="-264"/>
                    <a:pt x="17175" y="703"/>
                    <a:pt x="18675" y="4088"/>
                  </a:cubicBezTo>
                  <a:cubicBezTo>
                    <a:pt x="20175" y="7473"/>
                    <a:pt x="20775" y="13276"/>
                    <a:pt x="21375" y="19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4018325" y="4159428"/>
              <a:ext cx="32975" cy="201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600" fill="norm" stroke="1" extrusionOk="0">
                  <a:moveTo>
                    <a:pt x="8881" y="0"/>
                  </a:moveTo>
                  <a:cubicBezTo>
                    <a:pt x="7531" y="5229"/>
                    <a:pt x="6181" y="10459"/>
                    <a:pt x="4156" y="13756"/>
                  </a:cubicBezTo>
                  <a:cubicBezTo>
                    <a:pt x="2131" y="17053"/>
                    <a:pt x="-569" y="18417"/>
                    <a:pt x="106" y="19554"/>
                  </a:cubicBezTo>
                  <a:cubicBezTo>
                    <a:pt x="781" y="20691"/>
                    <a:pt x="4831" y="21600"/>
                    <a:pt x="8881" y="21600"/>
                  </a:cubicBezTo>
                  <a:cubicBezTo>
                    <a:pt x="12931" y="21600"/>
                    <a:pt x="16981" y="20691"/>
                    <a:pt x="21031" y="19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3968749" y="4248328"/>
              <a:ext cx="1079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4089399" y="4280078"/>
              <a:ext cx="63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4127499" y="4222928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4229099" y="4222928"/>
              <a:ext cx="2" cy="1016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4356099" y="4032428"/>
              <a:ext cx="3810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3716"/>
                    <a:pt x="16800" y="7432"/>
                    <a:pt x="15000" y="10626"/>
                  </a:cubicBezTo>
                  <a:cubicBezTo>
                    <a:pt x="13200" y="13819"/>
                    <a:pt x="12000" y="16490"/>
                    <a:pt x="9600" y="18232"/>
                  </a:cubicBezTo>
                  <a:cubicBezTo>
                    <a:pt x="7200" y="19974"/>
                    <a:pt x="3600" y="2078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4518667" y="4108628"/>
              <a:ext cx="46984" cy="244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348" fill="norm" stroke="1" extrusionOk="0">
                  <a:moveTo>
                    <a:pt x="6758" y="0"/>
                  </a:moveTo>
                  <a:cubicBezTo>
                    <a:pt x="4880" y="4985"/>
                    <a:pt x="3002" y="9969"/>
                    <a:pt x="2062" y="13015"/>
                  </a:cubicBezTo>
                  <a:cubicBezTo>
                    <a:pt x="1123" y="16062"/>
                    <a:pt x="1123" y="17169"/>
                    <a:pt x="654" y="18369"/>
                  </a:cubicBezTo>
                  <a:cubicBezTo>
                    <a:pt x="184" y="19569"/>
                    <a:pt x="-755" y="20862"/>
                    <a:pt x="1123" y="21231"/>
                  </a:cubicBezTo>
                  <a:cubicBezTo>
                    <a:pt x="3002" y="21600"/>
                    <a:pt x="7697" y="21046"/>
                    <a:pt x="11454" y="20308"/>
                  </a:cubicBezTo>
                  <a:cubicBezTo>
                    <a:pt x="15210" y="19569"/>
                    <a:pt x="18028" y="18646"/>
                    <a:pt x="20845" y="177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4495799" y="4216578"/>
              <a:ext cx="120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4984749" y="4089578"/>
              <a:ext cx="13970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0"/>
                  </a:moveTo>
                  <a:cubicBezTo>
                    <a:pt x="5236" y="8640"/>
                    <a:pt x="10473" y="17280"/>
                    <a:pt x="14073" y="19440"/>
                  </a:cubicBezTo>
                  <a:cubicBezTo>
                    <a:pt x="17673" y="21600"/>
                    <a:pt x="19636" y="17280"/>
                    <a:pt x="21600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5003799" y="4184828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5369189" y="4000678"/>
              <a:ext cx="137484" cy="535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443" fill="norm" stroke="1" extrusionOk="0">
                  <a:moveTo>
                    <a:pt x="2413" y="0"/>
                  </a:moveTo>
                  <a:cubicBezTo>
                    <a:pt x="1431" y="1609"/>
                    <a:pt x="450" y="3219"/>
                    <a:pt x="122" y="4235"/>
                  </a:cubicBezTo>
                  <a:cubicBezTo>
                    <a:pt x="-205" y="5251"/>
                    <a:pt x="122" y="5675"/>
                    <a:pt x="1104" y="5971"/>
                  </a:cubicBezTo>
                  <a:cubicBezTo>
                    <a:pt x="2086" y="6268"/>
                    <a:pt x="3722" y="6437"/>
                    <a:pt x="6668" y="5760"/>
                  </a:cubicBezTo>
                  <a:cubicBezTo>
                    <a:pt x="9613" y="5082"/>
                    <a:pt x="13868" y="3557"/>
                    <a:pt x="16322" y="2583"/>
                  </a:cubicBezTo>
                  <a:cubicBezTo>
                    <a:pt x="18777" y="1609"/>
                    <a:pt x="19431" y="1186"/>
                    <a:pt x="20086" y="762"/>
                  </a:cubicBezTo>
                  <a:cubicBezTo>
                    <a:pt x="20740" y="339"/>
                    <a:pt x="21395" y="-85"/>
                    <a:pt x="21231" y="42"/>
                  </a:cubicBezTo>
                  <a:cubicBezTo>
                    <a:pt x="21068" y="169"/>
                    <a:pt x="20086" y="847"/>
                    <a:pt x="19759" y="2414"/>
                  </a:cubicBezTo>
                  <a:cubicBezTo>
                    <a:pt x="19431" y="3981"/>
                    <a:pt x="19759" y="6437"/>
                    <a:pt x="20086" y="8894"/>
                  </a:cubicBezTo>
                  <a:cubicBezTo>
                    <a:pt x="20413" y="11350"/>
                    <a:pt x="20740" y="13807"/>
                    <a:pt x="20740" y="15543"/>
                  </a:cubicBezTo>
                  <a:cubicBezTo>
                    <a:pt x="20740" y="17280"/>
                    <a:pt x="20413" y="18296"/>
                    <a:pt x="19595" y="19143"/>
                  </a:cubicBezTo>
                  <a:cubicBezTo>
                    <a:pt x="18777" y="19990"/>
                    <a:pt x="17468" y="20668"/>
                    <a:pt x="15995" y="21049"/>
                  </a:cubicBezTo>
                  <a:cubicBezTo>
                    <a:pt x="14522" y="21430"/>
                    <a:pt x="12886" y="21515"/>
                    <a:pt x="11577" y="21388"/>
                  </a:cubicBezTo>
                  <a:cubicBezTo>
                    <a:pt x="10268" y="21261"/>
                    <a:pt x="9286" y="20922"/>
                    <a:pt x="7486" y="20160"/>
                  </a:cubicBezTo>
                  <a:cubicBezTo>
                    <a:pt x="5686" y="19397"/>
                    <a:pt x="3068" y="18211"/>
                    <a:pt x="1759" y="17407"/>
                  </a:cubicBezTo>
                  <a:cubicBezTo>
                    <a:pt x="450" y="16602"/>
                    <a:pt x="450" y="16179"/>
                    <a:pt x="1104" y="15840"/>
                  </a:cubicBezTo>
                  <a:cubicBezTo>
                    <a:pt x="1759" y="15501"/>
                    <a:pt x="3068" y="15247"/>
                    <a:pt x="4377" y="149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5597772" y="4153078"/>
              <a:ext cx="72779" cy="222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397" fill="norm" stroke="1" extrusionOk="0">
                  <a:moveTo>
                    <a:pt x="8259" y="0"/>
                  </a:moveTo>
                  <a:cubicBezTo>
                    <a:pt x="5790" y="5298"/>
                    <a:pt x="3322" y="10596"/>
                    <a:pt x="1779" y="13755"/>
                  </a:cubicBezTo>
                  <a:cubicBezTo>
                    <a:pt x="236" y="16913"/>
                    <a:pt x="-381" y="17932"/>
                    <a:pt x="236" y="18951"/>
                  </a:cubicBezTo>
                  <a:cubicBezTo>
                    <a:pt x="853" y="19970"/>
                    <a:pt x="2705" y="20989"/>
                    <a:pt x="5173" y="21294"/>
                  </a:cubicBezTo>
                  <a:cubicBezTo>
                    <a:pt x="7642" y="21600"/>
                    <a:pt x="10728" y="21192"/>
                    <a:pt x="13505" y="20479"/>
                  </a:cubicBezTo>
                  <a:cubicBezTo>
                    <a:pt x="16282" y="19766"/>
                    <a:pt x="18750" y="18747"/>
                    <a:pt x="21219" y="17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5556249" y="4248328"/>
              <a:ext cx="127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2083419" y="4965878"/>
              <a:ext cx="104426" cy="2254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5" h="21600" fill="norm" stroke="1" extrusionOk="0">
                  <a:moveTo>
                    <a:pt x="7499" y="0"/>
                  </a:moveTo>
                  <a:cubicBezTo>
                    <a:pt x="4958" y="162"/>
                    <a:pt x="2417" y="325"/>
                    <a:pt x="1781" y="578"/>
                  </a:cubicBezTo>
                  <a:cubicBezTo>
                    <a:pt x="1146" y="832"/>
                    <a:pt x="2417" y="1176"/>
                    <a:pt x="3476" y="1643"/>
                  </a:cubicBezTo>
                  <a:cubicBezTo>
                    <a:pt x="4534" y="2109"/>
                    <a:pt x="5381" y="2697"/>
                    <a:pt x="6652" y="3275"/>
                  </a:cubicBezTo>
                  <a:cubicBezTo>
                    <a:pt x="7923" y="3854"/>
                    <a:pt x="9617" y="4421"/>
                    <a:pt x="11311" y="5040"/>
                  </a:cubicBezTo>
                  <a:cubicBezTo>
                    <a:pt x="13005" y="5659"/>
                    <a:pt x="14699" y="6328"/>
                    <a:pt x="15970" y="6916"/>
                  </a:cubicBezTo>
                  <a:cubicBezTo>
                    <a:pt x="17240" y="7504"/>
                    <a:pt x="18087" y="8011"/>
                    <a:pt x="18934" y="8610"/>
                  </a:cubicBezTo>
                  <a:cubicBezTo>
                    <a:pt x="19781" y="9208"/>
                    <a:pt x="20628" y="9897"/>
                    <a:pt x="20840" y="10597"/>
                  </a:cubicBezTo>
                  <a:cubicBezTo>
                    <a:pt x="21052" y="11297"/>
                    <a:pt x="20628" y="12007"/>
                    <a:pt x="19781" y="12676"/>
                  </a:cubicBezTo>
                  <a:cubicBezTo>
                    <a:pt x="18934" y="13345"/>
                    <a:pt x="17664" y="13974"/>
                    <a:pt x="16605" y="14613"/>
                  </a:cubicBezTo>
                  <a:cubicBezTo>
                    <a:pt x="15546" y="15252"/>
                    <a:pt x="14699" y="15901"/>
                    <a:pt x="13852" y="16459"/>
                  </a:cubicBezTo>
                  <a:cubicBezTo>
                    <a:pt x="13005" y="17016"/>
                    <a:pt x="12158" y="17483"/>
                    <a:pt x="10887" y="17980"/>
                  </a:cubicBezTo>
                  <a:cubicBezTo>
                    <a:pt x="9617" y="18477"/>
                    <a:pt x="7923" y="19004"/>
                    <a:pt x="6228" y="19491"/>
                  </a:cubicBezTo>
                  <a:cubicBezTo>
                    <a:pt x="4534" y="19977"/>
                    <a:pt x="2840" y="20424"/>
                    <a:pt x="1993" y="20697"/>
                  </a:cubicBezTo>
                  <a:cubicBezTo>
                    <a:pt x="1146" y="20971"/>
                    <a:pt x="1146" y="21073"/>
                    <a:pt x="723" y="21184"/>
                  </a:cubicBezTo>
                  <a:cubicBezTo>
                    <a:pt x="299" y="21296"/>
                    <a:pt x="-548" y="21417"/>
                    <a:pt x="511" y="21488"/>
                  </a:cubicBezTo>
                  <a:cubicBezTo>
                    <a:pt x="1570" y="21559"/>
                    <a:pt x="4534" y="21580"/>
                    <a:pt x="74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1943099" y="7176319"/>
              <a:ext cx="4730751" cy="24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4" fill="norm" stroke="1" extrusionOk="0">
                  <a:moveTo>
                    <a:pt x="0" y="10254"/>
                  </a:moveTo>
                  <a:cubicBezTo>
                    <a:pt x="213" y="6654"/>
                    <a:pt x="425" y="3054"/>
                    <a:pt x="730" y="1254"/>
                  </a:cubicBezTo>
                  <a:cubicBezTo>
                    <a:pt x="1034" y="-546"/>
                    <a:pt x="1430" y="-546"/>
                    <a:pt x="1778" y="2154"/>
                  </a:cubicBezTo>
                  <a:cubicBezTo>
                    <a:pt x="2126" y="4854"/>
                    <a:pt x="2426" y="10254"/>
                    <a:pt x="2759" y="12954"/>
                  </a:cubicBezTo>
                  <a:cubicBezTo>
                    <a:pt x="3093" y="15654"/>
                    <a:pt x="3460" y="15654"/>
                    <a:pt x="3866" y="15654"/>
                  </a:cubicBezTo>
                  <a:cubicBezTo>
                    <a:pt x="4272" y="15654"/>
                    <a:pt x="4716" y="15654"/>
                    <a:pt x="5117" y="14754"/>
                  </a:cubicBezTo>
                  <a:cubicBezTo>
                    <a:pt x="5518" y="13854"/>
                    <a:pt x="5876" y="12054"/>
                    <a:pt x="6258" y="11154"/>
                  </a:cubicBezTo>
                  <a:cubicBezTo>
                    <a:pt x="6639" y="10254"/>
                    <a:pt x="7045" y="10254"/>
                    <a:pt x="7442" y="11154"/>
                  </a:cubicBezTo>
                  <a:cubicBezTo>
                    <a:pt x="7838" y="12054"/>
                    <a:pt x="8224" y="13854"/>
                    <a:pt x="8611" y="14754"/>
                  </a:cubicBezTo>
                  <a:cubicBezTo>
                    <a:pt x="8998" y="15654"/>
                    <a:pt x="9384" y="15654"/>
                    <a:pt x="9761" y="14754"/>
                  </a:cubicBezTo>
                  <a:cubicBezTo>
                    <a:pt x="10138" y="13854"/>
                    <a:pt x="10505" y="12054"/>
                    <a:pt x="10897" y="11154"/>
                  </a:cubicBezTo>
                  <a:cubicBezTo>
                    <a:pt x="11288" y="10254"/>
                    <a:pt x="11704" y="10254"/>
                    <a:pt x="12114" y="10254"/>
                  </a:cubicBezTo>
                  <a:cubicBezTo>
                    <a:pt x="12525" y="10254"/>
                    <a:pt x="12931" y="10254"/>
                    <a:pt x="13347" y="10254"/>
                  </a:cubicBezTo>
                  <a:cubicBezTo>
                    <a:pt x="13762" y="10254"/>
                    <a:pt x="14187" y="10254"/>
                    <a:pt x="14617" y="10254"/>
                  </a:cubicBezTo>
                  <a:cubicBezTo>
                    <a:pt x="15048" y="10254"/>
                    <a:pt x="15482" y="10254"/>
                    <a:pt x="15893" y="10254"/>
                  </a:cubicBezTo>
                  <a:cubicBezTo>
                    <a:pt x="16304" y="10254"/>
                    <a:pt x="16690" y="10254"/>
                    <a:pt x="17067" y="11154"/>
                  </a:cubicBezTo>
                  <a:cubicBezTo>
                    <a:pt x="17444" y="12054"/>
                    <a:pt x="17812" y="13854"/>
                    <a:pt x="18203" y="14754"/>
                  </a:cubicBezTo>
                  <a:cubicBezTo>
                    <a:pt x="18594" y="15654"/>
                    <a:pt x="19010" y="15654"/>
                    <a:pt x="19397" y="14754"/>
                  </a:cubicBezTo>
                  <a:cubicBezTo>
                    <a:pt x="19783" y="13854"/>
                    <a:pt x="20141" y="12054"/>
                    <a:pt x="20440" y="10254"/>
                  </a:cubicBezTo>
                  <a:cubicBezTo>
                    <a:pt x="20740" y="8454"/>
                    <a:pt x="20981" y="6654"/>
                    <a:pt x="21165" y="8454"/>
                  </a:cubicBezTo>
                  <a:cubicBezTo>
                    <a:pt x="21349" y="10254"/>
                    <a:pt x="21474" y="15654"/>
                    <a:pt x="21600" y="21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1409699" y="6417006"/>
              <a:ext cx="473163" cy="128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145" fill="norm" stroke="1" extrusionOk="0">
                  <a:moveTo>
                    <a:pt x="0" y="16175"/>
                  </a:moveTo>
                  <a:cubicBezTo>
                    <a:pt x="1639" y="17917"/>
                    <a:pt x="3279" y="19659"/>
                    <a:pt x="4339" y="20530"/>
                  </a:cubicBezTo>
                  <a:cubicBezTo>
                    <a:pt x="5400" y="21401"/>
                    <a:pt x="5882" y="21401"/>
                    <a:pt x="6412" y="20182"/>
                  </a:cubicBezTo>
                  <a:cubicBezTo>
                    <a:pt x="6943" y="18962"/>
                    <a:pt x="7521" y="16524"/>
                    <a:pt x="7425" y="13911"/>
                  </a:cubicBezTo>
                  <a:cubicBezTo>
                    <a:pt x="7329" y="11298"/>
                    <a:pt x="6557" y="8511"/>
                    <a:pt x="5930" y="6595"/>
                  </a:cubicBezTo>
                  <a:cubicBezTo>
                    <a:pt x="5304" y="4678"/>
                    <a:pt x="4821" y="3633"/>
                    <a:pt x="4146" y="2588"/>
                  </a:cubicBezTo>
                  <a:cubicBezTo>
                    <a:pt x="3471" y="1543"/>
                    <a:pt x="2604" y="498"/>
                    <a:pt x="2411" y="149"/>
                  </a:cubicBezTo>
                  <a:cubicBezTo>
                    <a:pt x="2218" y="-199"/>
                    <a:pt x="2700" y="149"/>
                    <a:pt x="4821" y="324"/>
                  </a:cubicBezTo>
                  <a:cubicBezTo>
                    <a:pt x="6943" y="498"/>
                    <a:pt x="10704" y="498"/>
                    <a:pt x="13645" y="846"/>
                  </a:cubicBezTo>
                  <a:cubicBezTo>
                    <a:pt x="16586" y="1195"/>
                    <a:pt x="18707" y="1891"/>
                    <a:pt x="19961" y="3285"/>
                  </a:cubicBezTo>
                  <a:cubicBezTo>
                    <a:pt x="21214" y="4678"/>
                    <a:pt x="21600" y="6769"/>
                    <a:pt x="21552" y="8511"/>
                  </a:cubicBezTo>
                  <a:cubicBezTo>
                    <a:pt x="21504" y="10253"/>
                    <a:pt x="21021" y="11646"/>
                    <a:pt x="20539" y="12517"/>
                  </a:cubicBezTo>
                  <a:cubicBezTo>
                    <a:pt x="20057" y="13388"/>
                    <a:pt x="19575" y="13736"/>
                    <a:pt x="18804" y="12517"/>
                  </a:cubicBezTo>
                  <a:cubicBezTo>
                    <a:pt x="18032" y="11298"/>
                    <a:pt x="16971" y="8511"/>
                    <a:pt x="15911" y="57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1562099" y="5950128"/>
              <a:ext cx="15695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21600"/>
                  </a:moveTo>
                  <a:cubicBezTo>
                    <a:pt x="18900" y="18400"/>
                    <a:pt x="21600" y="15200"/>
                    <a:pt x="18900" y="11600"/>
                  </a:cubicBezTo>
                  <a:cubicBezTo>
                    <a:pt x="16200" y="8000"/>
                    <a:pt x="8100" y="40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1485899" y="5943607"/>
              <a:ext cx="171451" cy="76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09" fill="norm" stroke="1" extrusionOk="0">
                  <a:moveTo>
                    <a:pt x="0" y="17098"/>
                  </a:moveTo>
                  <a:cubicBezTo>
                    <a:pt x="1067" y="11414"/>
                    <a:pt x="2133" y="5730"/>
                    <a:pt x="4267" y="2604"/>
                  </a:cubicBezTo>
                  <a:cubicBezTo>
                    <a:pt x="6400" y="-523"/>
                    <a:pt x="9600" y="-1091"/>
                    <a:pt x="12667" y="2320"/>
                  </a:cubicBezTo>
                  <a:cubicBezTo>
                    <a:pt x="15733" y="5730"/>
                    <a:pt x="18667" y="13120"/>
                    <a:pt x="21600" y="20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933449" y="6635928"/>
              <a:ext cx="254565" cy="88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407" fill="norm" stroke="1" extrusionOk="0">
                  <a:moveTo>
                    <a:pt x="0" y="0"/>
                  </a:moveTo>
                  <a:cubicBezTo>
                    <a:pt x="179" y="2571"/>
                    <a:pt x="357" y="5143"/>
                    <a:pt x="1696" y="7971"/>
                  </a:cubicBezTo>
                  <a:cubicBezTo>
                    <a:pt x="3035" y="10800"/>
                    <a:pt x="5534" y="13886"/>
                    <a:pt x="8301" y="16200"/>
                  </a:cubicBezTo>
                  <a:cubicBezTo>
                    <a:pt x="11068" y="18514"/>
                    <a:pt x="14102" y="20057"/>
                    <a:pt x="16066" y="20829"/>
                  </a:cubicBezTo>
                  <a:cubicBezTo>
                    <a:pt x="18030" y="21600"/>
                    <a:pt x="18922" y="21600"/>
                    <a:pt x="19726" y="20829"/>
                  </a:cubicBezTo>
                  <a:cubicBezTo>
                    <a:pt x="20529" y="20057"/>
                    <a:pt x="21243" y="18514"/>
                    <a:pt x="21421" y="15429"/>
                  </a:cubicBezTo>
                  <a:cubicBezTo>
                    <a:pt x="21600" y="12343"/>
                    <a:pt x="21243" y="7714"/>
                    <a:pt x="20886" y="3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920749" y="6502578"/>
              <a:ext cx="248196" cy="60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317" fill="norm" stroke="1" extrusionOk="0">
                  <a:moveTo>
                    <a:pt x="0" y="6703"/>
                  </a:moveTo>
                  <a:cubicBezTo>
                    <a:pt x="2014" y="11172"/>
                    <a:pt x="4027" y="15641"/>
                    <a:pt x="7047" y="18248"/>
                  </a:cubicBezTo>
                  <a:cubicBezTo>
                    <a:pt x="10068" y="20855"/>
                    <a:pt x="14095" y="21600"/>
                    <a:pt x="16566" y="21228"/>
                  </a:cubicBezTo>
                  <a:cubicBezTo>
                    <a:pt x="19037" y="20855"/>
                    <a:pt x="19953" y="19366"/>
                    <a:pt x="20593" y="16759"/>
                  </a:cubicBezTo>
                  <a:cubicBezTo>
                    <a:pt x="21234" y="14152"/>
                    <a:pt x="21600" y="10428"/>
                    <a:pt x="21417" y="7448"/>
                  </a:cubicBezTo>
                  <a:cubicBezTo>
                    <a:pt x="21234" y="4469"/>
                    <a:pt x="20502" y="2234"/>
                    <a:pt x="1976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998656" y="6154054"/>
              <a:ext cx="258821" cy="456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566" fill="norm" stroke="1" extrusionOk="0">
                  <a:moveTo>
                    <a:pt x="6654" y="21566"/>
                  </a:moveTo>
                  <a:cubicBezTo>
                    <a:pt x="6654" y="19566"/>
                    <a:pt x="6654" y="17566"/>
                    <a:pt x="6392" y="16366"/>
                  </a:cubicBezTo>
                  <a:cubicBezTo>
                    <a:pt x="6131" y="15166"/>
                    <a:pt x="5608" y="14766"/>
                    <a:pt x="4912" y="14666"/>
                  </a:cubicBezTo>
                  <a:cubicBezTo>
                    <a:pt x="4215" y="14566"/>
                    <a:pt x="3344" y="14766"/>
                    <a:pt x="3257" y="15016"/>
                  </a:cubicBezTo>
                  <a:cubicBezTo>
                    <a:pt x="3170" y="15266"/>
                    <a:pt x="3866" y="15566"/>
                    <a:pt x="4737" y="15816"/>
                  </a:cubicBezTo>
                  <a:cubicBezTo>
                    <a:pt x="5608" y="16066"/>
                    <a:pt x="6654" y="16266"/>
                    <a:pt x="7699" y="16316"/>
                  </a:cubicBezTo>
                  <a:cubicBezTo>
                    <a:pt x="8744" y="16366"/>
                    <a:pt x="9789" y="16266"/>
                    <a:pt x="10137" y="15716"/>
                  </a:cubicBezTo>
                  <a:cubicBezTo>
                    <a:pt x="10486" y="15166"/>
                    <a:pt x="10137" y="14166"/>
                    <a:pt x="9615" y="13516"/>
                  </a:cubicBezTo>
                  <a:cubicBezTo>
                    <a:pt x="9092" y="12866"/>
                    <a:pt x="8395" y="12566"/>
                    <a:pt x="7612" y="12316"/>
                  </a:cubicBezTo>
                  <a:cubicBezTo>
                    <a:pt x="6828" y="12066"/>
                    <a:pt x="5957" y="11866"/>
                    <a:pt x="5957" y="11816"/>
                  </a:cubicBezTo>
                  <a:cubicBezTo>
                    <a:pt x="5957" y="11766"/>
                    <a:pt x="6828" y="11866"/>
                    <a:pt x="7699" y="11916"/>
                  </a:cubicBezTo>
                  <a:cubicBezTo>
                    <a:pt x="8570" y="11966"/>
                    <a:pt x="9441" y="11966"/>
                    <a:pt x="9615" y="11766"/>
                  </a:cubicBezTo>
                  <a:cubicBezTo>
                    <a:pt x="9789" y="11566"/>
                    <a:pt x="9266" y="11166"/>
                    <a:pt x="8570" y="10816"/>
                  </a:cubicBezTo>
                  <a:cubicBezTo>
                    <a:pt x="7873" y="10466"/>
                    <a:pt x="7002" y="10166"/>
                    <a:pt x="6828" y="9816"/>
                  </a:cubicBezTo>
                  <a:cubicBezTo>
                    <a:pt x="6654" y="9466"/>
                    <a:pt x="7176" y="9066"/>
                    <a:pt x="7873" y="8966"/>
                  </a:cubicBezTo>
                  <a:cubicBezTo>
                    <a:pt x="8570" y="8866"/>
                    <a:pt x="9441" y="9066"/>
                    <a:pt x="9441" y="9016"/>
                  </a:cubicBezTo>
                  <a:cubicBezTo>
                    <a:pt x="9441" y="8966"/>
                    <a:pt x="8570" y="8666"/>
                    <a:pt x="7873" y="8316"/>
                  </a:cubicBezTo>
                  <a:cubicBezTo>
                    <a:pt x="7176" y="7966"/>
                    <a:pt x="6654" y="7566"/>
                    <a:pt x="6305" y="7116"/>
                  </a:cubicBezTo>
                  <a:cubicBezTo>
                    <a:pt x="5957" y="6666"/>
                    <a:pt x="5783" y="6166"/>
                    <a:pt x="6131" y="5916"/>
                  </a:cubicBezTo>
                  <a:cubicBezTo>
                    <a:pt x="6479" y="5666"/>
                    <a:pt x="7350" y="5666"/>
                    <a:pt x="8395" y="5666"/>
                  </a:cubicBezTo>
                  <a:cubicBezTo>
                    <a:pt x="9441" y="5666"/>
                    <a:pt x="10660" y="5666"/>
                    <a:pt x="10921" y="5516"/>
                  </a:cubicBezTo>
                  <a:cubicBezTo>
                    <a:pt x="11183" y="5366"/>
                    <a:pt x="10486" y="5066"/>
                    <a:pt x="9702" y="4766"/>
                  </a:cubicBezTo>
                  <a:cubicBezTo>
                    <a:pt x="8918" y="4466"/>
                    <a:pt x="8047" y="4166"/>
                    <a:pt x="7263" y="3866"/>
                  </a:cubicBezTo>
                  <a:cubicBezTo>
                    <a:pt x="6479" y="3566"/>
                    <a:pt x="5783" y="3266"/>
                    <a:pt x="5957" y="3166"/>
                  </a:cubicBezTo>
                  <a:cubicBezTo>
                    <a:pt x="6131" y="3066"/>
                    <a:pt x="7176" y="3166"/>
                    <a:pt x="9266" y="3316"/>
                  </a:cubicBezTo>
                  <a:cubicBezTo>
                    <a:pt x="11357" y="3466"/>
                    <a:pt x="14492" y="3666"/>
                    <a:pt x="16931" y="3816"/>
                  </a:cubicBezTo>
                  <a:cubicBezTo>
                    <a:pt x="19370" y="3966"/>
                    <a:pt x="21112" y="4066"/>
                    <a:pt x="21286" y="4116"/>
                  </a:cubicBezTo>
                  <a:cubicBezTo>
                    <a:pt x="21460" y="4166"/>
                    <a:pt x="20066" y="4166"/>
                    <a:pt x="17366" y="4016"/>
                  </a:cubicBezTo>
                  <a:cubicBezTo>
                    <a:pt x="14666" y="3866"/>
                    <a:pt x="10660" y="3566"/>
                    <a:pt x="7873" y="3266"/>
                  </a:cubicBezTo>
                  <a:cubicBezTo>
                    <a:pt x="5086" y="2966"/>
                    <a:pt x="3518" y="2666"/>
                    <a:pt x="2299" y="2316"/>
                  </a:cubicBezTo>
                  <a:cubicBezTo>
                    <a:pt x="1079" y="1966"/>
                    <a:pt x="208" y="1566"/>
                    <a:pt x="34" y="1166"/>
                  </a:cubicBezTo>
                  <a:cubicBezTo>
                    <a:pt x="-140" y="766"/>
                    <a:pt x="383" y="366"/>
                    <a:pt x="1079" y="166"/>
                  </a:cubicBezTo>
                  <a:cubicBezTo>
                    <a:pt x="1776" y="-34"/>
                    <a:pt x="2647" y="-34"/>
                    <a:pt x="3779" y="66"/>
                  </a:cubicBezTo>
                  <a:cubicBezTo>
                    <a:pt x="4912" y="166"/>
                    <a:pt x="6305" y="366"/>
                    <a:pt x="7176" y="716"/>
                  </a:cubicBezTo>
                  <a:cubicBezTo>
                    <a:pt x="8047" y="1066"/>
                    <a:pt x="8395" y="1566"/>
                    <a:pt x="8134" y="1816"/>
                  </a:cubicBezTo>
                  <a:cubicBezTo>
                    <a:pt x="7873" y="2066"/>
                    <a:pt x="7002" y="2066"/>
                    <a:pt x="6131" y="20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876299" y="6039048"/>
              <a:ext cx="311151" cy="95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76" fill="norm" stroke="1" extrusionOk="0">
                  <a:moveTo>
                    <a:pt x="0" y="11025"/>
                  </a:moveTo>
                  <a:cubicBezTo>
                    <a:pt x="2351" y="6429"/>
                    <a:pt x="4702" y="1833"/>
                    <a:pt x="7494" y="455"/>
                  </a:cubicBezTo>
                  <a:cubicBezTo>
                    <a:pt x="10286" y="-924"/>
                    <a:pt x="13518" y="914"/>
                    <a:pt x="15943" y="4821"/>
                  </a:cubicBezTo>
                  <a:cubicBezTo>
                    <a:pt x="18367" y="8727"/>
                    <a:pt x="19984" y="14702"/>
                    <a:pt x="21600" y="206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3371799" y="7317733"/>
              <a:ext cx="209601" cy="183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083" fill="norm" stroke="1" extrusionOk="0">
                  <a:moveTo>
                    <a:pt x="653" y="7739"/>
                  </a:moveTo>
                  <a:cubicBezTo>
                    <a:pt x="221" y="6526"/>
                    <a:pt x="-211" y="5312"/>
                    <a:pt x="113" y="4463"/>
                  </a:cubicBezTo>
                  <a:cubicBezTo>
                    <a:pt x="437" y="3613"/>
                    <a:pt x="1517" y="3128"/>
                    <a:pt x="2705" y="2885"/>
                  </a:cubicBezTo>
                  <a:cubicBezTo>
                    <a:pt x="3893" y="2642"/>
                    <a:pt x="5189" y="2642"/>
                    <a:pt x="6269" y="4705"/>
                  </a:cubicBezTo>
                  <a:cubicBezTo>
                    <a:pt x="7349" y="6768"/>
                    <a:pt x="8213" y="10894"/>
                    <a:pt x="7781" y="13928"/>
                  </a:cubicBezTo>
                  <a:cubicBezTo>
                    <a:pt x="7349" y="16961"/>
                    <a:pt x="5621" y="18903"/>
                    <a:pt x="4217" y="19995"/>
                  </a:cubicBezTo>
                  <a:cubicBezTo>
                    <a:pt x="2813" y="21087"/>
                    <a:pt x="1733" y="21330"/>
                    <a:pt x="1193" y="20845"/>
                  </a:cubicBezTo>
                  <a:cubicBezTo>
                    <a:pt x="653" y="20359"/>
                    <a:pt x="653" y="19146"/>
                    <a:pt x="2489" y="16597"/>
                  </a:cubicBezTo>
                  <a:cubicBezTo>
                    <a:pt x="4325" y="14049"/>
                    <a:pt x="7997" y="10166"/>
                    <a:pt x="10805" y="7375"/>
                  </a:cubicBezTo>
                  <a:cubicBezTo>
                    <a:pt x="13613" y="4584"/>
                    <a:pt x="15557" y="2885"/>
                    <a:pt x="17069" y="1672"/>
                  </a:cubicBezTo>
                  <a:cubicBezTo>
                    <a:pt x="18581" y="458"/>
                    <a:pt x="19661" y="-270"/>
                    <a:pt x="19769" y="94"/>
                  </a:cubicBezTo>
                  <a:cubicBezTo>
                    <a:pt x="19877" y="458"/>
                    <a:pt x="19013" y="1914"/>
                    <a:pt x="17933" y="4099"/>
                  </a:cubicBezTo>
                  <a:cubicBezTo>
                    <a:pt x="16853" y="6283"/>
                    <a:pt x="15557" y="9195"/>
                    <a:pt x="16097" y="11622"/>
                  </a:cubicBezTo>
                  <a:cubicBezTo>
                    <a:pt x="16637" y="14049"/>
                    <a:pt x="19013" y="15991"/>
                    <a:pt x="21389" y="179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3682999" y="7381771"/>
              <a:ext cx="425451" cy="35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4" fill="norm" stroke="1" extrusionOk="0">
                  <a:moveTo>
                    <a:pt x="0" y="21134"/>
                  </a:moveTo>
                  <a:cubicBezTo>
                    <a:pt x="2257" y="16052"/>
                    <a:pt x="4513" y="10969"/>
                    <a:pt x="7522" y="7158"/>
                  </a:cubicBezTo>
                  <a:cubicBezTo>
                    <a:pt x="10531" y="3346"/>
                    <a:pt x="14293" y="805"/>
                    <a:pt x="16764" y="169"/>
                  </a:cubicBezTo>
                  <a:cubicBezTo>
                    <a:pt x="19236" y="-466"/>
                    <a:pt x="20418" y="805"/>
                    <a:pt x="21600" y="2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4025899" y="7356341"/>
              <a:ext cx="137540" cy="130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8" h="21136" fill="norm" stroke="1" extrusionOk="0">
                  <a:moveTo>
                    <a:pt x="0" y="1593"/>
                  </a:moveTo>
                  <a:cubicBezTo>
                    <a:pt x="3869" y="565"/>
                    <a:pt x="7737" y="-464"/>
                    <a:pt x="11122" y="222"/>
                  </a:cubicBezTo>
                  <a:cubicBezTo>
                    <a:pt x="14507" y="907"/>
                    <a:pt x="17409" y="3307"/>
                    <a:pt x="19182" y="5365"/>
                  </a:cubicBezTo>
                  <a:cubicBezTo>
                    <a:pt x="20955" y="7422"/>
                    <a:pt x="21600" y="9136"/>
                    <a:pt x="20149" y="11707"/>
                  </a:cubicBezTo>
                  <a:cubicBezTo>
                    <a:pt x="18699" y="14279"/>
                    <a:pt x="15152" y="17707"/>
                    <a:pt x="11606" y="21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4815121" y="7321728"/>
              <a:ext cx="11883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7" h="21600" fill="norm" stroke="1" extrusionOk="0">
                  <a:moveTo>
                    <a:pt x="20907" y="0"/>
                  </a:moveTo>
                  <a:cubicBezTo>
                    <a:pt x="16810" y="758"/>
                    <a:pt x="12714" y="1516"/>
                    <a:pt x="8990" y="3600"/>
                  </a:cubicBezTo>
                  <a:cubicBezTo>
                    <a:pt x="5266" y="5684"/>
                    <a:pt x="1914" y="9095"/>
                    <a:pt x="610" y="11747"/>
                  </a:cubicBezTo>
                  <a:cubicBezTo>
                    <a:pt x="-693" y="14400"/>
                    <a:pt x="52" y="16295"/>
                    <a:pt x="3217" y="17811"/>
                  </a:cubicBezTo>
                  <a:cubicBezTo>
                    <a:pt x="6383" y="19326"/>
                    <a:pt x="11969" y="20463"/>
                    <a:pt x="175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4922620" y="7279530"/>
              <a:ext cx="333626" cy="451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408" fill="norm" stroke="1" extrusionOk="0">
                  <a:moveTo>
                    <a:pt x="8063" y="8031"/>
                  </a:moveTo>
                  <a:cubicBezTo>
                    <a:pt x="7520" y="7729"/>
                    <a:pt x="6976" y="7428"/>
                    <a:pt x="6365" y="7177"/>
                  </a:cubicBezTo>
                  <a:cubicBezTo>
                    <a:pt x="5754" y="6926"/>
                    <a:pt x="5074" y="6725"/>
                    <a:pt x="3987" y="7478"/>
                  </a:cubicBezTo>
                  <a:cubicBezTo>
                    <a:pt x="2901" y="8232"/>
                    <a:pt x="1406" y="9940"/>
                    <a:pt x="659" y="11045"/>
                  </a:cubicBezTo>
                  <a:cubicBezTo>
                    <a:pt x="-88" y="12150"/>
                    <a:pt x="-88" y="12652"/>
                    <a:pt x="116" y="13104"/>
                  </a:cubicBezTo>
                  <a:cubicBezTo>
                    <a:pt x="320" y="13556"/>
                    <a:pt x="727" y="13958"/>
                    <a:pt x="1270" y="14059"/>
                  </a:cubicBezTo>
                  <a:cubicBezTo>
                    <a:pt x="1814" y="14159"/>
                    <a:pt x="2493" y="13958"/>
                    <a:pt x="3716" y="12351"/>
                  </a:cubicBezTo>
                  <a:cubicBezTo>
                    <a:pt x="4938" y="10743"/>
                    <a:pt x="6704" y="7729"/>
                    <a:pt x="7791" y="5720"/>
                  </a:cubicBezTo>
                  <a:cubicBezTo>
                    <a:pt x="8878" y="3711"/>
                    <a:pt x="9286" y="2706"/>
                    <a:pt x="9421" y="1902"/>
                  </a:cubicBezTo>
                  <a:cubicBezTo>
                    <a:pt x="9557" y="1099"/>
                    <a:pt x="9421" y="496"/>
                    <a:pt x="9014" y="194"/>
                  </a:cubicBezTo>
                  <a:cubicBezTo>
                    <a:pt x="8606" y="-107"/>
                    <a:pt x="7927" y="-107"/>
                    <a:pt x="7384" y="546"/>
                  </a:cubicBezTo>
                  <a:cubicBezTo>
                    <a:pt x="6840" y="1199"/>
                    <a:pt x="6433" y="2505"/>
                    <a:pt x="6433" y="4263"/>
                  </a:cubicBezTo>
                  <a:cubicBezTo>
                    <a:pt x="6433" y="6021"/>
                    <a:pt x="6840" y="8232"/>
                    <a:pt x="7316" y="9487"/>
                  </a:cubicBezTo>
                  <a:cubicBezTo>
                    <a:pt x="7791" y="10743"/>
                    <a:pt x="8335" y="11045"/>
                    <a:pt x="9014" y="11145"/>
                  </a:cubicBezTo>
                  <a:cubicBezTo>
                    <a:pt x="9693" y="11246"/>
                    <a:pt x="10508" y="11145"/>
                    <a:pt x="11120" y="10542"/>
                  </a:cubicBezTo>
                  <a:cubicBezTo>
                    <a:pt x="11731" y="9940"/>
                    <a:pt x="12138" y="8834"/>
                    <a:pt x="12138" y="8081"/>
                  </a:cubicBezTo>
                  <a:cubicBezTo>
                    <a:pt x="12138" y="7327"/>
                    <a:pt x="11731" y="6926"/>
                    <a:pt x="11187" y="6775"/>
                  </a:cubicBezTo>
                  <a:cubicBezTo>
                    <a:pt x="10644" y="6624"/>
                    <a:pt x="9965" y="6725"/>
                    <a:pt x="9489" y="7026"/>
                  </a:cubicBezTo>
                  <a:cubicBezTo>
                    <a:pt x="9014" y="7327"/>
                    <a:pt x="8742" y="7830"/>
                    <a:pt x="8538" y="8583"/>
                  </a:cubicBezTo>
                  <a:cubicBezTo>
                    <a:pt x="8335" y="9337"/>
                    <a:pt x="8199" y="10341"/>
                    <a:pt x="8470" y="10944"/>
                  </a:cubicBezTo>
                  <a:cubicBezTo>
                    <a:pt x="8742" y="11547"/>
                    <a:pt x="9421" y="11748"/>
                    <a:pt x="10033" y="11597"/>
                  </a:cubicBezTo>
                  <a:cubicBezTo>
                    <a:pt x="10644" y="11446"/>
                    <a:pt x="11187" y="10944"/>
                    <a:pt x="11731" y="10542"/>
                  </a:cubicBezTo>
                  <a:cubicBezTo>
                    <a:pt x="12274" y="10140"/>
                    <a:pt x="12818" y="9839"/>
                    <a:pt x="13769" y="9889"/>
                  </a:cubicBezTo>
                  <a:cubicBezTo>
                    <a:pt x="14720" y="9940"/>
                    <a:pt x="16078" y="10341"/>
                    <a:pt x="17097" y="10492"/>
                  </a:cubicBezTo>
                  <a:cubicBezTo>
                    <a:pt x="18116" y="10643"/>
                    <a:pt x="18795" y="10542"/>
                    <a:pt x="19270" y="10241"/>
                  </a:cubicBezTo>
                  <a:cubicBezTo>
                    <a:pt x="19746" y="9940"/>
                    <a:pt x="20018" y="9437"/>
                    <a:pt x="20086" y="8885"/>
                  </a:cubicBezTo>
                  <a:cubicBezTo>
                    <a:pt x="20154" y="8332"/>
                    <a:pt x="20018" y="7729"/>
                    <a:pt x="19882" y="7679"/>
                  </a:cubicBezTo>
                  <a:cubicBezTo>
                    <a:pt x="19746" y="7629"/>
                    <a:pt x="19610" y="8131"/>
                    <a:pt x="19882" y="9487"/>
                  </a:cubicBezTo>
                  <a:cubicBezTo>
                    <a:pt x="20154" y="10844"/>
                    <a:pt x="20833" y="13054"/>
                    <a:pt x="21172" y="14762"/>
                  </a:cubicBezTo>
                  <a:cubicBezTo>
                    <a:pt x="21512" y="16470"/>
                    <a:pt x="21512" y="17675"/>
                    <a:pt x="21037" y="18680"/>
                  </a:cubicBezTo>
                  <a:cubicBezTo>
                    <a:pt x="20561" y="19685"/>
                    <a:pt x="19610" y="20488"/>
                    <a:pt x="18523" y="20940"/>
                  </a:cubicBezTo>
                  <a:cubicBezTo>
                    <a:pt x="17437" y="21393"/>
                    <a:pt x="16214" y="21493"/>
                    <a:pt x="15263" y="21342"/>
                  </a:cubicBezTo>
                  <a:cubicBezTo>
                    <a:pt x="14312" y="21192"/>
                    <a:pt x="13633" y="20790"/>
                    <a:pt x="13565" y="20137"/>
                  </a:cubicBezTo>
                  <a:cubicBezTo>
                    <a:pt x="13497" y="19484"/>
                    <a:pt x="14040" y="18580"/>
                    <a:pt x="14855" y="17876"/>
                  </a:cubicBezTo>
                  <a:cubicBezTo>
                    <a:pt x="15670" y="17173"/>
                    <a:pt x="16757" y="16671"/>
                    <a:pt x="17844" y="161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5283199" y="7437734"/>
              <a:ext cx="63501" cy="159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9" fill="norm" stroke="1" extrusionOk="0">
                  <a:moveTo>
                    <a:pt x="21600" y="7348"/>
                  </a:moveTo>
                  <a:cubicBezTo>
                    <a:pt x="20880" y="5945"/>
                    <a:pt x="20160" y="4543"/>
                    <a:pt x="19080" y="3140"/>
                  </a:cubicBezTo>
                  <a:cubicBezTo>
                    <a:pt x="18000" y="1738"/>
                    <a:pt x="16560" y="335"/>
                    <a:pt x="14040" y="55"/>
                  </a:cubicBezTo>
                  <a:cubicBezTo>
                    <a:pt x="11520" y="-226"/>
                    <a:pt x="7920" y="616"/>
                    <a:pt x="5040" y="1738"/>
                  </a:cubicBezTo>
                  <a:cubicBezTo>
                    <a:pt x="2160" y="2860"/>
                    <a:pt x="0" y="4262"/>
                    <a:pt x="1440" y="6506"/>
                  </a:cubicBezTo>
                  <a:cubicBezTo>
                    <a:pt x="2880" y="8751"/>
                    <a:pt x="7920" y="11836"/>
                    <a:pt x="11880" y="14361"/>
                  </a:cubicBezTo>
                  <a:cubicBezTo>
                    <a:pt x="15840" y="16886"/>
                    <a:pt x="18720" y="18849"/>
                    <a:pt x="17640" y="19971"/>
                  </a:cubicBezTo>
                  <a:cubicBezTo>
                    <a:pt x="16560" y="21093"/>
                    <a:pt x="11520" y="21374"/>
                    <a:pt x="7920" y="20953"/>
                  </a:cubicBezTo>
                  <a:cubicBezTo>
                    <a:pt x="4320" y="20532"/>
                    <a:pt x="2160" y="19410"/>
                    <a:pt x="1080" y="18148"/>
                  </a:cubicBezTo>
                  <a:cubicBezTo>
                    <a:pt x="0" y="16886"/>
                    <a:pt x="0" y="15483"/>
                    <a:pt x="0" y="14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5372099" y="7334428"/>
              <a:ext cx="110827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600" fill="norm" stroke="1" extrusionOk="0">
                  <a:moveTo>
                    <a:pt x="9600" y="0"/>
                  </a:moveTo>
                  <a:cubicBezTo>
                    <a:pt x="13600" y="1835"/>
                    <a:pt x="17600" y="3671"/>
                    <a:pt x="19600" y="6494"/>
                  </a:cubicBezTo>
                  <a:cubicBezTo>
                    <a:pt x="21600" y="9318"/>
                    <a:pt x="21600" y="13129"/>
                    <a:pt x="18000" y="15812"/>
                  </a:cubicBezTo>
                  <a:cubicBezTo>
                    <a:pt x="14400" y="18494"/>
                    <a:pt x="7200" y="200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754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2108199" y="6081226"/>
              <a:ext cx="2438401" cy="557598"/>
            </a:xfrm>
            <a:prstGeom prst="rect">
              <a:avLst/>
            </a:prstGeom>
            <a:effectLst/>
          </p:spPr>
        </p:pic>
        <p:pic>
          <p:nvPicPr>
            <p:cNvPr id="756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2508249" y="5429428"/>
              <a:ext cx="228601" cy="698501"/>
            </a:xfrm>
            <a:prstGeom prst="rect">
              <a:avLst/>
            </a:prstGeom>
            <a:effectLst/>
          </p:spPr>
        </p:pic>
        <p:pic>
          <p:nvPicPr>
            <p:cNvPr id="758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2649717" y="5373469"/>
              <a:ext cx="169683" cy="138510"/>
            </a:xfrm>
            <a:prstGeom prst="rect">
              <a:avLst/>
            </a:prstGeom>
            <a:effectLst/>
          </p:spPr>
        </p:pic>
        <p:pic>
          <p:nvPicPr>
            <p:cNvPr id="760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2842683" y="5143678"/>
              <a:ext cx="120424" cy="180564"/>
            </a:xfrm>
            <a:prstGeom prst="rect">
              <a:avLst/>
            </a:prstGeom>
            <a:effectLst/>
          </p:spPr>
        </p:pic>
        <p:pic>
          <p:nvPicPr>
            <p:cNvPr id="762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2910001" y="5010328"/>
              <a:ext cx="127887" cy="195908"/>
            </a:xfrm>
            <a:prstGeom prst="rect">
              <a:avLst/>
            </a:prstGeom>
            <a:effectLst/>
          </p:spPr>
        </p:pic>
        <p:pic>
          <p:nvPicPr>
            <p:cNvPr id="764" name="Line Line" descr="Line Lin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3035299" y="4997628"/>
              <a:ext cx="88901" cy="133351"/>
            </a:xfrm>
            <a:prstGeom prst="rect">
              <a:avLst/>
            </a:prstGeom>
            <a:effectLst/>
          </p:spPr>
        </p:pic>
        <p:pic>
          <p:nvPicPr>
            <p:cNvPr id="766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3015686" y="4935829"/>
              <a:ext cx="45015" cy="49100"/>
            </a:xfrm>
            <a:prstGeom prst="rect">
              <a:avLst/>
            </a:prstGeom>
            <a:effectLst/>
          </p:spPr>
        </p:pic>
        <p:pic>
          <p:nvPicPr>
            <p:cNvPr id="768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3099808" y="4900915"/>
              <a:ext cx="207170" cy="330341"/>
            </a:xfrm>
            <a:prstGeom prst="rect">
              <a:avLst/>
            </a:prstGeom>
            <a:effectLst/>
          </p:spPr>
        </p:pic>
        <p:pic>
          <p:nvPicPr>
            <p:cNvPr id="770" name="Line Line" descr="Line Lin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3301999" y="4965878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772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2103952" y="6350178"/>
              <a:ext cx="174051" cy="150847"/>
            </a:xfrm>
            <a:prstGeom prst="rect">
              <a:avLst/>
            </a:prstGeom>
            <a:effectLst/>
          </p:spPr>
        </p:pic>
        <p:pic>
          <p:nvPicPr>
            <p:cNvPr id="774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2340662" y="6097890"/>
              <a:ext cx="188376" cy="154922"/>
            </a:xfrm>
            <a:prstGeom prst="rect">
              <a:avLst/>
            </a:prstGeom>
            <a:effectLst/>
          </p:spPr>
        </p:pic>
        <p:pic>
          <p:nvPicPr>
            <p:cNvPr id="776" name="Line Line" descr="Line Lin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2781299" y="6153328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778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2766520" y="6041536"/>
              <a:ext cx="168378" cy="149893"/>
            </a:xfrm>
            <a:prstGeom prst="rect">
              <a:avLst/>
            </a:prstGeom>
            <a:effectLst/>
          </p:spPr>
        </p:pic>
        <p:pic>
          <p:nvPicPr>
            <p:cNvPr id="780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3115805" y="6275802"/>
              <a:ext cx="162471" cy="163277"/>
            </a:xfrm>
            <a:prstGeom prst="rect">
              <a:avLst/>
            </a:prstGeom>
            <a:effectLst/>
          </p:spPr>
        </p:pic>
        <p:pic>
          <p:nvPicPr>
            <p:cNvPr id="782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3455343" y="6502578"/>
              <a:ext cx="164677" cy="152401"/>
            </a:xfrm>
            <a:prstGeom prst="rect">
              <a:avLst/>
            </a:prstGeom>
            <a:effectLst/>
          </p:spPr>
        </p:pic>
        <p:pic>
          <p:nvPicPr>
            <p:cNvPr id="784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3872250" y="6547044"/>
              <a:ext cx="180932" cy="138677"/>
            </a:xfrm>
            <a:prstGeom prst="rect">
              <a:avLst/>
            </a:prstGeom>
            <a:effectLst/>
          </p:spPr>
        </p:pic>
        <p:pic>
          <p:nvPicPr>
            <p:cNvPr id="786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4230108" y="6359435"/>
              <a:ext cx="174868" cy="165617"/>
            </a:xfrm>
            <a:prstGeom prst="rect">
              <a:avLst/>
            </a:prstGeom>
            <a:effectLst/>
          </p:spPr>
        </p:pic>
        <p:sp>
          <p:nvSpPr>
            <p:cNvPr id="788" name="Line"/>
            <p:cNvSpPr/>
            <p:nvPr/>
          </p:nvSpPr>
          <p:spPr>
            <a:xfrm>
              <a:off x="2063749" y="7366178"/>
              <a:ext cx="190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760"/>
                    <a:pt x="0" y="11520"/>
                    <a:pt x="3600" y="15120"/>
                  </a:cubicBezTo>
                  <a:cubicBezTo>
                    <a:pt x="7200" y="18720"/>
                    <a:pt x="1440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2393949" y="7316703"/>
              <a:ext cx="203201" cy="181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5" fill="norm" stroke="1" extrusionOk="0">
                  <a:moveTo>
                    <a:pt x="0" y="2079"/>
                  </a:moveTo>
                  <a:cubicBezTo>
                    <a:pt x="1350" y="1335"/>
                    <a:pt x="2700" y="590"/>
                    <a:pt x="4388" y="217"/>
                  </a:cubicBezTo>
                  <a:cubicBezTo>
                    <a:pt x="6075" y="-155"/>
                    <a:pt x="8100" y="-155"/>
                    <a:pt x="9225" y="1086"/>
                  </a:cubicBezTo>
                  <a:cubicBezTo>
                    <a:pt x="10350" y="2328"/>
                    <a:pt x="10575" y="4811"/>
                    <a:pt x="9675" y="7666"/>
                  </a:cubicBezTo>
                  <a:cubicBezTo>
                    <a:pt x="8775" y="10521"/>
                    <a:pt x="6750" y="13748"/>
                    <a:pt x="5400" y="16107"/>
                  </a:cubicBezTo>
                  <a:cubicBezTo>
                    <a:pt x="4050" y="18466"/>
                    <a:pt x="3375" y="19955"/>
                    <a:pt x="3712" y="20700"/>
                  </a:cubicBezTo>
                  <a:cubicBezTo>
                    <a:pt x="4050" y="21445"/>
                    <a:pt x="5400" y="21445"/>
                    <a:pt x="8550" y="20824"/>
                  </a:cubicBezTo>
                  <a:cubicBezTo>
                    <a:pt x="11700" y="20204"/>
                    <a:pt x="16650" y="18962"/>
                    <a:pt x="21600" y="177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2444749" y="6407328"/>
              <a:ext cx="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2432049" y="6667678"/>
              <a:ext cx="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2432049" y="6978828"/>
              <a:ext cx="12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2463799" y="7201078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2832099" y="6356528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2844799" y="6458128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2857499" y="6826428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2870199" y="6947078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2870199" y="7080428"/>
              <a:ext cx="6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2876549" y="7321728"/>
              <a:ext cx="107597" cy="19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7" h="21493" fill="norm" stroke="1" extrusionOk="0">
                  <a:moveTo>
                    <a:pt x="0" y="0"/>
                  </a:moveTo>
                  <a:cubicBezTo>
                    <a:pt x="4891" y="0"/>
                    <a:pt x="9781" y="0"/>
                    <a:pt x="13042" y="348"/>
                  </a:cubicBezTo>
                  <a:cubicBezTo>
                    <a:pt x="16302" y="697"/>
                    <a:pt x="17932" y="1394"/>
                    <a:pt x="18543" y="2323"/>
                  </a:cubicBezTo>
                  <a:cubicBezTo>
                    <a:pt x="19155" y="3252"/>
                    <a:pt x="18747" y="4413"/>
                    <a:pt x="17525" y="5342"/>
                  </a:cubicBezTo>
                  <a:cubicBezTo>
                    <a:pt x="16302" y="6271"/>
                    <a:pt x="14264" y="6968"/>
                    <a:pt x="12226" y="7897"/>
                  </a:cubicBezTo>
                  <a:cubicBezTo>
                    <a:pt x="10189" y="8826"/>
                    <a:pt x="8151" y="9987"/>
                    <a:pt x="8151" y="10568"/>
                  </a:cubicBezTo>
                  <a:cubicBezTo>
                    <a:pt x="8151" y="11148"/>
                    <a:pt x="10189" y="11148"/>
                    <a:pt x="12226" y="11381"/>
                  </a:cubicBezTo>
                  <a:cubicBezTo>
                    <a:pt x="14264" y="11613"/>
                    <a:pt x="16302" y="12077"/>
                    <a:pt x="18136" y="12774"/>
                  </a:cubicBezTo>
                  <a:cubicBezTo>
                    <a:pt x="19970" y="13471"/>
                    <a:pt x="21600" y="14400"/>
                    <a:pt x="20174" y="15910"/>
                  </a:cubicBezTo>
                  <a:cubicBezTo>
                    <a:pt x="18747" y="17419"/>
                    <a:pt x="14264" y="19510"/>
                    <a:pt x="10800" y="20555"/>
                  </a:cubicBezTo>
                  <a:cubicBezTo>
                    <a:pt x="7336" y="21600"/>
                    <a:pt x="4891" y="21600"/>
                    <a:pt x="3260" y="21368"/>
                  </a:cubicBezTo>
                  <a:cubicBezTo>
                    <a:pt x="1630" y="21135"/>
                    <a:pt x="815" y="20671"/>
                    <a:pt x="0" y="20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3200399" y="6521628"/>
              <a:ext cx="2" cy="762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3232149" y="6807378"/>
              <a:ext cx="6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3244849" y="7016928"/>
              <a:ext cx="6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3183680" y="7277278"/>
              <a:ext cx="73870" cy="129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283" fill="norm" stroke="1" extrusionOk="0">
                  <a:moveTo>
                    <a:pt x="8339" y="0"/>
                  </a:moveTo>
                  <a:cubicBezTo>
                    <a:pt x="6539" y="5574"/>
                    <a:pt x="4739" y="11148"/>
                    <a:pt x="2939" y="14806"/>
                  </a:cubicBezTo>
                  <a:cubicBezTo>
                    <a:pt x="1139" y="18465"/>
                    <a:pt x="-661" y="20206"/>
                    <a:pt x="239" y="20903"/>
                  </a:cubicBezTo>
                  <a:cubicBezTo>
                    <a:pt x="1139" y="21600"/>
                    <a:pt x="4739" y="21252"/>
                    <a:pt x="8639" y="20555"/>
                  </a:cubicBezTo>
                  <a:cubicBezTo>
                    <a:pt x="12539" y="19858"/>
                    <a:pt x="16739" y="18813"/>
                    <a:pt x="20939" y="17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3225799" y="7347128"/>
              <a:ext cx="127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805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2362625" y="6373637"/>
              <a:ext cx="153857" cy="169086"/>
            </a:xfrm>
            <a:prstGeom prst="rect">
              <a:avLst/>
            </a:prstGeom>
            <a:effectLst/>
          </p:spPr>
        </p:pic>
        <p:pic>
          <p:nvPicPr>
            <p:cNvPr id="807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2728192" y="6207961"/>
              <a:ext cx="143228" cy="153394"/>
            </a:xfrm>
            <a:prstGeom prst="rect">
              <a:avLst/>
            </a:prstGeom>
            <a:effectLst/>
          </p:spPr>
        </p:pic>
        <p:pic>
          <p:nvPicPr>
            <p:cNvPr id="809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3113323" y="6034874"/>
              <a:ext cx="166542" cy="137505"/>
            </a:xfrm>
            <a:prstGeom prst="rect">
              <a:avLst/>
            </a:prstGeom>
            <a:effectLst/>
          </p:spPr>
        </p:pic>
        <p:pic>
          <p:nvPicPr>
            <p:cNvPr id="811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3468654" y="6254112"/>
              <a:ext cx="125083" cy="169352"/>
            </a:xfrm>
            <a:prstGeom prst="rect">
              <a:avLst/>
            </a:prstGeom>
            <a:effectLst/>
          </p:spPr>
        </p:pic>
        <p:pic>
          <p:nvPicPr>
            <p:cNvPr id="813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3874508" y="6399358"/>
              <a:ext cx="153121" cy="179421"/>
            </a:xfrm>
            <a:prstGeom prst="rect">
              <a:avLst/>
            </a:prstGeom>
            <a:effectLst/>
          </p:spPr>
        </p:pic>
        <p:pic>
          <p:nvPicPr>
            <p:cNvPr id="815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4222750" y="6542795"/>
              <a:ext cx="164157" cy="130322"/>
            </a:xfrm>
            <a:prstGeom prst="rect">
              <a:avLst/>
            </a:prstGeom>
            <a:effectLst/>
          </p:spPr>
        </p:pic>
        <p:pic>
          <p:nvPicPr>
            <p:cNvPr id="817" name="Line Shape" descr="Line Shap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4581242" y="6390021"/>
              <a:ext cx="185265" cy="140838"/>
            </a:xfrm>
            <a:prstGeom prst="rect">
              <a:avLst/>
            </a:prstGeom>
            <a:effectLst/>
          </p:spPr>
        </p:pic>
        <p:pic>
          <p:nvPicPr>
            <p:cNvPr id="819" name="Line Line" descr="Line Lin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2482849" y="6400978"/>
              <a:ext cx="76201" cy="38101"/>
            </a:xfrm>
            <a:prstGeom prst="rect">
              <a:avLst/>
            </a:prstGeom>
            <a:effectLst/>
          </p:spPr>
        </p:pic>
        <p:pic>
          <p:nvPicPr>
            <p:cNvPr id="821" name="Line Line" descr="Line Lin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2514599" y="6369228"/>
              <a:ext cx="95251" cy="63501"/>
            </a:xfrm>
            <a:prstGeom prst="rect">
              <a:avLst/>
            </a:prstGeom>
            <a:effectLst/>
          </p:spPr>
        </p:pic>
        <p:pic>
          <p:nvPicPr>
            <p:cNvPr id="823" name="Line Line" descr="Line Lin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2616199" y="6286678"/>
              <a:ext cx="177801" cy="107951"/>
            </a:xfrm>
            <a:prstGeom prst="rect">
              <a:avLst/>
            </a:prstGeom>
            <a:effectLst/>
          </p:spPr>
        </p:pic>
        <p:pic>
          <p:nvPicPr>
            <p:cNvPr id="825" name="Line Line" descr="Line Lin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2781299" y="6242228"/>
              <a:ext cx="101601" cy="69851"/>
            </a:xfrm>
            <a:prstGeom prst="rect">
              <a:avLst/>
            </a:prstGeom>
            <a:effectLst/>
          </p:spPr>
        </p:pic>
        <p:pic>
          <p:nvPicPr>
            <p:cNvPr id="827" name="Line Shape" descr="Line Shap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2876549" y="6153328"/>
              <a:ext cx="203201" cy="114301"/>
            </a:xfrm>
            <a:prstGeom prst="rect">
              <a:avLst/>
            </a:prstGeom>
            <a:effectLst/>
          </p:spPr>
        </p:pic>
        <p:pic>
          <p:nvPicPr>
            <p:cNvPr id="829" name="Line Line" descr="Line Lin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3079749" y="6127928"/>
              <a:ext cx="88901" cy="50801"/>
            </a:xfrm>
            <a:prstGeom prst="rect">
              <a:avLst/>
            </a:prstGeom>
            <a:effectLst/>
          </p:spPr>
        </p:pic>
        <p:pic>
          <p:nvPicPr>
            <p:cNvPr id="831" name="Line Shape" descr="Line Shape"/>
            <p:cNvPicPr>
              <a:picLocks noChangeAspect="0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3155949" y="6127928"/>
              <a:ext cx="120651" cy="38101"/>
            </a:xfrm>
            <a:prstGeom prst="rect">
              <a:avLst/>
            </a:prstGeom>
            <a:effectLst/>
          </p:spPr>
        </p:pic>
        <p:pic>
          <p:nvPicPr>
            <p:cNvPr id="833" name="Line Line" descr="Line Line"/>
            <p:cNvPicPr>
              <a:picLocks noChangeAspect="0"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3263899" y="6134278"/>
              <a:ext cx="82551" cy="50801"/>
            </a:xfrm>
            <a:prstGeom prst="rect">
              <a:avLst/>
            </a:prstGeom>
            <a:effectLst/>
          </p:spPr>
        </p:pic>
        <p:pic>
          <p:nvPicPr>
            <p:cNvPr id="835" name="Line Line" descr="Line Lin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3327399" y="6178728"/>
              <a:ext cx="76201" cy="38101"/>
            </a:xfrm>
            <a:prstGeom prst="rect">
              <a:avLst/>
            </a:prstGeom>
            <a:effectLst/>
          </p:spPr>
        </p:pic>
        <p:pic>
          <p:nvPicPr>
            <p:cNvPr id="837" name="Line Line" descr="Line Line"/>
            <p:cNvPicPr>
              <a:picLocks noChangeAspect="0"/>
            </p:cNvPicPr>
            <p:nvPr/>
          </p:nvPicPr>
          <p:blipFill>
            <a:blip r:embed="rId53">
              <a:extLst/>
            </a:blip>
            <a:stretch>
              <a:fillRect/>
            </a:stretch>
          </p:blipFill>
          <p:spPr>
            <a:xfrm>
              <a:off x="3416299" y="6254928"/>
              <a:ext cx="69851" cy="63501"/>
            </a:xfrm>
            <a:prstGeom prst="rect">
              <a:avLst/>
            </a:prstGeom>
            <a:effectLst/>
          </p:spPr>
        </p:pic>
        <p:pic>
          <p:nvPicPr>
            <p:cNvPr id="839" name="Line Line" descr="Line Line"/>
            <p:cNvPicPr>
              <a:picLocks noChangeAspect="0"/>
            </p:cNvPicPr>
            <p:nvPr/>
          </p:nvPicPr>
          <p:blipFill>
            <a:blip r:embed="rId54">
              <a:extLst/>
            </a:blip>
            <a:stretch>
              <a:fillRect/>
            </a:stretch>
          </p:blipFill>
          <p:spPr>
            <a:xfrm>
              <a:off x="3486149" y="6331128"/>
              <a:ext cx="76201" cy="63501"/>
            </a:xfrm>
            <a:prstGeom prst="rect">
              <a:avLst/>
            </a:prstGeom>
            <a:effectLst/>
          </p:spPr>
        </p:pic>
        <p:pic>
          <p:nvPicPr>
            <p:cNvPr id="841" name="Line Line" descr="Line Lin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3549649" y="6381928"/>
              <a:ext cx="76201" cy="38101"/>
            </a:xfrm>
            <a:prstGeom prst="rect">
              <a:avLst/>
            </a:prstGeom>
            <a:effectLst/>
          </p:spPr>
        </p:pic>
        <p:pic>
          <p:nvPicPr>
            <p:cNvPr id="843" name="Line Line" descr="Line Line"/>
            <p:cNvPicPr>
              <a:picLocks noChangeAspect="0"/>
            </p:cNvPicPr>
            <p:nvPr/>
          </p:nvPicPr>
          <p:blipFill>
            <a:blip r:embed="rId55">
              <a:extLst/>
            </a:blip>
            <a:stretch>
              <a:fillRect/>
            </a:stretch>
          </p:blipFill>
          <p:spPr>
            <a:xfrm>
              <a:off x="3663949" y="6464478"/>
              <a:ext cx="76201" cy="50801"/>
            </a:xfrm>
            <a:prstGeom prst="rect">
              <a:avLst/>
            </a:prstGeom>
            <a:effectLst/>
          </p:spPr>
        </p:pic>
        <p:pic>
          <p:nvPicPr>
            <p:cNvPr id="845" name="Line Line" descr="Line Lin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3759199" y="6534328"/>
              <a:ext cx="76201" cy="38101"/>
            </a:xfrm>
            <a:prstGeom prst="rect">
              <a:avLst/>
            </a:prstGeom>
            <a:effectLst/>
          </p:spPr>
        </p:pic>
        <p:pic>
          <p:nvPicPr>
            <p:cNvPr id="847" name="Line Line" descr="Line Line"/>
            <p:cNvPicPr>
              <a:picLocks noChangeAspect="0"/>
            </p:cNvPicPr>
            <p:nvPr/>
          </p:nvPicPr>
          <p:blipFill>
            <a:blip r:embed="rId56">
              <a:extLst/>
            </a:blip>
            <a:stretch>
              <a:fillRect/>
            </a:stretch>
          </p:blipFill>
          <p:spPr>
            <a:xfrm>
              <a:off x="3835399" y="6477178"/>
              <a:ext cx="95251" cy="38101"/>
            </a:xfrm>
            <a:prstGeom prst="rect">
              <a:avLst/>
            </a:prstGeom>
            <a:effectLst/>
          </p:spPr>
        </p:pic>
        <p:pic>
          <p:nvPicPr>
            <p:cNvPr id="849" name="Line Line" descr="Line Lin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3924299" y="6508928"/>
              <a:ext cx="76201" cy="38101"/>
            </a:xfrm>
            <a:prstGeom prst="rect">
              <a:avLst/>
            </a:prstGeom>
            <a:effectLst/>
          </p:spPr>
        </p:pic>
        <p:pic>
          <p:nvPicPr>
            <p:cNvPr id="851" name="Line Line" descr="Line Lin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4013199" y="6591478"/>
              <a:ext cx="76201" cy="38101"/>
            </a:xfrm>
            <a:prstGeom prst="rect">
              <a:avLst/>
            </a:prstGeom>
            <a:effectLst/>
          </p:spPr>
        </p:pic>
        <p:pic>
          <p:nvPicPr>
            <p:cNvPr id="853" name="Line Line" descr="Line Line"/>
            <p:cNvPicPr>
              <a:picLocks noChangeAspect="0"/>
            </p:cNvPicPr>
            <p:nvPr/>
          </p:nvPicPr>
          <p:blipFill>
            <a:blip r:embed="rId57">
              <a:extLst/>
            </a:blip>
            <a:stretch>
              <a:fillRect/>
            </a:stretch>
          </p:blipFill>
          <p:spPr>
            <a:xfrm>
              <a:off x="4140199" y="6610528"/>
              <a:ext cx="101601" cy="44451"/>
            </a:xfrm>
            <a:prstGeom prst="rect">
              <a:avLst/>
            </a:prstGeom>
            <a:effectLst/>
          </p:spPr>
        </p:pic>
        <p:pic>
          <p:nvPicPr>
            <p:cNvPr id="855" name="Line Line" descr="Line Line"/>
            <p:cNvPicPr>
              <a:picLocks noChangeAspect="0"/>
            </p:cNvPicPr>
            <p:nvPr/>
          </p:nvPicPr>
          <p:blipFill>
            <a:blip r:embed="rId58">
              <a:extLst/>
            </a:blip>
            <a:stretch>
              <a:fillRect/>
            </a:stretch>
          </p:blipFill>
          <p:spPr>
            <a:xfrm>
              <a:off x="4260849" y="6616878"/>
              <a:ext cx="76201" cy="44451"/>
            </a:xfrm>
            <a:prstGeom prst="rect">
              <a:avLst/>
            </a:prstGeom>
            <a:effectLst/>
          </p:spPr>
        </p:pic>
        <p:pic>
          <p:nvPicPr>
            <p:cNvPr id="857" name="Line Line" descr="Line Line"/>
            <p:cNvPicPr>
              <a:picLocks noChangeAspect="0"/>
            </p:cNvPicPr>
            <p:nvPr/>
          </p:nvPicPr>
          <p:blipFill>
            <a:blip r:embed="rId59">
              <a:extLst/>
            </a:blip>
            <a:stretch>
              <a:fillRect/>
            </a:stretch>
          </p:blipFill>
          <p:spPr>
            <a:xfrm>
              <a:off x="4362449" y="6591478"/>
              <a:ext cx="82551" cy="57151"/>
            </a:xfrm>
            <a:prstGeom prst="rect">
              <a:avLst/>
            </a:prstGeom>
            <a:effectLst/>
          </p:spPr>
        </p:pic>
        <p:pic>
          <p:nvPicPr>
            <p:cNvPr id="859" name="Line Line" descr="Line Line"/>
            <p:cNvPicPr>
              <a:picLocks noChangeAspect="0"/>
            </p:cNvPicPr>
            <p:nvPr/>
          </p:nvPicPr>
          <p:blipFill>
            <a:blip r:embed="rId60">
              <a:extLst/>
            </a:blip>
            <a:stretch>
              <a:fillRect/>
            </a:stretch>
          </p:blipFill>
          <p:spPr>
            <a:xfrm>
              <a:off x="4495799" y="6547028"/>
              <a:ext cx="76201" cy="69851"/>
            </a:xfrm>
            <a:prstGeom prst="rect">
              <a:avLst/>
            </a:prstGeom>
            <a:effectLst/>
          </p:spPr>
        </p:pic>
        <p:pic>
          <p:nvPicPr>
            <p:cNvPr id="861" name="Line Line" descr="Line Line"/>
            <p:cNvPicPr>
              <a:picLocks noChangeAspect="0"/>
            </p:cNvPicPr>
            <p:nvPr/>
          </p:nvPicPr>
          <p:blipFill>
            <a:blip r:embed="rId61">
              <a:extLst/>
            </a:blip>
            <a:stretch>
              <a:fillRect/>
            </a:stretch>
          </p:blipFill>
          <p:spPr>
            <a:xfrm>
              <a:off x="4603749" y="6464478"/>
              <a:ext cx="69851" cy="69851"/>
            </a:xfrm>
            <a:prstGeom prst="rect">
              <a:avLst/>
            </a:prstGeom>
            <a:effectLst/>
          </p:spPr>
        </p:pic>
        <p:pic>
          <p:nvPicPr>
            <p:cNvPr id="863" name="Line Line" descr="Line Line"/>
            <p:cNvPicPr>
              <a:picLocks noChangeAspect="0"/>
            </p:cNvPicPr>
            <p:nvPr/>
          </p:nvPicPr>
          <p:blipFill>
            <a:blip r:embed="rId62">
              <a:extLst/>
            </a:blip>
            <a:stretch>
              <a:fillRect/>
            </a:stretch>
          </p:blipFill>
          <p:spPr>
            <a:xfrm>
              <a:off x="4692649" y="6381928"/>
              <a:ext cx="76201" cy="82551"/>
            </a:xfrm>
            <a:prstGeom prst="rect">
              <a:avLst/>
            </a:prstGeom>
            <a:effectLst/>
          </p:spPr>
        </p:pic>
        <p:pic>
          <p:nvPicPr>
            <p:cNvPr id="865" name="Line Line" descr="Line Line"/>
            <p:cNvPicPr>
              <a:picLocks noChangeAspect="0"/>
            </p:cNvPicPr>
            <p:nvPr/>
          </p:nvPicPr>
          <p:blipFill>
            <a:blip r:embed="rId63">
              <a:extLst/>
            </a:blip>
            <a:stretch>
              <a:fillRect/>
            </a:stretch>
          </p:blipFill>
          <p:spPr>
            <a:xfrm>
              <a:off x="4794249" y="6318428"/>
              <a:ext cx="69851" cy="63501"/>
            </a:xfrm>
            <a:prstGeom prst="rect">
              <a:avLst/>
            </a:prstGeom>
            <a:effectLst/>
          </p:spPr>
        </p:pic>
        <p:pic>
          <p:nvPicPr>
            <p:cNvPr id="867" name="Line Line" descr="Line Lin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4921249" y="6286678"/>
              <a:ext cx="76201" cy="38101"/>
            </a:xfrm>
            <a:prstGeom prst="rect">
              <a:avLst/>
            </a:prstGeom>
            <a:effectLst/>
          </p:spPr>
        </p:pic>
        <p:pic>
          <p:nvPicPr>
            <p:cNvPr id="869" name="Line Shape" descr="Line Shape"/>
            <p:cNvPicPr>
              <a:picLocks noChangeAspect="0"/>
            </p:cNvPicPr>
            <p:nvPr/>
          </p:nvPicPr>
          <p:blipFill>
            <a:blip r:embed="rId64">
              <a:extLst/>
            </a:blip>
            <a:stretch>
              <a:fillRect/>
            </a:stretch>
          </p:blipFill>
          <p:spPr>
            <a:xfrm>
              <a:off x="3331912" y="5713552"/>
              <a:ext cx="310708" cy="490310"/>
            </a:xfrm>
            <a:prstGeom prst="rect">
              <a:avLst/>
            </a:prstGeom>
            <a:effectLst/>
          </p:spPr>
        </p:pic>
        <p:pic>
          <p:nvPicPr>
            <p:cNvPr id="871" name="Line Shape" descr="Line Shape"/>
            <p:cNvPicPr>
              <a:picLocks noChangeAspect="0"/>
            </p:cNvPicPr>
            <p:nvPr/>
          </p:nvPicPr>
          <p:blipFill>
            <a:blip r:embed="rId65">
              <a:extLst/>
            </a:blip>
            <a:stretch>
              <a:fillRect/>
            </a:stretch>
          </p:blipFill>
          <p:spPr>
            <a:xfrm>
              <a:off x="3527793" y="5684903"/>
              <a:ext cx="146899" cy="156551"/>
            </a:xfrm>
            <a:prstGeom prst="rect">
              <a:avLst/>
            </a:prstGeom>
            <a:effectLst/>
          </p:spPr>
        </p:pic>
        <p:pic>
          <p:nvPicPr>
            <p:cNvPr id="873" name="Line Shape" descr="Line Shape"/>
            <p:cNvPicPr>
              <a:picLocks noChangeAspect="0"/>
            </p:cNvPicPr>
            <p:nvPr/>
          </p:nvPicPr>
          <p:blipFill>
            <a:blip r:embed="rId66">
              <a:extLst/>
            </a:blip>
            <a:stretch>
              <a:fillRect/>
            </a:stretch>
          </p:blipFill>
          <p:spPr>
            <a:xfrm>
              <a:off x="3678685" y="5522890"/>
              <a:ext cx="137119" cy="288123"/>
            </a:xfrm>
            <a:prstGeom prst="rect">
              <a:avLst/>
            </a:prstGeom>
            <a:effectLst/>
          </p:spPr>
        </p:pic>
        <p:pic>
          <p:nvPicPr>
            <p:cNvPr id="875" name="Line Shape" descr="Line Shape"/>
            <p:cNvPicPr>
              <a:picLocks noChangeAspect="0"/>
            </p:cNvPicPr>
            <p:nvPr/>
          </p:nvPicPr>
          <p:blipFill>
            <a:blip r:embed="rId67">
              <a:extLst/>
            </a:blip>
            <a:stretch>
              <a:fillRect/>
            </a:stretch>
          </p:blipFill>
          <p:spPr>
            <a:xfrm>
              <a:off x="3763643" y="5444153"/>
              <a:ext cx="114212" cy="185698"/>
            </a:xfrm>
            <a:prstGeom prst="rect">
              <a:avLst/>
            </a:prstGeom>
            <a:effectLst/>
          </p:spPr>
        </p:pic>
        <p:pic>
          <p:nvPicPr>
            <p:cNvPr id="877" name="Line Shape" descr="Line Shape"/>
            <p:cNvPicPr>
              <a:picLocks noChangeAspect="0"/>
            </p:cNvPicPr>
            <p:nvPr/>
          </p:nvPicPr>
          <p:blipFill>
            <a:blip r:embed="rId68">
              <a:extLst/>
            </a:blip>
            <a:stretch>
              <a:fillRect/>
            </a:stretch>
          </p:blipFill>
          <p:spPr>
            <a:xfrm>
              <a:off x="3870713" y="5402460"/>
              <a:ext cx="121487" cy="140064"/>
            </a:xfrm>
            <a:prstGeom prst="rect">
              <a:avLst/>
            </a:prstGeom>
            <a:effectLst/>
          </p:spPr>
        </p:pic>
        <p:pic>
          <p:nvPicPr>
            <p:cNvPr id="879" name="Line Shape" descr="Line Shape"/>
            <p:cNvPicPr>
              <a:picLocks noChangeAspect="0"/>
            </p:cNvPicPr>
            <p:nvPr/>
          </p:nvPicPr>
          <p:blipFill>
            <a:blip r:embed="rId69">
              <a:extLst/>
            </a:blip>
            <a:stretch>
              <a:fillRect/>
            </a:stretch>
          </p:blipFill>
          <p:spPr>
            <a:xfrm>
              <a:off x="3960509" y="5220836"/>
              <a:ext cx="147148" cy="287165"/>
            </a:xfrm>
            <a:prstGeom prst="rect">
              <a:avLst/>
            </a:prstGeom>
            <a:effectLst/>
          </p:spPr>
        </p:pic>
        <p:pic>
          <p:nvPicPr>
            <p:cNvPr id="881" name="Line Line" descr="Line Lin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4079370" y="5367181"/>
              <a:ext cx="76201" cy="38101"/>
            </a:xfrm>
            <a:prstGeom prst="rect">
              <a:avLst/>
            </a:prstGeom>
            <a:effectLst/>
          </p:spPr>
        </p:pic>
        <p:sp>
          <p:nvSpPr>
            <p:cNvPr id="883" name="Line"/>
            <p:cNvSpPr/>
            <p:nvPr/>
          </p:nvSpPr>
          <p:spPr>
            <a:xfrm>
              <a:off x="5943599" y="5100553"/>
              <a:ext cx="152401" cy="172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6" fill="norm" stroke="1" extrusionOk="0">
                  <a:moveTo>
                    <a:pt x="0" y="3741"/>
                  </a:moveTo>
                  <a:cubicBezTo>
                    <a:pt x="1200" y="2700"/>
                    <a:pt x="2400" y="1659"/>
                    <a:pt x="3600" y="1659"/>
                  </a:cubicBezTo>
                  <a:cubicBezTo>
                    <a:pt x="4800" y="1659"/>
                    <a:pt x="6000" y="2700"/>
                    <a:pt x="7050" y="5562"/>
                  </a:cubicBezTo>
                  <a:cubicBezTo>
                    <a:pt x="8100" y="8425"/>
                    <a:pt x="9000" y="13109"/>
                    <a:pt x="9450" y="16232"/>
                  </a:cubicBezTo>
                  <a:cubicBezTo>
                    <a:pt x="9900" y="19355"/>
                    <a:pt x="9900" y="20917"/>
                    <a:pt x="9150" y="21177"/>
                  </a:cubicBezTo>
                  <a:cubicBezTo>
                    <a:pt x="8400" y="21437"/>
                    <a:pt x="6900" y="20396"/>
                    <a:pt x="6000" y="17924"/>
                  </a:cubicBezTo>
                  <a:cubicBezTo>
                    <a:pt x="5100" y="15451"/>
                    <a:pt x="4800" y="11548"/>
                    <a:pt x="5700" y="8295"/>
                  </a:cubicBezTo>
                  <a:cubicBezTo>
                    <a:pt x="6600" y="5042"/>
                    <a:pt x="8700" y="2439"/>
                    <a:pt x="11250" y="1138"/>
                  </a:cubicBezTo>
                  <a:cubicBezTo>
                    <a:pt x="13800" y="-163"/>
                    <a:pt x="16800" y="-163"/>
                    <a:pt x="18600" y="227"/>
                  </a:cubicBezTo>
                  <a:cubicBezTo>
                    <a:pt x="20400" y="618"/>
                    <a:pt x="21000" y="1398"/>
                    <a:pt x="21600" y="21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6110072" y="4900640"/>
              <a:ext cx="233578" cy="364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117" fill="norm" stroke="1" extrusionOk="0">
                  <a:moveTo>
                    <a:pt x="1042" y="14460"/>
                  </a:moveTo>
                  <a:cubicBezTo>
                    <a:pt x="2015" y="14460"/>
                    <a:pt x="2988" y="14460"/>
                    <a:pt x="4058" y="13969"/>
                  </a:cubicBezTo>
                  <a:cubicBezTo>
                    <a:pt x="5128" y="13478"/>
                    <a:pt x="6296" y="12496"/>
                    <a:pt x="6782" y="11698"/>
                  </a:cubicBezTo>
                  <a:cubicBezTo>
                    <a:pt x="7269" y="10900"/>
                    <a:pt x="7074" y="10287"/>
                    <a:pt x="6490" y="10164"/>
                  </a:cubicBezTo>
                  <a:cubicBezTo>
                    <a:pt x="5906" y="10041"/>
                    <a:pt x="4933" y="10410"/>
                    <a:pt x="3766" y="11637"/>
                  </a:cubicBezTo>
                  <a:cubicBezTo>
                    <a:pt x="2598" y="12864"/>
                    <a:pt x="1236" y="14950"/>
                    <a:pt x="555" y="16607"/>
                  </a:cubicBezTo>
                  <a:cubicBezTo>
                    <a:pt x="-126" y="18264"/>
                    <a:pt x="-126" y="19491"/>
                    <a:pt x="263" y="20289"/>
                  </a:cubicBezTo>
                  <a:cubicBezTo>
                    <a:pt x="652" y="21087"/>
                    <a:pt x="1431" y="21455"/>
                    <a:pt x="4155" y="20719"/>
                  </a:cubicBezTo>
                  <a:cubicBezTo>
                    <a:pt x="6879" y="19982"/>
                    <a:pt x="11550" y="18141"/>
                    <a:pt x="14177" y="16914"/>
                  </a:cubicBezTo>
                  <a:cubicBezTo>
                    <a:pt x="16804" y="15687"/>
                    <a:pt x="17388" y="15073"/>
                    <a:pt x="17388" y="14521"/>
                  </a:cubicBezTo>
                  <a:cubicBezTo>
                    <a:pt x="17388" y="13969"/>
                    <a:pt x="16804" y="13478"/>
                    <a:pt x="15928" y="13355"/>
                  </a:cubicBezTo>
                  <a:cubicBezTo>
                    <a:pt x="15052" y="13232"/>
                    <a:pt x="13885" y="13478"/>
                    <a:pt x="12912" y="14398"/>
                  </a:cubicBezTo>
                  <a:cubicBezTo>
                    <a:pt x="11939" y="15319"/>
                    <a:pt x="11160" y="16914"/>
                    <a:pt x="10966" y="18080"/>
                  </a:cubicBezTo>
                  <a:cubicBezTo>
                    <a:pt x="10771" y="19246"/>
                    <a:pt x="11160" y="19982"/>
                    <a:pt x="11842" y="20289"/>
                  </a:cubicBezTo>
                  <a:cubicBezTo>
                    <a:pt x="12523" y="20596"/>
                    <a:pt x="13496" y="20473"/>
                    <a:pt x="14955" y="19246"/>
                  </a:cubicBezTo>
                  <a:cubicBezTo>
                    <a:pt x="16415" y="18019"/>
                    <a:pt x="18360" y="15687"/>
                    <a:pt x="19333" y="12741"/>
                  </a:cubicBezTo>
                  <a:cubicBezTo>
                    <a:pt x="20306" y="9796"/>
                    <a:pt x="20306" y="6237"/>
                    <a:pt x="20112" y="4150"/>
                  </a:cubicBezTo>
                  <a:cubicBezTo>
                    <a:pt x="19917" y="2064"/>
                    <a:pt x="19528" y="1450"/>
                    <a:pt x="18944" y="898"/>
                  </a:cubicBezTo>
                  <a:cubicBezTo>
                    <a:pt x="18360" y="346"/>
                    <a:pt x="17582" y="-145"/>
                    <a:pt x="17096" y="39"/>
                  </a:cubicBezTo>
                  <a:cubicBezTo>
                    <a:pt x="16609" y="223"/>
                    <a:pt x="16415" y="1082"/>
                    <a:pt x="16415" y="3598"/>
                  </a:cubicBezTo>
                  <a:cubicBezTo>
                    <a:pt x="16415" y="6114"/>
                    <a:pt x="16609" y="10287"/>
                    <a:pt x="17485" y="12925"/>
                  </a:cubicBezTo>
                  <a:cubicBezTo>
                    <a:pt x="18360" y="15564"/>
                    <a:pt x="19917" y="16669"/>
                    <a:pt x="21474" y="177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6642099" y="5111928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6635749" y="5003978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6667499" y="5011777"/>
              <a:ext cx="107951" cy="170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21600" y="2217"/>
                  </a:moveTo>
                  <a:cubicBezTo>
                    <a:pt x="19906" y="1417"/>
                    <a:pt x="18212" y="617"/>
                    <a:pt x="16306" y="217"/>
                  </a:cubicBezTo>
                  <a:cubicBezTo>
                    <a:pt x="14400" y="-183"/>
                    <a:pt x="12282" y="-183"/>
                    <a:pt x="10165" y="1550"/>
                  </a:cubicBezTo>
                  <a:cubicBezTo>
                    <a:pt x="8047" y="3284"/>
                    <a:pt x="5929" y="6750"/>
                    <a:pt x="6141" y="8884"/>
                  </a:cubicBezTo>
                  <a:cubicBezTo>
                    <a:pt x="6353" y="11017"/>
                    <a:pt x="8894" y="11817"/>
                    <a:pt x="11012" y="12617"/>
                  </a:cubicBezTo>
                  <a:cubicBezTo>
                    <a:pt x="13129" y="13417"/>
                    <a:pt x="14824" y="14217"/>
                    <a:pt x="16094" y="15284"/>
                  </a:cubicBezTo>
                  <a:cubicBezTo>
                    <a:pt x="17365" y="16350"/>
                    <a:pt x="18212" y="17684"/>
                    <a:pt x="17788" y="18750"/>
                  </a:cubicBezTo>
                  <a:cubicBezTo>
                    <a:pt x="17365" y="19817"/>
                    <a:pt x="15671" y="20617"/>
                    <a:pt x="12494" y="21017"/>
                  </a:cubicBezTo>
                  <a:cubicBezTo>
                    <a:pt x="9318" y="21417"/>
                    <a:pt x="4659" y="21417"/>
                    <a:pt x="0" y="2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7035799" y="5016678"/>
              <a:ext cx="165101" cy="167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1" fill="norm" stroke="1" extrusionOk="0">
                  <a:moveTo>
                    <a:pt x="0" y="5670"/>
                  </a:moveTo>
                  <a:cubicBezTo>
                    <a:pt x="2769" y="5670"/>
                    <a:pt x="5538" y="5670"/>
                    <a:pt x="7615" y="7560"/>
                  </a:cubicBezTo>
                  <a:cubicBezTo>
                    <a:pt x="9692" y="9450"/>
                    <a:pt x="11077" y="13230"/>
                    <a:pt x="11492" y="15795"/>
                  </a:cubicBezTo>
                  <a:cubicBezTo>
                    <a:pt x="11908" y="18360"/>
                    <a:pt x="11354" y="19710"/>
                    <a:pt x="10385" y="20520"/>
                  </a:cubicBezTo>
                  <a:cubicBezTo>
                    <a:pt x="9415" y="21330"/>
                    <a:pt x="8031" y="21600"/>
                    <a:pt x="6923" y="21195"/>
                  </a:cubicBezTo>
                  <a:cubicBezTo>
                    <a:pt x="5815" y="20790"/>
                    <a:pt x="4985" y="19710"/>
                    <a:pt x="4985" y="17145"/>
                  </a:cubicBezTo>
                  <a:cubicBezTo>
                    <a:pt x="4985" y="14580"/>
                    <a:pt x="5815" y="10530"/>
                    <a:pt x="8723" y="7425"/>
                  </a:cubicBezTo>
                  <a:cubicBezTo>
                    <a:pt x="11631" y="4320"/>
                    <a:pt x="16615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7245349" y="5054778"/>
              <a:ext cx="6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7239470" y="4970111"/>
              <a:ext cx="24931" cy="59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fill="norm" stroke="1" extrusionOk="0">
                  <a:moveTo>
                    <a:pt x="5000" y="21600"/>
                  </a:moveTo>
                  <a:cubicBezTo>
                    <a:pt x="3200" y="16971"/>
                    <a:pt x="1400" y="12343"/>
                    <a:pt x="500" y="8100"/>
                  </a:cubicBezTo>
                  <a:cubicBezTo>
                    <a:pt x="-400" y="3857"/>
                    <a:pt x="-400" y="0"/>
                    <a:pt x="3200" y="0"/>
                  </a:cubicBezTo>
                  <a:cubicBezTo>
                    <a:pt x="6800" y="0"/>
                    <a:pt x="14000" y="3857"/>
                    <a:pt x="21200" y="77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7266101" y="5029378"/>
              <a:ext cx="112599" cy="366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502" fill="norm" stroke="1" extrusionOk="0">
                  <a:moveTo>
                    <a:pt x="21278" y="0"/>
                  </a:moveTo>
                  <a:cubicBezTo>
                    <a:pt x="16478" y="124"/>
                    <a:pt x="11678" y="248"/>
                    <a:pt x="8478" y="869"/>
                  </a:cubicBezTo>
                  <a:cubicBezTo>
                    <a:pt x="5278" y="1490"/>
                    <a:pt x="3678" y="2607"/>
                    <a:pt x="3278" y="3476"/>
                  </a:cubicBezTo>
                  <a:cubicBezTo>
                    <a:pt x="2878" y="4345"/>
                    <a:pt x="3678" y="4966"/>
                    <a:pt x="5278" y="5214"/>
                  </a:cubicBezTo>
                  <a:cubicBezTo>
                    <a:pt x="6878" y="5462"/>
                    <a:pt x="9278" y="5338"/>
                    <a:pt x="11878" y="4655"/>
                  </a:cubicBezTo>
                  <a:cubicBezTo>
                    <a:pt x="14478" y="3972"/>
                    <a:pt x="17278" y="2731"/>
                    <a:pt x="18878" y="1800"/>
                  </a:cubicBezTo>
                  <a:cubicBezTo>
                    <a:pt x="20478" y="869"/>
                    <a:pt x="20878" y="248"/>
                    <a:pt x="21078" y="310"/>
                  </a:cubicBezTo>
                  <a:cubicBezTo>
                    <a:pt x="21278" y="372"/>
                    <a:pt x="21278" y="1117"/>
                    <a:pt x="21278" y="3538"/>
                  </a:cubicBezTo>
                  <a:cubicBezTo>
                    <a:pt x="21278" y="5959"/>
                    <a:pt x="21278" y="10055"/>
                    <a:pt x="20478" y="13159"/>
                  </a:cubicBezTo>
                  <a:cubicBezTo>
                    <a:pt x="19678" y="16262"/>
                    <a:pt x="18078" y="18372"/>
                    <a:pt x="16478" y="19614"/>
                  </a:cubicBezTo>
                  <a:cubicBezTo>
                    <a:pt x="14878" y="20855"/>
                    <a:pt x="13278" y="21228"/>
                    <a:pt x="11278" y="21414"/>
                  </a:cubicBezTo>
                  <a:cubicBezTo>
                    <a:pt x="9278" y="21600"/>
                    <a:pt x="6878" y="21600"/>
                    <a:pt x="4678" y="20297"/>
                  </a:cubicBezTo>
                  <a:cubicBezTo>
                    <a:pt x="2478" y="18993"/>
                    <a:pt x="478" y="16386"/>
                    <a:pt x="78" y="14648"/>
                  </a:cubicBezTo>
                  <a:cubicBezTo>
                    <a:pt x="-322" y="12910"/>
                    <a:pt x="878" y="12041"/>
                    <a:pt x="2078" y="11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7436213" y="4838878"/>
              <a:ext cx="63138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600" fill="norm" stroke="1" extrusionOk="0">
                  <a:moveTo>
                    <a:pt x="10676" y="0"/>
                  </a:moveTo>
                  <a:cubicBezTo>
                    <a:pt x="9236" y="4555"/>
                    <a:pt x="7796" y="9110"/>
                    <a:pt x="6716" y="12196"/>
                  </a:cubicBezTo>
                  <a:cubicBezTo>
                    <a:pt x="5636" y="15282"/>
                    <a:pt x="4916" y="16898"/>
                    <a:pt x="3836" y="18073"/>
                  </a:cubicBezTo>
                  <a:cubicBezTo>
                    <a:pt x="2756" y="19249"/>
                    <a:pt x="1316" y="19984"/>
                    <a:pt x="596" y="19984"/>
                  </a:cubicBezTo>
                  <a:cubicBezTo>
                    <a:pt x="-124" y="19984"/>
                    <a:pt x="-124" y="19249"/>
                    <a:pt x="236" y="17706"/>
                  </a:cubicBezTo>
                  <a:cubicBezTo>
                    <a:pt x="596" y="16163"/>
                    <a:pt x="1316" y="13812"/>
                    <a:pt x="2756" y="12343"/>
                  </a:cubicBezTo>
                  <a:cubicBezTo>
                    <a:pt x="4196" y="10873"/>
                    <a:pt x="6356" y="10286"/>
                    <a:pt x="8876" y="10359"/>
                  </a:cubicBezTo>
                  <a:cubicBezTo>
                    <a:pt x="11396" y="10433"/>
                    <a:pt x="14276" y="11167"/>
                    <a:pt x="16436" y="13151"/>
                  </a:cubicBezTo>
                  <a:cubicBezTo>
                    <a:pt x="18596" y="15135"/>
                    <a:pt x="20036" y="18367"/>
                    <a:pt x="214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7572962" y="4819828"/>
              <a:ext cx="59739" cy="326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482" fill="norm" stroke="1" extrusionOk="0">
                  <a:moveTo>
                    <a:pt x="7614" y="0"/>
                  </a:moveTo>
                  <a:cubicBezTo>
                    <a:pt x="4635" y="4738"/>
                    <a:pt x="1655" y="9476"/>
                    <a:pt x="538" y="12751"/>
                  </a:cubicBezTo>
                  <a:cubicBezTo>
                    <a:pt x="-579" y="16026"/>
                    <a:pt x="166" y="17837"/>
                    <a:pt x="1655" y="19161"/>
                  </a:cubicBezTo>
                  <a:cubicBezTo>
                    <a:pt x="3145" y="20485"/>
                    <a:pt x="5380" y="21321"/>
                    <a:pt x="8731" y="21461"/>
                  </a:cubicBezTo>
                  <a:cubicBezTo>
                    <a:pt x="12083" y="21600"/>
                    <a:pt x="16552" y="21043"/>
                    <a:pt x="21021" y="20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7505699" y="5016678"/>
              <a:ext cx="95251" cy="22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9" fill="norm" stroke="1" extrusionOk="0">
                  <a:moveTo>
                    <a:pt x="5760" y="17673"/>
                  </a:moveTo>
                  <a:cubicBezTo>
                    <a:pt x="2880" y="19636"/>
                    <a:pt x="0" y="21600"/>
                    <a:pt x="0" y="20618"/>
                  </a:cubicBezTo>
                  <a:cubicBezTo>
                    <a:pt x="0" y="19636"/>
                    <a:pt x="2880" y="15709"/>
                    <a:pt x="6960" y="11782"/>
                  </a:cubicBezTo>
                  <a:cubicBezTo>
                    <a:pt x="11040" y="7855"/>
                    <a:pt x="16320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7683499" y="5010328"/>
              <a:ext cx="1079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7805901" y="4935070"/>
              <a:ext cx="99850" cy="176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176" fill="norm" stroke="1" extrusionOk="0">
                  <a:moveTo>
                    <a:pt x="21228" y="1412"/>
                  </a:moveTo>
                  <a:cubicBezTo>
                    <a:pt x="15828" y="649"/>
                    <a:pt x="10428" y="-113"/>
                    <a:pt x="6828" y="14"/>
                  </a:cubicBezTo>
                  <a:cubicBezTo>
                    <a:pt x="3228" y="141"/>
                    <a:pt x="1428" y="1158"/>
                    <a:pt x="528" y="2555"/>
                  </a:cubicBezTo>
                  <a:cubicBezTo>
                    <a:pt x="-372" y="3953"/>
                    <a:pt x="-372" y="5732"/>
                    <a:pt x="2553" y="7892"/>
                  </a:cubicBezTo>
                  <a:cubicBezTo>
                    <a:pt x="5478" y="10052"/>
                    <a:pt x="11328" y="12593"/>
                    <a:pt x="14703" y="14753"/>
                  </a:cubicBezTo>
                  <a:cubicBezTo>
                    <a:pt x="18078" y="16913"/>
                    <a:pt x="18978" y="18692"/>
                    <a:pt x="18078" y="19835"/>
                  </a:cubicBezTo>
                  <a:cubicBezTo>
                    <a:pt x="17178" y="20979"/>
                    <a:pt x="14478" y="21487"/>
                    <a:pt x="12453" y="20979"/>
                  </a:cubicBezTo>
                  <a:cubicBezTo>
                    <a:pt x="10428" y="20471"/>
                    <a:pt x="9078" y="18946"/>
                    <a:pt x="8628" y="16659"/>
                  </a:cubicBezTo>
                  <a:cubicBezTo>
                    <a:pt x="8178" y="14372"/>
                    <a:pt x="8628" y="11322"/>
                    <a:pt x="9078" y="8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7943849" y="4756328"/>
              <a:ext cx="1016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750" y="0"/>
                  </a:moveTo>
                  <a:cubicBezTo>
                    <a:pt x="6300" y="4629"/>
                    <a:pt x="5850" y="9257"/>
                    <a:pt x="5400" y="12279"/>
                  </a:cubicBezTo>
                  <a:cubicBezTo>
                    <a:pt x="4950" y="15300"/>
                    <a:pt x="4500" y="16714"/>
                    <a:pt x="3600" y="17807"/>
                  </a:cubicBezTo>
                  <a:cubicBezTo>
                    <a:pt x="2700" y="18900"/>
                    <a:pt x="1350" y="19671"/>
                    <a:pt x="675" y="19736"/>
                  </a:cubicBezTo>
                  <a:cubicBezTo>
                    <a:pt x="0" y="19800"/>
                    <a:pt x="0" y="19157"/>
                    <a:pt x="0" y="18514"/>
                  </a:cubicBezTo>
                  <a:cubicBezTo>
                    <a:pt x="0" y="17871"/>
                    <a:pt x="0" y="17229"/>
                    <a:pt x="900" y="16650"/>
                  </a:cubicBezTo>
                  <a:cubicBezTo>
                    <a:pt x="1800" y="16071"/>
                    <a:pt x="3600" y="15557"/>
                    <a:pt x="5625" y="15300"/>
                  </a:cubicBezTo>
                  <a:cubicBezTo>
                    <a:pt x="7650" y="15043"/>
                    <a:pt x="9900" y="15043"/>
                    <a:pt x="12150" y="15300"/>
                  </a:cubicBezTo>
                  <a:cubicBezTo>
                    <a:pt x="14400" y="15557"/>
                    <a:pt x="16650" y="16071"/>
                    <a:pt x="18225" y="17164"/>
                  </a:cubicBezTo>
                  <a:cubicBezTo>
                    <a:pt x="19800" y="18257"/>
                    <a:pt x="20700" y="199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8096249" y="4972228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8108949" y="4896028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8155736" y="4767957"/>
              <a:ext cx="156415" cy="355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1237" fill="norm" stroke="1" extrusionOk="0">
                  <a:moveTo>
                    <a:pt x="21002" y="3095"/>
                  </a:moveTo>
                  <a:cubicBezTo>
                    <a:pt x="20149" y="2085"/>
                    <a:pt x="19297" y="1074"/>
                    <a:pt x="18018" y="506"/>
                  </a:cubicBezTo>
                  <a:cubicBezTo>
                    <a:pt x="16739" y="-63"/>
                    <a:pt x="15034" y="-189"/>
                    <a:pt x="13755" y="316"/>
                  </a:cubicBezTo>
                  <a:cubicBezTo>
                    <a:pt x="12476" y="822"/>
                    <a:pt x="11623" y="1958"/>
                    <a:pt x="11339" y="4232"/>
                  </a:cubicBezTo>
                  <a:cubicBezTo>
                    <a:pt x="11055" y="6506"/>
                    <a:pt x="11339" y="9916"/>
                    <a:pt x="11623" y="12569"/>
                  </a:cubicBezTo>
                  <a:cubicBezTo>
                    <a:pt x="11907" y="15222"/>
                    <a:pt x="12191" y="17116"/>
                    <a:pt x="12191" y="18379"/>
                  </a:cubicBezTo>
                  <a:cubicBezTo>
                    <a:pt x="12191" y="19643"/>
                    <a:pt x="11907" y="20274"/>
                    <a:pt x="11055" y="20716"/>
                  </a:cubicBezTo>
                  <a:cubicBezTo>
                    <a:pt x="10202" y="21158"/>
                    <a:pt x="8781" y="21411"/>
                    <a:pt x="6934" y="21095"/>
                  </a:cubicBezTo>
                  <a:cubicBezTo>
                    <a:pt x="5086" y="20779"/>
                    <a:pt x="2813" y="19895"/>
                    <a:pt x="1391" y="18632"/>
                  </a:cubicBezTo>
                  <a:cubicBezTo>
                    <a:pt x="-30" y="17369"/>
                    <a:pt x="-598" y="15727"/>
                    <a:pt x="823" y="14400"/>
                  </a:cubicBezTo>
                  <a:cubicBezTo>
                    <a:pt x="2244" y="13074"/>
                    <a:pt x="5655" y="12064"/>
                    <a:pt x="9065" y="11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8336329" y="4793017"/>
              <a:ext cx="64721" cy="318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411" fill="norm" stroke="1" extrusionOk="0">
                  <a:moveTo>
                    <a:pt x="21305" y="95"/>
                  </a:moveTo>
                  <a:cubicBezTo>
                    <a:pt x="17821" y="-47"/>
                    <a:pt x="14337" y="-189"/>
                    <a:pt x="11202" y="948"/>
                  </a:cubicBezTo>
                  <a:cubicBezTo>
                    <a:pt x="8066" y="2085"/>
                    <a:pt x="5279" y="4500"/>
                    <a:pt x="3189" y="7485"/>
                  </a:cubicBezTo>
                  <a:cubicBezTo>
                    <a:pt x="1099" y="10469"/>
                    <a:pt x="-295" y="14022"/>
                    <a:pt x="53" y="16295"/>
                  </a:cubicBezTo>
                  <a:cubicBezTo>
                    <a:pt x="402" y="18569"/>
                    <a:pt x="2492" y="19564"/>
                    <a:pt x="4931" y="20274"/>
                  </a:cubicBezTo>
                  <a:cubicBezTo>
                    <a:pt x="7370" y="20985"/>
                    <a:pt x="10157" y="21411"/>
                    <a:pt x="12944" y="21411"/>
                  </a:cubicBezTo>
                  <a:cubicBezTo>
                    <a:pt x="15731" y="21411"/>
                    <a:pt x="18518" y="20985"/>
                    <a:pt x="21305" y="20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8307916" y="4959528"/>
              <a:ext cx="207435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086" y="21600"/>
                  </a:moveTo>
                  <a:cubicBezTo>
                    <a:pt x="1543" y="16800"/>
                    <a:pt x="0" y="12000"/>
                    <a:pt x="0" y="9600"/>
                  </a:cubicBezTo>
                  <a:cubicBezTo>
                    <a:pt x="0" y="7200"/>
                    <a:pt x="1543" y="7200"/>
                    <a:pt x="5400" y="6000"/>
                  </a:cubicBezTo>
                  <a:cubicBezTo>
                    <a:pt x="9257" y="4800"/>
                    <a:pt x="1542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8434230" y="4700927"/>
              <a:ext cx="271043" cy="408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392" fill="norm" stroke="1" extrusionOk="0">
                  <a:moveTo>
                    <a:pt x="7365" y="12868"/>
                  </a:moveTo>
                  <a:cubicBezTo>
                    <a:pt x="5039" y="13311"/>
                    <a:pt x="2713" y="13754"/>
                    <a:pt x="1384" y="14585"/>
                  </a:cubicBezTo>
                  <a:cubicBezTo>
                    <a:pt x="54" y="15416"/>
                    <a:pt x="-278" y="16634"/>
                    <a:pt x="220" y="17631"/>
                  </a:cubicBezTo>
                  <a:cubicBezTo>
                    <a:pt x="719" y="18628"/>
                    <a:pt x="2048" y="19403"/>
                    <a:pt x="4374" y="19570"/>
                  </a:cubicBezTo>
                  <a:cubicBezTo>
                    <a:pt x="6700" y="19736"/>
                    <a:pt x="10024" y="19293"/>
                    <a:pt x="12017" y="18850"/>
                  </a:cubicBezTo>
                  <a:cubicBezTo>
                    <a:pt x="14011" y="18406"/>
                    <a:pt x="14676" y="17963"/>
                    <a:pt x="15091" y="17410"/>
                  </a:cubicBezTo>
                  <a:cubicBezTo>
                    <a:pt x="15507" y="16856"/>
                    <a:pt x="15673" y="16191"/>
                    <a:pt x="15340" y="15803"/>
                  </a:cubicBezTo>
                  <a:cubicBezTo>
                    <a:pt x="15008" y="15416"/>
                    <a:pt x="14177" y="15305"/>
                    <a:pt x="13347" y="15305"/>
                  </a:cubicBezTo>
                  <a:cubicBezTo>
                    <a:pt x="12516" y="15305"/>
                    <a:pt x="11685" y="15416"/>
                    <a:pt x="10937" y="16191"/>
                  </a:cubicBezTo>
                  <a:cubicBezTo>
                    <a:pt x="10190" y="16966"/>
                    <a:pt x="9525" y="18406"/>
                    <a:pt x="9276" y="19403"/>
                  </a:cubicBezTo>
                  <a:cubicBezTo>
                    <a:pt x="9027" y="20400"/>
                    <a:pt x="9193" y="20954"/>
                    <a:pt x="9691" y="21231"/>
                  </a:cubicBezTo>
                  <a:cubicBezTo>
                    <a:pt x="10190" y="21508"/>
                    <a:pt x="11020" y="21508"/>
                    <a:pt x="12350" y="20566"/>
                  </a:cubicBezTo>
                  <a:cubicBezTo>
                    <a:pt x="13679" y="19625"/>
                    <a:pt x="15507" y="17742"/>
                    <a:pt x="17085" y="14696"/>
                  </a:cubicBezTo>
                  <a:cubicBezTo>
                    <a:pt x="18664" y="11650"/>
                    <a:pt x="19993" y="7440"/>
                    <a:pt x="20657" y="5003"/>
                  </a:cubicBezTo>
                  <a:cubicBezTo>
                    <a:pt x="21322" y="2566"/>
                    <a:pt x="21322" y="1902"/>
                    <a:pt x="21239" y="1293"/>
                  </a:cubicBezTo>
                  <a:cubicBezTo>
                    <a:pt x="21156" y="683"/>
                    <a:pt x="20990" y="130"/>
                    <a:pt x="20491" y="19"/>
                  </a:cubicBezTo>
                  <a:cubicBezTo>
                    <a:pt x="19993" y="-92"/>
                    <a:pt x="19162" y="240"/>
                    <a:pt x="18082" y="1957"/>
                  </a:cubicBezTo>
                  <a:cubicBezTo>
                    <a:pt x="17002" y="3674"/>
                    <a:pt x="15673" y="6776"/>
                    <a:pt x="15424" y="10210"/>
                  </a:cubicBezTo>
                  <a:cubicBezTo>
                    <a:pt x="15174" y="13643"/>
                    <a:pt x="16005" y="17410"/>
                    <a:pt x="16836" y="21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9004367" y="4683878"/>
              <a:ext cx="253933" cy="393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344" fill="norm" stroke="1" extrusionOk="0">
                  <a:moveTo>
                    <a:pt x="21416" y="3932"/>
                  </a:moveTo>
                  <a:cubicBezTo>
                    <a:pt x="19452" y="2553"/>
                    <a:pt x="17489" y="1175"/>
                    <a:pt x="16061" y="485"/>
                  </a:cubicBezTo>
                  <a:cubicBezTo>
                    <a:pt x="14633" y="-204"/>
                    <a:pt x="13740" y="-204"/>
                    <a:pt x="12580" y="773"/>
                  </a:cubicBezTo>
                  <a:cubicBezTo>
                    <a:pt x="11419" y="1749"/>
                    <a:pt x="9991" y="3702"/>
                    <a:pt x="9366" y="6575"/>
                  </a:cubicBezTo>
                  <a:cubicBezTo>
                    <a:pt x="8742" y="9447"/>
                    <a:pt x="8920" y="13239"/>
                    <a:pt x="9099" y="15651"/>
                  </a:cubicBezTo>
                  <a:cubicBezTo>
                    <a:pt x="9277" y="18064"/>
                    <a:pt x="9456" y="19098"/>
                    <a:pt x="9456" y="19902"/>
                  </a:cubicBezTo>
                  <a:cubicBezTo>
                    <a:pt x="9456" y="20707"/>
                    <a:pt x="9277" y="21281"/>
                    <a:pt x="8831" y="21339"/>
                  </a:cubicBezTo>
                  <a:cubicBezTo>
                    <a:pt x="8385" y="21396"/>
                    <a:pt x="7671" y="20936"/>
                    <a:pt x="6242" y="19787"/>
                  </a:cubicBezTo>
                  <a:cubicBezTo>
                    <a:pt x="4814" y="18639"/>
                    <a:pt x="2672" y="16800"/>
                    <a:pt x="1423" y="15479"/>
                  </a:cubicBezTo>
                  <a:cubicBezTo>
                    <a:pt x="173" y="14158"/>
                    <a:pt x="-184" y="13353"/>
                    <a:pt x="84" y="12894"/>
                  </a:cubicBezTo>
                  <a:cubicBezTo>
                    <a:pt x="352" y="12434"/>
                    <a:pt x="1244" y="12319"/>
                    <a:pt x="3029" y="12779"/>
                  </a:cubicBezTo>
                  <a:cubicBezTo>
                    <a:pt x="4814" y="13239"/>
                    <a:pt x="7492" y="14273"/>
                    <a:pt x="9277" y="15422"/>
                  </a:cubicBezTo>
                  <a:cubicBezTo>
                    <a:pt x="11062" y="16570"/>
                    <a:pt x="11955" y="17834"/>
                    <a:pt x="12312" y="18753"/>
                  </a:cubicBezTo>
                  <a:cubicBezTo>
                    <a:pt x="12669" y="19673"/>
                    <a:pt x="12490" y="20247"/>
                    <a:pt x="12044" y="20362"/>
                  </a:cubicBezTo>
                  <a:cubicBezTo>
                    <a:pt x="11598" y="20477"/>
                    <a:pt x="10884" y="20132"/>
                    <a:pt x="10437" y="19156"/>
                  </a:cubicBezTo>
                  <a:cubicBezTo>
                    <a:pt x="9991" y="18179"/>
                    <a:pt x="9813" y="16570"/>
                    <a:pt x="10080" y="15249"/>
                  </a:cubicBezTo>
                  <a:cubicBezTo>
                    <a:pt x="10348" y="13928"/>
                    <a:pt x="11062" y="12894"/>
                    <a:pt x="12312" y="12262"/>
                  </a:cubicBezTo>
                  <a:cubicBezTo>
                    <a:pt x="13561" y="11630"/>
                    <a:pt x="15347" y="11400"/>
                    <a:pt x="17132" y="111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9221379" y="4946828"/>
              <a:ext cx="106771" cy="100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0963" fill="norm" stroke="1" extrusionOk="0">
                  <a:moveTo>
                    <a:pt x="21364" y="1322"/>
                  </a:moveTo>
                  <a:cubicBezTo>
                    <a:pt x="16282" y="441"/>
                    <a:pt x="11199" y="-441"/>
                    <a:pt x="7599" y="1322"/>
                  </a:cubicBezTo>
                  <a:cubicBezTo>
                    <a:pt x="3999" y="3086"/>
                    <a:pt x="1882" y="7494"/>
                    <a:pt x="823" y="10800"/>
                  </a:cubicBezTo>
                  <a:cubicBezTo>
                    <a:pt x="-236" y="14106"/>
                    <a:pt x="-236" y="16310"/>
                    <a:pt x="611" y="18073"/>
                  </a:cubicBezTo>
                  <a:cubicBezTo>
                    <a:pt x="1458" y="19837"/>
                    <a:pt x="3152" y="21159"/>
                    <a:pt x="6117" y="20939"/>
                  </a:cubicBezTo>
                  <a:cubicBezTo>
                    <a:pt x="9082" y="20718"/>
                    <a:pt x="13317" y="18955"/>
                    <a:pt x="15646" y="15869"/>
                  </a:cubicBezTo>
                  <a:cubicBezTo>
                    <a:pt x="17976" y="12783"/>
                    <a:pt x="18399" y="8375"/>
                    <a:pt x="17552" y="5510"/>
                  </a:cubicBezTo>
                  <a:cubicBezTo>
                    <a:pt x="16705" y="2645"/>
                    <a:pt x="14588" y="1322"/>
                    <a:pt x="124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9378949" y="4911356"/>
              <a:ext cx="203201" cy="121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22" fill="norm" stroke="1" extrusionOk="0">
                  <a:moveTo>
                    <a:pt x="0" y="4953"/>
                  </a:moveTo>
                  <a:cubicBezTo>
                    <a:pt x="0" y="8553"/>
                    <a:pt x="0" y="12153"/>
                    <a:pt x="113" y="15213"/>
                  </a:cubicBezTo>
                  <a:cubicBezTo>
                    <a:pt x="225" y="18273"/>
                    <a:pt x="450" y="20793"/>
                    <a:pt x="675" y="20613"/>
                  </a:cubicBezTo>
                  <a:cubicBezTo>
                    <a:pt x="900" y="20433"/>
                    <a:pt x="1125" y="17553"/>
                    <a:pt x="1463" y="14673"/>
                  </a:cubicBezTo>
                  <a:cubicBezTo>
                    <a:pt x="1800" y="11793"/>
                    <a:pt x="2250" y="8913"/>
                    <a:pt x="2812" y="6573"/>
                  </a:cubicBezTo>
                  <a:cubicBezTo>
                    <a:pt x="3375" y="4233"/>
                    <a:pt x="4050" y="2433"/>
                    <a:pt x="4837" y="2253"/>
                  </a:cubicBezTo>
                  <a:cubicBezTo>
                    <a:pt x="5625" y="2073"/>
                    <a:pt x="6525" y="3513"/>
                    <a:pt x="6975" y="5133"/>
                  </a:cubicBezTo>
                  <a:cubicBezTo>
                    <a:pt x="7425" y="6753"/>
                    <a:pt x="7425" y="8553"/>
                    <a:pt x="7425" y="10533"/>
                  </a:cubicBezTo>
                  <a:cubicBezTo>
                    <a:pt x="7425" y="12513"/>
                    <a:pt x="7425" y="14673"/>
                    <a:pt x="7762" y="14673"/>
                  </a:cubicBezTo>
                  <a:cubicBezTo>
                    <a:pt x="8100" y="14673"/>
                    <a:pt x="8775" y="12513"/>
                    <a:pt x="9675" y="9813"/>
                  </a:cubicBezTo>
                  <a:cubicBezTo>
                    <a:pt x="10575" y="7113"/>
                    <a:pt x="11700" y="3873"/>
                    <a:pt x="12825" y="1893"/>
                  </a:cubicBezTo>
                  <a:cubicBezTo>
                    <a:pt x="13950" y="-87"/>
                    <a:pt x="15075" y="-807"/>
                    <a:pt x="16538" y="1173"/>
                  </a:cubicBezTo>
                  <a:cubicBezTo>
                    <a:pt x="18000" y="3153"/>
                    <a:pt x="19800" y="7833"/>
                    <a:pt x="20700" y="11073"/>
                  </a:cubicBezTo>
                  <a:cubicBezTo>
                    <a:pt x="21600" y="14313"/>
                    <a:pt x="21600" y="16113"/>
                    <a:pt x="21600" y="179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9912349" y="4711878"/>
              <a:ext cx="129519" cy="383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518" fill="norm" stroke="1" extrusionOk="0">
                  <a:moveTo>
                    <a:pt x="10452" y="0"/>
                  </a:moveTo>
                  <a:cubicBezTo>
                    <a:pt x="10103" y="3323"/>
                    <a:pt x="9755" y="6646"/>
                    <a:pt x="9232" y="9257"/>
                  </a:cubicBezTo>
                  <a:cubicBezTo>
                    <a:pt x="8710" y="11868"/>
                    <a:pt x="8013" y="13767"/>
                    <a:pt x="7142" y="15251"/>
                  </a:cubicBezTo>
                  <a:cubicBezTo>
                    <a:pt x="6271" y="16734"/>
                    <a:pt x="5226" y="17802"/>
                    <a:pt x="4529" y="17980"/>
                  </a:cubicBezTo>
                  <a:cubicBezTo>
                    <a:pt x="3832" y="18158"/>
                    <a:pt x="3484" y="17446"/>
                    <a:pt x="4006" y="16378"/>
                  </a:cubicBezTo>
                  <a:cubicBezTo>
                    <a:pt x="4529" y="15310"/>
                    <a:pt x="5923" y="13886"/>
                    <a:pt x="7142" y="12936"/>
                  </a:cubicBezTo>
                  <a:cubicBezTo>
                    <a:pt x="8361" y="11987"/>
                    <a:pt x="9406" y="11512"/>
                    <a:pt x="10800" y="11156"/>
                  </a:cubicBezTo>
                  <a:cubicBezTo>
                    <a:pt x="12194" y="10800"/>
                    <a:pt x="13935" y="10563"/>
                    <a:pt x="15677" y="10859"/>
                  </a:cubicBezTo>
                  <a:cubicBezTo>
                    <a:pt x="17419" y="11156"/>
                    <a:pt x="19161" y="11987"/>
                    <a:pt x="20206" y="13352"/>
                  </a:cubicBezTo>
                  <a:cubicBezTo>
                    <a:pt x="21252" y="14716"/>
                    <a:pt x="21600" y="16615"/>
                    <a:pt x="21077" y="17921"/>
                  </a:cubicBezTo>
                  <a:cubicBezTo>
                    <a:pt x="20555" y="19226"/>
                    <a:pt x="19161" y="19938"/>
                    <a:pt x="17594" y="20473"/>
                  </a:cubicBezTo>
                  <a:cubicBezTo>
                    <a:pt x="16026" y="21007"/>
                    <a:pt x="14284" y="21363"/>
                    <a:pt x="12368" y="21481"/>
                  </a:cubicBezTo>
                  <a:cubicBezTo>
                    <a:pt x="10452" y="21600"/>
                    <a:pt x="8361" y="21481"/>
                    <a:pt x="6271" y="20354"/>
                  </a:cubicBezTo>
                  <a:cubicBezTo>
                    <a:pt x="4181" y="19226"/>
                    <a:pt x="2090" y="17090"/>
                    <a:pt x="0" y="14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10116020" y="4762678"/>
              <a:ext cx="37630" cy="331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536" fill="norm" stroke="1" extrusionOk="0">
                  <a:moveTo>
                    <a:pt x="17733" y="0"/>
                  </a:moveTo>
                  <a:cubicBezTo>
                    <a:pt x="12933" y="4127"/>
                    <a:pt x="8133" y="8255"/>
                    <a:pt x="5133" y="11557"/>
                  </a:cubicBezTo>
                  <a:cubicBezTo>
                    <a:pt x="2133" y="14859"/>
                    <a:pt x="933" y="17335"/>
                    <a:pt x="333" y="18986"/>
                  </a:cubicBezTo>
                  <a:cubicBezTo>
                    <a:pt x="-267" y="20637"/>
                    <a:pt x="-267" y="21462"/>
                    <a:pt x="2133" y="21531"/>
                  </a:cubicBezTo>
                  <a:cubicBezTo>
                    <a:pt x="4533" y="21600"/>
                    <a:pt x="9333" y="20912"/>
                    <a:pt x="12933" y="20224"/>
                  </a:cubicBezTo>
                  <a:cubicBezTo>
                    <a:pt x="16533" y="19536"/>
                    <a:pt x="18933" y="18848"/>
                    <a:pt x="21333" y="181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10179049" y="4912183"/>
              <a:ext cx="254001" cy="161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0" fill="norm" stroke="1" extrusionOk="0">
                  <a:moveTo>
                    <a:pt x="1080" y="2871"/>
                  </a:moveTo>
                  <a:cubicBezTo>
                    <a:pt x="540" y="7856"/>
                    <a:pt x="0" y="12840"/>
                    <a:pt x="0" y="16025"/>
                  </a:cubicBezTo>
                  <a:cubicBezTo>
                    <a:pt x="0" y="19210"/>
                    <a:pt x="540" y="20594"/>
                    <a:pt x="1260" y="21010"/>
                  </a:cubicBezTo>
                  <a:cubicBezTo>
                    <a:pt x="1980" y="21425"/>
                    <a:pt x="2880" y="20871"/>
                    <a:pt x="3870" y="19071"/>
                  </a:cubicBezTo>
                  <a:cubicBezTo>
                    <a:pt x="4860" y="17271"/>
                    <a:pt x="5940" y="14225"/>
                    <a:pt x="6660" y="12010"/>
                  </a:cubicBezTo>
                  <a:cubicBezTo>
                    <a:pt x="7380" y="9794"/>
                    <a:pt x="7740" y="8410"/>
                    <a:pt x="7920" y="8963"/>
                  </a:cubicBezTo>
                  <a:cubicBezTo>
                    <a:pt x="8100" y="9517"/>
                    <a:pt x="8100" y="12010"/>
                    <a:pt x="8460" y="13810"/>
                  </a:cubicBezTo>
                  <a:cubicBezTo>
                    <a:pt x="8820" y="15610"/>
                    <a:pt x="9540" y="16717"/>
                    <a:pt x="10710" y="16579"/>
                  </a:cubicBezTo>
                  <a:cubicBezTo>
                    <a:pt x="11880" y="16440"/>
                    <a:pt x="13500" y="15056"/>
                    <a:pt x="14760" y="12979"/>
                  </a:cubicBezTo>
                  <a:cubicBezTo>
                    <a:pt x="16020" y="10902"/>
                    <a:pt x="16920" y="8133"/>
                    <a:pt x="17460" y="5917"/>
                  </a:cubicBezTo>
                  <a:cubicBezTo>
                    <a:pt x="18000" y="3702"/>
                    <a:pt x="18180" y="2040"/>
                    <a:pt x="17820" y="1071"/>
                  </a:cubicBezTo>
                  <a:cubicBezTo>
                    <a:pt x="17460" y="102"/>
                    <a:pt x="16560" y="-175"/>
                    <a:pt x="15750" y="102"/>
                  </a:cubicBezTo>
                  <a:cubicBezTo>
                    <a:pt x="14940" y="379"/>
                    <a:pt x="14220" y="1210"/>
                    <a:pt x="13680" y="2456"/>
                  </a:cubicBezTo>
                  <a:cubicBezTo>
                    <a:pt x="13140" y="3702"/>
                    <a:pt x="12780" y="5363"/>
                    <a:pt x="12600" y="6887"/>
                  </a:cubicBezTo>
                  <a:cubicBezTo>
                    <a:pt x="12420" y="8410"/>
                    <a:pt x="12420" y="9794"/>
                    <a:pt x="13950" y="11317"/>
                  </a:cubicBezTo>
                  <a:cubicBezTo>
                    <a:pt x="15480" y="12840"/>
                    <a:pt x="18540" y="14502"/>
                    <a:pt x="21600" y="16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10794455" y="4769028"/>
              <a:ext cx="95795" cy="321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600" fill="norm" stroke="1" extrusionOk="0">
                  <a:moveTo>
                    <a:pt x="15616" y="0"/>
                  </a:moveTo>
                  <a:cubicBezTo>
                    <a:pt x="13738" y="3268"/>
                    <a:pt x="11860" y="6537"/>
                    <a:pt x="9981" y="9734"/>
                  </a:cubicBezTo>
                  <a:cubicBezTo>
                    <a:pt x="8103" y="12932"/>
                    <a:pt x="6225" y="16058"/>
                    <a:pt x="4581" y="17905"/>
                  </a:cubicBezTo>
                  <a:cubicBezTo>
                    <a:pt x="2938" y="19753"/>
                    <a:pt x="1529" y="20321"/>
                    <a:pt x="825" y="19895"/>
                  </a:cubicBezTo>
                  <a:cubicBezTo>
                    <a:pt x="121" y="19468"/>
                    <a:pt x="121" y="18047"/>
                    <a:pt x="1060" y="16413"/>
                  </a:cubicBezTo>
                  <a:cubicBezTo>
                    <a:pt x="1999" y="14779"/>
                    <a:pt x="3877" y="12932"/>
                    <a:pt x="5990" y="11795"/>
                  </a:cubicBezTo>
                  <a:cubicBezTo>
                    <a:pt x="8103" y="10658"/>
                    <a:pt x="10451" y="10232"/>
                    <a:pt x="12564" y="10374"/>
                  </a:cubicBezTo>
                  <a:cubicBezTo>
                    <a:pt x="14677" y="10516"/>
                    <a:pt x="16555" y="11226"/>
                    <a:pt x="18199" y="12861"/>
                  </a:cubicBezTo>
                  <a:cubicBezTo>
                    <a:pt x="19842" y="14495"/>
                    <a:pt x="21251" y="17053"/>
                    <a:pt x="21251" y="18616"/>
                  </a:cubicBezTo>
                  <a:cubicBezTo>
                    <a:pt x="21251" y="20179"/>
                    <a:pt x="19842" y="20747"/>
                    <a:pt x="17494" y="21103"/>
                  </a:cubicBezTo>
                  <a:cubicBezTo>
                    <a:pt x="15147" y="21458"/>
                    <a:pt x="11860" y="21600"/>
                    <a:pt x="9042" y="21600"/>
                  </a:cubicBezTo>
                  <a:cubicBezTo>
                    <a:pt x="6225" y="21600"/>
                    <a:pt x="3877" y="21458"/>
                    <a:pt x="2234" y="20961"/>
                  </a:cubicBezTo>
                  <a:cubicBezTo>
                    <a:pt x="590" y="20463"/>
                    <a:pt x="-349" y="19611"/>
                    <a:pt x="121" y="18545"/>
                  </a:cubicBezTo>
                  <a:cubicBezTo>
                    <a:pt x="590" y="17479"/>
                    <a:pt x="2468" y="16200"/>
                    <a:pt x="5521" y="15134"/>
                  </a:cubicBezTo>
                  <a:cubicBezTo>
                    <a:pt x="8573" y="14068"/>
                    <a:pt x="12799" y="13216"/>
                    <a:pt x="17025" y="12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10941049" y="4921428"/>
              <a:ext cx="107481" cy="307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499" fill="norm" stroke="1" extrusionOk="0">
                  <a:moveTo>
                    <a:pt x="0" y="0"/>
                  </a:moveTo>
                  <a:cubicBezTo>
                    <a:pt x="1271" y="592"/>
                    <a:pt x="2541" y="1184"/>
                    <a:pt x="2753" y="2071"/>
                  </a:cubicBezTo>
                  <a:cubicBezTo>
                    <a:pt x="2965" y="2959"/>
                    <a:pt x="2118" y="4142"/>
                    <a:pt x="1906" y="5104"/>
                  </a:cubicBezTo>
                  <a:cubicBezTo>
                    <a:pt x="1694" y="6066"/>
                    <a:pt x="2118" y="6805"/>
                    <a:pt x="3388" y="7027"/>
                  </a:cubicBezTo>
                  <a:cubicBezTo>
                    <a:pt x="4659" y="7249"/>
                    <a:pt x="6776" y="6953"/>
                    <a:pt x="8471" y="6510"/>
                  </a:cubicBezTo>
                  <a:cubicBezTo>
                    <a:pt x="10165" y="6066"/>
                    <a:pt x="11435" y="5474"/>
                    <a:pt x="12706" y="4808"/>
                  </a:cubicBezTo>
                  <a:cubicBezTo>
                    <a:pt x="13976" y="4142"/>
                    <a:pt x="15247" y="3403"/>
                    <a:pt x="16094" y="3403"/>
                  </a:cubicBezTo>
                  <a:cubicBezTo>
                    <a:pt x="16941" y="3403"/>
                    <a:pt x="17365" y="4142"/>
                    <a:pt x="18000" y="6362"/>
                  </a:cubicBezTo>
                  <a:cubicBezTo>
                    <a:pt x="18635" y="8581"/>
                    <a:pt x="19482" y="12279"/>
                    <a:pt x="20118" y="14499"/>
                  </a:cubicBezTo>
                  <a:cubicBezTo>
                    <a:pt x="20753" y="16718"/>
                    <a:pt x="21176" y="17458"/>
                    <a:pt x="21388" y="18197"/>
                  </a:cubicBezTo>
                  <a:cubicBezTo>
                    <a:pt x="21600" y="18937"/>
                    <a:pt x="21600" y="19677"/>
                    <a:pt x="20753" y="20268"/>
                  </a:cubicBezTo>
                  <a:cubicBezTo>
                    <a:pt x="19906" y="20860"/>
                    <a:pt x="18212" y="21304"/>
                    <a:pt x="16094" y="21452"/>
                  </a:cubicBezTo>
                  <a:cubicBezTo>
                    <a:pt x="13976" y="21600"/>
                    <a:pt x="11435" y="21452"/>
                    <a:pt x="8894" y="20268"/>
                  </a:cubicBezTo>
                  <a:cubicBezTo>
                    <a:pt x="6353" y="19085"/>
                    <a:pt x="3812" y="16866"/>
                    <a:pt x="1271" y="14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11385549" y="4819828"/>
              <a:ext cx="63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354"/>
                    <a:pt x="21600" y="10708"/>
                    <a:pt x="18000" y="14308"/>
                  </a:cubicBezTo>
                  <a:cubicBezTo>
                    <a:pt x="14400" y="17908"/>
                    <a:pt x="7200" y="197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913" name="Line Shape" descr="Line Shape"/>
            <p:cNvPicPr>
              <a:picLocks noChangeAspect="0"/>
            </p:cNvPicPr>
            <p:nvPr/>
          </p:nvPicPr>
          <p:blipFill>
            <a:blip r:embed="rId70">
              <a:extLst/>
            </a:blip>
            <a:stretch>
              <a:fillRect/>
            </a:stretch>
          </p:blipFill>
          <p:spPr>
            <a:xfrm>
              <a:off x="7118350" y="6184515"/>
              <a:ext cx="3225800" cy="210114"/>
            </a:xfrm>
            <a:prstGeom prst="rect">
              <a:avLst/>
            </a:prstGeom>
            <a:effectLst/>
          </p:spPr>
        </p:pic>
        <p:pic>
          <p:nvPicPr>
            <p:cNvPr id="915" name="Line Shape" descr="Line Shape"/>
            <p:cNvPicPr>
              <a:picLocks noChangeAspect="0"/>
            </p:cNvPicPr>
            <p:nvPr/>
          </p:nvPicPr>
          <p:blipFill>
            <a:blip r:embed="rId71">
              <a:extLst/>
            </a:blip>
            <a:stretch>
              <a:fillRect/>
            </a:stretch>
          </p:blipFill>
          <p:spPr>
            <a:xfrm>
              <a:off x="7480299" y="6174356"/>
              <a:ext cx="3244851" cy="226623"/>
            </a:xfrm>
            <a:prstGeom prst="rect">
              <a:avLst/>
            </a:prstGeom>
            <a:effectLst/>
          </p:spPr>
        </p:pic>
        <p:sp>
          <p:nvSpPr>
            <p:cNvPr id="917" name="Line"/>
            <p:cNvSpPr/>
            <p:nvPr/>
          </p:nvSpPr>
          <p:spPr>
            <a:xfrm>
              <a:off x="8147049" y="6832778"/>
              <a:ext cx="127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200"/>
                    <a:pt x="7200" y="10400"/>
                    <a:pt x="7200" y="13500"/>
                  </a:cubicBezTo>
                  <a:cubicBezTo>
                    <a:pt x="7200" y="16600"/>
                    <a:pt x="3600" y="17600"/>
                    <a:pt x="1800" y="18600"/>
                  </a:cubicBezTo>
                  <a:cubicBezTo>
                    <a:pt x="0" y="19600"/>
                    <a:pt x="0" y="20600"/>
                    <a:pt x="3600" y="21100"/>
                  </a:cubicBezTo>
                  <a:cubicBezTo>
                    <a:pt x="7200" y="21600"/>
                    <a:pt x="144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7956549" y="7117305"/>
              <a:ext cx="317501" cy="20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8" fill="norm" stroke="1" extrusionOk="0">
                  <a:moveTo>
                    <a:pt x="0" y="20688"/>
                  </a:moveTo>
                  <a:cubicBezTo>
                    <a:pt x="3600" y="18528"/>
                    <a:pt x="7200" y="16368"/>
                    <a:pt x="10368" y="12048"/>
                  </a:cubicBezTo>
                  <a:cubicBezTo>
                    <a:pt x="13536" y="7728"/>
                    <a:pt x="16272" y="1248"/>
                    <a:pt x="18072" y="168"/>
                  </a:cubicBezTo>
                  <a:cubicBezTo>
                    <a:pt x="19872" y="-912"/>
                    <a:pt x="20736" y="3408"/>
                    <a:pt x="21600" y="7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8035643" y="7241279"/>
              <a:ext cx="180552" cy="190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364" fill="norm" stroke="1" extrusionOk="0">
                  <a:moveTo>
                    <a:pt x="406" y="4749"/>
                  </a:moveTo>
                  <a:cubicBezTo>
                    <a:pt x="654" y="9496"/>
                    <a:pt x="902" y="14243"/>
                    <a:pt x="902" y="17210"/>
                  </a:cubicBezTo>
                  <a:cubicBezTo>
                    <a:pt x="902" y="20177"/>
                    <a:pt x="654" y="21364"/>
                    <a:pt x="406" y="21364"/>
                  </a:cubicBezTo>
                  <a:cubicBezTo>
                    <a:pt x="157" y="21364"/>
                    <a:pt x="-91" y="20177"/>
                    <a:pt x="33" y="17685"/>
                  </a:cubicBezTo>
                  <a:cubicBezTo>
                    <a:pt x="157" y="15193"/>
                    <a:pt x="654" y="11395"/>
                    <a:pt x="2888" y="8190"/>
                  </a:cubicBezTo>
                  <a:cubicBezTo>
                    <a:pt x="5123" y="4986"/>
                    <a:pt x="9095" y="2375"/>
                    <a:pt x="11702" y="1069"/>
                  </a:cubicBezTo>
                  <a:cubicBezTo>
                    <a:pt x="14309" y="-236"/>
                    <a:pt x="15550" y="-236"/>
                    <a:pt x="17040" y="476"/>
                  </a:cubicBezTo>
                  <a:cubicBezTo>
                    <a:pt x="18530" y="1188"/>
                    <a:pt x="20268" y="2612"/>
                    <a:pt x="20888" y="5698"/>
                  </a:cubicBezTo>
                  <a:cubicBezTo>
                    <a:pt x="21509" y="8784"/>
                    <a:pt x="21012" y="13531"/>
                    <a:pt x="20516" y="18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8596183" y="6880585"/>
              <a:ext cx="287468" cy="299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511" fill="norm" stroke="1" extrusionOk="0">
                  <a:moveTo>
                    <a:pt x="17628" y="215"/>
                  </a:moveTo>
                  <a:cubicBezTo>
                    <a:pt x="18416" y="63"/>
                    <a:pt x="19205" y="-89"/>
                    <a:pt x="19284" y="63"/>
                  </a:cubicBezTo>
                  <a:cubicBezTo>
                    <a:pt x="19362" y="215"/>
                    <a:pt x="18732" y="672"/>
                    <a:pt x="16524" y="1660"/>
                  </a:cubicBezTo>
                  <a:cubicBezTo>
                    <a:pt x="14317" y="2649"/>
                    <a:pt x="10533" y="4170"/>
                    <a:pt x="7695" y="5387"/>
                  </a:cubicBezTo>
                  <a:cubicBezTo>
                    <a:pt x="4857" y="6604"/>
                    <a:pt x="2965" y="7517"/>
                    <a:pt x="1704" y="8353"/>
                  </a:cubicBezTo>
                  <a:cubicBezTo>
                    <a:pt x="443" y="9190"/>
                    <a:pt x="-188" y="9950"/>
                    <a:pt x="48" y="10407"/>
                  </a:cubicBezTo>
                  <a:cubicBezTo>
                    <a:pt x="285" y="10863"/>
                    <a:pt x="1389" y="11015"/>
                    <a:pt x="2965" y="11167"/>
                  </a:cubicBezTo>
                  <a:cubicBezTo>
                    <a:pt x="4542" y="11319"/>
                    <a:pt x="6592" y="11472"/>
                    <a:pt x="8011" y="11548"/>
                  </a:cubicBezTo>
                  <a:cubicBezTo>
                    <a:pt x="9430" y="11624"/>
                    <a:pt x="10218" y="11624"/>
                    <a:pt x="10848" y="11928"/>
                  </a:cubicBezTo>
                  <a:cubicBezTo>
                    <a:pt x="11479" y="12232"/>
                    <a:pt x="11952" y="12841"/>
                    <a:pt x="11794" y="13449"/>
                  </a:cubicBezTo>
                  <a:cubicBezTo>
                    <a:pt x="11637" y="14057"/>
                    <a:pt x="10848" y="14666"/>
                    <a:pt x="9193" y="15655"/>
                  </a:cubicBezTo>
                  <a:cubicBezTo>
                    <a:pt x="7538" y="16643"/>
                    <a:pt x="5015" y="18012"/>
                    <a:pt x="3517" y="19001"/>
                  </a:cubicBezTo>
                  <a:cubicBezTo>
                    <a:pt x="2019" y="19990"/>
                    <a:pt x="1546" y="20598"/>
                    <a:pt x="1783" y="20979"/>
                  </a:cubicBezTo>
                  <a:cubicBezTo>
                    <a:pt x="2019" y="21359"/>
                    <a:pt x="2965" y="21511"/>
                    <a:pt x="5488" y="21511"/>
                  </a:cubicBezTo>
                  <a:cubicBezTo>
                    <a:pt x="8011" y="21511"/>
                    <a:pt x="12110" y="21359"/>
                    <a:pt x="15027" y="21207"/>
                  </a:cubicBezTo>
                  <a:cubicBezTo>
                    <a:pt x="17943" y="21055"/>
                    <a:pt x="19678" y="20903"/>
                    <a:pt x="21412" y="207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9113043" y="6737528"/>
              <a:ext cx="18257" cy="174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481" fill="norm" stroke="1" extrusionOk="0">
                  <a:moveTo>
                    <a:pt x="20700" y="0"/>
                  </a:moveTo>
                  <a:cubicBezTo>
                    <a:pt x="13500" y="6246"/>
                    <a:pt x="6300" y="12492"/>
                    <a:pt x="2700" y="16265"/>
                  </a:cubicBezTo>
                  <a:cubicBezTo>
                    <a:pt x="-900" y="20039"/>
                    <a:pt x="-900" y="21340"/>
                    <a:pt x="2700" y="21470"/>
                  </a:cubicBezTo>
                  <a:cubicBezTo>
                    <a:pt x="6300" y="21600"/>
                    <a:pt x="13500" y="20559"/>
                    <a:pt x="20700" y="19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9232899" y="6750228"/>
              <a:ext cx="124885" cy="247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0" y="0"/>
                  </a:moveTo>
                  <a:cubicBezTo>
                    <a:pt x="366" y="915"/>
                    <a:pt x="732" y="1831"/>
                    <a:pt x="732" y="2746"/>
                  </a:cubicBezTo>
                  <a:cubicBezTo>
                    <a:pt x="732" y="3661"/>
                    <a:pt x="366" y="4576"/>
                    <a:pt x="1831" y="5308"/>
                  </a:cubicBezTo>
                  <a:cubicBezTo>
                    <a:pt x="3295" y="6041"/>
                    <a:pt x="6590" y="6590"/>
                    <a:pt x="9519" y="6224"/>
                  </a:cubicBezTo>
                  <a:cubicBezTo>
                    <a:pt x="12447" y="5858"/>
                    <a:pt x="15010" y="4576"/>
                    <a:pt x="16841" y="3569"/>
                  </a:cubicBezTo>
                  <a:cubicBezTo>
                    <a:pt x="18671" y="2563"/>
                    <a:pt x="19769" y="1831"/>
                    <a:pt x="20502" y="1922"/>
                  </a:cubicBezTo>
                  <a:cubicBezTo>
                    <a:pt x="21234" y="2014"/>
                    <a:pt x="21600" y="2929"/>
                    <a:pt x="21600" y="4851"/>
                  </a:cubicBezTo>
                  <a:cubicBezTo>
                    <a:pt x="21600" y="6773"/>
                    <a:pt x="21234" y="9702"/>
                    <a:pt x="20502" y="12081"/>
                  </a:cubicBezTo>
                  <a:cubicBezTo>
                    <a:pt x="19769" y="14461"/>
                    <a:pt x="18671" y="16292"/>
                    <a:pt x="17573" y="17664"/>
                  </a:cubicBezTo>
                  <a:cubicBezTo>
                    <a:pt x="16475" y="19037"/>
                    <a:pt x="15376" y="19953"/>
                    <a:pt x="13912" y="20593"/>
                  </a:cubicBezTo>
                  <a:cubicBezTo>
                    <a:pt x="12447" y="21234"/>
                    <a:pt x="10617" y="21600"/>
                    <a:pt x="8969" y="21325"/>
                  </a:cubicBezTo>
                  <a:cubicBezTo>
                    <a:pt x="7322" y="21051"/>
                    <a:pt x="5858" y="20136"/>
                    <a:pt x="4942" y="19129"/>
                  </a:cubicBezTo>
                  <a:cubicBezTo>
                    <a:pt x="4027" y="18122"/>
                    <a:pt x="3661" y="17024"/>
                    <a:pt x="4942" y="16200"/>
                  </a:cubicBezTo>
                  <a:cubicBezTo>
                    <a:pt x="6224" y="15376"/>
                    <a:pt x="9153" y="14827"/>
                    <a:pt x="12081" y="14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9245060" y="6615153"/>
              <a:ext cx="121190" cy="98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0857" fill="norm" stroke="1" extrusionOk="0">
                  <a:moveTo>
                    <a:pt x="7915" y="3067"/>
                  </a:moveTo>
                  <a:cubicBezTo>
                    <a:pt x="6425" y="7567"/>
                    <a:pt x="4936" y="12067"/>
                    <a:pt x="3446" y="15442"/>
                  </a:cubicBezTo>
                  <a:cubicBezTo>
                    <a:pt x="1956" y="18817"/>
                    <a:pt x="467" y="21067"/>
                    <a:pt x="94" y="20842"/>
                  </a:cubicBezTo>
                  <a:cubicBezTo>
                    <a:pt x="-278" y="20617"/>
                    <a:pt x="467" y="17917"/>
                    <a:pt x="1956" y="14542"/>
                  </a:cubicBezTo>
                  <a:cubicBezTo>
                    <a:pt x="3446" y="11167"/>
                    <a:pt x="5681" y="7117"/>
                    <a:pt x="8288" y="4192"/>
                  </a:cubicBezTo>
                  <a:cubicBezTo>
                    <a:pt x="10894" y="1267"/>
                    <a:pt x="13874" y="-533"/>
                    <a:pt x="15550" y="142"/>
                  </a:cubicBezTo>
                  <a:cubicBezTo>
                    <a:pt x="17225" y="817"/>
                    <a:pt x="17598" y="3967"/>
                    <a:pt x="18343" y="6442"/>
                  </a:cubicBezTo>
                  <a:cubicBezTo>
                    <a:pt x="19088" y="8917"/>
                    <a:pt x="20205" y="10717"/>
                    <a:pt x="21322" y="12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9423399" y="6915328"/>
              <a:ext cx="6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9423400" y="6807378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9620249" y="6851828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9769656" y="6781978"/>
              <a:ext cx="162966" cy="297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523" fill="norm" stroke="1" extrusionOk="0">
                  <a:moveTo>
                    <a:pt x="392" y="0"/>
                  </a:moveTo>
                  <a:cubicBezTo>
                    <a:pt x="115" y="1532"/>
                    <a:pt x="-162" y="3064"/>
                    <a:pt x="115" y="4443"/>
                  </a:cubicBezTo>
                  <a:cubicBezTo>
                    <a:pt x="392" y="5821"/>
                    <a:pt x="1223" y="7047"/>
                    <a:pt x="3576" y="7123"/>
                  </a:cubicBezTo>
                  <a:cubicBezTo>
                    <a:pt x="5930" y="7200"/>
                    <a:pt x="9807" y="6128"/>
                    <a:pt x="12161" y="5285"/>
                  </a:cubicBezTo>
                  <a:cubicBezTo>
                    <a:pt x="14515" y="4443"/>
                    <a:pt x="15346" y="3830"/>
                    <a:pt x="16176" y="2987"/>
                  </a:cubicBezTo>
                  <a:cubicBezTo>
                    <a:pt x="17007" y="2145"/>
                    <a:pt x="17838" y="1072"/>
                    <a:pt x="18115" y="919"/>
                  </a:cubicBezTo>
                  <a:cubicBezTo>
                    <a:pt x="18392" y="766"/>
                    <a:pt x="18115" y="1532"/>
                    <a:pt x="18392" y="3906"/>
                  </a:cubicBezTo>
                  <a:cubicBezTo>
                    <a:pt x="18669" y="6281"/>
                    <a:pt x="19500" y="10264"/>
                    <a:pt x="20192" y="13174"/>
                  </a:cubicBezTo>
                  <a:cubicBezTo>
                    <a:pt x="20884" y="16085"/>
                    <a:pt x="21438" y="17923"/>
                    <a:pt x="21300" y="19149"/>
                  </a:cubicBezTo>
                  <a:cubicBezTo>
                    <a:pt x="21161" y="20374"/>
                    <a:pt x="20330" y="20987"/>
                    <a:pt x="19084" y="21294"/>
                  </a:cubicBezTo>
                  <a:cubicBezTo>
                    <a:pt x="17838" y="21600"/>
                    <a:pt x="16176" y="21600"/>
                    <a:pt x="14792" y="21294"/>
                  </a:cubicBezTo>
                  <a:cubicBezTo>
                    <a:pt x="13407" y="20987"/>
                    <a:pt x="12300" y="20374"/>
                    <a:pt x="11469" y="19685"/>
                  </a:cubicBezTo>
                  <a:cubicBezTo>
                    <a:pt x="10638" y="18996"/>
                    <a:pt x="10084" y="18230"/>
                    <a:pt x="10223" y="17540"/>
                  </a:cubicBezTo>
                  <a:cubicBezTo>
                    <a:pt x="10361" y="16851"/>
                    <a:pt x="11192" y="16238"/>
                    <a:pt x="12023" y="15779"/>
                  </a:cubicBezTo>
                  <a:cubicBezTo>
                    <a:pt x="12853" y="15319"/>
                    <a:pt x="13684" y="15013"/>
                    <a:pt x="14515" y="147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9988549" y="6896278"/>
              <a:ext cx="190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9979937" y="6794678"/>
              <a:ext cx="34014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20417" y="0"/>
                  </a:moveTo>
                  <a:cubicBezTo>
                    <a:pt x="12793" y="2057"/>
                    <a:pt x="5170" y="4114"/>
                    <a:pt x="1993" y="7714"/>
                  </a:cubicBezTo>
                  <a:cubicBezTo>
                    <a:pt x="-1183" y="11314"/>
                    <a:pt x="88" y="16457"/>
                    <a:pt x="13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10121899" y="6699428"/>
              <a:ext cx="9808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3024"/>
                    <a:pt x="17280" y="6048"/>
                    <a:pt x="19440" y="9648"/>
                  </a:cubicBezTo>
                  <a:cubicBezTo>
                    <a:pt x="21600" y="13248"/>
                    <a:pt x="17280" y="17424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9188449" y="7112178"/>
              <a:ext cx="819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53" y="14400"/>
                    <a:pt x="3907" y="7200"/>
                    <a:pt x="5972" y="3600"/>
                  </a:cubicBezTo>
                  <a:cubicBezTo>
                    <a:pt x="8037" y="0"/>
                    <a:pt x="10214" y="0"/>
                    <a:pt x="12502" y="0"/>
                  </a:cubicBezTo>
                  <a:cubicBezTo>
                    <a:pt x="14791" y="0"/>
                    <a:pt x="17191" y="0"/>
                    <a:pt x="18726" y="1800"/>
                  </a:cubicBezTo>
                  <a:cubicBezTo>
                    <a:pt x="20260" y="3600"/>
                    <a:pt x="20930" y="7200"/>
                    <a:pt x="21600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9525995" y="7207428"/>
              <a:ext cx="142145" cy="295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541" fill="norm" stroke="1" extrusionOk="0">
                  <a:moveTo>
                    <a:pt x="792" y="0"/>
                  </a:moveTo>
                  <a:cubicBezTo>
                    <a:pt x="166" y="1543"/>
                    <a:pt x="-460" y="3086"/>
                    <a:pt x="479" y="4474"/>
                  </a:cubicBezTo>
                  <a:cubicBezTo>
                    <a:pt x="1418" y="5863"/>
                    <a:pt x="3923" y="7097"/>
                    <a:pt x="6897" y="7329"/>
                  </a:cubicBezTo>
                  <a:cubicBezTo>
                    <a:pt x="9870" y="7560"/>
                    <a:pt x="13314" y="6789"/>
                    <a:pt x="15662" y="6094"/>
                  </a:cubicBezTo>
                  <a:cubicBezTo>
                    <a:pt x="18010" y="5400"/>
                    <a:pt x="19262" y="4783"/>
                    <a:pt x="20044" y="4089"/>
                  </a:cubicBezTo>
                  <a:cubicBezTo>
                    <a:pt x="20827" y="3394"/>
                    <a:pt x="21140" y="2623"/>
                    <a:pt x="20983" y="2623"/>
                  </a:cubicBezTo>
                  <a:cubicBezTo>
                    <a:pt x="20827" y="2623"/>
                    <a:pt x="20201" y="3394"/>
                    <a:pt x="19888" y="5323"/>
                  </a:cubicBezTo>
                  <a:cubicBezTo>
                    <a:pt x="19575" y="7251"/>
                    <a:pt x="19575" y="10337"/>
                    <a:pt x="19731" y="12729"/>
                  </a:cubicBezTo>
                  <a:cubicBezTo>
                    <a:pt x="19888" y="15120"/>
                    <a:pt x="20201" y="16817"/>
                    <a:pt x="20357" y="18129"/>
                  </a:cubicBezTo>
                  <a:cubicBezTo>
                    <a:pt x="20514" y="19440"/>
                    <a:pt x="20514" y="20366"/>
                    <a:pt x="19731" y="20906"/>
                  </a:cubicBezTo>
                  <a:cubicBezTo>
                    <a:pt x="18949" y="21446"/>
                    <a:pt x="17383" y="21600"/>
                    <a:pt x="15818" y="21523"/>
                  </a:cubicBezTo>
                  <a:cubicBezTo>
                    <a:pt x="14253" y="21446"/>
                    <a:pt x="12688" y="21137"/>
                    <a:pt x="11279" y="20751"/>
                  </a:cubicBezTo>
                  <a:cubicBezTo>
                    <a:pt x="9870" y="20366"/>
                    <a:pt x="8618" y="19903"/>
                    <a:pt x="7679" y="19286"/>
                  </a:cubicBezTo>
                  <a:cubicBezTo>
                    <a:pt x="6740" y="18669"/>
                    <a:pt x="6114" y="17897"/>
                    <a:pt x="7053" y="17049"/>
                  </a:cubicBezTo>
                  <a:cubicBezTo>
                    <a:pt x="7992" y="16200"/>
                    <a:pt x="10497" y="15274"/>
                    <a:pt x="13001" y="14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9734549" y="7353478"/>
              <a:ext cx="6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9744805" y="7264578"/>
              <a:ext cx="38839" cy="3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16" h="20468" fill="norm" stroke="1" extrusionOk="0">
                  <a:moveTo>
                    <a:pt x="1247" y="0"/>
                  </a:moveTo>
                  <a:cubicBezTo>
                    <a:pt x="167" y="5684"/>
                    <a:pt x="-913" y="11368"/>
                    <a:pt x="1247" y="15347"/>
                  </a:cubicBezTo>
                  <a:cubicBezTo>
                    <a:pt x="3407" y="19326"/>
                    <a:pt x="8807" y="21600"/>
                    <a:pt x="13127" y="19895"/>
                  </a:cubicBezTo>
                  <a:cubicBezTo>
                    <a:pt x="17447" y="18189"/>
                    <a:pt x="20687" y="12505"/>
                    <a:pt x="19607" y="10232"/>
                  </a:cubicBezTo>
                  <a:cubicBezTo>
                    <a:pt x="18527" y="7958"/>
                    <a:pt x="13127" y="9095"/>
                    <a:pt x="7727" y="10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10223499" y="7055028"/>
              <a:ext cx="1524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5760"/>
                    <a:pt x="12000" y="11520"/>
                    <a:pt x="15600" y="14976"/>
                  </a:cubicBezTo>
                  <a:cubicBezTo>
                    <a:pt x="19200" y="18432"/>
                    <a:pt x="20400" y="19584"/>
                    <a:pt x="21000" y="20304"/>
                  </a:cubicBezTo>
                  <a:cubicBezTo>
                    <a:pt x="21600" y="21024"/>
                    <a:pt x="21600" y="2131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10261599" y="7029628"/>
              <a:ext cx="889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3972"/>
                    <a:pt x="9257" y="7945"/>
                    <a:pt x="5657" y="11545"/>
                  </a:cubicBezTo>
                  <a:cubicBezTo>
                    <a:pt x="2057" y="15145"/>
                    <a:pt x="1029" y="1837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10519505" y="6921678"/>
              <a:ext cx="27845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4154"/>
                    <a:pt x="4867" y="8308"/>
                    <a:pt x="1782" y="11908"/>
                  </a:cubicBezTo>
                  <a:cubicBezTo>
                    <a:pt x="-1304" y="15508"/>
                    <a:pt x="239" y="18554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10595947" y="6943813"/>
              <a:ext cx="86267" cy="122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2" h="21182" fill="norm" stroke="1" extrusionOk="0">
                  <a:moveTo>
                    <a:pt x="14085" y="1663"/>
                  </a:moveTo>
                  <a:cubicBezTo>
                    <a:pt x="11574" y="1663"/>
                    <a:pt x="9062" y="1663"/>
                    <a:pt x="6551" y="4042"/>
                  </a:cubicBezTo>
                  <a:cubicBezTo>
                    <a:pt x="4039" y="6422"/>
                    <a:pt x="1527" y="11181"/>
                    <a:pt x="523" y="14476"/>
                  </a:cubicBezTo>
                  <a:cubicBezTo>
                    <a:pt x="-482" y="17771"/>
                    <a:pt x="20" y="19601"/>
                    <a:pt x="1527" y="20517"/>
                  </a:cubicBezTo>
                  <a:cubicBezTo>
                    <a:pt x="3034" y="21432"/>
                    <a:pt x="5546" y="21432"/>
                    <a:pt x="8811" y="20334"/>
                  </a:cubicBezTo>
                  <a:cubicBezTo>
                    <a:pt x="12076" y="19235"/>
                    <a:pt x="16095" y="17039"/>
                    <a:pt x="18355" y="14110"/>
                  </a:cubicBezTo>
                  <a:cubicBezTo>
                    <a:pt x="20616" y="11181"/>
                    <a:pt x="21118" y="7520"/>
                    <a:pt x="19611" y="4774"/>
                  </a:cubicBezTo>
                  <a:cubicBezTo>
                    <a:pt x="18104" y="2029"/>
                    <a:pt x="14588" y="198"/>
                    <a:pt x="12076" y="15"/>
                  </a:cubicBezTo>
                  <a:cubicBezTo>
                    <a:pt x="9565" y="-168"/>
                    <a:pt x="8058" y="1296"/>
                    <a:pt x="6551" y="27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10736495" y="6940728"/>
              <a:ext cx="110012" cy="135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2" h="21600" fill="norm" stroke="1" extrusionOk="0">
                  <a:moveTo>
                    <a:pt x="14390" y="5062"/>
                  </a:moveTo>
                  <a:cubicBezTo>
                    <a:pt x="12426" y="4725"/>
                    <a:pt x="10462" y="4387"/>
                    <a:pt x="8106" y="4556"/>
                  </a:cubicBezTo>
                  <a:cubicBezTo>
                    <a:pt x="5750" y="4725"/>
                    <a:pt x="3001" y="5400"/>
                    <a:pt x="1430" y="7762"/>
                  </a:cubicBezTo>
                  <a:cubicBezTo>
                    <a:pt x="-141" y="10125"/>
                    <a:pt x="-534" y="14175"/>
                    <a:pt x="841" y="17044"/>
                  </a:cubicBezTo>
                  <a:cubicBezTo>
                    <a:pt x="2215" y="19912"/>
                    <a:pt x="5357" y="21600"/>
                    <a:pt x="8891" y="21600"/>
                  </a:cubicBezTo>
                  <a:cubicBezTo>
                    <a:pt x="12426" y="21600"/>
                    <a:pt x="16353" y="19912"/>
                    <a:pt x="18513" y="16706"/>
                  </a:cubicBezTo>
                  <a:cubicBezTo>
                    <a:pt x="20673" y="13500"/>
                    <a:pt x="21066" y="8775"/>
                    <a:pt x="19299" y="5737"/>
                  </a:cubicBezTo>
                  <a:cubicBezTo>
                    <a:pt x="17531" y="2700"/>
                    <a:pt x="13604" y="1350"/>
                    <a:pt x="96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8667749" y="7328078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8655049" y="7245528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942" name="Line Shape" descr="Line Shape"/>
            <p:cNvPicPr>
              <a:picLocks noChangeAspect="0"/>
            </p:cNvPicPr>
            <p:nvPr/>
          </p:nvPicPr>
          <p:blipFill>
            <a:blip r:embed="rId72">
              <a:extLst/>
            </a:blip>
            <a:stretch>
              <a:fillRect/>
            </a:stretch>
          </p:blipFill>
          <p:spPr>
            <a:xfrm>
              <a:off x="7116134" y="6248578"/>
              <a:ext cx="118514" cy="97557"/>
            </a:xfrm>
            <a:prstGeom prst="rect">
              <a:avLst/>
            </a:prstGeom>
            <a:effectLst/>
          </p:spPr>
        </p:pic>
        <p:pic>
          <p:nvPicPr>
            <p:cNvPr id="944" name="Line Shape" descr="Line Shape"/>
            <p:cNvPicPr>
              <a:picLocks noChangeAspect="0"/>
            </p:cNvPicPr>
            <p:nvPr/>
          </p:nvPicPr>
          <p:blipFill>
            <a:blip r:embed="rId73">
              <a:extLst/>
            </a:blip>
            <a:stretch>
              <a:fillRect/>
            </a:stretch>
          </p:blipFill>
          <p:spPr>
            <a:xfrm>
              <a:off x="7479456" y="6161406"/>
              <a:ext cx="104721" cy="92933"/>
            </a:xfrm>
            <a:prstGeom prst="rect">
              <a:avLst/>
            </a:prstGeom>
            <a:effectLst/>
          </p:spPr>
        </p:pic>
        <p:pic>
          <p:nvPicPr>
            <p:cNvPr id="946" name="Line Shape" descr="Line Shape"/>
            <p:cNvPicPr>
              <a:picLocks noChangeAspect="0"/>
            </p:cNvPicPr>
            <p:nvPr/>
          </p:nvPicPr>
          <p:blipFill>
            <a:blip r:embed="rId74">
              <a:extLst/>
            </a:blip>
            <a:stretch>
              <a:fillRect/>
            </a:stretch>
          </p:blipFill>
          <p:spPr>
            <a:xfrm>
              <a:off x="7819019" y="6180845"/>
              <a:ext cx="98572" cy="75398"/>
            </a:xfrm>
            <a:prstGeom prst="rect">
              <a:avLst/>
            </a:prstGeom>
            <a:effectLst/>
          </p:spPr>
        </p:pic>
        <p:pic>
          <p:nvPicPr>
            <p:cNvPr id="948" name="Line Shape" descr="Line Shape"/>
            <p:cNvPicPr>
              <a:picLocks noChangeAspect="0"/>
            </p:cNvPicPr>
            <p:nvPr/>
          </p:nvPicPr>
          <p:blipFill>
            <a:blip r:embed="rId75">
              <a:extLst/>
            </a:blip>
            <a:stretch>
              <a:fillRect/>
            </a:stretch>
          </p:blipFill>
          <p:spPr>
            <a:xfrm>
              <a:off x="8184023" y="6249636"/>
              <a:ext cx="109078" cy="63898"/>
            </a:xfrm>
            <a:prstGeom prst="rect">
              <a:avLst/>
            </a:prstGeom>
            <a:effectLst/>
          </p:spPr>
        </p:pic>
        <p:pic>
          <p:nvPicPr>
            <p:cNvPr id="950" name="Line Shape" descr="Line Shape"/>
            <p:cNvPicPr>
              <a:picLocks noChangeAspect="0"/>
            </p:cNvPicPr>
            <p:nvPr/>
          </p:nvPicPr>
          <p:blipFill>
            <a:blip r:embed="rId76">
              <a:extLst/>
            </a:blip>
            <a:stretch>
              <a:fillRect/>
            </a:stretch>
          </p:blipFill>
          <p:spPr>
            <a:xfrm>
              <a:off x="8603350" y="6220003"/>
              <a:ext cx="90859" cy="57151"/>
            </a:xfrm>
            <a:prstGeom prst="rect">
              <a:avLst/>
            </a:prstGeom>
            <a:effectLst/>
          </p:spPr>
        </p:pic>
        <p:pic>
          <p:nvPicPr>
            <p:cNvPr id="952" name="Line Shape" descr="Line Shape"/>
            <p:cNvPicPr>
              <a:picLocks noChangeAspect="0"/>
            </p:cNvPicPr>
            <p:nvPr/>
          </p:nvPicPr>
          <p:blipFill>
            <a:blip r:embed="rId77">
              <a:extLst/>
            </a:blip>
            <a:stretch>
              <a:fillRect/>
            </a:stretch>
          </p:blipFill>
          <p:spPr>
            <a:xfrm>
              <a:off x="8907418" y="6236091"/>
              <a:ext cx="119951" cy="67070"/>
            </a:xfrm>
            <a:prstGeom prst="rect">
              <a:avLst/>
            </a:prstGeom>
            <a:effectLst/>
          </p:spPr>
        </p:pic>
        <p:pic>
          <p:nvPicPr>
            <p:cNvPr id="954" name="Line Shape" descr="Line Shape"/>
            <p:cNvPicPr>
              <a:picLocks noChangeAspect="0"/>
            </p:cNvPicPr>
            <p:nvPr/>
          </p:nvPicPr>
          <p:blipFill>
            <a:blip r:embed="rId78">
              <a:extLst/>
            </a:blip>
            <a:stretch>
              <a:fillRect/>
            </a:stretch>
          </p:blipFill>
          <p:spPr>
            <a:xfrm>
              <a:off x="9217252" y="6286860"/>
              <a:ext cx="89644" cy="64577"/>
            </a:xfrm>
            <a:prstGeom prst="rect">
              <a:avLst/>
            </a:prstGeom>
            <a:effectLst/>
          </p:spPr>
        </p:pic>
        <p:pic>
          <p:nvPicPr>
            <p:cNvPr id="956" name="Line Shape" descr="Line Shape"/>
            <p:cNvPicPr>
              <a:picLocks noChangeAspect="0"/>
            </p:cNvPicPr>
            <p:nvPr/>
          </p:nvPicPr>
          <p:blipFill>
            <a:blip r:embed="rId79">
              <a:extLst/>
            </a:blip>
            <a:stretch>
              <a:fillRect/>
            </a:stretch>
          </p:blipFill>
          <p:spPr>
            <a:xfrm>
              <a:off x="9483623" y="6179184"/>
              <a:ext cx="116519" cy="62434"/>
            </a:xfrm>
            <a:prstGeom prst="rect">
              <a:avLst/>
            </a:prstGeom>
            <a:effectLst/>
          </p:spPr>
        </p:pic>
        <p:pic>
          <p:nvPicPr>
            <p:cNvPr id="958" name="Line Shape" descr="Line Shape"/>
            <p:cNvPicPr>
              <a:picLocks noChangeAspect="0"/>
            </p:cNvPicPr>
            <p:nvPr/>
          </p:nvPicPr>
          <p:blipFill>
            <a:blip r:embed="rId80">
              <a:extLst/>
            </a:blip>
            <a:stretch>
              <a:fillRect/>
            </a:stretch>
          </p:blipFill>
          <p:spPr>
            <a:xfrm>
              <a:off x="9748731" y="6221458"/>
              <a:ext cx="91139" cy="69522"/>
            </a:xfrm>
            <a:prstGeom prst="rect">
              <a:avLst/>
            </a:prstGeom>
            <a:effectLst/>
          </p:spPr>
        </p:pic>
        <p:pic>
          <p:nvPicPr>
            <p:cNvPr id="960" name="Line Shape" descr="Line Shape"/>
            <p:cNvPicPr>
              <a:picLocks noChangeAspect="0"/>
            </p:cNvPicPr>
            <p:nvPr/>
          </p:nvPicPr>
          <p:blipFill>
            <a:blip r:embed="rId81">
              <a:extLst/>
            </a:blip>
            <a:stretch>
              <a:fillRect/>
            </a:stretch>
          </p:blipFill>
          <p:spPr>
            <a:xfrm>
              <a:off x="10000394" y="6301294"/>
              <a:ext cx="90779" cy="58047"/>
            </a:xfrm>
            <a:prstGeom prst="rect">
              <a:avLst/>
            </a:prstGeom>
            <a:effectLst/>
          </p:spPr>
        </p:pic>
        <p:pic>
          <p:nvPicPr>
            <p:cNvPr id="962" name="Line Shape" descr="Line Shape"/>
            <p:cNvPicPr>
              <a:picLocks noChangeAspect="0"/>
            </p:cNvPicPr>
            <p:nvPr/>
          </p:nvPicPr>
          <p:blipFill>
            <a:blip r:embed="rId82">
              <a:extLst/>
            </a:blip>
            <a:stretch>
              <a:fillRect/>
            </a:stretch>
          </p:blipFill>
          <p:spPr>
            <a:xfrm>
              <a:off x="10233038" y="6332588"/>
              <a:ext cx="102831" cy="73021"/>
            </a:xfrm>
            <a:prstGeom prst="rect">
              <a:avLst/>
            </a:prstGeom>
            <a:effectLst/>
          </p:spPr>
        </p:pic>
        <p:pic>
          <p:nvPicPr>
            <p:cNvPr id="964" name="Line Shape" descr="Line Shape"/>
            <p:cNvPicPr>
              <a:picLocks noChangeAspect="0"/>
            </p:cNvPicPr>
            <p:nvPr/>
          </p:nvPicPr>
          <p:blipFill>
            <a:blip r:embed="rId83">
              <a:extLst/>
            </a:blip>
            <a:stretch>
              <a:fillRect/>
            </a:stretch>
          </p:blipFill>
          <p:spPr>
            <a:xfrm>
              <a:off x="7462103" y="6237421"/>
              <a:ext cx="117593" cy="86507"/>
            </a:xfrm>
            <a:prstGeom prst="rect">
              <a:avLst/>
            </a:prstGeom>
            <a:effectLst/>
          </p:spPr>
        </p:pic>
        <p:pic>
          <p:nvPicPr>
            <p:cNvPr id="966" name="Line Shape" descr="Line Shape"/>
            <p:cNvPicPr>
              <a:picLocks noChangeAspect="0"/>
            </p:cNvPicPr>
            <p:nvPr/>
          </p:nvPicPr>
          <p:blipFill>
            <a:blip r:embed="rId84">
              <a:extLst/>
            </a:blip>
            <a:stretch>
              <a:fillRect/>
            </a:stretch>
          </p:blipFill>
          <p:spPr>
            <a:xfrm>
              <a:off x="7801283" y="6171039"/>
              <a:ext cx="115215" cy="77084"/>
            </a:xfrm>
            <a:prstGeom prst="rect">
              <a:avLst/>
            </a:prstGeom>
            <a:effectLst/>
          </p:spPr>
        </p:pic>
        <p:pic>
          <p:nvPicPr>
            <p:cNvPr id="968" name="Line Shape" descr="Line Shape"/>
            <p:cNvPicPr>
              <a:picLocks noChangeAspect="0"/>
            </p:cNvPicPr>
            <p:nvPr/>
          </p:nvPicPr>
          <p:blipFill>
            <a:blip r:embed="rId85">
              <a:extLst/>
            </a:blip>
            <a:stretch>
              <a:fillRect/>
            </a:stretch>
          </p:blipFill>
          <p:spPr>
            <a:xfrm>
              <a:off x="8173645" y="6197778"/>
              <a:ext cx="103715" cy="66544"/>
            </a:xfrm>
            <a:prstGeom prst="rect">
              <a:avLst/>
            </a:prstGeom>
            <a:effectLst/>
          </p:spPr>
        </p:pic>
        <p:pic>
          <p:nvPicPr>
            <p:cNvPr id="970" name="Line Shape" descr="Line Shape"/>
            <p:cNvPicPr>
              <a:picLocks noChangeAspect="0"/>
            </p:cNvPicPr>
            <p:nvPr/>
          </p:nvPicPr>
          <p:blipFill>
            <a:blip r:embed="rId86">
              <a:extLst/>
            </a:blip>
            <a:stretch>
              <a:fillRect/>
            </a:stretch>
          </p:blipFill>
          <p:spPr>
            <a:xfrm>
              <a:off x="8570287" y="6229741"/>
              <a:ext cx="88944" cy="76258"/>
            </a:xfrm>
            <a:prstGeom prst="rect">
              <a:avLst/>
            </a:prstGeom>
            <a:effectLst/>
          </p:spPr>
        </p:pic>
        <p:pic>
          <p:nvPicPr>
            <p:cNvPr id="972" name="Line Shape" descr="Line Shape"/>
            <p:cNvPicPr>
              <a:picLocks noChangeAspect="0"/>
            </p:cNvPicPr>
            <p:nvPr/>
          </p:nvPicPr>
          <p:blipFill>
            <a:blip r:embed="rId87">
              <a:extLst/>
            </a:blip>
            <a:stretch>
              <a:fillRect/>
            </a:stretch>
          </p:blipFill>
          <p:spPr>
            <a:xfrm>
              <a:off x="8889645" y="6231481"/>
              <a:ext cx="103082" cy="101815"/>
            </a:xfrm>
            <a:prstGeom prst="rect">
              <a:avLst/>
            </a:prstGeom>
            <a:effectLst/>
          </p:spPr>
        </p:pic>
        <p:pic>
          <p:nvPicPr>
            <p:cNvPr id="974" name="Line Shape" descr="Line Shape"/>
            <p:cNvPicPr>
              <a:picLocks noChangeAspect="0"/>
            </p:cNvPicPr>
            <p:nvPr/>
          </p:nvPicPr>
          <p:blipFill>
            <a:blip r:embed="rId88">
              <a:extLst/>
            </a:blip>
            <a:stretch>
              <a:fillRect/>
            </a:stretch>
          </p:blipFill>
          <p:spPr>
            <a:xfrm>
              <a:off x="9174118" y="6245993"/>
              <a:ext cx="117564" cy="78786"/>
            </a:xfrm>
            <a:prstGeom prst="rect">
              <a:avLst/>
            </a:prstGeom>
            <a:effectLst/>
          </p:spPr>
        </p:pic>
        <p:pic>
          <p:nvPicPr>
            <p:cNvPr id="976" name="Line Shape" descr="Line Shape"/>
            <p:cNvPicPr>
              <a:picLocks noChangeAspect="0"/>
            </p:cNvPicPr>
            <p:nvPr/>
          </p:nvPicPr>
          <p:blipFill>
            <a:blip r:embed="rId89">
              <a:extLst/>
            </a:blip>
            <a:stretch>
              <a:fillRect/>
            </a:stretch>
          </p:blipFill>
          <p:spPr>
            <a:xfrm>
              <a:off x="9444395" y="6277153"/>
              <a:ext cx="112317" cy="86585"/>
            </a:xfrm>
            <a:prstGeom prst="rect">
              <a:avLst/>
            </a:prstGeom>
            <a:effectLst/>
          </p:spPr>
        </p:pic>
        <p:pic>
          <p:nvPicPr>
            <p:cNvPr id="978" name="Line Shape" descr="Line Shape"/>
            <p:cNvPicPr>
              <a:picLocks noChangeAspect="0"/>
            </p:cNvPicPr>
            <p:nvPr/>
          </p:nvPicPr>
          <p:blipFill>
            <a:blip r:embed="rId90">
              <a:extLst/>
            </a:blip>
            <a:stretch>
              <a:fillRect/>
            </a:stretch>
          </p:blipFill>
          <p:spPr>
            <a:xfrm>
              <a:off x="9723735" y="6290911"/>
              <a:ext cx="99978" cy="77260"/>
            </a:xfrm>
            <a:prstGeom prst="rect">
              <a:avLst/>
            </a:prstGeom>
            <a:effectLst/>
          </p:spPr>
        </p:pic>
        <p:pic>
          <p:nvPicPr>
            <p:cNvPr id="980" name="Line Shape" descr="Line Shape"/>
            <p:cNvPicPr>
              <a:picLocks noChangeAspect="0"/>
            </p:cNvPicPr>
            <p:nvPr/>
          </p:nvPicPr>
          <p:blipFill>
            <a:blip r:embed="rId91">
              <a:extLst/>
            </a:blip>
            <a:stretch>
              <a:fillRect/>
            </a:stretch>
          </p:blipFill>
          <p:spPr>
            <a:xfrm>
              <a:off x="9963912" y="6174331"/>
              <a:ext cx="95150" cy="77423"/>
            </a:xfrm>
            <a:prstGeom prst="rect">
              <a:avLst/>
            </a:prstGeom>
            <a:effectLst/>
          </p:spPr>
        </p:pic>
        <p:pic>
          <p:nvPicPr>
            <p:cNvPr id="982" name="Line Line" descr="Line Lin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10163174" y="6232703"/>
              <a:ext cx="76201" cy="38101"/>
            </a:xfrm>
            <a:prstGeom prst="rect">
              <a:avLst/>
            </a:prstGeom>
            <a:effectLst/>
          </p:spPr>
        </p:pic>
        <p:pic>
          <p:nvPicPr>
            <p:cNvPr id="984" name="Line Shape" descr="Line Shape"/>
            <p:cNvPicPr>
              <a:picLocks noChangeAspect="0"/>
            </p:cNvPicPr>
            <p:nvPr/>
          </p:nvPicPr>
          <p:blipFill>
            <a:blip r:embed="rId92">
              <a:extLst/>
            </a:blip>
            <a:stretch>
              <a:fillRect/>
            </a:stretch>
          </p:blipFill>
          <p:spPr>
            <a:xfrm>
              <a:off x="10176346" y="6233761"/>
              <a:ext cx="95756" cy="88453"/>
            </a:xfrm>
            <a:prstGeom prst="rect">
              <a:avLst/>
            </a:prstGeom>
            <a:effectLst/>
          </p:spPr>
        </p:pic>
        <p:sp>
          <p:nvSpPr>
            <p:cNvPr id="986" name="Line"/>
            <p:cNvSpPr/>
            <p:nvPr/>
          </p:nvSpPr>
          <p:spPr>
            <a:xfrm>
              <a:off x="7401314" y="6163309"/>
              <a:ext cx="63112" cy="151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535" fill="norm" stroke="1" extrusionOk="0">
                  <a:moveTo>
                    <a:pt x="16867" y="1735"/>
                  </a:moveTo>
                  <a:cubicBezTo>
                    <a:pt x="15805" y="1135"/>
                    <a:pt x="14742" y="535"/>
                    <a:pt x="13326" y="235"/>
                  </a:cubicBezTo>
                  <a:cubicBezTo>
                    <a:pt x="11909" y="-65"/>
                    <a:pt x="10139" y="-65"/>
                    <a:pt x="8546" y="160"/>
                  </a:cubicBezTo>
                  <a:cubicBezTo>
                    <a:pt x="6952" y="385"/>
                    <a:pt x="5536" y="835"/>
                    <a:pt x="5359" y="1960"/>
                  </a:cubicBezTo>
                  <a:cubicBezTo>
                    <a:pt x="5182" y="3085"/>
                    <a:pt x="6244" y="4885"/>
                    <a:pt x="7306" y="6160"/>
                  </a:cubicBezTo>
                  <a:cubicBezTo>
                    <a:pt x="8368" y="7435"/>
                    <a:pt x="9431" y="8185"/>
                    <a:pt x="9431" y="8860"/>
                  </a:cubicBezTo>
                  <a:cubicBezTo>
                    <a:pt x="9431" y="9535"/>
                    <a:pt x="8368" y="10135"/>
                    <a:pt x="6952" y="10510"/>
                  </a:cubicBezTo>
                  <a:cubicBezTo>
                    <a:pt x="5536" y="10885"/>
                    <a:pt x="3765" y="11035"/>
                    <a:pt x="3765" y="11260"/>
                  </a:cubicBezTo>
                  <a:cubicBezTo>
                    <a:pt x="3765" y="11485"/>
                    <a:pt x="5536" y="11785"/>
                    <a:pt x="6775" y="12460"/>
                  </a:cubicBezTo>
                  <a:cubicBezTo>
                    <a:pt x="8014" y="13135"/>
                    <a:pt x="8723" y="14185"/>
                    <a:pt x="8368" y="15010"/>
                  </a:cubicBezTo>
                  <a:cubicBezTo>
                    <a:pt x="8014" y="15835"/>
                    <a:pt x="6598" y="16435"/>
                    <a:pt x="5182" y="16960"/>
                  </a:cubicBezTo>
                  <a:cubicBezTo>
                    <a:pt x="3765" y="17485"/>
                    <a:pt x="2349" y="17935"/>
                    <a:pt x="1286" y="18535"/>
                  </a:cubicBezTo>
                  <a:cubicBezTo>
                    <a:pt x="224" y="19135"/>
                    <a:pt x="-484" y="19885"/>
                    <a:pt x="401" y="20335"/>
                  </a:cubicBezTo>
                  <a:cubicBezTo>
                    <a:pt x="1286" y="20785"/>
                    <a:pt x="3765" y="20935"/>
                    <a:pt x="7483" y="21085"/>
                  </a:cubicBezTo>
                  <a:cubicBezTo>
                    <a:pt x="11201" y="21235"/>
                    <a:pt x="16159" y="21385"/>
                    <a:pt x="21116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7756474" y="6150153"/>
              <a:ext cx="25452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2501" y="0"/>
                  </a:moveTo>
                  <a:cubicBezTo>
                    <a:pt x="11670" y="3109"/>
                    <a:pt x="10840" y="6218"/>
                    <a:pt x="11255" y="8182"/>
                  </a:cubicBezTo>
                  <a:cubicBezTo>
                    <a:pt x="11670" y="10145"/>
                    <a:pt x="13332" y="10964"/>
                    <a:pt x="12501" y="12109"/>
                  </a:cubicBezTo>
                  <a:cubicBezTo>
                    <a:pt x="11670" y="13255"/>
                    <a:pt x="8347" y="14727"/>
                    <a:pt x="5024" y="16200"/>
                  </a:cubicBezTo>
                  <a:cubicBezTo>
                    <a:pt x="1701" y="17673"/>
                    <a:pt x="-1622" y="19145"/>
                    <a:pt x="870" y="20045"/>
                  </a:cubicBezTo>
                  <a:cubicBezTo>
                    <a:pt x="3363" y="20945"/>
                    <a:pt x="11670" y="21273"/>
                    <a:pt x="199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8129542" y="6209324"/>
              <a:ext cx="36584" cy="99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0" h="21393" fill="norm" stroke="1" extrusionOk="0">
                  <a:moveTo>
                    <a:pt x="18926" y="2976"/>
                  </a:moveTo>
                  <a:cubicBezTo>
                    <a:pt x="20126" y="1839"/>
                    <a:pt x="21326" y="702"/>
                    <a:pt x="20426" y="248"/>
                  </a:cubicBezTo>
                  <a:cubicBezTo>
                    <a:pt x="19526" y="-207"/>
                    <a:pt x="16526" y="20"/>
                    <a:pt x="13826" y="475"/>
                  </a:cubicBezTo>
                  <a:cubicBezTo>
                    <a:pt x="11126" y="930"/>
                    <a:pt x="8726" y="1612"/>
                    <a:pt x="6626" y="2635"/>
                  </a:cubicBezTo>
                  <a:cubicBezTo>
                    <a:pt x="4526" y="3658"/>
                    <a:pt x="2726" y="5022"/>
                    <a:pt x="3026" y="6159"/>
                  </a:cubicBezTo>
                  <a:cubicBezTo>
                    <a:pt x="3326" y="7296"/>
                    <a:pt x="5726" y="8206"/>
                    <a:pt x="7826" y="9229"/>
                  </a:cubicBezTo>
                  <a:cubicBezTo>
                    <a:pt x="9926" y="10252"/>
                    <a:pt x="11726" y="11389"/>
                    <a:pt x="11426" y="12298"/>
                  </a:cubicBezTo>
                  <a:cubicBezTo>
                    <a:pt x="11126" y="13208"/>
                    <a:pt x="8726" y="13890"/>
                    <a:pt x="6026" y="14231"/>
                  </a:cubicBezTo>
                  <a:cubicBezTo>
                    <a:pt x="3326" y="14572"/>
                    <a:pt x="326" y="14572"/>
                    <a:pt x="26" y="15140"/>
                  </a:cubicBezTo>
                  <a:cubicBezTo>
                    <a:pt x="-274" y="15709"/>
                    <a:pt x="2126" y="16846"/>
                    <a:pt x="3026" y="17982"/>
                  </a:cubicBezTo>
                  <a:cubicBezTo>
                    <a:pt x="3926" y="19119"/>
                    <a:pt x="3326" y="20256"/>
                    <a:pt x="4826" y="20825"/>
                  </a:cubicBezTo>
                  <a:cubicBezTo>
                    <a:pt x="6326" y="21393"/>
                    <a:pt x="9926" y="21393"/>
                    <a:pt x="13526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8667749" y="6239053"/>
              <a:ext cx="3176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8648699" y="6242228"/>
              <a:ext cx="42773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20546" y="0"/>
                  </a:moveTo>
                  <a:cubicBezTo>
                    <a:pt x="21073" y="1385"/>
                    <a:pt x="21600" y="2769"/>
                    <a:pt x="21073" y="4015"/>
                  </a:cubicBezTo>
                  <a:cubicBezTo>
                    <a:pt x="20546" y="5262"/>
                    <a:pt x="18966" y="6369"/>
                    <a:pt x="17649" y="7615"/>
                  </a:cubicBezTo>
                  <a:cubicBezTo>
                    <a:pt x="16332" y="8862"/>
                    <a:pt x="15278" y="10246"/>
                    <a:pt x="15541" y="11631"/>
                  </a:cubicBezTo>
                  <a:cubicBezTo>
                    <a:pt x="15805" y="13015"/>
                    <a:pt x="17385" y="14400"/>
                    <a:pt x="15015" y="16062"/>
                  </a:cubicBezTo>
                  <a:cubicBezTo>
                    <a:pt x="12644" y="17723"/>
                    <a:pt x="6322" y="196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8861922" y="6239524"/>
              <a:ext cx="28079" cy="82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6" h="21477" fill="norm" stroke="1" extrusionOk="0">
                  <a:moveTo>
                    <a:pt x="20466" y="1539"/>
                  </a:moveTo>
                  <a:cubicBezTo>
                    <a:pt x="17380" y="708"/>
                    <a:pt x="14295" y="-123"/>
                    <a:pt x="11595" y="15"/>
                  </a:cubicBezTo>
                  <a:cubicBezTo>
                    <a:pt x="8895" y="154"/>
                    <a:pt x="6580" y="1262"/>
                    <a:pt x="5809" y="3200"/>
                  </a:cubicBezTo>
                  <a:cubicBezTo>
                    <a:pt x="5037" y="5139"/>
                    <a:pt x="5809" y="7908"/>
                    <a:pt x="5423" y="9985"/>
                  </a:cubicBezTo>
                  <a:cubicBezTo>
                    <a:pt x="5037" y="12062"/>
                    <a:pt x="3495" y="13446"/>
                    <a:pt x="1952" y="14831"/>
                  </a:cubicBezTo>
                  <a:cubicBezTo>
                    <a:pt x="409" y="16215"/>
                    <a:pt x="-1134" y="17600"/>
                    <a:pt x="1180" y="18708"/>
                  </a:cubicBezTo>
                  <a:cubicBezTo>
                    <a:pt x="3495" y="19815"/>
                    <a:pt x="9666" y="20646"/>
                    <a:pt x="15837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9138122" y="6289853"/>
              <a:ext cx="34453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600" fill="norm" stroke="1" extrusionOk="0">
                  <a:moveTo>
                    <a:pt x="5599" y="0"/>
                  </a:moveTo>
                  <a:cubicBezTo>
                    <a:pt x="2981" y="1350"/>
                    <a:pt x="363" y="2700"/>
                    <a:pt x="35" y="6300"/>
                  </a:cubicBezTo>
                  <a:cubicBezTo>
                    <a:pt x="-292" y="9900"/>
                    <a:pt x="1672" y="15750"/>
                    <a:pt x="5599" y="18675"/>
                  </a:cubicBezTo>
                  <a:cubicBezTo>
                    <a:pt x="9526" y="21600"/>
                    <a:pt x="15417" y="21600"/>
                    <a:pt x="2130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9382120" y="6197170"/>
              <a:ext cx="57156" cy="143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532" fill="norm" stroke="1" extrusionOk="0">
                  <a:moveTo>
                    <a:pt x="21209" y="1044"/>
                  </a:moveTo>
                  <a:cubicBezTo>
                    <a:pt x="19638" y="567"/>
                    <a:pt x="18067" y="91"/>
                    <a:pt x="16300" y="11"/>
                  </a:cubicBezTo>
                  <a:cubicBezTo>
                    <a:pt x="14533" y="-68"/>
                    <a:pt x="12569" y="250"/>
                    <a:pt x="10213" y="1123"/>
                  </a:cubicBezTo>
                  <a:cubicBezTo>
                    <a:pt x="7856" y="1997"/>
                    <a:pt x="5107" y="3426"/>
                    <a:pt x="3929" y="4538"/>
                  </a:cubicBezTo>
                  <a:cubicBezTo>
                    <a:pt x="2751" y="5650"/>
                    <a:pt x="3144" y="6444"/>
                    <a:pt x="4322" y="7079"/>
                  </a:cubicBezTo>
                  <a:cubicBezTo>
                    <a:pt x="5500" y="7714"/>
                    <a:pt x="7464" y="8191"/>
                    <a:pt x="8838" y="8826"/>
                  </a:cubicBezTo>
                  <a:cubicBezTo>
                    <a:pt x="10213" y="9461"/>
                    <a:pt x="10998" y="10256"/>
                    <a:pt x="10605" y="11367"/>
                  </a:cubicBezTo>
                  <a:cubicBezTo>
                    <a:pt x="10213" y="12479"/>
                    <a:pt x="8642" y="13908"/>
                    <a:pt x="6874" y="14941"/>
                  </a:cubicBezTo>
                  <a:cubicBezTo>
                    <a:pt x="5107" y="15973"/>
                    <a:pt x="3144" y="16608"/>
                    <a:pt x="1769" y="17323"/>
                  </a:cubicBezTo>
                  <a:cubicBezTo>
                    <a:pt x="394" y="18038"/>
                    <a:pt x="-391" y="18832"/>
                    <a:pt x="198" y="19388"/>
                  </a:cubicBezTo>
                  <a:cubicBezTo>
                    <a:pt x="787" y="19944"/>
                    <a:pt x="2751" y="20261"/>
                    <a:pt x="5304" y="20579"/>
                  </a:cubicBezTo>
                  <a:cubicBezTo>
                    <a:pt x="7856" y="20897"/>
                    <a:pt x="10998" y="21214"/>
                    <a:pt x="14140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9661389" y="6223153"/>
              <a:ext cx="63636" cy="1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30" fill="norm" stroke="1" extrusionOk="0">
                  <a:moveTo>
                    <a:pt x="21291" y="527"/>
                  </a:moveTo>
                  <a:cubicBezTo>
                    <a:pt x="19521" y="178"/>
                    <a:pt x="17750" y="-170"/>
                    <a:pt x="15448" y="91"/>
                  </a:cubicBezTo>
                  <a:cubicBezTo>
                    <a:pt x="13147" y="353"/>
                    <a:pt x="10314" y="1224"/>
                    <a:pt x="9429" y="2965"/>
                  </a:cubicBezTo>
                  <a:cubicBezTo>
                    <a:pt x="8543" y="4707"/>
                    <a:pt x="9606" y="7320"/>
                    <a:pt x="10668" y="9062"/>
                  </a:cubicBezTo>
                  <a:cubicBezTo>
                    <a:pt x="11730" y="10804"/>
                    <a:pt x="12793" y="11675"/>
                    <a:pt x="12793" y="12459"/>
                  </a:cubicBezTo>
                  <a:cubicBezTo>
                    <a:pt x="12793" y="13243"/>
                    <a:pt x="11730" y="13940"/>
                    <a:pt x="10314" y="14462"/>
                  </a:cubicBezTo>
                  <a:cubicBezTo>
                    <a:pt x="8898" y="14985"/>
                    <a:pt x="7127" y="15333"/>
                    <a:pt x="5002" y="15943"/>
                  </a:cubicBezTo>
                  <a:cubicBezTo>
                    <a:pt x="2878" y="16553"/>
                    <a:pt x="399" y="17424"/>
                    <a:pt x="45" y="18120"/>
                  </a:cubicBezTo>
                  <a:cubicBezTo>
                    <a:pt x="-309" y="18817"/>
                    <a:pt x="1461" y="19340"/>
                    <a:pt x="3763" y="19862"/>
                  </a:cubicBezTo>
                  <a:cubicBezTo>
                    <a:pt x="6065" y="20385"/>
                    <a:pt x="8898" y="20907"/>
                    <a:pt x="11730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10045699" y="6225014"/>
              <a:ext cx="23690" cy="125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467" fill="norm" stroke="1" extrusionOk="0">
                  <a:moveTo>
                    <a:pt x="0" y="230"/>
                  </a:moveTo>
                  <a:cubicBezTo>
                    <a:pt x="4696" y="49"/>
                    <a:pt x="9391" y="-133"/>
                    <a:pt x="13148" y="139"/>
                  </a:cubicBezTo>
                  <a:cubicBezTo>
                    <a:pt x="16904" y="412"/>
                    <a:pt x="19722" y="1138"/>
                    <a:pt x="20661" y="2499"/>
                  </a:cubicBezTo>
                  <a:cubicBezTo>
                    <a:pt x="21600" y="3860"/>
                    <a:pt x="20661" y="5857"/>
                    <a:pt x="18313" y="7309"/>
                  </a:cubicBezTo>
                  <a:cubicBezTo>
                    <a:pt x="15965" y="8761"/>
                    <a:pt x="12209" y="9669"/>
                    <a:pt x="11739" y="10485"/>
                  </a:cubicBezTo>
                  <a:cubicBezTo>
                    <a:pt x="11270" y="11302"/>
                    <a:pt x="14087" y="12028"/>
                    <a:pt x="16435" y="12845"/>
                  </a:cubicBezTo>
                  <a:cubicBezTo>
                    <a:pt x="18783" y="13662"/>
                    <a:pt x="20661" y="14570"/>
                    <a:pt x="18783" y="15477"/>
                  </a:cubicBezTo>
                  <a:cubicBezTo>
                    <a:pt x="16904" y="16385"/>
                    <a:pt x="11270" y="17292"/>
                    <a:pt x="7983" y="18291"/>
                  </a:cubicBezTo>
                  <a:cubicBezTo>
                    <a:pt x="4696" y="19289"/>
                    <a:pt x="3757" y="20378"/>
                    <a:pt x="2817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10242549" y="6277682"/>
              <a:ext cx="53976" cy="104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1" fill="norm" stroke="1" extrusionOk="0">
                  <a:moveTo>
                    <a:pt x="0" y="2509"/>
                  </a:moveTo>
                  <a:cubicBezTo>
                    <a:pt x="4235" y="1636"/>
                    <a:pt x="8471" y="764"/>
                    <a:pt x="11647" y="327"/>
                  </a:cubicBezTo>
                  <a:cubicBezTo>
                    <a:pt x="14824" y="-109"/>
                    <a:pt x="16941" y="-109"/>
                    <a:pt x="18635" y="327"/>
                  </a:cubicBezTo>
                  <a:cubicBezTo>
                    <a:pt x="20329" y="764"/>
                    <a:pt x="21600" y="1636"/>
                    <a:pt x="21388" y="2509"/>
                  </a:cubicBezTo>
                  <a:cubicBezTo>
                    <a:pt x="21176" y="3382"/>
                    <a:pt x="19482" y="4255"/>
                    <a:pt x="18635" y="5236"/>
                  </a:cubicBezTo>
                  <a:cubicBezTo>
                    <a:pt x="17788" y="6218"/>
                    <a:pt x="17788" y="7309"/>
                    <a:pt x="18424" y="10036"/>
                  </a:cubicBezTo>
                  <a:cubicBezTo>
                    <a:pt x="19059" y="12764"/>
                    <a:pt x="20329" y="17127"/>
                    <a:pt x="21600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997" name="Line Shape" descr="Line Shape"/>
            <p:cNvPicPr>
              <a:picLocks noChangeAspect="0"/>
            </p:cNvPicPr>
            <p:nvPr/>
          </p:nvPicPr>
          <p:blipFill>
            <a:blip r:embed="rId93">
              <a:extLst/>
            </a:blip>
            <a:stretch>
              <a:fillRect/>
            </a:stretch>
          </p:blipFill>
          <p:spPr>
            <a:xfrm>
              <a:off x="8389206" y="3826643"/>
              <a:ext cx="88044" cy="80241"/>
            </a:xfrm>
            <a:prstGeom prst="rect">
              <a:avLst/>
            </a:prstGeom>
            <a:effectLst/>
          </p:spPr>
        </p:pic>
        <p:pic>
          <p:nvPicPr>
            <p:cNvPr id="999" name="Line Shape" descr="Line Shape"/>
            <p:cNvPicPr>
              <a:picLocks noChangeAspect="0"/>
            </p:cNvPicPr>
            <p:nvPr/>
          </p:nvPicPr>
          <p:blipFill>
            <a:blip r:embed="rId94">
              <a:extLst/>
            </a:blip>
            <a:stretch>
              <a:fillRect/>
            </a:stretch>
          </p:blipFill>
          <p:spPr>
            <a:xfrm>
              <a:off x="8397874" y="3851453"/>
              <a:ext cx="1079501" cy="533038"/>
            </a:xfrm>
            <a:prstGeom prst="rect">
              <a:avLst/>
            </a:prstGeom>
            <a:effectLst/>
          </p:spPr>
        </p:pic>
        <p:pic>
          <p:nvPicPr>
            <p:cNvPr id="1001" name="Line Shape" descr="Line Shape"/>
            <p:cNvPicPr>
              <a:picLocks noChangeAspect="0"/>
            </p:cNvPicPr>
            <p:nvPr/>
          </p:nvPicPr>
          <p:blipFill>
            <a:blip r:embed="rId95">
              <a:extLst/>
            </a:blip>
            <a:stretch>
              <a:fillRect/>
            </a:stretch>
          </p:blipFill>
          <p:spPr>
            <a:xfrm>
              <a:off x="9448799" y="3824794"/>
              <a:ext cx="695326" cy="550535"/>
            </a:xfrm>
            <a:prstGeom prst="rect">
              <a:avLst/>
            </a:prstGeom>
            <a:effectLst/>
          </p:spPr>
        </p:pic>
        <p:pic>
          <p:nvPicPr>
            <p:cNvPr id="1003" name="Line Shape" descr="Line Shape"/>
            <p:cNvPicPr>
              <a:picLocks noChangeAspect="0"/>
            </p:cNvPicPr>
            <p:nvPr/>
          </p:nvPicPr>
          <p:blipFill>
            <a:blip r:embed="rId96">
              <a:extLst/>
            </a:blip>
            <a:stretch>
              <a:fillRect/>
            </a:stretch>
          </p:blipFill>
          <p:spPr>
            <a:xfrm>
              <a:off x="10078508" y="4315003"/>
              <a:ext cx="71257" cy="74510"/>
            </a:xfrm>
            <a:prstGeom prst="rect">
              <a:avLst/>
            </a:prstGeom>
            <a:effectLst/>
          </p:spPr>
        </p:pic>
        <p:pic>
          <p:nvPicPr>
            <p:cNvPr id="1005" name="Line Shape" descr="Line Shape"/>
            <p:cNvPicPr>
              <a:picLocks noChangeAspect="0"/>
            </p:cNvPicPr>
            <p:nvPr/>
          </p:nvPicPr>
          <p:blipFill>
            <a:blip r:embed="rId97">
              <a:extLst/>
            </a:blip>
            <a:stretch>
              <a:fillRect/>
            </a:stretch>
          </p:blipFill>
          <p:spPr>
            <a:xfrm>
              <a:off x="8698893" y="3823734"/>
              <a:ext cx="84871" cy="88806"/>
            </a:xfrm>
            <a:prstGeom prst="rect">
              <a:avLst/>
            </a:prstGeom>
            <a:effectLst/>
          </p:spPr>
        </p:pic>
        <p:pic>
          <p:nvPicPr>
            <p:cNvPr id="1007" name="Line Shape" descr="Line Shape"/>
            <p:cNvPicPr>
              <a:picLocks noChangeAspect="0"/>
            </p:cNvPicPr>
            <p:nvPr/>
          </p:nvPicPr>
          <p:blipFill>
            <a:blip r:embed="rId98">
              <a:extLst/>
            </a:blip>
            <a:stretch>
              <a:fillRect/>
            </a:stretch>
          </p:blipFill>
          <p:spPr>
            <a:xfrm>
              <a:off x="8753474" y="3873678"/>
              <a:ext cx="420107" cy="467590"/>
            </a:xfrm>
            <a:prstGeom prst="rect">
              <a:avLst/>
            </a:prstGeom>
            <a:effectLst/>
          </p:spPr>
        </p:pic>
        <p:pic>
          <p:nvPicPr>
            <p:cNvPr id="1009" name="Line Shape" descr="Line Shape"/>
            <p:cNvPicPr>
              <a:picLocks noChangeAspect="0"/>
            </p:cNvPicPr>
            <p:nvPr/>
          </p:nvPicPr>
          <p:blipFill>
            <a:blip r:embed="rId99">
              <a:extLst/>
            </a:blip>
            <a:stretch>
              <a:fillRect/>
            </a:stretch>
          </p:blipFill>
          <p:spPr>
            <a:xfrm>
              <a:off x="9093199" y="3802793"/>
              <a:ext cx="457812" cy="537611"/>
            </a:xfrm>
            <a:prstGeom prst="rect">
              <a:avLst/>
            </a:prstGeom>
            <a:effectLst/>
          </p:spPr>
        </p:pic>
        <p:pic>
          <p:nvPicPr>
            <p:cNvPr id="1011" name="Line Shape" descr="Line Shape"/>
            <p:cNvPicPr>
              <a:picLocks noChangeAspect="0"/>
            </p:cNvPicPr>
            <p:nvPr/>
          </p:nvPicPr>
          <p:blipFill>
            <a:blip r:embed="rId100">
              <a:extLst/>
            </a:blip>
            <a:stretch>
              <a:fillRect/>
            </a:stretch>
          </p:blipFill>
          <p:spPr>
            <a:xfrm>
              <a:off x="9500074" y="3816392"/>
              <a:ext cx="323376" cy="514487"/>
            </a:xfrm>
            <a:prstGeom prst="rect">
              <a:avLst/>
            </a:prstGeom>
            <a:effectLst/>
          </p:spPr>
        </p:pic>
        <p:pic>
          <p:nvPicPr>
            <p:cNvPr id="1013" name="Line Shape" descr="Line Shape"/>
            <p:cNvPicPr>
              <a:picLocks noChangeAspect="0"/>
            </p:cNvPicPr>
            <p:nvPr/>
          </p:nvPicPr>
          <p:blipFill>
            <a:blip r:embed="rId101">
              <a:extLst/>
            </a:blip>
            <a:stretch>
              <a:fillRect/>
            </a:stretch>
          </p:blipFill>
          <p:spPr>
            <a:xfrm>
              <a:off x="9750898" y="4248817"/>
              <a:ext cx="97953" cy="83517"/>
            </a:xfrm>
            <a:prstGeom prst="rect">
              <a:avLst/>
            </a:prstGeom>
            <a:effectLst/>
          </p:spPr>
        </p:pic>
        <p:pic>
          <p:nvPicPr>
            <p:cNvPr id="1015" name="Line Shape" descr="Line Shape"/>
            <p:cNvPicPr>
              <a:picLocks noChangeAspect="0"/>
            </p:cNvPicPr>
            <p:nvPr/>
          </p:nvPicPr>
          <p:blipFill>
            <a:blip r:embed="rId102">
              <a:extLst/>
            </a:blip>
            <a:stretch>
              <a:fillRect/>
            </a:stretch>
          </p:blipFill>
          <p:spPr>
            <a:xfrm>
              <a:off x="9774210" y="3815213"/>
              <a:ext cx="494799" cy="513102"/>
            </a:xfrm>
            <a:prstGeom prst="rect">
              <a:avLst/>
            </a:prstGeom>
            <a:effectLst/>
          </p:spPr>
        </p:pic>
        <p:sp>
          <p:nvSpPr>
            <p:cNvPr id="1017" name="Line"/>
            <p:cNvSpPr/>
            <p:nvPr/>
          </p:nvSpPr>
          <p:spPr>
            <a:xfrm>
              <a:off x="8612716" y="3884072"/>
              <a:ext cx="99485" cy="416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0" fill="norm" stroke="1" extrusionOk="0">
                  <a:moveTo>
                    <a:pt x="16774" y="775"/>
                  </a:moveTo>
                  <a:cubicBezTo>
                    <a:pt x="16085" y="502"/>
                    <a:pt x="15396" y="228"/>
                    <a:pt x="13902" y="92"/>
                  </a:cubicBezTo>
                  <a:cubicBezTo>
                    <a:pt x="12409" y="-45"/>
                    <a:pt x="10111" y="-45"/>
                    <a:pt x="8272" y="201"/>
                  </a:cubicBezTo>
                  <a:cubicBezTo>
                    <a:pt x="6434" y="447"/>
                    <a:pt x="5055" y="939"/>
                    <a:pt x="4481" y="1486"/>
                  </a:cubicBezTo>
                  <a:cubicBezTo>
                    <a:pt x="3906" y="2033"/>
                    <a:pt x="4136" y="2634"/>
                    <a:pt x="5400" y="3318"/>
                  </a:cubicBezTo>
                  <a:cubicBezTo>
                    <a:pt x="6664" y="4002"/>
                    <a:pt x="8962" y="4767"/>
                    <a:pt x="10340" y="5724"/>
                  </a:cubicBezTo>
                  <a:cubicBezTo>
                    <a:pt x="11719" y="6681"/>
                    <a:pt x="12179" y="7829"/>
                    <a:pt x="10685" y="8759"/>
                  </a:cubicBezTo>
                  <a:cubicBezTo>
                    <a:pt x="9191" y="9689"/>
                    <a:pt x="5745" y="10400"/>
                    <a:pt x="3447" y="10782"/>
                  </a:cubicBezTo>
                  <a:cubicBezTo>
                    <a:pt x="1149" y="11165"/>
                    <a:pt x="0" y="11220"/>
                    <a:pt x="0" y="11220"/>
                  </a:cubicBezTo>
                  <a:cubicBezTo>
                    <a:pt x="0" y="11220"/>
                    <a:pt x="1149" y="11165"/>
                    <a:pt x="2872" y="11138"/>
                  </a:cubicBezTo>
                  <a:cubicBezTo>
                    <a:pt x="4596" y="11110"/>
                    <a:pt x="6894" y="11110"/>
                    <a:pt x="8617" y="11192"/>
                  </a:cubicBezTo>
                  <a:cubicBezTo>
                    <a:pt x="10340" y="11274"/>
                    <a:pt x="11489" y="11439"/>
                    <a:pt x="11719" y="11903"/>
                  </a:cubicBezTo>
                  <a:cubicBezTo>
                    <a:pt x="11949" y="12368"/>
                    <a:pt x="11260" y="13134"/>
                    <a:pt x="9651" y="14227"/>
                  </a:cubicBezTo>
                  <a:cubicBezTo>
                    <a:pt x="8043" y="15321"/>
                    <a:pt x="5515" y="16743"/>
                    <a:pt x="4021" y="17919"/>
                  </a:cubicBezTo>
                  <a:cubicBezTo>
                    <a:pt x="2528" y="19094"/>
                    <a:pt x="2068" y="20024"/>
                    <a:pt x="2413" y="20625"/>
                  </a:cubicBezTo>
                  <a:cubicBezTo>
                    <a:pt x="2757" y="21227"/>
                    <a:pt x="3906" y="21500"/>
                    <a:pt x="7238" y="21528"/>
                  </a:cubicBezTo>
                  <a:cubicBezTo>
                    <a:pt x="10570" y="21555"/>
                    <a:pt x="16085" y="21336"/>
                    <a:pt x="21600" y="211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8989614" y="3897999"/>
              <a:ext cx="100411" cy="394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543" fill="norm" stroke="1" extrusionOk="0">
                  <a:moveTo>
                    <a:pt x="17119" y="1964"/>
                  </a:moveTo>
                  <a:cubicBezTo>
                    <a:pt x="17564" y="1676"/>
                    <a:pt x="18009" y="1387"/>
                    <a:pt x="18343" y="1069"/>
                  </a:cubicBezTo>
                  <a:cubicBezTo>
                    <a:pt x="18678" y="752"/>
                    <a:pt x="18900" y="405"/>
                    <a:pt x="18455" y="203"/>
                  </a:cubicBezTo>
                  <a:cubicBezTo>
                    <a:pt x="18009" y="1"/>
                    <a:pt x="16896" y="-57"/>
                    <a:pt x="15115" y="59"/>
                  </a:cubicBezTo>
                  <a:cubicBezTo>
                    <a:pt x="13333" y="174"/>
                    <a:pt x="10884" y="463"/>
                    <a:pt x="8991" y="867"/>
                  </a:cubicBezTo>
                  <a:cubicBezTo>
                    <a:pt x="7098" y="1271"/>
                    <a:pt x="5762" y="1791"/>
                    <a:pt x="5317" y="2426"/>
                  </a:cubicBezTo>
                  <a:cubicBezTo>
                    <a:pt x="4871" y="3062"/>
                    <a:pt x="5317" y="3813"/>
                    <a:pt x="7098" y="4737"/>
                  </a:cubicBezTo>
                  <a:cubicBezTo>
                    <a:pt x="8880" y="5661"/>
                    <a:pt x="11997" y="6758"/>
                    <a:pt x="13556" y="7624"/>
                  </a:cubicBezTo>
                  <a:cubicBezTo>
                    <a:pt x="15115" y="8491"/>
                    <a:pt x="15115" y="9126"/>
                    <a:pt x="13556" y="9761"/>
                  </a:cubicBezTo>
                  <a:cubicBezTo>
                    <a:pt x="11997" y="10396"/>
                    <a:pt x="8880" y="11032"/>
                    <a:pt x="6096" y="11494"/>
                  </a:cubicBezTo>
                  <a:cubicBezTo>
                    <a:pt x="3313" y="11956"/>
                    <a:pt x="863" y="12245"/>
                    <a:pt x="195" y="12389"/>
                  </a:cubicBezTo>
                  <a:cubicBezTo>
                    <a:pt x="-473" y="12533"/>
                    <a:pt x="640" y="12533"/>
                    <a:pt x="2533" y="12533"/>
                  </a:cubicBezTo>
                  <a:cubicBezTo>
                    <a:pt x="4426" y="12533"/>
                    <a:pt x="7098" y="12533"/>
                    <a:pt x="8880" y="12620"/>
                  </a:cubicBezTo>
                  <a:cubicBezTo>
                    <a:pt x="10661" y="12707"/>
                    <a:pt x="11552" y="12880"/>
                    <a:pt x="12108" y="13140"/>
                  </a:cubicBezTo>
                  <a:cubicBezTo>
                    <a:pt x="12665" y="13400"/>
                    <a:pt x="12888" y="13746"/>
                    <a:pt x="11774" y="14382"/>
                  </a:cubicBezTo>
                  <a:cubicBezTo>
                    <a:pt x="10661" y="15017"/>
                    <a:pt x="8212" y="15941"/>
                    <a:pt x="6430" y="16923"/>
                  </a:cubicBezTo>
                  <a:cubicBezTo>
                    <a:pt x="4649" y="17904"/>
                    <a:pt x="3535" y="18944"/>
                    <a:pt x="2979" y="19608"/>
                  </a:cubicBezTo>
                  <a:cubicBezTo>
                    <a:pt x="2422" y="20272"/>
                    <a:pt x="2422" y="20561"/>
                    <a:pt x="3647" y="20879"/>
                  </a:cubicBezTo>
                  <a:cubicBezTo>
                    <a:pt x="4871" y="21196"/>
                    <a:pt x="7321" y="21543"/>
                    <a:pt x="10438" y="21543"/>
                  </a:cubicBezTo>
                  <a:cubicBezTo>
                    <a:pt x="13556" y="21543"/>
                    <a:pt x="17341" y="21196"/>
                    <a:pt x="21127" y="208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9350921" y="3891752"/>
              <a:ext cx="82005" cy="372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534" fill="norm" stroke="1" extrusionOk="0">
                  <a:moveTo>
                    <a:pt x="21457" y="1709"/>
                  </a:moveTo>
                  <a:cubicBezTo>
                    <a:pt x="21457" y="1403"/>
                    <a:pt x="21457" y="1097"/>
                    <a:pt x="21319" y="791"/>
                  </a:cubicBezTo>
                  <a:cubicBezTo>
                    <a:pt x="21180" y="485"/>
                    <a:pt x="20903" y="179"/>
                    <a:pt x="18965" y="56"/>
                  </a:cubicBezTo>
                  <a:cubicBezTo>
                    <a:pt x="17026" y="-66"/>
                    <a:pt x="13426" y="-5"/>
                    <a:pt x="10657" y="393"/>
                  </a:cubicBezTo>
                  <a:cubicBezTo>
                    <a:pt x="7888" y="791"/>
                    <a:pt x="5949" y="1525"/>
                    <a:pt x="5119" y="2229"/>
                  </a:cubicBezTo>
                  <a:cubicBezTo>
                    <a:pt x="4288" y="2932"/>
                    <a:pt x="4565" y="3605"/>
                    <a:pt x="6365" y="4370"/>
                  </a:cubicBezTo>
                  <a:cubicBezTo>
                    <a:pt x="8165" y="5135"/>
                    <a:pt x="11488" y="5992"/>
                    <a:pt x="13703" y="6604"/>
                  </a:cubicBezTo>
                  <a:cubicBezTo>
                    <a:pt x="15919" y="7216"/>
                    <a:pt x="17026" y="7583"/>
                    <a:pt x="17580" y="7919"/>
                  </a:cubicBezTo>
                  <a:cubicBezTo>
                    <a:pt x="18134" y="8256"/>
                    <a:pt x="18134" y="8562"/>
                    <a:pt x="16749" y="9051"/>
                  </a:cubicBezTo>
                  <a:cubicBezTo>
                    <a:pt x="15365" y="9541"/>
                    <a:pt x="12595" y="10214"/>
                    <a:pt x="10103" y="10765"/>
                  </a:cubicBezTo>
                  <a:cubicBezTo>
                    <a:pt x="7611" y="11315"/>
                    <a:pt x="5395" y="11744"/>
                    <a:pt x="4011" y="12111"/>
                  </a:cubicBezTo>
                  <a:cubicBezTo>
                    <a:pt x="2626" y="12478"/>
                    <a:pt x="2072" y="12784"/>
                    <a:pt x="2626" y="13029"/>
                  </a:cubicBezTo>
                  <a:cubicBezTo>
                    <a:pt x="3180" y="13273"/>
                    <a:pt x="4842" y="13457"/>
                    <a:pt x="5949" y="13702"/>
                  </a:cubicBezTo>
                  <a:cubicBezTo>
                    <a:pt x="7057" y="13946"/>
                    <a:pt x="7611" y="14252"/>
                    <a:pt x="6780" y="14956"/>
                  </a:cubicBezTo>
                  <a:cubicBezTo>
                    <a:pt x="5949" y="15660"/>
                    <a:pt x="3734" y="16761"/>
                    <a:pt x="2349" y="17648"/>
                  </a:cubicBezTo>
                  <a:cubicBezTo>
                    <a:pt x="965" y="18536"/>
                    <a:pt x="411" y="19209"/>
                    <a:pt x="134" y="19729"/>
                  </a:cubicBezTo>
                  <a:cubicBezTo>
                    <a:pt x="-143" y="20249"/>
                    <a:pt x="-143" y="20616"/>
                    <a:pt x="1657" y="20892"/>
                  </a:cubicBezTo>
                  <a:cubicBezTo>
                    <a:pt x="3457" y="21167"/>
                    <a:pt x="7057" y="21350"/>
                    <a:pt x="10657" y="21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9697508" y="3915804"/>
              <a:ext cx="71967" cy="342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6" fill="norm" stroke="1" extrusionOk="0">
                  <a:moveTo>
                    <a:pt x="21600" y="346"/>
                  </a:moveTo>
                  <a:cubicBezTo>
                    <a:pt x="18424" y="146"/>
                    <a:pt x="15247" y="-54"/>
                    <a:pt x="12229" y="13"/>
                  </a:cubicBezTo>
                  <a:cubicBezTo>
                    <a:pt x="9212" y="79"/>
                    <a:pt x="6353" y="413"/>
                    <a:pt x="5241" y="1179"/>
                  </a:cubicBezTo>
                  <a:cubicBezTo>
                    <a:pt x="4129" y="1946"/>
                    <a:pt x="4765" y="3146"/>
                    <a:pt x="5876" y="4313"/>
                  </a:cubicBezTo>
                  <a:cubicBezTo>
                    <a:pt x="6988" y="5479"/>
                    <a:pt x="8576" y="6613"/>
                    <a:pt x="7782" y="7713"/>
                  </a:cubicBezTo>
                  <a:cubicBezTo>
                    <a:pt x="6988" y="8813"/>
                    <a:pt x="3812" y="9879"/>
                    <a:pt x="2065" y="10879"/>
                  </a:cubicBezTo>
                  <a:cubicBezTo>
                    <a:pt x="318" y="11879"/>
                    <a:pt x="0" y="12813"/>
                    <a:pt x="0" y="14179"/>
                  </a:cubicBezTo>
                  <a:cubicBezTo>
                    <a:pt x="0" y="15546"/>
                    <a:pt x="318" y="17346"/>
                    <a:pt x="318" y="18513"/>
                  </a:cubicBezTo>
                  <a:cubicBezTo>
                    <a:pt x="318" y="19679"/>
                    <a:pt x="0" y="20213"/>
                    <a:pt x="2065" y="20613"/>
                  </a:cubicBezTo>
                  <a:cubicBezTo>
                    <a:pt x="4129" y="21013"/>
                    <a:pt x="8576" y="21279"/>
                    <a:pt x="13024" y="21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9961157" y="3873079"/>
              <a:ext cx="160744" cy="50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535" fill="norm" stroke="1" extrusionOk="0">
                  <a:moveTo>
                    <a:pt x="21442" y="570"/>
                  </a:moveTo>
                  <a:cubicBezTo>
                    <a:pt x="21018" y="389"/>
                    <a:pt x="20595" y="207"/>
                    <a:pt x="20030" y="94"/>
                  </a:cubicBezTo>
                  <a:cubicBezTo>
                    <a:pt x="19466" y="-20"/>
                    <a:pt x="18760" y="-65"/>
                    <a:pt x="17277" y="162"/>
                  </a:cubicBezTo>
                  <a:cubicBezTo>
                    <a:pt x="15795" y="389"/>
                    <a:pt x="13536" y="888"/>
                    <a:pt x="11630" y="1478"/>
                  </a:cubicBezTo>
                  <a:cubicBezTo>
                    <a:pt x="9724" y="2068"/>
                    <a:pt x="8171" y="2748"/>
                    <a:pt x="7818" y="3497"/>
                  </a:cubicBezTo>
                  <a:cubicBezTo>
                    <a:pt x="7466" y="4246"/>
                    <a:pt x="8313" y="5063"/>
                    <a:pt x="9230" y="5880"/>
                  </a:cubicBezTo>
                  <a:cubicBezTo>
                    <a:pt x="10148" y="6696"/>
                    <a:pt x="11136" y="7513"/>
                    <a:pt x="11348" y="8330"/>
                  </a:cubicBezTo>
                  <a:cubicBezTo>
                    <a:pt x="11560" y="9147"/>
                    <a:pt x="10995" y="9964"/>
                    <a:pt x="9936" y="10735"/>
                  </a:cubicBezTo>
                  <a:cubicBezTo>
                    <a:pt x="8877" y="11506"/>
                    <a:pt x="7324" y="12232"/>
                    <a:pt x="6336" y="13163"/>
                  </a:cubicBezTo>
                  <a:cubicBezTo>
                    <a:pt x="5348" y="14093"/>
                    <a:pt x="4924" y="15227"/>
                    <a:pt x="4077" y="16248"/>
                  </a:cubicBezTo>
                  <a:cubicBezTo>
                    <a:pt x="3230" y="17269"/>
                    <a:pt x="1960" y="18177"/>
                    <a:pt x="1113" y="18903"/>
                  </a:cubicBezTo>
                  <a:cubicBezTo>
                    <a:pt x="266" y="19629"/>
                    <a:pt x="-158" y="20174"/>
                    <a:pt x="54" y="20582"/>
                  </a:cubicBezTo>
                  <a:cubicBezTo>
                    <a:pt x="266" y="20990"/>
                    <a:pt x="1113" y="21263"/>
                    <a:pt x="1960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7236119" y="3962106"/>
              <a:ext cx="96425" cy="344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1436" fill="norm" stroke="1" extrusionOk="0">
                  <a:moveTo>
                    <a:pt x="10276" y="9908"/>
                  </a:moveTo>
                  <a:cubicBezTo>
                    <a:pt x="10736" y="13332"/>
                    <a:pt x="11195" y="16757"/>
                    <a:pt x="11655" y="18798"/>
                  </a:cubicBezTo>
                  <a:cubicBezTo>
                    <a:pt x="12115" y="20839"/>
                    <a:pt x="12574" y="21498"/>
                    <a:pt x="12344" y="21432"/>
                  </a:cubicBezTo>
                  <a:cubicBezTo>
                    <a:pt x="12115" y="21366"/>
                    <a:pt x="11195" y="20576"/>
                    <a:pt x="9127" y="17744"/>
                  </a:cubicBezTo>
                  <a:cubicBezTo>
                    <a:pt x="7059" y="14913"/>
                    <a:pt x="3842" y="10039"/>
                    <a:pt x="2004" y="6944"/>
                  </a:cubicBezTo>
                  <a:cubicBezTo>
                    <a:pt x="166" y="3849"/>
                    <a:pt x="-294" y="2532"/>
                    <a:pt x="166" y="1610"/>
                  </a:cubicBezTo>
                  <a:cubicBezTo>
                    <a:pt x="625" y="688"/>
                    <a:pt x="2004" y="161"/>
                    <a:pt x="4991" y="30"/>
                  </a:cubicBezTo>
                  <a:cubicBezTo>
                    <a:pt x="7978" y="-102"/>
                    <a:pt x="12574" y="161"/>
                    <a:pt x="15332" y="1808"/>
                  </a:cubicBezTo>
                  <a:cubicBezTo>
                    <a:pt x="18089" y="3454"/>
                    <a:pt x="19008" y="6483"/>
                    <a:pt x="18778" y="8327"/>
                  </a:cubicBezTo>
                  <a:cubicBezTo>
                    <a:pt x="18549" y="10171"/>
                    <a:pt x="17170" y="10830"/>
                    <a:pt x="17629" y="11818"/>
                  </a:cubicBezTo>
                  <a:cubicBezTo>
                    <a:pt x="18089" y="12805"/>
                    <a:pt x="20387" y="14122"/>
                    <a:pt x="20846" y="15439"/>
                  </a:cubicBezTo>
                  <a:cubicBezTo>
                    <a:pt x="21306" y="16757"/>
                    <a:pt x="19927" y="18074"/>
                    <a:pt x="18089" y="18930"/>
                  </a:cubicBezTo>
                  <a:cubicBezTo>
                    <a:pt x="16251" y="19786"/>
                    <a:pt x="13953" y="20181"/>
                    <a:pt x="11195" y="20378"/>
                  </a:cubicBezTo>
                  <a:cubicBezTo>
                    <a:pt x="8438" y="20576"/>
                    <a:pt x="5221" y="20576"/>
                    <a:pt x="4302" y="20378"/>
                  </a:cubicBezTo>
                  <a:cubicBezTo>
                    <a:pt x="3383" y="20181"/>
                    <a:pt x="4761" y="19786"/>
                    <a:pt x="6140" y="19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7367089" y="4137468"/>
              <a:ext cx="125911" cy="93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0633" fill="norm" stroke="1" extrusionOk="0">
                  <a:moveTo>
                    <a:pt x="14935" y="7690"/>
                  </a:moveTo>
                  <a:cubicBezTo>
                    <a:pt x="14575" y="5342"/>
                    <a:pt x="14215" y="2994"/>
                    <a:pt x="13135" y="1585"/>
                  </a:cubicBezTo>
                  <a:cubicBezTo>
                    <a:pt x="12055" y="177"/>
                    <a:pt x="10255" y="-293"/>
                    <a:pt x="8455" y="177"/>
                  </a:cubicBezTo>
                  <a:cubicBezTo>
                    <a:pt x="6655" y="646"/>
                    <a:pt x="4855" y="2055"/>
                    <a:pt x="3415" y="4403"/>
                  </a:cubicBezTo>
                  <a:cubicBezTo>
                    <a:pt x="1975" y="6750"/>
                    <a:pt x="895" y="10037"/>
                    <a:pt x="355" y="12855"/>
                  </a:cubicBezTo>
                  <a:cubicBezTo>
                    <a:pt x="-185" y="15672"/>
                    <a:pt x="-185" y="18020"/>
                    <a:pt x="895" y="19429"/>
                  </a:cubicBezTo>
                  <a:cubicBezTo>
                    <a:pt x="1975" y="20837"/>
                    <a:pt x="4135" y="21307"/>
                    <a:pt x="7735" y="19194"/>
                  </a:cubicBezTo>
                  <a:cubicBezTo>
                    <a:pt x="11335" y="17081"/>
                    <a:pt x="16375" y="12385"/>
                    <a:pt x="21415" y="76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7544305" y="3895816"/>
              <a:ext cx="126495" cy="310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293" fill="norm" stroke="1" extrusionOk="0">
                  <a:moveTo>
                    <a:pt x="6394" y="16749"/>
                  </a:moveTo>
                  <a:cubicBezTo>
                    <a:pt x="6034" y="16024"/>
                    <a:pt x="5674" y="15299"/>
                    <a:pt x="4774" y="15227"/>
                  </a:cubicBezTo>
                  <a:cubicBezTo>
                    <a:pt x="3874" y="15154"/>
                    <a:pt x="2434" y="15734"/>
                    <a:pt x="1534" y="16387"/>
                  </a:cubicBezTo>
                  <a:cubicBezTo>
                    <a:pt x="634" y="17039"/>
                    <a:pt x="274" y="17764"/>
                    <a:pt x="94" y="18706"/>
                  </a:cubicBezTo>
                  <a:cubicBezTo>
                    <a:pt x="-86" y="19648"/>
                    <a:pt x="-86" y="20808"/>
                    <a:pt x="814" y="21171"/>
                  </a:cubicBezTo>
                  <a:cubicBezTo>
                    <a:pt x="1714" y="21533"/>
                    <a:pt x="3514" y="21098"/>
                    <a:pt x="5494" y="19721"/>
                  </a:cubicBezTo>
                  <a:cubicBezTo>
                    <a:pt x="7474" y="18344"/>
                    <a:pt x="9634" y="16024"/>
                    <a:pt x="10534" y="12835"/>
                  </a:cubicBezTo>
                  <a:cubicBezTo>
                    <a:pt x="11434" y="9646"/>
                    <a:pt x="11074" y="5587"/>
                    <a:pt x="10534" y="3195"/>
                  </a:cubicBezTo>
                  <a:cubicBezTo>
                    <a:pt x="9994" y="803"/>
                    <a:pt x="9274" y="78"/>
                    <a:pt x="8374" y="5"/>
                  </a:cubicBezTo>
                  <a:cubicBezTo>
                    <a:pt x="7474" y="-67"/>
                    <a:pt x="6394" y="513"/>
                    <a:pt x="5854" y="2325"/>
                  </a:cubicBezTo>
                  <a:cubicBezTo>
                    <a:pt x="5314" y="4137"/>
                    <a:pt x="5314" y="7181"/>
                    <a:pt x="8014" y="10153"/>
                  </a:cubicBezTo>
                  <a:cubicBezTo>
                    <a:pt x="10714" y="13125"/>
                    <a:pt x="16114" y="16024"/>
                    <a:pt x="21514" y="18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7455842" y="4321618"/>
              <a:ext cx="100658" cy="140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040" fill="norm" stroke="1" extrusionOk="0">
                  <a:moveTo>
                    <a:pt x="2500" y="4248"/>
                  </a:moveTo>
                  <a:cubicBezTo>
                    <a:pt x="1600" y="5836"/>
                    <a:pt x="700" y="7425"/>
                    <a:pt x="1375" y="8695"/>
                  </a:cubicBezTo>
                  <a:cubicBezTo>
                    <a:pt x="2050" y="9966"/>
                    <a:pt x="4300" y="10919"/>
                    <a:pt x="6325" y="10919"/>
                  </a:cubicBezTo>
                  <a:cubicBezTo>
                    <a:pt x="8350" y="10919"/>
                    <a:pt x="10150" y="9966"/>
                    <a:pt x="11725" y="8854"/>
                  </a:cubicBezTo>
                  <a:cubicBezTo>
                    <a:pt x="13300" y="7742"/>
                    <a:pt x="14650" y="6472"/>
                    <a:pt x="15325" y="5042"/>
                  </a:cubicBezTo>
                  <a:cubicBezTo>
                    <a:pt x="16000" y="3613"/>
                    <a:pt x="16000" y="2025"/>
                    <a:pt x="14875" y="1072"/>
                  </a:cubicBezTo>
                  <a:cubicBezTo>
                    <a:pt x="13750" y="119"/>
                    <a:pt x="11500" y="-199"/>
                    <a:pt x="9250" y="119"/>
                  </a:cubicBezTo>
                  <a:cubicBezTo>
                    <a:pt x="7000" y="436"/>
                    <a:pt x="4750" y="1389"/>
                    <a:pt x="2950" y="4725"/>
                  </a:cubicBezTo>
                  <a:cubicBezTo>
                    <a:pt x="1150" y="8060"/>
                    <a:pt x="-200" y="13777"/>
                    <a:pt x="25" y="17113"/>
                  </a:cubicBezTo>
                  <a:cubicBezTo>
                    <a:pt x="250" y="20448"/>
                    <a:pt x="2050" y="21401"/>
                    <a:pt x="5875" y="20925"/>
                  </a:cubicBezTo>
                  <a:cubicBezTo>
                    <a:pt x="9700" y="20448"/>
                    <a:pt x="15550" y="18542"/>
                    <a:pt x="21400" y="16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7564551" y="4310120"/>
              <a:ext cx="163399" cy="139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0864" fill="norm" stroke="1" extrusionOk="0">
                  <a:moveTo>
                    <a:pt x="1439" y="6927"/>
                  </a:moveTo>
                  <a:cubicBezTo>
                    <a:pt x="608" y="5656"/>
                    <a:pt x="-223" y="4386"/>
                    <a:pt x="54" y="3909"/>
                  </a:cubicBezTo>
                  <a:cubicBezTo>
                    <a:pt x="331" y="3433"/>
                    <a:pt x="1715" y="3750"/>
                    <a:pt x="2823" y="4545"/>
                  </a:cubicBezTo>
                  <a:cubicBezTo>
                    <a:pt x="3931" y="5339"/>
                    <a:pt x="4762" y="6609"/>
                    <a:pt x="5315" y="9150"/>
                  </a:cubicBezTo>
                  <a:cubicBezTo>
                    <a:pt x="5869" y="11692"/>
                    <a:pt x="6146" y="15503"/>
                    <a:pt x="5731" y="17886"/>
                  </a:cubicBezTo>
                  <a:cubicBezTo>
                    <a:pt x="5315" y="20268"/>
                    <a:pt x="4208" y="21221"/>
                    <a:pt x="3654" y="20745"/>
                  </a:cubicBezTo>
                  <a:cubicBezTo>
                    <a:pt x="3100" y="20268"/>
                    <a:pt x="3100" y="18362"/>
                    <a:pt x="4069" y="15027"/>
                  </a:cubicBezTo>
                  <a:cubicBezTo>
                    <a:pt x="5039" y="11692"/>
                    <a:pt x="6977" y="6927"/>
                    <a:pt x="8362" y="3909"/>
                  </a:cubicBezTo>
                  <a:cubicBezTo>
                    <a:pt x="9746" y="892"/>
                    <a:pt x="10577" y="-379"/>
                    <a:pt x="10854" y="97"/>
                  </a:cubicBezTo>
                  <a:cubicBezTo>
                    <a:pt x="11131" y="574"/>
                    <a:pt x="10854" y="2797"/>
                    <a:pt x="10992" y="4703"/>
                  </a:cubicBezTo>
                  <a:cubicBezTo>
                    <a:pt x="11131" y="6609"/>
                    <a:pt x="11685" y="8197"/>
                    <a:pt x="13069" y="8833"/>
                  </a:cubicBezTo>
                  <a:cubicBezTo>
                    <a:pt x="14454" y="9468"/>
                    <a:pt x="16669" y="9150"/>
                    <a:pt x="18192" y="8356"/>
                  </a:cubicBezTo>
                  <a:cubicBezTo>
                    <a:pt x="19715" y="7562"/>
                    <a:pt x="20546" y="6292"/>
                    <a:pt x="21377" y="5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7842249" y="4013378"/>
              <a:ext cx="12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7861299" y="4241978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6164629" y="5860021"/>
              <a:ext cx="128751" cy="336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472" fill="norm" stroke="1" extrusionOk="0">
                  <a:moveTo>
                    <a:pt x="21104" y="887"/>
                  </a:moveTo>
                  <a:cubicBezTo>
                    <a:pt x="19710" y="482"/>
                    <a:pt x="18317" y="77"/>
                    <a:pt x="16749" y="10"/>
                  </a:cubicBezTo>
                  <a:cubicBezTo>
                    <a:pt x="15181" y="-58"/>
                    <a:pt x="13439" y="212"/>
                    <a:pt x="11000" y="1562"/>
                  </a:cubicBezTo>
                  <a:cubicBezTo>
                    <a:pt x="8562" y="2912"/>
                    <a:pt x="5426" y="5342"/>
                    <a:pt x="3336" y="8312"/>
                  </a:cubicBezTo>
                  <a:cubicBezTo>
                    <a:pt x="1246" y="11282"/>
                    <a:pt x="200" y="14792"/>
                    <a:pt x="26" y="16884"/>
                  </a:cubicBezTo>
                  <a:cubicBezTo>
                    <a:pt x="-148" y="18977"/>
                    <a:pt x="549" y="19652"/>
                    <a:pt x="1594" y="20192"/>
                  </a:cubicBezTo>
                  <a:cubicBezTo>
                    <a:pt x="2639" y="20732"/>
                    <a:pt x="4033" y="21137"/>
                    <a:pt x="5775" y="21339"/>
                  </a:cubicBezTo>
                  <a:cubicBezTo>
                    <a:pt x="7517" y="21542"/>
                    <a:pt x="9607" y="21542"/>
                    <a:pt x="12046" y="21137"/>
                  </a:cubicBezTo>
                  <a:cubicBezTo>
                    <a:pt x="14484" y="20732"/>
                    <a:pt x="17271" y="19922"/>
                    <a:pt x="19013" y="19044"/>
                  </a:cubicBezTo>
                  <a:cubicBezTo>
                    <a:pt x="20755" y="18167"/>
                    <a:pt x="21452" y="17222"/>
                    <a:pt x="21104" y="16547"/>
                  </a:cubicBezTo>
                  <a:cubicBezTo>
                    <a:pt x="20755" y="15872"/>
                    <a:pt x="19362" y="15467"/>
                    <a:pt x="17968" y="15467"/>
                  </a:cubicBezTo>
                  <a:cubicBezTo>
                    <a:pt x="16575" y="15467"/>
                    <a:pt x="15181" y="15872"/>
                    <a:pt x="13787" y="16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6401305" y="6070778"/>
              <a:ext cx="80222" cy="83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0766" fill="norm" stroke="1" extrusionOk="0">
                  <a:moveTo>
                    <a:pt x="1530" y="0"/>
                  </a:moveTo>
                  <a:cubicBezTo>
                    <a:pt x="976" y="2634"/>
                    <a:pt x="422" y="5268"/>
                    <a:pt x="145" y="8693"/>
                  </a:cubicBezTo>
                  <a:cubicBezTo>
                    <a:pt x="-132" y="12117"/>
                    <a:pt x="-132" y="16332"/>
                    <a:pt x="1253" y="18702"/>
                  </a:cubicBezTo>
                  <a:cubicBezTo>
                    <a:pt x="2637" y="21073"/>
                    <a:pt x="5406" y="21600"/>
                    <a:pt x="9006" y="19229"/>
                  </a:cubicBezTo>
                  <a:cubicBezTo>
                    <a:pt x="12606" y="16859"/>
                    <a:pt x="17037" y="11590"/>
                    <a:pt x="19253" y="7639"/>
                  </a:cubicBezTo>
                  <a:cubicBezTo>
                    <a:pt x="21468" y="3688"/>
                    <a:pt x="21468" y="1054"/>
                    <a:pt x="19806" y="527"/>
                  </a:cubicBezTo>
                  <a:cubicBezTo>
                    <a:pt x="18145" y="0"/>
                    <a:pt x="14822" y="1580"/>
                    <a:pt x="11499" y="31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6510462" y="6057554"/>
              <a:ext cx="93538" cy="91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0817" fill="norm" stroke="1" extrusionOk="0">
                  <a:moveTo>
                    <a:pt x="21212" y="4439"/>
                  </a:moveTo>
                  <a:cubicBezTo>
                    <a:pt x="19772" y="2519"/>
                    <a:pt x="18332" y="599"/>
                    <a:pt x="16412" y="119"/>
                  </a:cubicBezTo>
                  <a:cubicBezTo>
                    <a:pt x="14492" y="-361"/>
                    <a:pt x="12092" y="599"/>
                    <a:pt x="9212" y="3239"/>
                  </a:cubicBezTo>
                  <a:cubicBezTo>
                    <a:pt x="6332" y="5879"/>
                    <a:pt x="2972" y="10199"/>
                    <a:pt x="1292" y="13559"/>
                  </a:cubicBezTo>
                  <a:cubicBezTo>
                    <a:pt x="-388" y="16919"/>
                    <a:pt x="-388" y="19319"/>
                    <a:pt x="1052" y="20279"/>
                  </a:cubicBezTo>
                  <a:cubicBezTo>
                    <a:pt x="2492" y="21239"/>
                    <a:pt x="5372" y="20759"/>
                    <a:pt x="7532" y="20039"/>
                  </a:cubicBezTo>
                  <a:cubicBezTo>
                    <a:pt x="9692" y="19319"/>
                    <a:pt x="11132" y="18359"/>
                    <a:pt x="12572" y="17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6692899" y="6072479"/>
              <a:ext cx="2540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21600" y="20153"/>
                  </a:moveTo>
                  <a:cubicBezTo>
                    <a:pt x="21600" y="11153"/>
                    <a:pt x="21600" y="2153"/>
                    <a:pt x="18000" y="353"/>
                  </a:cubicBezTo>
                  <a:cubicBezTo>
                    <a:pt x="14400" y="-1447"/>
                    <a:pt x="7200" y="3953"/>
                    <a:pt x="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6584949" y="6096178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6679724" y="5801763"/>
              <a:ext cx="204886" cy="380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437" fill="norm" stroke="1" extrusionOk="0">
                  <a:moveTo>
                    <a:pt x="13795" y="16599"/>
                  </a:moveTo>
                  <a:cubicBezTo>
                    <a:pt x="13795" y="16002"/>
                    <a:pt x="13795" y="15406"/>
                    <a:pt x="13468" y="14809"/>
                  </a:cubicBezTo>
                  <a:cubicBezTo>
                    <a:pt x="13140" y="14212"/>
                    <a:pt x="12486" y="13616"/>
                    <a:pt x="10413" y="13735"/>
                  </a:cubicBezTo>
                  <a:cubicBezTo>
                    <a:pt x="8340" y="13854"/>
                    <a:pt x="4849" y="14690"/>
                    <a:pt x="2668" y="15943"/>
                  </a:cubicBezTo>
                  <a:cubicBezTo>
                    <a:pt x="486" y="17196"/>
                    <a:pt x="-387" y="18867"/>
                    <a:pt x="158" y="19941"/>
                  </a:cubicBezTo>
                  <a:cubicBezTo>
                    <a:pt x="704" y="21015"/>
                    <a:pt x="2668" y="21492"/>
                    <a:pt x="4631" y="21432"/>
                  </a:cubicBezTo>
                  <a:cubicBezTo>
                    <a:pt x="6595" y="21373"/>
                    <a:pt x="8558" y="20776"/>
                    <a:pt x="11177" y="18926"/>
                  </a:cubicBezTo>
                  <a:cubicBezTo>
                    <a:pt x="13795" y="17077"/>
                    <a:pt x="17068" y="13974"/>
                    <a:pt x="18922" y="10811"/>
                  </a:cubicBezTo>
                  <a:cubicBezTo>
                    <a:pt x="20777" y="7649"/>
                    <a:pt x="21213" y="4427"/>
                    <a:pt x="21104" y="2577"/>
                  </a:cubicBezTo>
                  <a:cubicBezTo>
                    <a:pt x="20995" y="727"/>
                    <a:pt x="20340" y="250"/>
                    <a:pt x="19468" y="71"/>
                  </a:cubicBezTo>
                  <a:cubicBezTo>
                    <a:pt x="18595" y="-108"/>
                    <a:pt x="17504" y="11"/>
                    <a:pt x="16522" y="906"/>
                  </a:cubicBezTo>
                  <a:cubicBezTo>
                    <a:pt x="15540" y="1801"/>
                    <a:pt x="14668" y="3472"/>
                    <a:pt x="14449" y="6336"/>
                  </a:cubicBezTo>
                  <a:cubicBezTo>
                    <a:pt x="14231" y="9200"/>
                    <a:pt x="14668" y="13258"/>
                    <a:pt x="15104" y="15823"/>
                  </a:cubicBezTo>
                  <a:cubicBezTo>
                    <a:pt x="15540" y="18389"/>
                    <a:pt x="15977" y="19463"/>
                    <a:pt x="16413" y="20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6475869" y="6296483"/>
              <a:ext cx="96382" cy="154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285" fill="norm" stroke="1" extrusionOk="0">
                  <a:moveTo>
                    <a:pt x="10111" y="10031"/>
                  </a:moveTo>
                  <a:cubicBezTo>
                    <a:pt x="11520" y="8572"/>
                    <a:pt x="12929" y="7112"/>
                    <a:pt x="14338" y="5507"/>
                  </a:cubicBezTo>
                  <a:cubicBezTo>
                    <a:pt x="15746" y="3901"/>
                    <a:pt x="17155" y="2150"/>
                    <a:pt x="16685" y="1129"/>
                  </a:cubicBezTo>
                  <a:cubicBezTo>
                    <a:pt x="16216" y="107"/>
                    <a:pt x="13868" y="-185"/>
                    <a:pt x="11755" y="107"/>
                  </a:cubicBezTo>
                  <a:cubicBezTo>
                    <a:pt x="9642" y="399"/>
                    <a:pt x="7764" y="1274"/>
                    <a:pt x="5416" y="4485"/>
                  </a:cubicBezTo>
                  <a:cubicBezTo>
                    <a:pt x="3068" y="7696"/>
                    <a:pt x="251" y="13242"/>
                    <a:pt x="16" y="16599"/>
                  </a:cubicBezTo>
                  <a:cubicBezTo>
                    <a:pt x="-219" y="19956"/>
                    <a:pt x="2129" y="21123"/>
                    <a:pt x="6120" y="21269"/>
                  </a:cubicBezTo>
                  <a:cubicBezTo>
                    <a:pt x="10111" y="21415"/>
                    <a:pt x="15746" y="20539"/>
                    <a:pt x="21381" y="196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6610349" y="6301495"/>
              <a:ext cx="177801" cy="129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7" fill="norm" stroke="1" extrusionOk="0">
                  <a:moveTo>
                    <a:pt x="0" y="5923"/>
                  </a:moveTo>
                  <a:cubicBezTo>
                    <a:pt x="771" y="4181"/>
                    <a:pt x="1543" y="2439"/>
                    <a:pt x="2571" y="1742"/>
                  </a:cubicBezTo>
                  <a:cubicBezTo>
                    <a:pt x="3600" y="1045"/>
                    <a:pt x="4886" y="1394"/>
                    <a:pt x="6171" y="2613"/>
                  </a:cubicBezTo>
                  <a:cubicBezTo>
                    <a:pt x="7457" y="3832"/>
                    <a:pt x="8743" y="5923"/>
                    <a:pt x="9257" y="8884"/>
                  </a:cubicBezTo>
                  <a:cubicBezTo>
                    <a:pt x="9771" y="11845"/>
                    <a:pt x="9514" y="15677"/>
                    <a:pt x="8743" y="18116"/>
                  </a:cubicBezTo>
                  <a:cubicBezTo>
                    <a:pt x="7971" y="20555"/>
                    <a:pt x="6686" y="21600"/>
                    <a:pt x="5914" y="21252"/>
                  </a:cubicBezTo>
                  <a:cubicBezTo>
                    <a:pt x="5143" y="20903"/>
                    <a:pt x="4886" y="19161"/>
                    <a:pt x="6300" y="15852"/>
                  </a:cubicBezTo>
                  <a:cubicBezTo>
                    <a:pt x="7714" y="12542"/>
                    <a:pt x="10800" y="7665"/>
                    <a:pt x="12857" y="4529"/>
                  </a:cubicBezTo>
                  <a:cubicBezTo>
                    <a:pt x="14914" y="1394"/>
                    <a:pt x="15943" y="0"/>
                    <a:pt x="16071" y="0"/>
                  </a:cubicBezTo>
                  <a:cubicBezTo>
                    <a:pt x="16200" y="0"/>
                    <a:pt x="15429" y="1394"/>
                    <a:pt x="14657" y="2787"/>
                  </a:cubicBezTo>
                  <a:cubicBezTo>
                    <a:pt x="13886" y="4181"/>
                    <a:pt x="13114" y="5574"/>
                    <a:pt x="12600" y="7665"/>
                  </a:cubicBezTo>
                  <a:cubicBezTo>
                    <a:pt x="12086" y="9755"/>
                    <a:pt x="11829" y="12542"/>
                    <a:pt x="13371" y="14110"/>
                  </a:cubicBezTo>
                  <a:cubicBezTo>
                    <a:pt x="14914" y="15677"/>
                    <a:pt x="18257" y="16026"/>
                    <a:pt x="21600" y="16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6413499" y="6089828"/>
              <a:ext cx="50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6838950" y="6299378"/>
              <a:ext cx="1" cy="317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6838949" y="6420028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5" name="Drawing"/>
          <p:cNvGrpSpPr/>
          <p:nvPr/>
        </p:nvGrpSpPr>
        <p:grpSpPr>
          <a:xfrm>
            <a:off x="546100" y="1055645"/>
            <a:ext cx="11886717" cy="8610184"/>
            <a:chOff x="0" y="0"/>
            <a:chExt cx="11886716" cy="8610182"/>
          </a:xfrm>
        </p:grpSpPr>
        <p:sp>
          <p:nvSpPr>
            <p:cNvPr id="1042" name="Line"/>
            <p:cNvSpPr/>
            <p:nvPr/>
          </p:nvSpPr>
          <p:spPr>
            <a:xfrm>
              <a:off x="488386" y="1237116"/>
              <a:ext cx="178364" cy="302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294" fill="norm" stroke="1" extrusionOk="0">
                  <a:moveTo>
                    <a:pt x="829" y="6674"/>
                  </a:moveTo>
                  <a:cubicBezTo>
                    <a:pt x="321" y="5930"/>
                    <a:pt x="-187" y="5185"/>
                    <a:pt x="67" y="4440"/>
                  </a:cubicBezTo>
                  <a:cubicBezTo>
                    <a:pt x="321" y="3695"/>
                    <a:pt x="1338" y="2950"/>
                    <a:pt x="2227" y="2280"/>
                  </a:cubicBezTo>
                  <a:cubicBezTo>
                    <a:pt x="3117" y="1610"/>
                    <a:pt x="3879" y="1014"/>
                    <a:pt x="4895" y="567"/>
                  </a:cubicBezTo>
                  <a:cubicBezTo>
                    <a:pt x="5912" y="120"/>
                    <a:pt x="7182" y="-178"/>
                    <a:pt x="8072" y="120"/>
                  </a:cubicBezTo>
                  <a:cubicBezTo>
                    <a:pt x="8961" y="418"/>
                    <a:pt x="9469" y="1312"/>
                    <a:pt x="8707" y="4142"/>
                  </a:cubicBezTo>
                  <a:cubicBezTo>
                    <a:pt x="7945" y="6972"/>
                    <a:pt x="5912" y="11739"/>
                    <a:pt x="4514" y="14495"/>
                  </a:cubicBezTo>
                  <a:cubicBezTo>
                    <a:pt x="3117" y="17251"/>
                    <a:pt x="2354" y="17996"/>
                    <a:pt x="1719" y="18815"/>
                  </a:cubicBezTo>
                  <a:cubicBezTo>
                    <a:pt x="1084" y="19634"/>
                    <a:pt x="575" y="20528"/>
                    <a:pt x="1084" y="20975"/>
                  </a:cubicBezTo>
                  <a:cubicBezTo>
                    <a:pt x="1592" y="21422"/>
                    <a:pt x="3117" y="21422"/>
                    <a:pt x="6674" y="20826"/>
                  </a:cubicBezTo>
                  <a:cubicBezTo>
                    <a:pt x="10232" y="20230"/>
                    <a:pt x="15822" y="19039"/>
                    <a:pt x="21413" y="178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660400" y="1230353"/>
              <a:ext cx="90547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7" h="21600" fill="norm" stroke="1" extrusionOk="0">
                  <a:moveTo>
                    <a:pt x="5635" y="0"/>
                  </a:moveTo>
                  <a:cubicBezTo>
                    <a:pt x="7983" y="0"/>
                    <a:pt x="10330" y="0"/>
                    <a:pt x="12209" y="294"/>
                  </a:cubicBezTo>
                  <a:cubicBezTo>
                    <a:pt x="14087" y="588"/>
                    <a:pt x="15496" y="1176"/>
                    <a:pt x="17374" y="2865"/>
                  </a:cubicBezTo>
                  <a:cubicBezTo>
                    <a:pt x="19252" y="4555"/>
                    <a:pt x="21600" y="7347"/>
                    <a:pt x="18783" y="10653"/>
                  </a:cubicBezTo>
                  <a:cubicBezTo>
                    <a:pt x="15965" y="13959"/>
                    <a:pt x="7983" y="177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269036" y="1281153"/>
              <a:ext cx="150065" cy="350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1428" fill="norm" stroke="1" extrusionOk="0">
                  <a:moveTo>
                    <a:pt x="12989" y="0"/>
                  </a:moveTo>
                  <a:cubicBezTo>
                    <a:pt x="11214" y="0"/>
                    <a:pt x="9438" y="0"/>
                    <a:pt x="7367" y="905"/>
                  </a:cubicBezTo>
                  <a:cubicBezTo>
                    <a:pt x="5296" y="1811"/>
                    <a:pt x="2929" y="3622"/>
                    <a:pt x="1449" y="6144"/>
                  </a:cubicBezTo>
                  <a:cubicBezTo>
                    <a:pt x="-30" y="8666"/>
                    <a:pt x="-622" y="11899"/>
                    <a:pt x="857" y="14616"/>
                  </a:cubicBezTo>
                  <a:cubicBezTo>
                    <a:pt x="2337" y="17332"/>
                    <a:pt x="5888" y="19531"/>
                    <a:pt x="9586" y="20565"/>
                  </a:cubicBezTo>
                  <a:cubicBezTo>
                    <a:pt x="13285" y="21600"/>
                    <a:pt x="17131" y="21471"/>
                    <a:pt x="20978" y="21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1014868" y="1137485"/>
              <a:ext cx="117748" cy="362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1358" fill="norm" stroke="1" extrusionOk="0">
                  <a:moveTo>
                    <a:pt x="20666" y="3231"/>
                  </a:moveTo>
                  <a:cubicBezTo>
                    <a:pt x="17635" y="2107"/>
                    <a:pt x="14603" y="984"/>
                    <a:pt x="11761" y="422"/>
                  </a:cubicBezTo>
                  <a:cubicBezTo>
                    <a:pt x="8919" y="-140"/>
                    <a:pt x="6266" y="-140"/>
                    <a:pt x="3992" y="422"/>
                  </a:cubicBezTo>
                  <a:cubicBezTo>
                    <a:pt x="1719" y="984"/>
                    <a:pt x="-176" y="2107"/>
                    <a:pt x="13" y="3543"/>
                  </a:cubicBezTo>
                  <a:cubicBezTo>
                    <a:pt x="203" y="4979"/>
                    <a:pt x="2477" y="6727"/>
                    <a:pt x="6266" y="8787"/>
                  </a:cubicBezTo>
                  <a:cubicBezTo>
                    <a:pt x="10056" y="10847"/>
                    <a:pt x="15361" y="13220"/>
                    <a:pt x="18203" y="15030"/>
                  </a:cubicBezTo>
                  <a:cubicBezTo>
                    <a:pt x="21045" y="16840"/>
                    <a:pt x="21424" y="18089"/>
                    <a:pt x="20856" y="19025"/>
                  </a:cubicBezTo>
                  <a:cubicBezTo>
                    <a:pt x="20287" y="19962"/>
                    <a:pt x="18771" y="20586"/>
                    <a:pt x="16498" y="20961"/>
                  </a:cubicBezTo>
                  <a:cubicBezTo>
                    <a:pt x="14224" y="21335"/>
                    <a:pt x="11192" y="21460"/>
                    <a:pt x="8919" y="21273"/>
                  </a:cubicBezTo>
                  <a:cubicBezTo>
                    <a:pt x="6645" y="21085"/>
                    <a:pt x="5129" y="20586"/>
                    <a:pt x="4750" y="20024"/>
                  </a:cubicBezTo>
                  <a:cubicBezTo>
                    <a:pt x="4371" y="19462"/>
                    <a:pt x="5129" y="18838"/>
                    <a:pt x="5887" y="18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1212850" y="1298001"/>
              <a:ext cx="139700" cy="175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0" y="9524"/>
                  </a:moveTo>
                  <a:cubicBezTo>
                    <a:pt x="2945" y="8496"/>
                    <a:pt x="5891" y="7467"/>
                    <a:pt x="7855" y="6439"/>
                  </a:cubicBezTo>
                  <a:cubicBezTo>
                    <a:pt x="9818" y="5410"/>
                    <a:pt x="10800" y="4382"/>
                    <a:pt x="11127" y="3224"/>
                  </a:cubicBezTo>
                  <a:cubicBezTo>
                    <a:pt x="11455" y="2067"/>
                    <a:pt x="11127" y="782"/>
                    <a:pt x="10145" y="267"/>
                  </a:cubicBezTo>
                  <a:cubicBezTo>
                    <a:pt x="9164" y="-247"/>
                    <a:pt x="7527" y="10"/>
                    <a:pt x="6382" y="782"/>
                  </a:cubicBezTo>
                  <a:cubicBezTo>
                    <a:pt x="5236" y="1553"/>
                    <a:pt x="4582" y="2839"/>
                    <a:pt x="4255" y="6182"/>
                  </a:cubicBezTo>
                  <a:cubicBezTo>
                    <a:pt x="3927" y="9524"/>
                    <a:pt x="3927" y="14924"/>
                    <a:pt x="5891" y="17882"/>
                  </a:cubicBezTo>
                  <a:cubicBezTo>
                    <a:pt x="7855" y="20839"/>
                    <a:pt x="11782" y="21353"/>
                    <a:pt x="14727" y="21353"/>
                  </a:cubicBezTo>
                  <a:cubicBezTo>
                    <a:pt x="17673" y="21353"/>
                    <a:pt x="19636" y="20839"/>
                    <a:pt x="21600" y="20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1364710" y="1295679"/>
              <a:ext cx="171990" cy="149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0917" fill="norm" stroke="1" extrusionOk="0">
                  <a:moveTo>
                    <a:pt x="11921" y="4183"/>
                  </a:moveTo>
                  <a:cubicBezTo>
                    <a:pt x="11131" y="3000"/>
                    <a:pt x="10341" y="1816"/>
                    <a:pt x="9287" y="928"/>
                  </a:cubicBezTo>
                  <a:cubicBezTo>
                    <a:pt x="8233" y="41"/>
                    <a:pt x="6916" y="-551"/>
                    <a:pt x="5467" y="781"/>
                  </a:cubicBezTo>
                  <a:cubicBezTo>
                    <a:pt x="4019" y="2112"/>
                    <a:pt x="2438" y="5367"/>
                    <a:pt x="1384" y="8622"/>
                  </a:cubicBezTo>
                  <a:cubicBezTo>
                    <a:pt x="331" y="11876"/>
                    <a:pt x="-196" y="15131"/>
                    <a:pt x="67" y="17350"/>
                  </a:cubicBezTo>
                  <a:cubicBezTo>
                    <a:pt x="331" y="19570"/>
                    <a:pt x="1384" y="20753"/>
                    <a:pt x="2570" y="20901"/>
                  </a:cubicBezTo>
                  <a:cubicBezTo>
                    <a:pt x="3755" y="21049"/>
                    <a:pt x="5072" y="20161"/>
                    <a:pt x="6521" y="18238"/>
                  </a:cubicBezTo>
                  <a:cubicBezTo>
                    <a:pt x="7970" y="16315"/>
                    <a:pt x="9550" y="13356"/>
                    <a:pt x="10736" y="10989"/>
                  </a:cubicBezTo>
                  <a:cubicBezTo>
                    <a:pt x="11921" y="8622"/>
                    <a:pt x="12711" y="6846"/>
                    <a:pt x="12843" y="7438"/>
                  </a:cubicBezTo>
                  <a:cubicBezTo>
                    <a:pt x="12975" y="8030"/>
                    <a:pt x="12448" y="10989"/>
                    <a:pt x="12448" y="13208"/>
                  </a:cubicBezTo>
                  <a:cubicBezTo>
                    <a:pt x="12448" y="15427"/>
                    <a:pt x="12975" y="16907"/>
                    <a:pt x="13897" y="17794"/>
                  </a:cubicBezTo>
                  <a:cubicBezTo>
                    <a:pt x="14819" y="18682"/>
                    <a:pt x="16136" y="18978"/>
                    <a:pt x="17453" y="18830"/>
                  </a:cubicBezTo>
                  <a:cubicBezTo>
                    <a:pt x="18770" y="18682"/>
                    <a:pt x="20087" y="18090"/>
                    <a:pt x="21404" y="17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1541474" y="1276392"/>
              <a:ext cx="71426" cy="174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7" h="21231" fill="norm" stroke="1" extrusionOk="0">
                  <a:moveTo>
                    <a:pt x="20247" y="2893"/>
                  </a:moveTo>
                  <a:cubicBezTo>
                    <a:pt x="17847" y="1864"/>
                    <a:pt x="15447" y="836"/>
                    <a:pt x="12147" y="321"/>
                  </a:cubicBezTo>
                  <a:cubicBezTo>
                    <a:pt x="8847" y="-193"/>
                    <a:pt x="4647" y="-193"/>
                    <a:pt x="2247" y="1093"/>
                  </a:cubicBezTo>
                  <a:cubicBezTo>
                    <a:pt x="-153" y="2378"/>
                    <a:pt x="-753" y="4950"/>
                    <a:pt x="1047" y="7264"/>
                  </a:cubicBezTo>
                  <a:cubicBezTo>
                    <a:pt x="2847" y="9578"/>
                    <a:pt x="7047" y="11636"/>
                    <a:pt x="10947" y="13307"/>
                  </a:cubicBezTo>
                  <a:cubicBezTo>
                    <a:pt x="14847" y="14978"/>
                    <a:pt x="18447" y="16264"/>
                    <a:pt x="19647" y="17550"/>
                  </a:cubicBezTo>
                  <a:cubicBezTo>
                    <a:pt x="20847" y="18836"/>
                    <a:pt x="19647" y="20121"/>
                    <a:pt x="17247" y="20764"/>
                  </a:cubicBezTo>
                  <a:cubicBezTo>
                    <a:pt x="14847" y="21407"/>
                    <a:pt x="11247" y="21407"/>
                    <a:pt x="8547" y="20636"/>
                  </a:cubicBezTo>
                  <a:cubicBezTo>
                    <a:pt x="5847" y="19864"/>
                    <a:pt x="4047" y="18321"/>
                    <a:pt x="2247" y="167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1652650" y="1284156"/>
              <a:ext cx="101413" cy="165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8" h="20883" fill="norm" stroke="1" extrusionOk="0">
                  <a:moveTo>
                    <a:pt x="12623" y="1222"/>
                  </a:moveTo>
                  <a:cubicBezTo>
                    <a:pt x="10463" y="1222"/>
                    <a:pt x="8303" y="1222"/>
                    <a:pt x="6143" y="2689"/>
                  </a:cubicBezTo>
                  <a:cubicBezTo>
                    <a:pt x="3983" y="4155"/>
                    <a:pt x="1823" y="7089"/>
                    <a:pt x="743" y="9889"/>
                  </a:cubicBezTo>
                  <a:cubicBezTo>
                    <a:pt x="-337" y="12689"/>
                    <a:pt x="-337" y="15355"/>
                    <a:pt x="1391" y="17489"/>
                  </a:cubicBezTo>
                  <a:cubicBezTo>
                    <a:pt x="3119" y="19622"/>
                    <a:pt x="6575" y="21222"/>
                    <a:pt x="10247" y="20822"/>
                  </a:cubicBezTo>
                  <a:cubicBezTo>
                    <a:pt x="13919" y="20422"/>
                    <a:pt x="17807" y="18022"/>
                    <a:pt x="19535" y="14422"/>
                  </a:cubicBezTo>
                  <a:cubicBezTo>
                    <a:pt x="21263" y="10822"/>
                    <a:pt x="20831" y="6022"/>
                    <a:pt x="19751" y="3222"/>
                  </a:cubicBezTo>
                  <a:cubicBezTo>
                    <a:pt x="18671" y="422"/>
                    <a:pt x="16943" y="-378"/>
                    <a:pt x="14135" y="155"/>
                  </a:cubicBezTo>
                  <a:cubicBezTo>
                    <a:pt x="11327" y="689"/>
                    <a:pt x="7439" y="2555"/>
                    <a:pt x="3551" y="4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1831710" y="1281664"/>
              <a:ext cx="105040" cy="164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0995" fill="norm" stroke="1" extrusionOk="0">
                  <a:moveTo>
                    <a:pt x="702" y="1555"/>
                  </a:moveTo>
                  <a:cubicBezTo>
                    <a:pt x="1134" y="7225"/>
                    <a:pt x="1566" y="12895"/>
                    <a:pt x="1350" y="16405"/>
                  </a:cubicBezTo>
                  <a:cubicBezTo>
                    <a:pt x="1134" y="19915"/>
                    <a:pt x="270" y="21265"/>
                    <a:pt x="54" y="20590"/>
                  </a:cubicBezTo>
                  <a:cubicBezTo>
                    <a:pt x="-162" y="19915"/>
                    <a:pt x="270" y="17215"/>
                    <a:pt x="1350" y="14245"/>
                  </a:cubicBezTo>
                  <a:cubicBezTo>
                    <a:pt x="2430" y="11275"/>
                    <a:pt x="4158" y="8035"/>
                    <a:pt x="5886" y="5335"/>
                  </a:cubicBezTo>
                  <a:cubicBezTo>
                    <a:pt x="7614" y="2635"/>
                    <a:pt x="9342" y="475"/>
                    <a:pt x="10638" y="70"/>
                  </a:cubicBezTo>
                  <a:cubicBezTo>
                    <a:pt x="11934" y="-335"/>
                    <a:pt x="12798" y="1015"/>
                    <a:pt x="13878" y="4255"/>
                  </a:cubicBezTo>
                  <a:cubicBezTo>
                    <a:pt x="14958" y="7495"/>
                    <a:pt x="16254" y="12625"/>
                    <a:pt x="17550" y="15730"/>
                  </a:cubicBezTo>
                  <a:cubicBezTo>
                    <a:pt x="18846" y="18835"/>
                    <a:pt x="20142" y="19915"/>
                    <a:pt x="21438" y="209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1996815" y="1026550"/>
              <a:ext cx="251085" cy="386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309" fill="norm" stroke="1" extrusionOk="0">
                  <a:moveTo>
                    <a:pt x="7919" y="16496"/>
                  </a:moveTo>
                  <a:cubicBezTo>
                    <a:pt x="7919" y="15912"/>
                    <a:pt x="7919" y="15329"/>
                    <a:pt x="7556" y="14862"/>
                  </a:cubicBezTo>
                  <a:cubicBezTo>
                    <a:pt x="7193" y="14395"/>
                    <a:pt x="6466" y="14044"/>
                    <a:pt x="5287" y="14278"/>
                  </a:cubicBezTo>
                  <a:cubicBezTo>
                    <a:pt x="4107" y="14511"/>
                    <a:pt x="2473" y="15329"/>
                    <a:pt x="1475" y="16321"/>
                  </a:cubicBezTo>
                  <a:cubicBezTo>
                    <a:pt x="477" y="17314"/>
                    <a:pt x="114" y="18481"/>
                    <a:pt x="23" y="19357"/>
                  </a:cubicBezTo>
                  <a:cubicBezTo>
                    <a:pt x="-68" y="20232"/>
                    <a:pt x="114" y="20816"/>
                    <a:pt x="658" y="21108"/>
                  </a:cubicBezTo>
                  <a:cubicBezTo>
                    <a:pt x="1203" y="21400"/>
                    <a:pt x="2110" y="21400"/>
                    <a:pt x="3199" y="20933"/>
                  </a:cubicBezTo>
                  <a:cubicBezTo>
                    <a:pt x="4288" y="20466"/>
                    <a:pt x="5559" y="19532"/>
                    <a:pt x="6648" y="18831"/>
                  </a:cubicBezTo>
                  <a:cubicBezTo>
                    <a:pt x="7737" y="18131"/>
                    <a:pt x="8645" y="17664"/>
                    <a:pt x="9098" y="17722"/>
                  </a:cubicBezTo>
                  <a:cubicBezTo>
                    <a:pt x="9552" y="17781"/>
                    <a:pt x="9552" y="18364"/>
                    <a:pt x="9824" y="18890"/>
                  </a:cubicBezTo>
                  <a:cubicBezTo>
                    <a:pt x="10097" y="19415"/>
                    <a:pt x="10641" y="19882"/>
                    <a:pt x="11367" y="20057"/>
                  </a:cubicBezTo>
                  <a:cubicBezTo>
                    <a:pt x="12093" y="20232"/>
                    <a:pt x="13001" y="20116"/>
                    <a:pt x="13999" y="19357"/>
                  </a:cubicBezTo>
                  <a:cubicBezTo>
                    <a:pt x="14998" y="18598"/>
                    <a:pt x="16087" y="17197"/>
                    <a:pt x="16994" y="14978"/>
                  </a:cubicBezTo>
                  <a:cubicBezTo>
                    <a:pt x="17902" y="12760"/>
                    <a:pt x="18628" y="9724"/>
                    <a:pt x="19172" y="7564"/>
                  </a:cubicBezTo>
                  <a:cubicBezTo>
                    <a:pt x="19717" y="5404"/>
                    <a:pt x="20080" y="4120"/>
                    <a:pt x="20261" y="2952"/>
                  </a:cubicBezTo>
                  <a:cubicBezTo>
                    <a:pt x="20443" y="1785"/>
                    <a:pt x="20443" y="734"/>
                    <a:pt x="19989" y="267"/>
                  </a:cubicBezTo>
                  <a:cubicBezTo>
                    <a:pt x="19535" y="-200"/>
                    <a:pt x="18628" y="-83"/>
                    <a:pt x="17720" y="851"/>
                  </a:cubicBezTo>
                  <a:cubicBezTo>
                    <a:pt x="16813" y="1785"/>
                    <a:pt x="15905" y="3536"/>
                    <a:pt x="15724" y="6105"/>
                  </a:cubicBezTo>
                  <a:cubicBezTo>
                    <a:pt x="15542" y="8674"/>
                    <a:pt x="16087" y="12059"/>
                    <a:pt x="16722" y="14103"/>
                  </a:cubicBezTo>
                  <a:cubicBezTo>
                    <a:pt x="17357" y="16146"/>
                    <a:pt x="18083" y="16846"/>
                    <a:pt x="18900" y="17197"/>
                  </a:cubicBezTo>
                  <a:cubicBezTo>
                    <a:pt x="19717" y="17547"/>
                    <a:pt x="20624" y="17547"/>
                    <a:pt x="21532" y="17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2762250" y="1103353"/>
              <a:ext cx="19685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968" y="0"/>
                  </a:moveTo>
                  <a:cubicBezTo>
                    <a:pt x="6271" y="4168"/>
                    <a:pt x="5574" y="8337"/>
                    <a:pt x="4877" y="11116"/>
                  </a:cubicBezTo>
                  <a:cubicBezTo>
                    <a:pt x="4181" y="13895"/>
                    <a:pt x="3484" y="15284"/>
                    <a:pt x="2439" y="16800"/>
                  </a:cubicBezTo>
                  <a:cubicBezTo>
                    <a:pt x="1394" y="18316"/>
                    <a:pt x="0" y="19958"/>
                    <a:pt x="0" y="20779"/>
                  </a:cubicBezTo>
                  <a:cubicBezTo>
                    <a:pt x="0" y="21600"/>
                    <a:pt x="1394" y="21600"/>
                    <a:pt x="5226" y="21600"/>
                  </a:cubicBezTo>
                  <a:cubicBezTo>
                    <a:pt x="9058" y="21600"/>
                    <a:pt x="15329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2987145" y="1285171"/>
              <a:ext cx="245005" cy="130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0806" fill="norm" stroke="1" extrusionOk="0">
                  <a:moveTo>
                    <a:pt x="9738" y="8472"/>
                  </a:moveTo>
                  <a:cubicBezTo>
                    <a:pt x="9738" y="6784"/>
                    <a:pt x="9738" y="5097"/>
                    <a:pt x="9461" y="3578"/>
                  </a:cubicBezTo>
                  <a:cubicBezTo>
                    <a:pt x="9184" y="2059"/>
                    <a:pt x="8631" y="709"/>
                    <a:pt x="7892" y="203"/>
                  </a:cubicBezTo>
                  <a:cubicBezTo>
                    <a:pt x="7154" y="-303"/>
                    <a:pt x="6231" y="34"/>
                    <a:pt x="4846" y="2397"/>
                  </a:cubicBezTo>
                  <a:cubicBezTo>
                    <a:pt x="3461" y="4759"/>
                    <a:pt x="1615" y="9147"/>
                    <a:pt x="692" y="12522"/>
                  </a:cubicBezTo>
                  <a:cubicBezTo>
                    <a:pt x="-231" y="15897"/>
                    <a:pt x="-231" y="18260"/>
                    <a:pt x="692" y="19610"/>
                  </a:cubicBezTo>
                  <a:cubicBezTo>
                    <a:pt x="1615" y="20960"/>
                    <a:pt x="3461" y="21297"/>
                    <a:pt x="5031" y="19947"/>
                  </a:cubicBezTo>
                  <a:cubicBezTo>
                    <a:pt x="6600" y="18597"/>
                    <a:pt x="7892" y="15560"/>
                    <a:pt x="8907" y="12860"/>
                  </a:cubicBezTo>
                  <a:cubicBezTo>
                    <a:pt x="9923" y="10159"/>
                    <a:pt x="10661" y="7797"/>
                    <a:pt x="11215" y="7459"/>
                  </a:cubicBezTo>
                  <a:cubicBezTo>
                    <a:pt x="11769" y="7122"/>
                    <a:pt x="12138" y="8810"/>
                    <a:pt x="13246" y="10328"/>
                  </a:cubicBezTo>
                  <a:cubicBezTo>
                    <a:pt x="14354" y="11847"/>
                    <a:pt x="16200" y="13197"/>
                    <a:pt x="17677" y="13535"/>
                  </a:cubicBezTo>
                  <a:cubicBezTo>
                    <a:pt x="19154" y="13872"/>
                    <a:pt x="20261" y="13197"/>
                    <a:pt x="21369" y="12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3219450" y="1252911"/>
              <a:ext cx="82550" cy="164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7" fill="norm" stroke="1" extrusionOk="0">
                  <a:moveTo>
                    <a:pt x="21600" y="2007"/>
                  </a:moveTo>
                  <a:cubicBezTo>
                    <a:pt x="18831" y="1187"/>
                    <a:pt x="16062" y="367"/>
                    <a:pt x="13292" y="93"/>
                  </a:cubicBezTo>
                  <a:cubicBezTo>
                    <a:pt x="10523" y="-180"/>
                    <a:pt x="7754" y="93"/>
                    <a:pt x="6092" y="1597"/>
                  </a:cubicBezTo>
                  <a:cubicBezTo>
                    <a:pt x="4431" y="3101"/>
                    <a:pt x="3877" y="5835"/>
                    <a:pt x="6369" y="8433"/>
                  </a:cubicBezTo>
                  <a:cubicBezTo>
                    <a:pt x="8862" y="11030"/>
                    <a:pt x="14400" y="13491"/>
                    <a:pt x="17446" y="15542"/>
                  </a:cubicBezTo>
                  <a:cubicBezTo>
                    <a:pt x="20492" y="17592"/>
                    <a:pt x="21046" y="19233"/>
                    <a:pt x="19385" y="20190"/>
                  </a:cubicBezTo>
                  <a:cubicBezTo>
                    <a:pt x="17723" y="21147"/>
                    <a:pt x="13846" y="21420"/>
                    <a:pt x="10800" y="21147"/>
                  </a:cubicBezTo>
                  <a:cubicBezTo>
                    <a:pt x="7754" y="20873"/>
                    <a:pt x="5538" y="20053"/>
                    <a:pt x="3877" y="18686"/>
                  </a:cubicBezTo>
                  <a:cubicBezTo>
                    <a:pt x="2215" y="17319"/>
                    <a:pt x="1108" y="15405"/>
                    <a:pt x="0" y="13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3398044" y="1065253"/>
              <a:ext cx="56357" cy="367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423" fill="norm" stroke="1" extrusionOk="0">
                  <a:moveTo>
                    <a:pt x="4500" y="0"/>
                  </a:moveTo>
                  <a:cubicBezTo>
                    <a:pt x="4500" y="2839"/>
                    <a:pt x="4500" y="5678"/>
                    <a:pt x="3700" y="8640"/>
                  </a:cubicBezTo>
                  <a:cubicBezTo>
                    <a:pt x="2900" y="11602"/>
                    <a:pt x="1300" y="14688"/>
                    <a:pt x="500" y="16786"/>
                  </a:cubicBezTo>
                  <a:cubicBezTo>
                    <a:pt x="-300" y="18885"/>
                    <a:pt x="-300" y="19995"/>
                    <a:pt x="1700" y="20674"/>
                  </a:cubicBezTo>
                  <a:cubicBezTo>
                    <a:pt x="3700" y="21353"/>
                    <a:pt x="7700" y="21600"/>
                    <a:pt x="11300" y="21291"/>
                  </a:cubicBezTo>
                  <a:cubicBezTo>
                    <a:pt x="14900" y="20983"/>
                    <a:pt x="18100" y="20119"/>
                    <a:pt x="21300" y="19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3338968" y="1255753"/>
              <a:ext cx="204332" cy="47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063" fill="norm" stroke="1" extrusionOk="0">
                  <a:moveTo>
                    <a:pt x="5463" y="19722"/>
                  </a:moveTo>
                  <a:cubicBezTo>
                    <a:pt x="4350" y="19722"/>
                    <a:pt x="3236" y="19722"/>
                    <a:pt x="2123" y="20191"/>
                  </a:cubicBezTo>
                  <a:cubicBezTo>
                    <a:pt x="1009" y="20661"/>
                    <a:pt x="-104" y="21600"/>
                    <a:pt x="7" y="20661"/>
                  </a:cubicBezTo>
                  <a:cubicBezTo>
                    <a:pt x="119" y="19722"/>
                    <a:pt x="1455" y="16904"/>
                    <a:pt x="5240" y="13148"/>
                  </a:cubicBezTo>
                  <a:cubicBezTo>
                    <a:pt x="9026" y="9391"/>
                    <a:pt x="15261" y="4696"/>
                    <a:pt x="214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4159228" y="1063379"/>
              <a:ext cx="190024" cy="297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078" fill="norm" stroke="1" extrusionOk="0">
                  <a:moveTo>
                    <a:pt x="16203" y="1033"/>
                  </a:moveTo>
                  <a:cubicBezTo>
                    <a:pt x="14794" y="733"/>
                    <a:pt x="13385" y="433"/>
                    <a:pt x="12094" y="283"/>
                  </a:cubicBezTo>
                  <a:cubicBezTo>
                    <a:pt x="10803" y="133"/>
                    <a:pt x="9629" y="133"/>
                    <a:pt x="8103" y="883"/>
                  </a:cubicBezTo>
                  <a:cubicBezTo>
                    <a:pt x="6577" y="1633"/>
                    <a:pt x="4698" y="3133"/>
                    <a:pt x="3172" y="6058"/>
                  </a:cubicBezTo>
                  <a:cubicBezTo>
                    <a:pt x="1646" y="8983"/>
                    <a:pt x="472" y="13333"/>
                    <a:pt x="120" y="15958"/>
                  </a:cubicBezTo>
                  <a:cubicBezTo>
                    <a:pt x="-232" y="18583"/>
                    <a:pt x="238" y="19483"/>
                    <a:pt x="942" y="20158"/>
                  </a:cubicBezTo>
                  <a:cubicBezTo>
                    <a:pt x="1646" y="20833"/>
                    <a:pt x="2585" y="21283"/>
                    <a:pt x="5285" y="20983"/>
                  </a:cubicBezTo>
                  <a:cubicBezTo>
                    <a:pt x="7985" y="20683"/>
                    <a:pt x="12446" y="19633"/>
                    <a:pt x="15616" y="17533"/>
                  </a:cubicBezTo>
                  <a:cubicBezTo>
                    <a:pt x="18785" y="15433"/>
                    <a:pt x="20664" y="12283"/>
                    <a:pt x="21016" y="9283"/>
                  </a:cubicBezTo>
                  <a:cubicBezTo>
                    <a:pt x="21368" y="6283"/>
                    <a:pt x="20194" y="3433"/>
                    <a:pt x="18198" y="1783"/>
                  </a:cubicBezTo>
                  <a:cubicBezTo>
                    <a:pt x="16203" y="133"/>
                    <a:pt x="13385" y="-317"/>
                    <a:pt x="11507" y="208"/>
                  </a:cubicBezTo>
                  <a:cubicBezTo>
                    <a:pt x="9629" y="733"/>
                    <a:pt x="8690" y="2233"/>
                    <a:pt x="7751" y="37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4441735" y="1058903"/>
              <a:ext cx="94794" cy="283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457" fill="norm" stroke="1" extrusionOk="0">
                  <a:moveTo>
                    <a:pt x="9176" y="0"/>
                  </a:moveTo>
                  <a:cubicBezTo>
                    <a:pt x="7768" y="3840"/>
                    <a:pt x="6359" y="7680"/>
                    <a:pt x="5420" y="10960"/>
                  </a:cubicBezTo>
                  <a:cubicBezTo>
                    <a:pt x="4481" y="14240"/>
                    <a:pt x="4011" y="16960"/>
                    <a:pt x="3542" y="18800"/>
                  </a:cubicBezTo>
                  <a:cubicBezTo>
                    <a:pt x="3072" y="20640"/>
                    <a:pt x="2602" y="21600"/>
                    <a:pt x="2602" y="21440"/>
                  </a:cubicBezTo>
                  <a:cubicBezTo>
                    <a:pt x="2602" y="21280"/>
                    <a:pt x="3072" y="20000"/>
                    <a:pt x="4481" y="18480"/>
                  </a:cubicBezTo>
                  <a:cubicBezTo>
                    <a:pt x="5889" y="16960"/>
                    <a:pt x="8237" y="15200"/>
                    <a:pt x="10585" y="14160"/>
                  </a:cubicBezTo>
                  <a:cubicBezTo>
                    <a:pt x="12933" y="13120"/>
                    <a:pt x="15281" y="12800"/>
                    <a:pt x="16924" y="13120"/>
                  </a:cubicBezTo>
                  <a:cubicBezTo>
                    <a:pt x="18568" y="13440"/>
                    <a:pt x="19507" y="14400"/>
                    <a:pt x="20211" y="15600"/>
                  </a:cubicBezTo>
                  <a:cubicBezTo>
                    <a:pt x="20915" y="16800"/>
                    <a:pt x="21385" y="18240"/>
                    <a:pt x="20681" y="19200"/>
                  </a:cubicBezTo>
                  <a:cubicBezTo>
                    <a:pt x="19976" y="20160"/>
                    <a:pt x="18098" y="20640"/>
                    <a:pt x="15281" y="20960"/>
                  </a:cubicBezTo>
                  <a:cubicBezTo>
                    <a:pt x="12463" y="21280"/>
                    <a:pt x="8707" y="21440"/>
                    <a:pt x="5655" y="21440"/>
                  </a:cubicBezTo>
                  <a:cubicBezTo>
                    <a:pt x="2602" y="21440"/>
                    <a:pt x="255" y="21280"/>
                    <a:pt x="20" y="20880"/>
                  </a:cubicBezTo>
                  <a:cubicBezTo>
                    <a:pt x="-215" y="20480"/>
                    <a:pt x="1663" y="19840"/>
                    <a:pt x="3542" y="1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4610099" y="1176288"/>
              <a:ext cx="133351" cy="183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7" fill="norm" stroke="1" extrusionOk="0">
                  <a:moveTo>
                    <a:pt x="21600" y="1852"/>
                  </a:moveTo>
                  <a:cubicBezTo>
                    <a:pt x="19886" y="870"/>
                    <a:pt x="18171" y="-112"/>
                    <a:pt x="15086" y="11"/>
                  </a:cubicBezTo>
                  <a:cubicBezTo>
                    <a:pt x="12000" y="133"/>
                    <a:pt x="7543" y="1361"/>
                    <a:pt x="5829" y="3202"/>
                  </a:cubicBezTo>
                  <a:cubicBezTo>
                    <a:pt x="4114" y="5043"/>
                    <a:pt x="5143" y="7497"/>
                    <a:pt x="6686" y="10197"/>
                  </a:cubicBezTo>
                  <a:cubicBezTo>
                    <a:pt x="8229" y="12897"/>
                    <a:pt x="10286" y="15843"/>
                    <a:pt x="10629" y="17683"/>
                  </a:cubicBezTo>
                  <a:cubicBezTo>
                    <a:pt x="10971" y="19524"/>
                    <a:pt x="9600" y="20261"/>
                    <a:pt x="8057" y="20752"/>
                  </a:cubicBezTo>
                  <a:cubicBezTo>
                    <a:pt x="6514" y="21243"/>
                    <a:pt x="4800" y="21488"/>
                    <a:pt x="3429" y="21120"/>
                  </a:cubicBezTo>
                  <a:cubicBezTo>
                    <a:pt x="2057" y="20752"/>
                    <a:pt x="1029" y="19770"/>
                    <a:pt x="514" y="18665"/>
                  </a:cubicBezTo>
                  <a:cubicBezTo>
                    <a:pt x="0" y="17561"/>
                    <a:pt x="0" y="16333"/>
                    <a:pt x="0" y="15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4749799" y="1156078"/>
              <a:ext cx="81543" cy="188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3" h="21382" fill="norm" stroke="1" extrusionOk="0">
                  <a:moveTo>
                    <a:pt x="0" y="9142"/>
                  </a:moveTo>
                  <a:cubicBezTo>
                    <a:pt x="5400" y="8662"/>
                    <a:pt x="10800" y="8182"/>
                    <a:pt x="14310" y="7342"/>
                  </a:cubicBezTo>
                  <a:cubicBezTo>
                    <a:pt x="17820" y="6502"/>
                    <a:pt x="19440" y="5302"/>
                    <a:pt x="20250" y="3982"/>
                  </a:cubicBezTo>
                  <a:cubicBezTo>
                    <a:pt x="21060" y="2662"/>
                    <a:pt x="21060" y="1222"/>
                    <a:pt x="19710" y="502"/>
                  </a:cubicBezTo>
                  <a:cubicBezTo>
                    <a:pt x="18360" y="-218"/>
                    <a:pt x="15660" y="-218"/>
                    <a:pt x="12420" y="862"/>
                  </a:cubicBezTo>
                  <a:cubicBezTo>
                    <a:pt x="9180" y="1942"/>
                    <a:pt x="5400" y="4102"/>
                    <a:pt x="2970" y="7102"/>
                  </a:cubicBezTo>
                  <a:cubicBezTo>
                    <a:pt x="540" y="10102"/>
                    <a:pt x="-540" y="13942"/>
                    <a:pt x="2430" y="16462"/>
                  </a:cubicBezTo>
                  <a:cubicBezTo>
                    <a:pt x="5400" y="18982"/>
                    <a:pt x="12420" y="20182"/>
                    <a:pt x="19440" y="21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4870449" y="1160503"/>
              <a:ext cx="260351" cy="169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4" fill="norm" stroke="1" extrusionOk="0">
                  <a:moveTo>
                    <a:pt x="0" y="0"/>
                  </a:moveTo>
                  <a:cubicBezTo>
                    <a:pt x="1580" y="4800"/>
                    <a:pt x="3161" y="9600"/>
                    <a:pt x="3951" y="12933"/>
                  </a:cubicBezTo>
                  <a:cubicBezTo>
                    <a:pt x="4741" y="16267"/>
                    <a:pt x="4741" y="18133"/>
                    <a:pt x="4390" y="19467"/>
                  </a:cubicBezTo>
                  <a:cubicBezTo>
                    <a:pt x="4039" y="20800"/>
                    <a:pt x="3337" y="21600"/>
                    <a:pt x="2810" y="21333"/>
                  </a:cubicBezTo>
                  <a:cubicBezTo>
                    <a:pt x="2283" y="21067"/>
                    <a:pt x="1932" y="19733"/>
                    <a:pt x="1932" y="16933"/>
                  </a:cubicBezTo>
                  <a:cubicBezTo>
                    <a:pt x="1932" y="14133"/>
                    <a:pt x="2283" y="9867"/>
                    <a:pt x="3424" y="6933"/>
                  </a:cubicBezTo>
                  <a:cubicBezTo>
                    <a:pt x="4566" y="4000"/>
                    <a:pt x="6498" y="2400"/>
                    <a:pt x="8166" y="2267"/>
                  </a:cubicBezTo>
                  <a:cubicBezTo>
                    <a:pt x="9834" y="2133"/>
                    <a:pt x="11239" y="3467"/>
                    <a:pt x="11941" y="4800"/>
                  </a:cubicBezTo>
                  <a:cubicBezTo>
                    <a:pt x="12644" y="6133"/>
                    <a:pt x="12644" y="7467"/>
                    <a:pt x="12644" y="8933"/>
                  </a:cubicBezTo>
                  <a:cubicBezTo>
                    <a:pt x="12644" y="10400"/>
                    <a:pt x="12644" y="12000"/>
                    <a:pt x="12907" y="13333"/>
                  </a:cubicBezTo>
                  <a:cubicBezTo>
                    <a:pt x="13171" y="14667"/>
                    <a:pt x="13698" y="15733"/>
                    <a:pt x="14312" y="15867"/>
                  </a:cubicBezTo>
                  <a:cubicBezTo>
                    <a:pt x="14927" y="16000"/>
                    <a:pt x="15629" y="15200"/>
                    <a:pt x="16859" y="12933"/>
                  </a:cubicBezTo>
                  <a:cubicBezTo>
                    <a:pt x="18088" y="10667"/>
                    <a:pt x="19844" y="6933"/>
                    <a:pt x="21600" y="3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5168900" y="1150740"/>
              <a:ext cx="241300" cy="132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7" fill="norm" stroke="1" extrusionOk="0">
                  <a:moveTo>
                    <a:pt x="0" y="6517"/>
                  </a:moveTo>
                  <a:cubicBezTo>
                    <a:pt x="947" y="7182"/>
                    <a:pt x="1895" y="7847"/>
                    <a:pt x="2747" y="7681"/>
                  </a:cubicBezTo>
                  <a:cubicBezTo>
                    <a:pt x="3600" y="7514"/>
                    <a:pt x="4358" y="6517"/>
                    <a:pt x="5021" y="4856"/>
                  </a:cubicBezTo>
                  <a:cubicBezTo>
                    <a:pt x="5684" y="3194"/>
                    <a:pt x="6253" y="868"/>
                    <a:pt x="6063" y="204"/>
                  </a:cubicBezTo>
                  <a:cubicBezTo>
                    <a:pt x="5874" y="-461"/>
                    <a:pt x="4926" y="536"/>
                    <a:pt x="4074" y="2696"/>
                  </a:cubicBezTo>
                  <a:cubicBezTo>
                    <a:pt x="3221" y="4856"/>
                    <a:pt x="2463" y="8179"/>
                    <a:pt x="2084" y="10671"/>
                  </a:cubicBezTo>
                  <a:cubicBezTo>
                    <a:pt x="1705" y="13164"/>
                    <a:pt x="1705" y="14825"/>
                    <a:pt x="2179" y="16321"/>
                  </a:cubicBezTo>
                  <a:cubicBezTo>
                    <a:pt x="2653" y="17816"/>
                    <a:pt x="3600" y="19145"/>
                    <a:pt x="5684" y="19976"/>
                  </a:cubicBezTo>
                  <a:cubicBezTo>
                    <a:pt x="7768" y="20807"/>
                    <a:pt x="10989" y="21139"/>
                    <a:pt x="13832" y="20142"/>
                  </a:cubicBezTo>
                  <a:cubicBezTo>
                    <a:pt x="16674" y="19145"/>
                    <a:pt x="19137" y="16819"/>
                    <a:pt x="21600" y="14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5310981" y="923352"/>
              <a:ext cx="198803" cy="361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0980" fill="norm" stroke="1" extrusionOk="0">
                  <a:moveTo>
                    <a:pt x="12572" y="16327"/>
                  </a:moveTo>
                  <a:cubicBezTo>
                    <a:pt x="11897" y="15468"/>
                    <a:pt x="11222" y="14609"/>
                    <a:pt x="10097" y="14179"/>
                  </a:cubicBezTo>
                  <a:cubicBezTo>
                    <a:pt x="8972" y="13750"/>
                    <a:pt x="7397" y="13750"/>
                    <a:pt x="5597" y="14548"/>
                  </a:cubicBezTo>
                  <a:cubicBezTo>
                    <a:pt x="3797" y="15345"/>
                    <a:pt x="1772" y="16941"/>
                    <a:pt x="759" y="18045"/>
                  </a:cubicBezTo>
                  <a:cubicBezTo>
                    <a:pt x="-253" y="19150"/>
                    <a:pt x="-253" y="19764"/>
                    <a:pt x="759" y="20316"/>
                  </a:cubicBezTo>
                  <a:cubicBezTo>
                    <a:pt x="1772" y="20868"/>
                    <a:pt x="3797" y="21359"/>
                    <a:pt x="6272" y="20561"/>
                  </a:cubicBezTo>
                  <a:cubicBezTo>
                    <a:pt x="8747" y="19764"/>
                    <a:pt x="11672" y="17677"/>
                    <a:pt x="14259" y="14486"/>
                  </a:cubicBezTo>
                  <a:cubicBezTo>
                    <a:pt x="16847" y="11295"/>
                    <a:pt x="19097" y="7000"/>
                    <a:pt x="20222" y="4300"/>
                  </a:cubicBezTo>
                  <a:cubicBezTo>
                    <a:pt x="21347" y="1600"/>
                    <a:pt x="21347" y="495"/>
                    <a:pt x="20672" y="127"/>
                  </a:cubicBezTo>
                  <a:cubicBezTo>
                    <a:pt x="19997" y="-241"/>
                    <a:pt x="18647" y="127"/>
                    <a:pt x="16734" y="2029"/>
                  </a:cubicBezTo>
                  <a:cubicBezTo>
                    <a:pt x="14822" y="3932"/>
                    <a:pt x="12347" y="7368"/>
                    <a:pt x="11785" y="10436"/>
                  </a:cubicBezTo>
                  <a:cubicBezTo>
                    <a:pt x="11222" y="13504"/>
                    <a:pt x="12572" y="16204"/>
                    <a:pt x="13922" y="18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1054100" y="1486470"/>
              <a:ext cx="4603750" cy="347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8" y="21205"/>
                    <a:pt x="536" y="20810"/>
                    <a:pt x="874" y="20546"/>
                  </a:cubicBezTo>
                  <a:cubicBezTo>
                    <a:pt x="1212" y="20283"/>
                    <a:pt x="1619" y="20151"/>
                    <a:pt x="2011" y="20085"/>
                  </a:cubicBezTo>
                  <a:cubicBezTo>
                    <a:pt x="2403" y="20020"/>
                    <a:pt x="2781" y="20020"/>
                    <a:pt x="3168" y="19888"/>
                  </a:cubicBezTo>
                  <a:cubicBezTo>
                    <a:pt x="3555" y="19756"/>
                    <a:pt x="3953" y="19493"/>
                    <a:pt x="4340" y="19163"/>
                  </a:cubicBezTo>
                  <a:cubicBezTo>
                    <a:pt x="4727" y="18834"/>
                    <a:pt x="5105" y="18439"/>
                    <a:pt x="5497" y="17912"/>
                  </a:cubicBezTo>
                  <a:cubicBezTo>
                    <a:pt x="5889" y="17385"/>
                    <a:pt x="6296" y="16727"/>
                    <a:pt x="6713" y="16134"/>
                  </a:cubicBezTo>
                  <a:cubicBezTo>
                    <a:pt x="7130" y="15541"/>
                    <a:pt x="7558" y="15015"/>
                    <a:pt x="7950" y="14554"/>
                  </a:cubicBezTo>
                  <a:cubicBezTo>
                    <a:pt x="8342" y="14093"/>
                    <a:pt x="8700" y="13698"/>
                    <a:pt x="9057" y="13237"/>
                  </a:cubicBezTo>
                  <a:cubicBezTo>
                    <a:pt x="9415" y="12776"/>
                    <a:pt x="9772" y="12249"/>
                    <a:pt x="10145" y="11656"/>
                  </a:cubicBezTo>
                  <a:cubicBezTo>
                    <a:pt x="10517" y="11063"/>
                    <a:pt x="10904" y="10405"/>
                    <a:pt x="11302" y="9812"/>
                  </a:cubicBezTo>
                  <a:cubicBezTo>
                    <a:pt x="11699" y="9220"/>
                    <a:pt x="12106" y="8693"/>
                    <a:pt x="12528" y="8166"/>
                  </a:cubicBezTo>
                  <a:cubicBezTo>
                    <a:pt x="12950" y="7639"/>
                    <a:pt x="13387" y="7112"/>
                    <a:pt x="13824" y="6651"/>
                  </a:cubicBezTo>
                  <a:cubicBezTo>
                    <a:pt x="14261" y="6190"/>
                    <a:pt x="14698" y="5795"/>
                    <a:pt x="15075" y="5400"/>
                  </a:cubicBezTo>
                  <a:cubicBezTo>
                    <a:pt x="15453" y="5005"/>
                    <a:pt x="15770" y="4610"/>
                    <a:pt x="16143" y="4215"/>
                  </a:cubicBezTo>
                  <a:cubicBezTo>
                    <a:pt x="16515" y="3820"/>
                    <a:pt x="16942" y="3424"/>
                    <a:pt x="17345" y="3029"/>
                  </a:cubicBezTo>
                  <a:cubicBezTo>
                    <a:pt x="17747" y="2634"/>
                    <a:pt x="18124" y="2239"/>
                    <a:pt x="18526" y="1778"/>
                  </a:cubicBezTo>
                  <a:cubicBezTo>
                    <a:pt x="18929" y="1317"/>
                    <a:pt x="19356" y="790"/>
                    <a:pt x="19783" y="461"/>
                  </a:cubicBezTo>
                  <a:cubicBezTo>
                    <a:pt x="20210" y="132"/>
                    <a:pt x="20637" y="0"/>
                    <a:pt x="20940" y="0"/>
                  </a:cubicBezTo>
                  <a:cubicBezTo>
                    <a:pt x="21242" y="0"/>
                    <a:pt x="21421" y="132"/>
                    <a:pt x="21600" y="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1270000" y="1560553"/>
              <a:ext cx="443865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0" y="21471"/>
                    <a:pt x="659" y="21343"/>
                    <a:pt x="1015" y="21150"/>
                  </a:cubicBezTo>
                  <a:cubicBezTo>
                    <a:pt x="1370" y="20957"/>
                    <a:pt x="1751" y="20700"/>
                    <a:pt x="2142" y="20250"/>
                  </a:cubicBezTo>
                  <a:cubicBezTo>
                    <a:pt x="2534" y="19800"/>
                    <a:pt x="2936" y="19157"/>
                    <a:pt x="3322" y="18514"/>
                  </a:cubicBezTo>
                  <a:cubicBezTo>
                    <a:pt x="3708" y="17871"/>
                    <a:pt x="4079" y="17229"/>
                    <a:pt x="4470" y="16586"/>
                  </a:cubicBezTo>
                  <a:cubicBezTo>
                    <a:pt x="4862" y="15943"/>
                    <a:pt x="5274" y="15300"/>
                    <a:pt x="5650" y="14721"/>
                  </a:cubicBezTo>
                  <a:cubicBezTo>
                    <a:pt x="6026" y="14143"/>
                    <a:pt x="6366" y="13629"/>
                    <a:pt x="6721" y="13114"/>
                  </a:cubicBezTo>
                  <a:cubicBezTo>
                    <a:pt x="7076" y="12600"/>
                    <a:pt x="7447" y="12086"/>
                    <a:pt x="7823" y="11636"/>
                  </a:cubicBezTo>
                  <a:cubicBezTo>
                    <a:pt x="8199" y="11186"/>
                    <a:pt x="8580" y="10800"/>
                    <a:pt x="8982" y="10414"/>
                  </a:cubicBezTo>
                  <a:cubicBezTo>
                    <a:pt x="9384" y="10029"/>
                    <a:pt x="9806" y="9643"/>
                    <a:pt x="10244" y="9257"/>
                  </a:cubicBezTo>
                  <a:cubicBezTo>
                    <a:pt x="10682" y="8871"/>
                    <a:pt x="11135" y="8486"/>
                    <a:pt x="11588" y="8036"/>
                  </a:cubicBezTo>
                  <a:cubicBezTo>
                    <a:pt x="12041" y="7586"/>
                    <a:pt x="12494" y="7071"/>
                    <a:pt x="12953" y="6621"/>
                  </a:cubicBezTo>
                  <a:cubicBezTo>
                    <a:pt x="13411" y="6171"/>
                    <a:pt x="13875" y="5786"/>
                    <a:pt x="14333" y="5400"/>
                  </a:cubicBezTo>
                  <a:cubicBezTo>
                    <a:pt x="14791" y="5014"/>
                    <a:pt x="15245" y="4629"/>
                    <a:pt x="15672" y="4307"/>
                  </a:cubicBezTo>
                  <a:cubicBezTo>
                    <a:pt x="16100" y="3986"/>
                    <a:pt x="16501" y="3729"/>
                    <a:pt x="16877" y="3471"/>
                  </a:cubicBezTo>
                  <a:cubicBezTo>
                    <a:pt x="17253" y="3214"/>
                    <a:pt x="17603" y="2957"/>
                    <a:pt x="17979" y="2636"/>
                  </a:cubicBezTo>
                  <a:cubicBezTo>
                    <a:pt x="18355" y="2314"/>
                    <a:pt x="18757" y="1929"/>
                    <a:pt x="19154" y="1607"/>
                  </a:cubicBezTo>
                  <a:cubicBezTo>
                    <a:pt x="19550" y="1286"/>
                    <a:pt x="19942" y="1029"/>
                    <a:pt x="20348" y="771"/>
                  </a:cubicBezTo>
                  <a:cubicBezTo>
                    <a:pt x="20755" y="514"/>
                    <a:pt x="21178" y="2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5873750" y="1103353"/>
              <a:ext cx="63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5873749" y="1300203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7253152" y="1101086"/>
              <a:ext cx="232556" cy="714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385" fill="norm" stroke="1" extrusionOk="0">
                  <a:moveTo>
                    <a:pt x="2201" y="447"/>
                  </a:moveTo>
                  <a:cubicBezTo>
                    <a:pt x="2201" y="131"/>
                    <a:pt x="2201" y="-186"/>
                    <a:pt x="1812" y="131"/>
                  </a:cubicBezTo>
                  <a:cubicBezTo>
                    <a:pt x="1423" y="447"/>
                    <a:pt x="644" y="1398"/>
                    <a:pt x="255" y="2569"/>
                  </a:cubicBezTo>
                  <a:cubicBezTo>
                    <a:pt x="-134" y="3741"/>
                    <a:pt x="-134" y="5135"/>
                    <a:pt x="644" y="6022"/>
                  </a:cubicBezTo>
                  <a:cubicBezTo>
                    <a:pt x="1423" y="6908"/>
                    <a:pt x="2980" y="7288"/>
                    <a:pt x="4828" y="7288"/>
                  </a:cubicBezTo>
                  <a:cubicBezTo>
                    <a:pt x="6677" y="7288"/>
                    <a:pt x="8817" y="6908"/>
                    <a:pt x="11055" y="5927"/>
                  </a:cubicBezTo>
                  <a:cubicBezTo>
                    <a:pt x="13293" y="4945"/>
                    <a:pt x="15628" y="3361"/>
                    <a:pt x="16893" y="2379"/>
                  </a:cubicBezTo>
                  <a:cubicBezTo>
                    <a:pt x="18158" y="1398"/>
                    <a:pt x="18352" y="1018"/>
                    <a:pt x="18450" y="1113"/>
                  </a:cubicBezTo>
                  <a:cubicBezTo>
                    <a:pt x="18547" y="1208"/>
                    <a:pt x="18547" y="1778"/>
                    <a:pt x="18839" y="2949"/>
                  </a:cubicBezTo>
                  <a:cubicBezTo>
                    <a:pt x="19131" y="4121"/>
                    <a:pt x="19715" y="5895"/>
                    <a:pt x="20298" y="8017"/>
                  </a:cubicBezTo>
                  <a:cubicBezTo>
                    <a:pt x="20882" y="10139"/>
                    <a:pt x="21466" y="12609"/>
                    <a:pt x="21369" y="14763"/>
                  </a:cubicBezTo>
                  <a:cubicBezTo>
                    <a:pt x="21271" y="16917"/>
                    <a:pt x="20493" y="18754"/>
                    <a:pt x="19228" y="19862"/>
                  </a:cubicBezTo>
                  <a:cubicBezTo>
                    <a:pt x="17963" y="20971"/>
                    <a:pt x="16212" y="21351"/>
                    <a:pt x="14363" y="21382"/>
                  </a:cubicBezTo>
                  <a:cubicBezTo>
                    <a:pt x="12515" y="21414"/>
                    <a:pt x="10569" y="21097"/>
                    <a:pt x="9109" y="20622"/>
                  </a:cubicBezTo>
                  <a:cubicBezTo>
                    <a:pt x="7650" y="20147"/>
                    <a:pt x="6677" y="19514"/>
                    <a:pt x="7358" y="18722"/>
                  </a:cubicBezTo>
                  <a:cubicBezTo>
                    <a:pt x="8039" y="17930"/>
                    <a:pt x="10374" y="16980"/>
                    <a:pt x="12709" y="160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7310261" y="807020"/>
              <a:ext cx="157340" cy="163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357" fill="norm" stroke="1" extrusionOk="0">
                  <a:moveTo>
                    <a:pt x="8448" y="5538"/>
                  </a:moveTo>
                  <a:cubicBezTo>
                    <a:pt x="6432" y="9415"/>
                    <a:pt x="4416" y="13292"/>
                    <a:pt x="2976" y="16200"/>
                  </a:cubicBezTo>
                  <a:cubicBezTo>
                    <a:pt x="1536" y="19108"/>
                    <a:pt x="672" y="21046"/>
                    <a:pt x="240" y="21323"/>
                  </a:cubicBezTo>
                  <a:cubicBezTo>
                    <a:pt x="-192" y="21600"/>
                    <a:pt x="-192" y="20215"/>
                    <a:pt x="1536" y="16754"/>
                  </a:cubicBezTo>
                  <a:cubicBezTo>
                    <a:pt x="3264" y="13292"/>
                    <a:pt x="6720" y="7754"/>
                    <a:pt x="9024" y="4431"/>
                  </a:cubicBezTo>
                  <a:cubicBezTo>
                    <a:pt x="11328" y="1108"/>
                    <a:pt x="12480" y="0"/>
                    <a:pt x="13488" y="0"/>
                  </a:cubicBezTo>
                  <a:cubicBezTo>
                    <a:pt x="14496" y="0"/>
                    <a:pt x="15360" y="1108"/>
                    <a:pt x="15936" y="3046"/>
                  </a:cubicBezTo>
                  <a:cubicBezTo>
                    <a:pt x="16512" y="4985"/>
                    <a:pt x="16800" y="7754"/>
                    <a:pt x="17664" y="10662"/>
                  </a:cubicBezTo>
                  <a:cubicBezTo>
                    <a:pt x="18528" y="13569"/>
                    <a:pt x="19968" y="16615"/>
                    <a:pt x="21408" y="19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7646579" y="1247287"/>
              <a:ext cx="49621" cy="214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229" fill="norm" stroke="1" extrusionOk="0">
                  <a:moveTo>
                    <a:pt x="10298" y="2097"/>
                  </a:moveTo>
                  <a:cubicBezTo>
                    <a:pt x="10298" y="1049"/>
                    <a:pt x="10298" y="0"/>
                    <a:pt x="10298" y="0"/>
                  </a:cubicBezTo>
                  <a:cubicBezTo>
                    <a:pt x="10298" y="0"/>
                    <a:pt x="10298" y="1049"/>
                    <a:pt x="8498" y="3984"/>
                  </a:cubicBezTo>
                  <a:cubicBezTo>
                    <a:pt x="6698" y="6920"/>
                    <a:pt x="3098" y="11744"/>
                    <a:pt x="1298" y="15099"/>
                  </a:cubicBezTo>
                  <a:cubicBezTo>
                    <a:pt x="-502" y="18454"/>
                    <a:pt x="-502" y="20342"/>
                    <a:pt x="1748" y="20971"/>
                  </a:cubicBezTo>
                  <a:cubicBezTo>
                    <a:pt x="3998" y="21600"/>
                    <a:pt x="8498" y="20971"/>
                    <a:pt x="12098" y="20237"/>
                  </a:cubicBezTo>
                  <a:cubicBezTo>
                    <a:pt x="15698" y="19503"/>
                    <a:pt x="18398" y="18664"/>
                    <a:pt x="21098" y="17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7619999" y="1351003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7759700" y="1338303"/>
              <a:ext cx="1079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7816850" y="1312903"/>
              <a:ext cx="1" cy="1143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7931150" y="1268453"/>
              <a:ext cx="190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8096199" y="1058903"/>
              <a:ext cx="44502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1" h="21600" fill="norm" stroke="1" extrusionOk="0">
                  <a:moveTo>
                    <a:pt x="20641" y="0"/>
                  </a:moveTo>
                  <a:cubicBezTo>
                    <a:pt x="17696" y="2860"/>
                    <a:pt x="14750" y="5721"/>
                    <a:pt x="10823" y="8729"/>
                  </a:cubicBezTo>
                  <a:cubicBezTo>
                    <a:pt x="6896" y="11737"/>
                    <a:pt x="1986" y="14893"/>
                    <a:pt x="514" y="17063"/>
                  </a:cubicBezTo>
                  <a:cubicBezTo>
                    <a:pt x="-959" y="19233"/>
                    <a:pt x="1005" y="20416"/>
                    <a:pt x="29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8271679" y="1103353"/>
              <a:ext cx="84921" cy="349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368" fill="norm" stroke="1" extrusionOk="0">
                  <a:moveTo>
                    <a:pt x="13234" y="0"/>
                  </a:moveTo>
                  <a:cubicBezTo>
                    <a:pt x="10073" y="3751"/>
                    <a:pt x="6912" y="7502"/>
                    <a:pt x="4804" y="10477"/>
                  </a:cubicBezTo>
                  <a:cubicBezTo>
                    <a:pt x="2697" y="13451"/>
                    <a:pt x="1643" y="15650"/>
                    <a:pt x="853" y="17332"/>
                  </a:cubicBezTo>
                  <a:cubicBezTo>
                    <a:pt x="63" y="19013"/>
                    <a:pt x="-464" y="20177"/>
                    <a:pt x="590" y="20824"/>
                  </a:cubicBezTo>
                  <a:cubicBezTo>
                    <a:pt x="1643" y="21471"/>
                    <a:pt x="4277" y="21600"/>
                    <a:pt x="7965" y="20889"/>
                  </a:cubicBezTo>
                  <a:cubicBezTo>
                    <a:pt x="11653" y="20177"/>
                    <a:pt x="16395" y="18625"/>
                    <a:pt x="21136" y="17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8235950" y="1255753"/>
              <a:ext cx="1905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6457"/>
                    <a:pt x="9600" y="11314"/>
                    <a:pt x="13200" y="7714"/>
                  </a:cubicBezTo>
                  <a:cubicBezTo>
                    <a:pt x="16800" y="4114"/>
                    <a:pt x="192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8794750" y="1090653"/>
              <a:ext cx="1841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59" y="14400"/>
                    <a:pt x="11917" y="7200"/>
                    <a:pt x="15517" y="3600"/>
                  </a:cubicBezTo>
                  <a:cubicBezTo>
                    <a:pt x="19117" y="0"/>
                    <a:pt x="2035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8839199" y="1185903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9338221" y="1058903"/>
              <a:ext cx="188006" cy="599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552" fill="norm" stroke="1" extrusionOk="0">
                  <a:moveTo>
                    <a:pt x="2458" y="0"/>
                  </a:moveTo>
                  <a:cubicBezTo>
                    <a:pt x="1498" y="1217"/>
                    <a:pt x="538" y="2434"/>
                    <a:pt x="178" y="3461"/>
                  </a:cubicBezTo>
                  <a:cubicBezTo>
                    <a:pt x="-182" y="4487"/>
                    <a:pt x="58" y="5324"/>
                    <a:pt x="418" y="5932"/>
                  </a:cubicBezTo>
                  <a:cubicBezTo>
                    <a:pt x="778" y="6541"/>
                    <a:pt x="1258" y="6921"/>
                    <a:pt x="2098" y="7111"/>
                  </a:cubicBezTo>
                  <a:cubicBezTo>
                    <a:pt x="2938" y="7301"/>
                    <a:pt x="4138" y="7301"/>
                    <a:pt x="6778" y="6465"/>
                  </a:cubicBezTo>
                  <a:cubicBezTo>
                    <a:pt x="9418" y="5628"/>
                    <a:pt x="13498" y="3955"/>
                    <a:pt x="15898" y="2890"/>
                  </a:cubicBezTo>
                  <a:cubicBezTo>
                    <a:pt x="18298" y="1825"/>
                    <a:pt x="19018" y="1369"/>
                    <a:pt x="19738" y="989"/>
                  </a:cubicBezTo>
                  <a:cubicBezTo>
                    <a:pt x="20458" y="608"/>
                    <a:pt x="21178" y="304"/>
                    <a:pt x="21298" y="1179"/>
                  </a:cubicBezTo>
                  <a:cubicBezTo>
                    <a:pt x="21418" y="2054"/>
                    <a:pt x="20938" y="4107"/>
                    <a:pt x="20818" y="6503"/>
                  </a:cubicBezTo>
                  <a:cubicBezTo>
                    <a:pt x="20698" y="8899"/>
                    <a:pt x="20938" y="11637"/>
                    <a:pt x="21058" y="13918"/>
                  </a:cubicBezTo>
                  <a:cubicBezTo>
                    <a:pt x="21178" y="16200"/>
                    <a:pt x="21178" y="18025"/>
                    <a:pt x="20938" y="19128"/>
                  </a:cubicBezTo>
                  <a:cubicBezTo>
                    <a:pt x="20698" y="20231"/>
                    <a:pt x="20218" y="20611"/>
                    <a:pt x="19498" y="20915"/>
                  </a:cubicBezTo>
                  <a:cubicBezTo>
                    <a:pt x="18778" y="21220"/>
                    <a:pt x="17818" y="21448"/>
                    <a:pt x="16738" y="21524"/>
                  </a:cubicBezTo>
                  <a:cubicBezTo>
                    <a:pt x="15658" y="21600"/>
                    <a:pt x="14458" y="21524"/>
                    <a:pt x="13138" y="21258"/>
                  </a:cubicBezTo>
                  <a:cubicBezTo>
                    <a:pt x="11818" y="20992"/>
                    <a:pt x="10378" y="20535"/>
                    <a:pt x="10378" y="19851"/>
                  </a:cubicBezTo>
                  <a:cubicBezTo>
                    <a:pt x="10378" y="19166"/>
                    <a:pt x="11818" y="18254"/>
                    <a:pt x="13258" y="17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9738367" y="1287503"/>
              <a:ext cx="85083" cy="246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347" fill="norm" stroke="1" extrusionOk="0">
                  <a:moveTo>
                    <a:pt x="3792" y="0"/>
                  </a:moveTo>
                  <a:cubicBezTo>
                    <a:pt x="2738" y="4942"/>
                    <a:pt x="1684" y="9885"/>
                    <a:pt x="1157" y="12905"/>
                  </a:cubicBezTo>
                  <a:cubicBezTo>
                    <a:pt x="631" y="15925"/>
                    <a:pt x="631" y="17024"/>
                    <a:pt x="367" y="18031"/>
                  </a:cubicBezTo>
                  <a:cubicBezTo>
                    <a:pt x="104" y="19037"/>
                    <a:pt x="-423" y="19953"/>
                    <a:pt x="631" y="20593"/>
                  </a:cubicBezTo>
                  <a:cubicBezTo>
                    <a:pt x="1684" y="21234"/>
                    <a:pt x="4318" y="21600"/>
                    <a:pt x="8006" y="21142"/>
                  </a:cubicBezTo>
                  <a:cubicBezTo>
                    <a:pt x="11694" y="20685"/>
                    <a:pt x="16436" y="19403"/>
                    <a:pt x="21177" y="181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9690100" y="1401803"/>
              <a:ext cx="1206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9848850" y="1401803"/>
              <a:ext cx="1397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36" y="16200"/>
                    <a:pt x="10473" y="10800"/>
                    <a:pt x="14073" y="7200"/>
                  </a:cubicBezTo>
                  <a:cubicBezTo>
                    <a:pt x="17673" y="3600"/>
                    <a:pt x="19636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9942877" y="1351003"/>
              <a:ext cx="13923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1636"/>
                    <a:pt x="-1303" y="3273"/>
                    <a:pt x="240" y="6873"/>
                  </a:cubicBezTo>
                  <a:cubicBezTo>
                    <a:pt x="1783" y="10473"/>
                    <a:pt x="11040" y="16036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10083800" y="1300203"/>
              <a:ext cx="190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564"/>
                    <a:pt x="9600" y="11127"/>
                    <a:pt x="13200" y="14727"/>
                  </a:cubicBezTo>
                  <a:cubicBezTo>
                    <a:pt x="16800" y="18327"/>
                    <a:pt x="19200" y="199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10140950" y="1281153"/>
              <a:ext cx="102467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3" h="21600" fill="norm" stroke="1" extrusionOk="0">
                  <a:moveTo>
                    <a:pt x="10368" y="0"/>
                  </a:moveTo>
                  <a:cubicBezTo>
                    <a:pt x="12528" y="0"/>
                    <a:pt x="14688" y="0"/>
                    <a:pt x="16416" y="351"/>
                  </a:cubicBezTo>
                  <a:cubicBezTo>
                    <a:pt x="18144" y="702"/>
                    <a:pt x="19440" y="1405"/>
                    <a:pt x="20304" y="3424"/>
                  </a:cubicBezTo>
                  <a:cubicBezTo>
                    <a:pt x="21168" y="5444"/>
                    <a:pt x="21600" y="8780"/>
                    <a:pt x="18144" y="12029"/>
                  </a:cubicBezTo>
                  <a:cubicBezTo>
                    <a:pt x="14688" y="15278"/>
                    <a:pt x="7344" y="184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9624881" y="1281153"/>
              <a:ext cx="84269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600" fill="norm" stroke="1" extrusionOk="0">
                  <a:moveTo>
                    <a:pt x="8330" y="0"/>
                  </a:moveTo>
                  <a:cubicBezTo>
                    <a:pt x="4642" y="3909"/>
                    <a:pt x="954" y="7817"/>
                    <a:pt x="164" y="10697"/>
                  </a:cubicBezTo>
                  <a:cubicBezTo>
                    <a:pt x="-626" y="13577"/>
                    <a:pt x="1481" y="15429"/>
                    <a:pt x="5433" y="17074"/>
                  </a:cubicBezTo>
                  <a:cubicBezTo>
                    <a:pt x="9384" y="18720"/>
                    <a:pt x="15179" y="20160"/>
                    <a:pt x="209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10375899" y="1389103"/>
              <a:ext cx="133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10648950" y="1257076"/>
              <a:ext cx="127000" cy="195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21600" y="3339"/>
                  </a:moveTo>
                  <a:cubicBezTo>
                    <a:pt x="20520" y="2178"/>
                    <a:pt x="19440" y="1016"/>
                    <a:pt x="18000" y="436"/>
                  </a:cubicBezTo>
                  <a:cubicBezTo>
                    <a:pt x="16560" y="-145"/>
                    <a:pt x="14760" y="-145"/>
                    <a:pt x="12240" y="436"/>
                  </a:cubicBezTo>
                  <a:cubicBezTo>
                    <a:pt x="9720" y="1016"/>
                    <a:pt x="6480" y="2178"/>
                    <a:pt x="5220" y="3920"/>
                  </a:cubicBezTo>
                  <a:cubicBezTo>
                    <a:pt x="3960" y="5661"/>
                    <a:pt x="4680" y="7984"/>
                    <a:pt x="6840" y="9958"/>
                  </a:cubicBezTo>
                  <a:cubicBezTo>
                    <a:pt x="9000" y="11932"/>
                    <a:pt x="12600" y="13558"/>
                    <a:pt x="14580" y="14952"/>
                  </a:cubicBezTo>
                  <a:cubicBezTo>
                    <a:pt x="16560" y="16345"/>
                    <a:pt x="16920" y="17507"/>
                    <a:pt x="16020" y="18552"/>
                  </a:cubicBezTo>
                  <a:cubicBezTo>
                    <a:pt x="15120" y="19597"/>
                    <a:pt x="12960" y="20526"/>
                    <a:pt x="10080" y="20990"/>
                  </a:cubicBezTo>
                  <a:cubicBezTo>
                    <a:pt x="7200" y="21455"/>
                    <a:pt x="3600" y="21455"/>
                    <a:pt x="0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090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797050" y="2730229"/>
              <a:ext cx="4032250" cy="1030812"/>
            </a:xfrm>
            <a:prstGeom prst="rect">
              <a:avLst/>
            </a:prstGeom>
            <a:effectLst/>
          </p:spPr>
        </p:pic>
        <p:sp>
          <p:nvSpPr>
            <p:cNvPr id="1092" name="Line"/>
            <p:cNvSpPr/>
            <p:nvPr/>
          </p:nvSpPr>
          <p:spPr>
            <a:xfrm>
              <a:off x="4165599" y="2646403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4133850" y="2665453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4152900" y="2849603"/>
              <a:ext cx="127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4178300" y="3122653"/>
              <a:ext cx="127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4197350" y="3484603"/>
              <a:ext cx="1" cy="1270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4229100" y="3827503"/>
              <a:ext cx="63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4254500" y="4087853"/>
              <a:ext cx="12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099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4105019" y="2878443"/>
              <a:ext cx="107284" cy="120122"/>
            </a:xfrm>
            <a:prstGeom prst="rect">
              <a:avLst/>
            </a:prstGeom>
            <a:effectLst/>
          </p:spPr>
        </p:pic>
        <p:sp>
          <p:nvSpPr>
            <p:cNvPr id="1101" name="Line"/>
            <p:cNvSpPr/>
            <p:nvPr/>
          </p:nvSpPr>
          <p:spPr>
            <a:xfrm>
              <a:off x="2216150" y="2690853"/>
              <a:ext cx="381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1440"/>
                    <a:pt x="9600" y="2880"/>
                    <a:pt x="13200" y="6480"/>
                  </a:cubicBezTo>
                  <a:cubicBezTo>
                    <a:pt x="16800" y="10080"/>
                    <a:pt x="19200" y="158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2266950" y="3040103"/>
              <a:ext cx="317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2317749" y="3313153"/>
              <a:ext cx="127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2349500" y="3497303"/>
              <a:ext cx="63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2451100" y="4005303"/>
              <a:ext cx="18687" cy="440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504" fill="norm" stroke="1" extrusionOk="0">
                  <a:moveTo>
                    <a:pt x="0" y="0"/>
                  </a:moveTo>
                  <a:cubicBezTo>
                    <a:pt x="2400" y="3514"/>
                    <a:pt x="4800" y="7028"/>
                    <a:pt x="8400" y="9818"/>
                  </a:cubicBezTo>
                  <a:cubicBezTo>
                    <a:pt x="12000" y="12609"/>
                    <a:pt x="16800" y="14676"/>
                    <a:pt x="19200" y="16226"/>
                  </a:cubicBezTo>
                  <a:cubicBezTo>
                    <a:pt x="21600" y="17776"/>
                    <a:pt x="21600" y="18810"/>
                    <a:pt x="20400" y="19636"/>
                  </a:cubicBezTo>
                  <a:cubicBezTo>
                    <a:pt x="19200" y="20463"/>
                    <a:pt x="16800" y="21083"/>
                    <a:pt x="15600" y="21342"/>
                  </a:cubicBezTo>
                  <a:cubicBezTo>
                    <a:pt x="14400" y="21600"/>
                    <a:pt x="14400" y="21497"/>
                    <a:pt x="14400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2500702" y="4094203"/>
              <a:ext cx="166299" cy="133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352" fill="norm" stroke="1" extrusionOk="0">
                  <a:moveTo>
                    <a:pt x="16353" y="0"/>
                  </a:moveTo>
                  <a:cubicBezTo>
                    <a:pt x="12033" y="3037"/>
                    <a:pt x="7713" y="6075"/>
                    <a:pt x="5013" y="8269"/>
                  </a:cubicBezTo>
                  <a:cubicBezTo>
                    <a:pt x="2313" y="10462"/>
                    <a:pt x="1233" y="11812"/>
                    <a:pt x="558" y="13331"/>
                  </a:cubicBezTo>
                  <a:cubicBezTo>
                    <a:pt x="-117" y="14850"/>
                    <a:pt x="-387" y="16538"/>
                    <a:pt x="963" y="18056"/>
                  </a:cubicBezTo>
                  <a:cubicBezTo>
                    <a:pt x="2313" y="19575"/>
                    <a:pt x="5283" y="20925"/>
                    <a:pt x="8928" y="21262"/>
                  </a:cubicBezTo>
                  <a:cubicBezTo>
                    <a:pt x="12573" y="21600"/>
                    <a:pt x="16893" y="20925"/>
                    <a:pt x="21213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2622550" y="4133030"/>
              <a:ext cx="1555750" cy="56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5" fill="norm" stroke="1" extrusionOk="0">
                  <a:moveTo>
                    <a:pt x="0" y="21325"/>
                  </a:moveTo>
                  <a:cubicBezTo>
                    <a:pt x="264" y="18925"/>
                    <a:pt x="529" y="16525"/>
                    <a:pt x="984" y="14525"/>
                  </a:cubicBezTo>
                  <a:cubicBezTo>
                    <a:pt x="1440" y="12525"/>
                    <a:pt x="2087" y="10925"/>
                    <a:pt x="2953" y="8525"/>
                  </a:cubicBezTo>
                  <a:cubicBezTo>
                    <a:pt x="3820" y="6125"/>
                    <a:pt x="4908" y="2925"/>
                    <a:pt x="5995" y="1325"/>
                  </a:cubicBezTo>
                  <a:cubicBezTo>
                    <a:pt x="7082" y="-275"/>
                    <a:pt x="8170" y="-275"/>
                    <a:pt x="9228" y="525"/>
                  </a:cubicBezTo>
                  <a:cubicBezTo>
                    <a:pt x="10286" y="1325"/>
                    <a:pt x="11314" y="2925"/>
                    <a:pt x="12372" y="5725"/>
                  </a:cubicBezTo>
                  <a:cubicBezTo>
                    <a:pt x="13430" y="8525"/>
                    <a:pt x="14518" y="12525"/>
                    <a:pt x="15561" y="14125"/>
                  </a:cubicBezTo>
                  <a:cubicBezTo>
                    <a:pt x="16604" y="15725"/>
                    <a:pt x="17603" y="14925"/>
                    <a:pt x="18456" y="15325"/>
                  </a:cubicBezTo>
                  <a:cubicBezTo>
                    <a:pt x="19308" y="15725"/>
                    <a:pt x="20013" y="17325"/>
                    <a:pt x="20513" y="17325"/>
                  </a:cubicBezTo>
                  <a:cubicBezTo>
                    <a:pt x="21012" y="17325"/>
                    <a:pt x="21306" y="15725"/>
                    <a:pt x="21600" y="14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4038600" y="4075153"/>
              <a:ext cx="155663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600" fill="norm" stroke="1" extrusionOk="0">
                  <a:moveTo>
                    <a:pt x="4378" y="0"/>
                  </a:moveTo>
                  <a:cubicBezTo>
                    <a:pt x="9341" y="1906"/>
                    <a:pt x="14303" y="3812"/>
                    <a:pt x="17368" y="5188"/>
                  </a:cubicBezTo>
                  <a:cubicBezTo>
                    <a:pt x="20432" y="6565"/>
                    <a:pt x="21600" y="7412"/>
                    <a:pt x="21454" y="8788"/>
                  </a:cubicBezTo>
                  <a:cubicBezTo>
                    <a:pt x="21308" y="10165"/>
                    <a:pt x="19849" y="12071"/>
                    <a:pt x="16054" y="14294"/>
                  </a:cubicBezTo>
                  <a:cubicBezTo>
                    <a:pt x="12259" y="16518"/>
                    <a:pt x="6130" y="190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3346450" y="4357993"/>
              <a:ext cx="169074" cy="233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478" fill="norm" stroke="1" extrusionOk="0">
                  <a:moveTo>
                    <a:pt x="20000" y="3186"/>
                  </a:moveTo>
                  <a:cubicBezTo>
                    <a:pt x="20000" y="2213"/>
                    <a:pt x="20000" y="1240"/>
                    <a:pt x="19200" y="656"/>
                  </a:cubicBezTo>
                  <a:cubicBezTo>
                    <a:pt x="18400" y="73"/>
                    <a:pt x="16800" y="-122"/>
                    <a:pt x="15333" y="73"/>
                  </a:cubicBezTo>
                  <a:cubicBezTo>
                    <a:pt x="13867" y="267"/>
                    <a:pt x="12533" y="851"/>
                    <a:pt x="11467" y="2019"/>
                  </a:cubicBezTo>
                  <a:cubicBezTo>
                    <a:pt x="10400" y="3186"/>
                    <a:pt x="9600" y="4937"/>
                    <a:pt x="10667" y="6786"/>
                  </a:cubicBezTo>
                  <a:cubicBezTo>
                    <a:pt x="11733" y="8635"/>
                    <a:pt x="14667" y="10581"/>
                    <a:pt x="16933" y="12527"/>
                  </a:cubicBezTo>
                  <a:cubicBezTo>
                    <a:pt x="19200" y="14473"/>
                    <a:pt x="20800" y="16419"/>
                    <a:pt x="21200" y="17781"/>
                  </a:cubicBezTo>
                  <a:cubicBezTo>
                    <a:pt x="21600" y="19143"/>
                    <a:pt x="20800" y="19921"/>
                    <a:pt x="18933" y="20505"/>
                  </a:cubicBezTo>
                  <a:cubicBezTo>
                    <a:pt x="17067" y="21089"/>
                    <a:pt x="14133" y="21478"/>
                    <a:pt x="10800" y="21478"/>
                  </a:cubicBezTo>
                  <a:cubicBezTo>
                    <a:pt x="7467" y="21478"/>
                    <a:pt x="3733" y="21089"/>
                    <a:pt x="0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110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2057400" y="2843203"/>
              <a:ext cx="152400" cy="63551"/>
            </a:xfrm>
            <a:prstGeom prst="rect">
              <a:avLst/>
            </a:prstGeom>
            <a:effectLst/>
          </p:spPr>
        </p:pic>
        <p:pic>
          <p:nvPicPr>
            <p:cNvPr id="1112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2305050" y="2792453"/>
              <a:ext cx="247650" cy="82551"/>
            </a:xfrm>
            <a:prstGeom prst="rect">
              <a:avLst/>
            </a:prstGeom>
            <a:effectLst/>
          </p:spPr>
        </p:pic>
        <p:pic>
          <p:nvPicPr>
            <p:cNvPr id="1114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2781300" y="2763597"/>
              <a:ext cx="196850" cy="47907"/>
            </a:xfrm>
            <a:prstGeom prst="rect">
              <a:avLst/>
            </a:prstGeom>
            <a:effectLst/>
          </p:spPr>
        </p:pic>
        <p:pic>
          <p:nvPicPr>
            <p:cNvPr id="1116" name="Line Line" descr="Line Lin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3213099" y="2748003"/>
              <a:ext cx="133351" cy="44451"/>
            </a:xfrm>
            <a:prstGeom prst="rect">
              <a:avLst/>
            </a:prstGeom>
            <a:effectLst/>
          </p:spPr>
        </p:pic>
        <p:pic>
          <p:nvPicPr>
            <p:cNvPr id="1118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3625850" y="2779753"/>
              <a:ext cx="190500" cy="57151"/>
            </a:xfrm>
            <a:prstGeom prst="rect">
              <a:avLst/>
            </a:prstGeom>
            <a:effectLst/>
          </p:spPr>
        </p:pic>
        <p:pic>
          <p:nvPicPr>
            <p:cNvPr id="1120" name="Line Line" descr="Line Lin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4038600" y="2817853"/>
              <a:ext cx="139700" cy="44451"/>
            </a:xfrm>
            <a:prstGeom prst="rect">
              <a:avLst/>
            </a:prstGeom>
            <a:effectLst/>
          </p:spPr>
        </p:pic>
        <p:pic>
          <p:nvPicPr>
            <p:cNvPr id="1122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4071292" y="2769170"/>
              <a:ext cx="164159" cy="105040"/>
            </a:xfrm>
            <a:prstGeom prst="rect">
              <a:avLst/>
            </a:prstGeom>
            <a:effectLst/>
          </p:spPr>
        </p:pic>
        <p:pic>
          <p:nvPicPr>
            <p:cNvPr id="1124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4171950" y="2799862"/>
              <a:ext cx="2139950" cy="877729"/>
            </a:xfrm>
            <a:prstGeom prst="rect">
              <a:avLst/>
            </a:prstGeom>
            <a:effectLst/>
          </p:spPr>
        </p:pic>
        <p:sp>
          <p:nvSpPr>
            <p:cNvPr id="1126" name="Line"/>
            <p:cNvSpPr/>
            <p:nvPr/>
          </p:nvSpPr>
          <p:spPr>
            <a:xfrm>
              <a:off x="6115843" y="3599512"/>
              <a:ext cx="170657" cy="416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352" fill="norm" stroke="1" extrusionOk="0">
                  <a:moveTo>
                    <a:pt x="12700" y="11366"/>
                  </a:moveTo>
                  <a:cubicBezTo>
                    <a:pt x="11367" y="11258"/>
                    <a:pt x="10033" y="11149"/>
                    <a:pt x="8300" y="11420"/>
                  </a:cubicBezTo>
                  <a:cubicBezTo>
                    <a:pt x="6567" y="11692"/>
                    <a:pt x="4433" y="12343"/>
                    <a:pt x="2967" y="13645"/>
                  </a:cubicBezTo>
                  <a:cubicBezTo>
                    <a:pt x="1500" y="14948"/>
                    <a:pt x="700" y="16902"/>
                    <a:pt x="300" y="18150"/>
                  </a:cubicBezTo>
                  <a:cubicBezTo>
                    <a:pt x="-100" y="19398"/>
                    <a:pt x="-100" y="19941"/>
                    <a:pt x="300" y="20429"/>
                  </a:cubicBezTo>
                  <a:cubicBezTo>
                    <a:pt x="700" y="20918"/>
                    <a:pt x="1500" y="21352"/>
                    <a:pt x="2300" y="21352"/>
                  </a:cubicBezTo>
                  <a:cubicBezTo>
                    <a:pt x="3100" y="21352"/>
                    <a:pt x="3900" y="20918"/>
                    <a:pt x="5767" y="19073"/>
                  </a:cubicBezTo>
                  <a:cubicBezTo>
                    <a:pt x="7633" y="17227"/>
                    <a:pt x="10567" y="13971"/>
                    <a:pt x="12167" y="11040"/>
                  </a:cubicBezTo>
                  <a:cubicBezTo>
                    <a:pt x="13767" y="8110"/>
                    <a:pt x="14033" y="5505"/>
                    <a:pt x="13767" y="3605"/>
                  </a:cubicBezTo>
                  <a:cubicBezTo>
                    <a:pt x="13500" y="1706"/>
                    <a:pt x="12700" y="512"/>
                    <a:pt x="11900" y="132"/>
                  </a:cubicBezTo>
                  <a:cubicBezTo>
                    <a:pt x="11100" y="-248"/>
                    <a:pt x="10300" y="186"/>
                    <a:pt x="9900" y="1543"/>
                  </a:cubicBezTo>
                  <a:cubicBezTo>
                    <a:pt x="9500" y="2900"/>
                    <a:pt x="9500" y="5179"/>
                    <a:pt x="10433" y="7784"/>
                  </a:cubicBezTo>
                  <a:cubicBezTo>
                    <a:pt x="11367" y="10389"/>
                    <a:pt x="13233" y="13320"/>
                    <a:pt x="14700" y="15111"/>
                  </a:cubicBezTo>
                  <a:cubicBezTo>
                    <a:pt x="16167" y="16902"/>
                    <a:pt x="17233" y="17553"/>
                    <a:pt x="18300" y="17716"/>
                  </a:cubicBezTo>
                  <a:cubicBezTo>
                    <a:pt x="19367" y="17879"/>
                    <a:pt x="20433" y="17553"/>
                    <a:pt x="21500" y="172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6292850" y="3871953"/>
              <a:ext cx="190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6299200" y="3764003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6372812" y="3776703"/>
              <a:ext cx="135939" cy="167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341" fill="norm" stroke="1" extrusionOk="0">
                  <a:moveTo>
                    <a:pt x="3397" y="810"/>
                  </a:moveTo>
                  <a:cubicBezTo>
                    <a:pt x="2068" y="1620"/>
                    <a:pt x="739" y="2430"/>
                    <a:pt x="240" y="5400"/>
                  </a:cubicBezTo>
                  <a:cubicBezTo>
                    <a:pt x="-258" y="8370"/>
                    <a:pt x="74" y="13500"/>
                    <a:pt x="739" y="16605"/>
                  </a:cubicBezTo>
                  <a:cubicBezTo>
                    <a:pt x="1404" y="19710"/>
                    <a:pt x="2400" y="20790"/>
                    <a:pt x="3730" y="21195"/>
                  </a:cubicBezTo>
                  <a:cubicBezTo>
                    <a:pt x="5059" y="21600"/>
                    <a:pt x="6720" y="21330"/>
                    <a:pt x="8548" y="18225"/>
                  </a:cubicBezTo>
                  <a:cubicBezTo>
                    <a:pt x="10376" y="15120"/>
                    <a:pt x="12370" y="9180"/>
                    <a:pt x="13533" y="5400"/>
                  </a:cubicBezTo>
                  <a:cubicBezTo>
                    <a:pt x="14696" y="1620"/>
                    <a:pt x="15028" y="0"/>
                    <a:pt x="15194" y="0"/>
                  </a:cubicBezTo>
                  <a:cubicBezTo>
                    <a:pt x="15360" y="0"/>
                    <a:pt x="15360" y="1620"/>
                    <a:pt x="15360" y="3780"/>
                  </a:cubicBezTo>
                  <a:cubicBezTo>
                    <a:pt x="15360" y="5940"/>
                    <a:pt x="15360" y="8640"/>
                    <a:pt x="16357" y="10800"/>
                  </a:cubicBezTo>
                  <a:cubicBezTo>
                    <a:pt x="17354" y="12960"/>
                    <a:pt x="19348" y="14580"/>
                    <a:pt x="21342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6553199" y="3738603"/>
              <a:ext cx="76201" cy="167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8" fill="norm" stroke="1" extrusionOk="0">
                  <a:moveTo>
                    <a:pt x="0" y="4000"/>
                  </a:moveTo>
                  <a:cubicBezTo>
                    <a:pt x="5400" y="8000"/>
                    <a:pt x="10800" y="12000"/>
                    <a:pt x="13500" y="15067"/>
                  </a:cubicBezTo>
                  <a:cubicBezTo>
                    <a:pt x="16200" y="18133"/>
                    <a:pt x="16200" y="20267"/>
                    <a:pt x="15000" y="20933"/>
                  </a:cubicBezTo>
                  <a:cubicBezTo>
                    <a:pt x="13800" y="21600"/>
                    <a:pt x="11400" y="20800"/>
                    <a:pt x="9600" y="18267"/>
                  </a:cubicBezTo>
                  <a:cubicBezTo>
                    <a:pt x="7800" y="15733"/>
                    <a:pt x="6600" y="11467"/>
                    <a:pt x="8700" y="8133"/>
                  </a:cubicBezTo>
                  <a:cubicBezTo>
                    <a:pt x="10800" y="4800"/>
                    <a:pt x="162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6667500" y="3726846"/>
              <a:ext cx="107950" cy="172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3" fill="norm" stroke="1" extrusionOk="0">
                  <a:moveTo>
                    <a:pt x="0" y="3834"/>
                  </a:moveTo>
                  <a:cubicBezTo>
                    <a:pt x="1271" y="8839"/>
                    <a:pt x="2541" y="13844"/>
                    <a:pt x="3176" y="17005"/>
                  </a:cubicBezTo>
                  <a:cubicBezTo>
                    <a:pt x="3812" y="20166"/>
                    <a:pt x="3812" y="21483"/>
                    <a:pt x="3600" y="21483"/>
                  </a:cubicBezTo>
                  <a:cubicBezTo>
                    <a:pt x="3388" y="21483"/>
                    <a:pt x="2965" y="20166"/>
                    <a:pt x="2753" y="17268"/>
                  </a:cubicBezTo>
                  <a:cubicBezTo>
                    <a:pt x="2541" y="14371"/>
                    <a:pt x="2541" y="9893"/>
                    <a:pt x="2753" y="6995"/>
                  </a:cubicBezTo>
                  <a:cubicBezTo>
                    <a:pt x="2965" y="4098"/>
                    <a:pt x="3388" y="2781"/>
                    <a:pt x="4447" y="1727"/>
                  </a:cubicBezTo>
                  <a:cubicBezTo>
                    <a:pt x="5506" y="673"/>
                    <a:pt x="7200" y="-117"/>
                    <a:pt x="8682" y="15"/>
                  </a:cubicBezTo>
                  <a:cubicBezTo>
                    <a:pt x="10165" y="146"/>
                    <a:pt x="11435" y="1200"/>
                    <a:pt x="13553" y="4361"/>
                  </a:cubicBezTo>
                  <a:cubicBezTo>
                    <a:pt x="15671" y="7522"/>
                    <a:pt x="18635" y="12790"/>
                    <a:pt x="21600" y="18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6802172" y="3465284"/>
              <a:ext cx="233629" cy="427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407" fill="norm" stroke="1" extrusionOk="0">
                  <a:moveTo>
                    <a:pt x="6300" y="13990"/>
                  </a:moveTo>
                  <a:cubicBezTo>
                    <a:pt x="5910" y="13355"/>
                    <a:pt x="5521" y="12720"/>
                    <a:pt x="4937" y="12561"/>
                  </a:cubicBezTo>
                  <a:cubicBezTo>
                    <a:pt x="4354" y="12402"/>
                    <a:pt x="3575" y="12720"/>
                    <a:pt x="2700" y="13884"/>
                  </a:cubicBezTo>
                  <a:cubicBezTo>
                    <a:pt x="1824" y="15049"/>
                    <a:pt x="851" y="17061"/>
                    <a:pt x="364" y="18332"/>
                  </a:cubicBezTo>
                  <a:cubicBezTo>
                    <a:pt x="-122" y="19602"/>
                    <a:pt x="-122" y="20132"/>
                    <a:pt x="364" y="20396"/>
                  </a:cubicBezTo>
                  <a:cubicBezTo>
                    <a:pt x="851" y="20661"/>
                    <a:pt x="1824" y="20661"/>
                    <a:pt x="2797" y="20132"/>
                  </a:cubicBezTo>
                  <a:cubicBezTo>
                    <a:pt x="3770" y="19602"/>
                    <a:pt x="4743" y="18543"/>
                    <a:pt x="5424" y="17643"/>
                  </a:cubicBezTo>
                  <a:cubicBezTo>
                    <a:pt x="6105" y="16743"/>
                    <a:pt x="6494" y="16002"/>
                    <a:pt x="6786" y="15208"/>
                  </a:cubicBezTo>
                  <a:cubicBezTo>
                    <a:pt x="7078" y="14414"/>
                    <a:pt x="7273" y="13567"/>
                    <a:pt x="7273" y="13408"/>
                  </a:cubicBezTo>
                  <a:cubicBezTo>
                    <a:pt x="7273" y="13249"/>
                    <a:pt x="7078" y="13779"/>
                    <a:pt x="6883" y="15049"/>
                  </a:cubicBezTo>
                  <a:cubicBezTo>
                    <a:pt x="6689" y="16320"/>
                    <a:pt x="6494" y="18332"/>
                    <a:pt x="6689" y="19549"/>
                  </a:cubicBezTo>
                  <a:cubicBezTo>
                    <a:pt x="6883" y="20767"/>
                    <a:pt x="7467" y="21190"/>
                    <a:pt x="8246" y="21349"/>
                  </a:cubicBezTo>
                  <a:cubicBezTo>
                    <a:pt x="9024" y="21508"/>
                    <a:pt x="9997" y="21402"/>
                    <a:pt x="11164" y="20237"/>
                  </a:cubicBezTo>
                  <a:cubicBezTo>
                    <a:pt x="12332" y="19073"/>
                    <a:pt x="13694" y="16849"/>
                    <a:pt x="14667" y="13937"/>
                  </a:cubicBezTo>
                  <a:cubicBezTo>
                    <a:pt x="15640" y="11026"/>
                    <a:pt x="16224" y="7426"/>
                    <a:pt x="16710" y="5149"/>
                  </a:cubicBezTo>
                  <a:cubicBezTo>
                    <a:pt x="17197" y="2873"/>
                    <a:pt x="17586" y="1920"/>
                    <a:pt x="17781" y="1179"/>
                  </a:cubicBezTo>
                  <a:cubicBezTo>
                    <a:pt x="17975" y="437"/>
                    <a:pt x="17975" y="-92"/>
                    <a:pt x="17878" y="14"/>
                  </a:cubicBezTo>
                  <a:cubicBezTo>
                    <a:pt x="17781" y="120"/>
                    <a:pt x="17586" y="861"/>
                    <a:pt x="17197" y="2979"/>
                  </a:cubicBezTo>
                  <a:cubicBezTo>
                    <a:pt x="16808" y="5096"/>
                    <a:pt x="16224" y="8590"/>
                    <a:pt x="16321" y="10920"/>
                  </a:cubicBezTo>
                  <a:cubicBezTo>
                    <a:pt x="16419" y="13249"/>
                    <a:pt x="17197" y="14414"/>
                    <a:pt x="18170" y="15208"/>
                  </a:cubicBezTo>
                  <a:cubicBezTo>
                    <a:pt x="19143" y="16002"/>
                    <a:pt x="20310" y="16426"/>
                    <a:pt x="21478" y="16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10566399" y="1585953"/>
              <a:ext cx="165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10591800" y="1624053"/>
              <a:ext cx="146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09" y="21600"/>
                    <a:pt x="10017" y="21600"/>
                    <a:pt x="13617" y="18000"/>
                  </a:cubicBezTo>
                  <a:cubicBezTo>
                    <a:pt x="17217" y="14400"/>
                    <a:pt x="19409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9909980" y="2094659"/>
              <a:ext cx="135721" cy="244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283" fill="norm" stroke="1" extrusionOk="0">
                  <a:moveTo>
                    <a:pt x="21307" y="492"/>
                  </a:moveTo>
                  <a:cubicBezTo>
                    <a:pt x="17984" y="123"/>
                    <a:pt x="14661" y="-246"/>
                    <a:pt x="11172" y="216"/>
                  </a:cubicBezTo>
                  <a:cubicBezTo>
                    <a:pt x="7682" y="677"/>
                    <a:pt x="4027" y="1969"/>
                    <a:pt x="2033" y="3077"/>
                  </a:cubicBezTo>
                  <a:cubicBezTo>
                    <a:pt x="39" y="4185"/>
                    <a:pt x="-293" y="5108"/>
                    <a:pt x="205" y="5846"/>
                  </a:cubicBezTo>
                  <a:cubicBezTo>
                    <a:pt x="704" y="6585"/>
                    <a:pt x="2033" y="7139"/>
                    <a:pt x="5356" y="8708"/>
                  </a:cubicBezTo>
                  <a:cubicBezTo>
                    <a:pt x="8679" y="10277"/>
                    <a:pt x="13996" y="12862"/>
                    <a:pt x="16655" y="14616"/>
                  </a:cubicBezTo>
                  <a:cubicBezTo>
                    <a:pt x="19313" y="16369"/>
                    <a:pt x="19313" y="17292"/>
                    <a:pt x="18815" y="18123"/>
                  </a:cubicBezTo>
                  <a:cubicBezTo>
                    <a:pt x="18316" y="18954"/>
                    <a:pt x="17319" y="19692"/>
                    <a:pt x="15824" y="20246"/>
                  </a:cubicBezTo>
                  <a:cubicBezTo>
                    <a:pt x="14329" y="20800"/>
                    <a:pt x="12335" y="21169"/>
                    <a:pt x="10341" y="21262"/>
                  </a:cubicBezTo>
                  <a:cubicBezTo>
                    <a:pt x="8347" y="21354"/>
                    <a:pt x="6353" y="21169"/>
                    <a:pt x="5356" y="20431"/>
                  </a:cubicBezTo>
                  <a:cubicBezTo>
                    <a:pt x="4359" y="19692"/>
                    <a:pt x="4359" y="18400"/>
                    <a:pt x="4359" y="17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10056965" y="2124620"/>
              <a:ext cx="249086" cy="164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193" fill="norm" stroke="1" extrusionOk="0">
                  <a:moveTo>
                    <a:pt x="1212" y="9163"/>
                  </a:moveTo>
                  <a:cubicBezTo>
                    <a:pt x="2846" y="7796"/>
                    <a:pt x="4479" y="6428"/>
                    <a:pt x="5387" y="4925"/>
                  </a:cubicBezTo>
                  <a:cubicBezTo>
                    <a:pt x="6294" y="3421"/>
                    <a:pt x="6476" y="1780"/>
                    <a:pt x="6022" y="823"/>
                  </a:cubicBezTo>
                  <a:cubicBezTo>
                    <a:pt x="5568" y="-134"/>
                    <a:pt x="4479" y="-407"/>
                    <a:pt x="3390" y="823"/>
                  </a:cubicBezTo>
                  <a:cubicBezTo>
                    <a:pt x="2301" y="2054"/>
                    <a:pt x="1212" y="4788"/>
                    <a:pt x="577" y="7659"/>
                  </a:cubicBezTo>
                  <a:cubicBezTo>
                    <a:pt x="-58" y="10530"/>
                    <a:pt x="-240" y="13537"/>
                    <a:pt x="395" y="15998"/>
                  </a:cubicBezTo>
                  <a:cubicBezTo>
                    <a:pt x="1031" y="18459"/>
                    <a:pt x="2483" y="20373"/>
                    <a:pt x="4570" y="20099"/>
                  </a:cubicBezTo>
                  <a:cubicBezTo>
                    <a:pt x="6657" y="19826"/>
                    <a:pt x="9380" y="17365"/>
                    <a:pt x="11286" y="14494"/>
                  </a:cubicBezTo>
                  <a:cubicBezTo>
                    <a:pt x="13192" y="11623"/>
                    <a:pt x="14281" y="8342"/>
                    <a:pt x="14826" y="5882"/>
                  </a:cubicBezTo>
                  <a:cubicBezTo>
                    <a:pt x="15370" y="3421"/>
                    <a:pt x="15370" y="1780"/>
                    <a:pt x="14916" y="960"/>
                  </a:cubicBezTo>
                  <a:cubicBezTo>
                    <a:pt x="14463" y="140"/>
                    <a:pt x="13555" y="140"/>
                    <a:pt x="12557" y="1644"/>
                  </a:cubicBezTo>
                  <a:cubicBezTo>
                    <a:pt x="11558" y="3147"/>
                    <a:pt x="10469" y="6155"/>
                    <a:pt x="9652" y="9299"/>
                  </a:cubicBezTo>
                  <a:cubicBezTo>
                    <a:pt x="8836" y="12444"/>
                    <a:pt x="8291" y="15725"/>
                    <a:pt x="8291" y="17912"/>
                  </a:cubicBezTo>
                  <a:cubicBezTo>
                    <a:pt x="8291" y="20099"/>
                    <a:pt x="8836" y="21193"/>
                    <a:pt x="9471" y="21193"/>
                  </a:cubicBezTo>
                  <a:cubicBezTo>
                    <a:pt x="10106" y="21193"/>
                    <a:pt x="10832" y="20099"/>
                    <a:pt x="11558" y="18322"/>
                  </a:cubicBezTo>
                  <a:cubicBezTo>
                    <a:pt x="12284" y="16545"/>
                    <a:pt x="13010" y="14084"/>
                    <a:pt x="13555" y="11897"/>
                  </a:cubicBezTo>
                  <a:cubicBezTo>
                    <a:pt x="14099" y="9709"/>
                    <a:pt x="14463" y="7796"/>
                    <a:pt x="14735" y="7659"/>
                  </a:cubicBezTo>
                  <a:cubicBezTo>
                    <a:pt x="15007" y="7522"/>
                    <a:pt x="15189" y="9163"/>
                    <a:pt x="15552" y="10666"/>
                  </a:cubicBezTo>
                  <a:cubicBezTo>
                    <a:pt x="15915" y="12170"/>
                    <a:pt x="16459" y="13537"/>
                    <a:pt x="17457" y="14358"/>
                  </a:cubicBezTo>
                  <a:cubicBezTo>
                    <a:pt x="18456" y="15178"/>
                    <a:pt x="19908" y="15451"/>
                    <a:pt x="21360" y="157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10315319" y="2111266"/>
              <a:ext cx="62971" cy="203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9" h="21227" fill="norm" stroke="1" extrusionOk="0">
                  <a:moveTo>
                    <a:pt x="13671" y="4809"/>
                  </a:moveTo>
                  <a:cubicBezTo>
                    <a:pt x="14368" y="3707"/>
                    <a:pt x="15065" y="2605"/>
                    <a:pt x="12975" y="1613"/>
                  </a:cubicBezTo>
                  <a:cubicBezTo>
                    <a:pt x="10884" y="622"/>
                    <a:pt x="6007" y="-260"/>
                    <a:pt x="3220" y="71"/>
                  </a:cubicBezTo>
                  <a:cubicBezTo>
                    <a:pt x="433" y="401"/>
                    <a:pt x="-264" y="1944"/>
                    <a:pt x="2871" y="4589"/>
                  </a:cubicBezTo>
                  <a:cubicBezTo>
                    <a:pt x="6007" y="7234"/>
                    <a:pt x="12975" y="10981"/>
                    <a:pt x="16807" y="13626"/>
                  </a:cubicBezTo>
                  <a:cubicBezTo>
                    <a:pt x="20639" y="16271"/>
                    <a:pt x="21336" y="17813"/>
                    <a:pt x="20291" y="18916"/>
                  </a:cubicBezTo>
                  <a:cubicBezTo>
                    <a:pt x="19246" y="20018"/>
                    <a:pt x="16459" y="20679"/>
                    <a:pt x="12975" y="21009"/>
                  </a:cubicBezTo>
                  <a:cubicBezTo>
                    <a:pt x="9491" y="21340"/>
                    <a:pt x="5310" y="21340"/>
                    <a:pt x="2871" y="20679"/>
                  </a:cubicBezTo>
                  <a:cubicBezTo>
                    <a:pt x="433" y="20018"/>
                    <a:pt x="-264" y="18695"/>
                    <a:pt x="84" y="17373"/>
                  </a:cubicBezTo>
                  <a:cubicBezTo>
                    <a:pt x="433" y="16050"/>
                    <a:pt x="1826" y="14728"/>
                    <a:pt x="3220" y="13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10420883" y="2133376"/>
              <a:ext cx="106576" cy="121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0968" fill="norm" stroke="1" extrusionOk="0">
                  <a:moveTo>
                    <a:pt x="16095" y="1968"/>
                  </a:moveTo>
                  <a:cubicBezTo>
                    <a:pt x="13187" y="1235"/>
                    <a:pt x="10280" y="503"/>
                    <a:pt x="7580" y="1785"/>
                  </a:cubicBezTo>
                  <a:cubicBezTo>
                    <a:pt x="4880" y="3066"/>
                    <a:pt x="2387" y="6361"/>
                    <a:pt x="1141" y="9107"/>
                  </a:cubicBezTo>
                  <a:cubicBezTo>
                    <a:pt x="-105" y="11852"/>
                    <a:pt x="-105" y="14049"/>
                    <a:pt x="103" y="16063"/>
                  </a:cubicBezTo>
                  <a:cubicBezTo>
                    <a:pt x="310" y="18076"/>
                    <a:pt x="726" y="19907"/>
                    <a:pt x="3010" y="20639"/>
                  </a:cubicBezTo>
                  <a:cubicBezTo>
                    <a:pt x="5295" y="21371"/>
                    <a:pt x="9449" y="21005"/>
                    <a:pt x="12980" y="18259"/>
                  </a:cubicBezTo>
                  <a:cubicBezTo>
                    <a:pt x="16510" y="15513"/>
                    <a:pt x="19418" y="10388"/>
                    <a:pt x="20457" y="6910"/>
                  </a:cubicBezTo>
                  <a:cubicBezTo>
                    <a:pt x="21495" y="3432"/>
                    <a:pt x="20664" y="1602"/>
                    <a:pt x="19003" y="686"/>
                  </a:cubicBezTo>
                  <a:cubicBezTo>
                    <a:pt x="17341" y="-229"/>
                    <a:pt x="14849" y="-229"/>
                    <a:pt x="13187" y="686"/>
                  </a:cubicBezTo>
                  <a:cubicBezTo>
                    <a:pt x="11526" y="1602"/>
                    <a:pt x="10695" y="3432"/>
                    <a:pt x="9864" y="5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10583369" y="2121462"/>
              <a:ext cx="97332" cy="171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338" fill="norm" stroke="1" extrusionOk="0">
                  <a:moveTo>
                    <a:pt x="7346" y="2899"/>
                  </a:moveTo>
                  <a:cubicBezTo>
                    <a:pt x="6427" y="6323"/>
                    <a:pt x="5507" y="9748"/>
                    <a:pt x="5048" y="12382"/>
                  </a:cubicBezTo>
                  <a:cubicBezTo>
                    <a:pt x="4588" y="15016"/>
                    <a:pt x="4588" y="16860"/>
                    <a:pt x="3899" y="18440"/>
                  </a:cubicBezTo>
                  <a:cubicBezTo>
                    <a:pt x="3210" y="20021"/>
                    <a:pt x="1831" y="21338"/>
                    <a:pt x="912" y="21338"/>
                  </a:cubicBezTo>
                  <a:cubicBezTo>
                    <a:pt x="-7" y="21338"/>
                    <a:pt x="-467" y="20021"/>
                    <a:pt x="682" y="16728"/>
                  </a:cubicBezTo>
                  <a:cubicBezTo>
                    <a:pt x="1831" y="13436"/>
                    <a:pt x="4588" y="8167"/>
                    <a:pt x="6886" y="5006"/>
                  </a:cubicBezTo>
                  <a:cubicBezTo>
                    <a:pt x="9184" y="1845"/>
                    <a:pt x="11022" y="792"/>
                    <a:pt x="13320" y="265"/>
                  </a:cubicBezTo>
                  <a:cubicBezTo>
                    <a:pt x="15618" y="-262"/>
                    <a:pt x="18376" y="-262"/>
                    <a:pt x="19754" y="2767"/>
                  </a:cubicBezTo>
                  <a:cubicBezTo>
                    <a:pt x="21133" y="5797"/>
                    <a:pt x="21133" y="11855"/>
                    <a:pt x="21133" y="17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10706091" y="2140646"/>
              <a:ext cx="190510" cy="154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021" fill="norm" stroke="1" extrusionOk="0">
                  <a:moveTo>
                    <a:pt x="13531" y="7471"/>
                  </a:moveTo>
                  <a:cubicBezTo>
                    <a:pt x="13531" y="4879"/>
                    <a:pt x="13531" y="2287"/>
                    <a:pt x="12819" y="991"/>
                  </a:cubicBezTo>
                  <a:cubicBezTo>
                    <a:pt x="12107" y="-305"/>
                    <a:pt x="10683" y="-305"/>
                    <a:pt x="8902" y="847"/>
                  </a:cubicBezTo>
                  <a:cubicBezTo>
                    <a:pt x="7122" y="1999"/>
                    <a:pt x="4986" y="4303"/>
                    <a:pt x="3324" y="7183"/>
                  </a:cubicBezTo>
                  <a:cubicBezTo>
                    <a:pt x="1663" y="10063"/>
                    <a:pt x="476" y="13519"/>
                    <a:pt x="120" y="15967"/>
                  </a:cubicBezTo>
                  <a:cubicBezTo>
                    <a:pt x="-236" y="18415"/>
                    <a:pt x="239" y="19855"/>
                    <a:pt x="1069" y="20575"/>
                  </a:cubicBezTo>
                  <a:cubicBezTo>
                    <a:pt x="1900" y="21295"/>
                    <a:pt x="3087" y="21295"/>
                    <a:pt x="4986" y="19423"/>
                  </a:cubicBezTo>
                  <a:cubicBezTo>
                    <a:pt x="6885" y="17551"/>
                    <a:pt x="9496" y="13807"/>
                    <a:pt x="11157" y="11215"/>
                  </a:cubicBezTo>
                  <a:cubicBezTo>
                    <a:pt x="12819" y="8623"/>
                    <a:pt x="13531" y="7183"/>
                    <a:pt x="13887" y="7471"/>
                  </a:cubicBezTo>
                  <a:cubicBezTo>
                    <a:pt x="14243" y="7759"/>
                    <a:pt x="14243" y="9775"/>
                    <a:pt x="14362" y="11503"/>
                  </a:cubicBezTo>
                  <a:cubicBezTo>
                    <a:pt x="14480" y="13231"/>
                    <a:pt x="14718" y="14671"/>
                    <a:pt x="15430" y="16111"/>
                  </a:cubicBezTo>
                  <a:cubicBezTo>
                    <a:pt x="16142" y="17551"/>
                    <a:pt x="17329" y="18991"/>
                    <a:pt x="18397" y="18991"/>
                  </a:cubicBezTo>
                  <a:cubicBezTo>
                    <a:pt x="19465" y="18991"/>
                    <a:pt x="20415" y="17551"/>
                    <a:pt x="21364" y="161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10963456" y="1954253"/>
              <a:ext cx="22045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0" h="21600" fill="norm" stroke="1" extrusionOk="0">
                  <a:moveTo>
                    <a:pt x="20450" y="0"/>
                  </a:moveTo>
                  <a:cubicBezTo>
                    <a:pt x="18486" y="3067"/>
                    <a:pt x="16523" y="6133"/>
                    <a:pt x="12595" y="9400"/>
                  </a:cubicBezTo>
                  <a:cubicBezTo>
                    <a:pt x="8668" y="12667"/>
                    <a:pt x="2777" y="16133"/>
                    <a:pt x="814" y="18200"/>
                  </a:cubicBezTo>
                  <a:cubicBezTo>
                    <a:pt x="-1150" y="20267"/>
                    <a:pt x="814" y="20933"/>
                    <a:pt x="27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11013793" y="2189203"/>
              <a:ext cx="9808" cy="61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20015" y="3724"/>
                    <a:pt x="20015" y="7448"/>
                    <a:pt x="15695" y="11917"/>
                  </a:cubicBezTo>
                  <a:cubicBezTo>
                    <a:pt x="11375" y="16386"/>
                    <a:pt x="2735" y="21600"/>
                    <a:pt x="575" y="21600"/>
                  </a:cubicBezTo>
                  <a:cubicBezTo>
                    <a:pt x="-1585" y="21600"/>
                    <a:pt x="2735" y="16386"/>
                    <a:pt x="7055" y="11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11023599" y="2017753"/>
              <a:ext cx="317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11072283" y="1947903"/>
              <a:ext cx="217512" cy="472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538" fill="norm" stroke="1" extrusionOk="0">
                  <a:moveTo>
                    <a:pt x="10800" y="0"/>
                  </a:moveTo>
                  <a:cubicBezTo>
                    <a:pt x="8515" y="3471"/>
                    <a:pt x="6230" y="6943"/>
                    <a:pt x="5088" y="9209"/>
                  </a:cubicBezTo>
                  <a:cubicBezTo>
                    <a:pt x="3946" y="11475"/>
                    <a:pt x="3946" y="12536"/>
                    <a:pt x="4361" y="13259"/>
                  </a:cubicBezTo>
                  <a:cubicBezTo>
                    <a:pt x="4777" y="13982"/>
                    <a:pt x="5607" y="14368"/>
                    <a:pt x="6438" y="14320"/>
                  </a:cubicBezTo>
                  <a:cubicBezTo>
                    <a:pt x="7269" y="14271"/>
                    <a:pt x="8100" y="13789"/>
                    <a:pt x="8515" y="13018"/>
                  </a:cubicBezTo>
                  <a:cubicBezTo>
                    <a:pt x="8930" y="12246"/>
                    <a:pt x="8930" y="11186"/>
                    <a:pt x="8204" y="10173"/>
                  </a:cubicBezTo>
                  <a:cubicBezTo>
                    <a:pt x="7477" y="9161"/>
                    <a:pt x="6023" y="8196"/>
                    <a:pt x="4569" y="7714"/>
                  </a:cubicBezTo>
                  <a:cubicBezTo>
                    <a:pt x="3115" y="7232"/>
                    <a:pt x="1661" y="7232"/>
                    <a:pt x="830" y="7521"/>
                  </a:cubicBezTo>
                  <a:cubicBezTo>
                    <a:pt x="0" y="7811"/>
                    <a:pt x="-208" y="8389"/>
                    <a:pt x="207" y="8823"/>
                  </a:cubicBezTo>
                  <a:cubicBezTo>
                    <a:pt x="623" y="9257"/>
                    <a:pt x="1661" y="9546"/>
                    <a:pt x="3219" y="9691"/>
                  </a:cubicBezTo>
                  <a:cubicBezTo>
                    <a:pt x="4777" y="9836"/>
                    <a:pt x="6854" y="9836"/>
                    <a:pt x="8515" y="9691"/>
                  </a:cubicBezTo>
                  <a:cubicBezTo>
                    <a:pt x="10177" y="9546"/>
                    <a:pt x="11423" y="9257"/>
                    <a:pt x="12357" y="9305"/>
                  </a:cubicBezTo>
                  <a:cubicBezTo>
                    <a:pt x="13292" y="9354"/>
                    <a:pt x="13915" y="9739"/>
                    <a:pt x="14746" y="9932"/>
                  </a:cubicBezTo>
                  <a:cubicBezTo>
                    <a:pt x="15577" y="10125"/>
                    <a:pt x="16615" y="10125"/>
                    <a:pt x="17342" y="10414"/>
                  </a:cubicBezTo>
                  <a:cubicBezTo>
                    <a:pt x="18069" y="10704"/>
                    <a:pt x="18484" y="11282"/>
                    <a:pt x="19004" y="12584"/>
                  </a:cubicBezTo>
                  <a:cubicBezTo>
                    <a:pt x="19523" y="13886"/>
                    <a:pt x="20146" y="15911"/>
                    <a:pt x="20561" y="17164"/>
                  </a:cubicBezTo>
                  <a:cubicBezTo>
                    <a:pt x="20977" y="18418"/>
                    <a:pt x="21184" y="18900"/>
                    <a:pt x="21288" y="19479"/>
                  </a:cubicBezTo>
                  <a:cubicBezTo>
                    <a:pt x="21392" y="20057"/>
                    <a:pt x="21392" y="20732"/>
                    <a:pt x="20873" y="21118"/>
                  </a:cubicBezTo>
                  <a:cubicBezTo>
                    <a:pt x="20354" y="21504"/>
                    <a:pt x="19315" y="21600"/>
                    <a:pt x="18380" y="21504"/>
                  </a:cubicBezTo>
                  <a:cubicBezTo>
                    <a:pt x="17446" y="21407"/>
                    <a:pt x="16615" y="21118"/>
                    <a:pt x="15992" y="20443"/>
                  </a:cubicBezTo>
                  <a:cubicBezTo>
                    <a:pt x="15369" y="19768"/>
                    <a:pt x="14954" y="18707"/>
                    <a:pt x="14538" y="176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11512550" y="2151103"/>
              <a:ext cx="952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11582400" y="2163803"/>
              <a:ext cx="635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11588750" y="2233653"/>
              <a:ext cx="9525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16200"/>
                  </a:moveTo>
                  <a:cubicBezTo>
                    <a:pt x="5280" y="18900"/>
                    <a:pt x="10560" y="21600"/>
                    <a:pt x="14160" y="18900"/>
                  </a:cubicBezTo>
                  <a:cubicBezTo>
                    <a:pt x="17760" y="16200"/>
                    <a:pt x="19680" y="81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11550650" y="2201903"/>
              <a:ext cx="76200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16200"/>
                  </a:moveTo>
                  <a:cubicBezTo>
                    <a:pt x="3000" y="18900"/>
                    <a:pt x="6000" y="21600"/>
                    <a:pt x="9600" y="18900"/>
                  </a:cubicBezTo>
                  <a:cubicBezTo>
                    <a:pt x="13200" y="16200"/>
                    <a:pt x="17400" y="81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11790328" y="1961079"/>
              <a:ext cx="96389" cy="253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2" h="21381" fill="norm" stroke="1" extrusionOk="0">
                  <a:moveTo>
                    <a:pt x="3045" y="6921"/>
                  </a:moveTo>
                  <a:cubicBezTo>
                    <a:pt x="2145" y="6029"/>
                    <a:pt x="1245" y="5136"/>
                    <a:pt x="570" y="4065"/>
                  </a:cubicBezTo>
                  <a:cubicBezTo>
                    <a:pt x="-105" y="2994"/>
                    <a:pt x="-555" y="1745"/>
                    <a:pt x="1470" y="941"/>
                  </a:cubicBezTo>
                  <a:cubicBezTo>
                    <a:pt x="3495" y="138"/>
                    <a:pt x="7995" y="-219"/>
                    <a:pt x="12045" y="138"/>
                  </a:cubicBezTo>
                  <a:cubicBezTo>
                    <a:pt x="16095" y="495"/>
                    <a:pt x="19695" y="1566"/>
                    <a:pt x="20370" y="3619"/>
                  </a:cubicBezTo>
                  <a:cubicBezTo>
                    <a:pt x="21045" y="5672"/>
                    <a:pt x="18795" y="8707"/>
                    <a:pt x="16770" y="11831"/>
                  </a:cubicBezTo>
                  <a:cubicBezTo>
                    <a:pt x="14745" y="14955"/>
                    <a:pt x="12945" y="18168"/>
                    <a:pt x="11145" y="21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11817350" y="2386053"/>
              <a:ext cx="19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6515100" y="3243303"/>
              <a:ext cx="152400" cy="126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6" fill="norm" stroke="1" extrusionOk="0">
                  <a:moveTo>
                    <a:pt x="0" y="0"/>
                  </a:moveTo>
                  <a:cubicBezTo>
                    <a:pt x="300" y="3895"/>
                    <a:pt x="600" y="7790"/>
                    <a:pt x="900" y="10800"/>
                  </a:cubicBezTo>
                  <a:cubicBezTo>
                    <a:pt x="1200" y="13810"/>
                    <a:pt x="1500" y="15934"/>
                    <a:pt x="2250" y="17705"/>
                  </a:cubicBezTo>
                  <a:cubicBezTo>
                    <a:pt x="3000" y="19475"/>
                    <a:pt x="4200" y="20892"/>
                    <a:pt x="5250" y="20892"/>
                  </a:cubicBezTo>
                  <a:cubicBezTo>
                    <a:pt x="6300" y="20892"/>
                    <a:pt x="7200" y="19475"/>
                    <a:pt x="7950" y="17705"/>
                  </a:cubicBezTo>
                  <a:cubicBezTo>
                    <a:pt x="8700" y="15934"/>
                    <a:pt x="9300" y="13810"/>
                    <a:pt x="9900" y="13633"/>
                  </a:cubicBezTo>
                  <a:cubicBezTo>
                    <a:pt x="10500" y="13456"/>
                    <a:pt x="11100" y="15226"/>
                    <a:pt x="11700" y="16997"/>
                  </a:cubicBezTo>
                  <a:cubicBezTo>
                    <a:pt x="12300" y="18767"/>
                    <a:pt x="12900" y="20538"/>
                    <a:pt x="13950" y="21069"/>
                  </a:cubicBezTo>
                  <a:cubicBezTo>
                    <a:pt x="15000" y="21600"/>
                    <a:pt x="16500" y="20892"/>
                    <a:pt x="17850" y="17351"/>
                  </a:cubicBezTo>
                  <a:cubicBezTo>
                    <a:pt x="19200" y="13810"/>
                    <a:pt x="20400" y="7436"/>
                    <a:pt x="21600" y="10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6726102" y="3135353"/>
              <a:ext cx="163649" cy="176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390" fill="norm" stroke="1" extrusionOk="0">
                  <a:moveTo>
                    <a:pt x="7287" y="10800"/>
                  </a:moveTo>
                  <a:cubicBezTo>
                    <a:pt x="5902" y="10286"/>
                    <a:pt x="4518" y="9771"/>
                    <a:pt x="3272" y="10029"/>
                  </a:cubicBezTo>
                  <a:cubicBezTo>
                    <a:pt x="2025" y="10286"/>
                    <a:pt x="918" y="11314"/>
                    <a:pt x="364" y="12600"/>
                  </a:cubicBezTo>
                  <a:cubicBezTo>
                    <a:pt x="-190" y="13886"/>
                    <a:pt x="-190" y="15429"/>
                    <a:pt x="918" y="16843"/>
                  </a:cubicBezTo>
                  <a:cubicBezTo>
                    <a:pt x="2025" y="18257"/>
                    <a:pt x="4241" y="19543"/>
                    <a:pt x="5902" y="19800"/>
                  </a:cubicBezTo>
                  <a:cubicBezTo>
                    <a:pt x="7564" y="20057"/>
                    <a:pt x="8672" y="19286"/>
                    <a:pt x="9225" y="18257"/>
                  </a:cubicBezTo>
                  <a:cubicBezTo>
                    <a:pt x="9779" y="17229"/>
                    <a:pt x="9779" y="15943"/>
                    <a:pt x="9087" y="15043"/>
                  </a:cubicBezTo>
                  <a:cubicBezTo>
                    <a:pt x="8395" y="14143"/>
                    <a:pt x="7010" y="13629"/>
                    <a:pt x="7287" y="12729"/>
                  </a:cubicBezTo>
                  <a:cubicBezTo>
                    <a:pt x="7564" y="11829"/>
                    <a:pt x="9502" y="10543"/>
                    <a:pt x="11302" y="9900"/>
                  </a:cubicBezTo>
                  <a:cubicBezTo>
                    <a:pt x="13102" y="9257"/>
                    <a:pt x="14764" y="9257"/>
                    <a:pt x="16287" y="10800"/>
                  </a:cubicBezTo>
                  <a:cubicBezTo>
                    <a:pt x="17810" y="12343"/>
                    <a:pt x="19195" y="15429"/>
                    <a:pt x="19887" y="17614"/>
                  </a:cubicBezTo>
                  <a:cubicBezTo>
                    <a:pt x="20579" y="19800"/>
                    <a:pt x="20579" y="21086"/>
                    <a:pt x="19887" y="21343"/>
                  </a:cubicBezTo>
                  <a:cubicBezTo>
                    <a:pt x="19195" y="21600"/>
                    <a:pt x="17810" y="20829"/>
                    <a:pt x="16979" y="18643"/>
                  </a:cubicBezTo>
                  <a:cubicBezTo>
                    <a:pt x="16148" y="16457"/>
                    <a:pt x="15872" y="12857"/>
                    <a:pt x="16702" y="9514"/>
                  </a:cubicBezTo>
                  <a:cubicBezTo>
                    <a:pt x="17533" y="6171"/>
                    <a:pt x="19472" y="3086"/>
                    <a:pt x="2141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6959600" y="3002003"/>
              <a:ext cx="1905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6171"/>
                    <a:pt x="4800" y="12343"/>
                    <a:pt x="8400" y="15943"/>
                  </a:cubicBezTo>
                  <a:cubicBezTo>
                    <a:pt x="12000" y="19543"/>
                    <a:pt x="16800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6974416" y="3109953"/>
              <a:ext cx="74085" cy="126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1" fill="norm" stroke="1" extrusionOk="0">
                  <a:moveTo>
                    <a:pt x="17897" y="0"/>
                  </a:moveTo>
                  <a:cubicBezTo>
                    <a:pt x="14811" y="0"/>
                    <a:pt x="11726" y="0"/>
                    <a:pt x="8949" y="1593"/>
                  </a:cubicBezTo>
                  <a:cubicBezTo>
                    <a:pt x="6171" y="3187"/>
                    <a:pt x="3703" y="6374"/>
                    <a:pt x="2160" y="9030"/>
                  </a:cubicBezTo>
                  <a:cubicBezTo>
                    <a:pt x="617" y="11685"/>
                    <a:pt x="0" y="13810"/>
                    <a:pt x="0" y="15934"/>
                  </a:cubicBezTo>
                  <a:cubicBezTo>
                    <a:pt x="0" y="18059"/>
                    <a:pt x="617" y="20184"/>
                    <a:pt x="3086" y="20892"/>
                  </a:cubicBezTo>
                  <a:cubicBezTo>
                    <a:pt x="5554" y="21600"/>
                    <a:pt x="9874" y="20892"/>
                    <a:pt x="13269" y="20007"/>
                  </a:cubicBezTo>
                  <a:cubicBezTo>
                    <a:pt x="16663" y="19121"/>
                    <a:pt x="19131" y="18059"/>
                    <a:pt x="21600" y="16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7049946" y="3113038"/>
              <a:ext cx="92053" cy="142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5" h="21455" fill="norm" stroke="1" extrusionOk="0">
                  <a:moveTo>
                    <a:pt x="12632" y="2396"/>
                  </a:moveTo>
                  <a:cubicBezTo>
                    <a:pt x="11192" y="1126"/>
                    <a:pt x="9752" y="-145"/>
                    <a:pt x="7592" y="14"/>
                  </a:cubicBezTo>
                  <a:cubicBezTo>
                    <a:pt x="5432" y="173"/>
                    <a:pt x="2552" y="1761"/>
                    <a:pt x="1112" y="3508"/>
                  </a:cubicBezTo>
                  <a:cubicBezTo>
                    <a:pt x="-328" y="5255"/>
                    <a:pt x="-328" y="7161"/>
                    <a:pt x="872" y="8431"/>
                  </a:cubicBezTo>
                  <a:cubicBezTo>
                    <a:pt x="2072" y="9702"/>
                    <a:pt x="4472" y="10337"/>
                    <a:pt x="7112" y="10973"/>
                  </a:cubicBezTo>
                  <a:cubicBezTo>
                    <a:pt x="9752" y="11608"/>
                    <a:pt x="12632" y="12243"/>
                    <a:pt x="15032" y="13037"/>
                  </a:cubicBezTo>
                  <a:cubicBezTo>
                    <a:pt x="17432" y="13831"/>
                    <a:pt x="19352" y="14784"/>
                    <a:pt x="20312" y="16055"/>
                  </a:cubicBezTo>
                  <a:cubicBezTo>
                    <a:pt x="21272" y="17326"/>
                    <a:pt x="21272" y="18914"/>
                    <a:pt x="18152" y="19867"/>
                  </a:cubicBezTo>
                  <a:cubicBezTo>
                    <a:pt x="15032" y="20820"/>
                    <a:pt x="8792" y="21137"/>
                    <a:pt x="2552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7277364" y="3124355"/>
              <a:ext cx="158487" cy="89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0674" fill="norm" stroke="1" extrusionOk="0">
                  <a:moveTo>
                    <a:pt x="4284" y="2550"/>
                  </a:moveTo>
                  <a:cubicBezTo>
                    <a:pt x="3132" y="1078"/>
                    <a:pt x="1980" y="-395"/>
                    <a:pt x="1260" y="96"/>
                  </a:cubicBezTo>
                  <a:cubicBezTo>
                    <a:pt x="540" y="587"/>
                    <a:pt x="252" y="3041"/>
                    <a:pt x="108" y="5496"/>
                  </a:cubicBezTo>
                  <a:cubicBezTo>
                    <a:pt x="-36" y="7950"/>
                    <a:pt x="-36" y="10405"/>
                    <a:pt x="108" y="13105"/>
                  </a:cubicBezTo>
                  <a:cubicBezTo>
                    <a:pt x="252" y="15805"/>
                    <a:pt x="540" y="18750"/>
                    <a:pt x="2124" y="19978"/>
                  </a:cubicBezTo>
                  <a:cubicBezTo>
                    <a:pt x="3708" y="21205"/>
                    <a:pt x="6588" y="20714"/>
                    <a:pt x="8460" y="19241"/>
                  </a:cubicBezTo>
                  <a:cubicBezTo>
                    <a:pt x="10332" y="17769"/>
                    <a:pt x="11196" y="15314"/>
                    <a:pt x="11772" y="15314"/>
                  </a:cubicBezTo>
                  <a:cubicBezTo>
                    <a:pt x="12348" y="15314"/>
                    <a:pt x="12636" y="17769"/>
                    <a:pt x="13500" y="18996"/>
                  </a:cubicBezTo>
                  <a:cubicBezTo>
                    <a:pt x="14364" y="20223"/>
                    <a:pt x="15804" y="20223"/>
                    <a:pt x="17244" y="17278"/>
                  </a:cubicBezTo>
                  <a:cubicBezTo>
                    <a:pt x="18684" y="14332"/>
                    <a:pt x="20124" y="8441"/>
                    <a:pt x="21564" y="2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7473950" y="2965637"/>
              <a:ext cx="309698" cy="264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60" fill="norm" stroke="1" extrusionOk="0">
                  <a:moveTo>
                    <a:pt x="0" y="17346"/>
                  </a:moveTo>
                  <a:cubicBezTo>
                    <a:pt x="1176" y="15631"/>
                    <a:pt x="2351" y="13917"/>
                    <a:pt x="3159" y="12631"/>
                  </a:cubicBezTo>
                  <a:cubicBezTo>
                    <a:pt x="3967" y="11346"/>
                    <a:pt x="4408" y="10489"/>
                    <a:pt x="4702" y="9631"/>
                  </a:cubicBezTo>
                  <a:cubicBezTo>
                    <a:pt x="4996" y="8774"/>
                    <a:pt x="5143" y="7917"/>
                    <a:pt x="4849" y="7746"/>
                  </a:cubicBezTo>
                  <a:cubicBezTo>
                    <a:pt x="4555" y="7574"/>
                    <a:pt x="3820" y="8089"/>
                    <a:pt x="3012" y="9631"/>
                  </a:cubicBezTo>
                  <a:cubicBezTo>
                    <a:pt x="2204" y="11174"/>
                    <a:pt x="1322" y="13746"/>
                    <a:pt x="882" y="15546"/>
                  </a:cubicBezTo>
                  <a:cubicBezTo>
                    <a:pt x="441" y="17346"/>
                    <a:pt x="441" y="18374"/>
                    <a:pt x="1102" y="19231"/>
                  </a:cubicBezTo>
                  <a:cubicBezTo>
                    <a:pt x="1763" y="20089"/>
                    <a:pt x="3086" y="20774"/>
                    <a:pt x="4629" y="20003"/>
                  </a:cubicBezTo>
                  <a:cubicBezTo>
                    <a:pt x="6171" y="19231"/>
                    <a:pt x="7935" y="17003"/>
                    <a:pt x="9551" y="13746"/>
                  </a:cubicBezTo>
                  <a:cubicBezTo>
                    <a:pt x="11167" y="10489"/>
                    <a:pt x="12637" y="6203"/>
                    <a:pt x="13371" y="3631"/>
                  </a:cubicBezTo>
                  <a:cubicBezTo>
                    <a:pt x="14106" y="1060"/>
                    <a:pt x="14106" y="203"/>
                    <a:pt x="13812" y="31"/>
                  </a:cubicBezTo>
                  <a:cubicBezTo>
                    <a:pt x="13518" y="-140"/>
                    <a:pt x="12931" y="374"/>
                    <a:pt x="12196" y="2174"/>
                  </a:cubicBezTo>
                  <a:cubicBezTo>
                    <a:pt x="11461" y="3974"/>
                    <a:pt x="10580" y="7060"/>
                    <a:pt x="10139" y="9546"/>
                  </a:cubicBezTo>
                  <a:cubicBezTo>
                    <a:pt x="9698" y="12031"/>
                    <a:pt x="9698" y="13917"/>
                    <a:pt x="9918" y="15460"/>
                  </a:cubicBezTo>
                  <a:cubicBezTo>
                    <a:pt x="10139" y="17003"/>
                    <a:pt x="10580" y="18203"/>
                    <a:pt x="11388" y="18889"/>
                  </a:cubicBezTo>
                  <a:cubicBezTo>
                    <a:pt x="12196" y="19574"/>
                    <a:pt x="13371" y="19746"/>
                    <a:pt x="14547" y="18889"/>
                  </a:cubicBezTo>
                  <a:cubicBezTo>
                    <a:pt x="15722" y="18031"/>
                    <a:pt x="16898" y="16146"/>
                    <a:pt x="18073" y="13231"/>
                  </a:cubicBezTo>
                  <a:cubicBezTo>
                    <a:pt x="19249" y="10317"/>
                    <a:pt x="20424" y="6374"/>
                    <a:pt x="21012" y="3889"/>
                  </a:cubicBezTo>
                  <a:cubicBezTo>
                    <a:pt x="21600" y="1403"/>
                    <a:pt x="21600" y="374"/>
                    <a:pt x="21306" y="117"/>
                  </a:cubicBezTo>
                  <a:cubicBezTo>
                    <a:pt x="21012" y="-140"/>
                    <a:pt x="20424" y="374"/>
                    <a:pt x="19690" y="2174"/>
                  </a:cubicBezTo>
                  <a:cubicBezTo>
                    <a:pt x="18955" y="3974"/>
                    <a:pt x="18073" y="7060"/>
                    <a:pt x="17927" y="10489"/>
                  </a:cubicBezTo>
                  <a:cubicBezTo>
                    <a:pt x="17780" y="13917"/>
                    <a:pt x="18367" y="17689"/>
                    <a:pt x="18955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7929323" y="2958501"/>
              <a:ext cx="306627" cy="280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353" fill="norm" stroke="1" extrusionOk="0">
                  <a:moveTo>
                    <a:pt x="10336" y="3797"/>
                  </a:moveTo>
                  <a:cubicBezTo>
                    <a:pt x="9892" y="2991"/>
                    <a:pt x="9448" y="2185"/>
                    <a:pt x="8931" y="1459"/>
                  </a:cubicBezTo>
                  <a:cubicBezTo>
                    <a:pt x="8413" y="734"/>
                    <a:pt x="7821" y="89"/>
                    <a:pt x="7229" y="9"/>
                  </a:cubicBezTo>
                  <a:cubicBezTo>
                    <a:pt x="6637" y="-72"/>
                    <a:pt x="6046" y="412"/>
                    <a:pt x="5602" y="2104"/>
                  </a:cubicBezTo>
                  <a:cubicBezTo>
                    <a:pt x="5158" y="3797"/>
                    <a:pt x="4862" y="6698"/>
                    <a:pt x="4936" y="9438"/>
                  </a:cubicBezTo>
                  <a:cubicBezTo>
                    <a:pt x="5010" y="12179"/>
                    <a:pt x="5454" y="14758"/>
                    <a:pt x="5602" y="16692"/>
                  </a:cubicBezTo>
                  <a:cubicBezTo>
                    <a:pt x="5750" y="18627"/>
                    <a:pt x="5602" y="19916"/>
                    <a:pt x="5158" y="20400"/>
                  </a:cubicBezTo>
                  <a:cubicBezTo>
                    <a:pt x="4714" y="20883"/>
                    <a:pt x="3974" y="20561"/>
                    <a:pt x="3087" y="19513"/>
                  </a:cubicBezTo>
                  <a:cubicBezTo>
                    <a:pt x="2199" y="18465"/>
                    <a:pt x="1164" y="16692"/>
                    <a:pt x="572" y="15403"/>
                  </a:cubicBezTo>
                  <a:cubicBezTo>
                    <a:pt x="-20" y="14113"/>
                    <a:pt x="-168" y="13307"/>
                    <a:pt x="202" y="12743"/>
                  </a:cubicBezTo>
                  <a:cubicBezTo>
                    <a:pt x="572" y="12179"/>
                    <a:pt x="1459" y="11856"/>
                    <a:pt x="3087" y="11615"/>
                  </a:cubicBezTo>
                  <a:cubicBezTo>
                    <a:pt x="4714" y="11373"/>
                    <a:pt x="7081" y="11212"/>
                    <a:pt x="8783" y="10970"/>
                  </a:cubicBezTo>
                  <a:cubicBezTo>
                    <a:pt x="10484" y="10728"/>
                    <a:pt x="11520" y="10406"/>
                    <a:pt x="11594" y="10325"/>
                  </a:cubicBezTo>
                  <a:cubicBezTo>
                    <a:pt x="11668" y="10244"/>
                    <a:pt x="10780" y="10406"/>
                    <a:pt x="9818" y="11292"/>
                  </a:cubicBezTo>
                  <a:cubicBezTo>
                    <a:pt x="8857" y="12179"/>
                    <a:pt x="7821" y="13791"/>
                    <a:pt x="7303" y="15000"/>
                  </a:cubicBezTo>
                  <a:cubicBezTo>
                    <a:pt x="6785" y="16209"/>
                    <a:pt x="6785" y="17015"/>
                    <a:pt x="7081" y="17740"/>
                  </a:cubicBezTo>
                  <a:cubicBezTo>
                    <a:pt x="7377" y="18465"/>
                    <a:pt x="7969" y="19110"/>
                    <a:pt x="8857" y="18788"/>
                  </a:cubicBezTo>
                  <a:cubicBezTo>
                    <a:pt x="9744" y="18465"/>
                    <a:pt x="10928" y="17176"/>
                    <a:pt x="11594" y="16047"/>
                  </a:cubicBezTo>
                  <a:cubicBezTo>
                    <a:pt x="12259" y="14919"/>
                    <a:pt x="12407" y="13952"/>
                    <a:pt x="12703" y="13146"/>
                  </a:cubicBezTo>
                  <a:cubicBezTo>
                    <a:pt x="12999" y="12340"/>
                    <a:pt x="13443" y="11695"/>
                    <a:pt x="13961" y="11695"/>
                  </a:cubicBezTo>
                  <a:cubicBezTo>
                    <a:pt x="14479" y="11695"/>
                    <a:pt x="15070" y="12340"/>
                    <a:pt x="15588" y="13629"/>
                  </a:cubicBezTo>
                  <a:cubicBezTo>
                    <a:pt x="16106" y="14919"/>
                    <a:pt x="16550" y="16853"/>
                    <a:pt x="16772" y="18304"/>
                  </a:cubicBezTo>
                  <a:cubicBezTo>
                    <a:pt x="16994" y="19755"/>
                    <a:pt x="16994" y="20722"/>
                    <a:pt x="16624" y="21125"/>
                  </a:cubicBezTo>
                  <a:cubicBezTo>
                    <a:pt x="16254" y="21528"/>
                    <a:pt x="15514" y="21367"/>
                    <a:pt x="15144" y="20883"/>
                  </a:cubicBezTo>
                  <a:cubicBezTo>
                    <a:pt x="14774" y="20400"/>
                    <a:pt x="14774" y="19594"/>
                    <a:pt x="15514" y="17740"/>
                  </a:cubicBezTo>
                  <a:cubicBezTo>
                    <a:pt x="16254" y="15886"/>
                    <a:pt x="17733" y="12985"/>
                    <a:pt x="18843" y="11292"/>
                  </a:cubicBezTo>
                  <a:cubicBezTo>
                    <a:pt x="19953" y="9600"/>
                    <a:pt x="20692" y="9116"/>
                    <a:pt x="21432" y="86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6599741" y="4183103"/>
              <a:ext cx="105860" cy="120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229" fill="norm" stroke="1" extrusionOk="0">
                  <a:moveTo>
                    <a:pt x="21181" y="0"/>
                  </a:moveTo>
                  <a:cubicBezTo>
                    <a:pt x="16946" y="745"/>
                    <a:pt x="12710" y="1490"/>
                    <a:pt x="9110" y="3910"/>
                  </a:cubicBezTo>
                  <a:cubicBezTo>
                    <a:pt x="5510" y="6331"/>
                    <a:pt x="2546" y="10428"/>
                    <a:pt x="1063" y="13407"/>
                  </a:cubicBezTo>
                  <a:cubicBezTo>
                    <a:pt x="-419" y="16386"/>
                    <a:pt x="-419" y="18248"/>
                    <a:pt x="1487" y="19552"/>
                  </a:cubicBezTo>
                  <a:cubicBezTo>
                    <a:pt x="3393" y="20855"/>
                    <a:pt x="7205" y="21600"/>
                    <a:pt x="9746" y="21041"/>
                  </a:cubicBezTo>
                  <a:cubicBezTo>
                    <a:pt x="12287" y="20483"/>
                    <a:pt x="13557" y="18621"/>
                    <a:pt x="13557" y="15828"/>
                  </a:cubicBezTo>
                  <a:cubicBezTo>
                    <a:pt x="13557" y="13034"/>
                    <a:pt x="12287" y="9310"/>
                    <a:pt x="11016" y="55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6686550" y="4189453"/>
              <a:ext cx="114300" cy="117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0" y="3471"/>
                  </a:moveTo>
                  <a:cubicBezTo>
                    <a:pt x="1600" y="1929"/>
                    <a:pt x="3200" y="386"/>
                    <a:pt x="6000" y="193"/>
                  </a:cubicBezTo>
                  <a:cubicBezTo>
                    <a:pt x="8800" y="0"/>
                    <a:pt x="12800" y="1157"/>
                    <a:pt x="15600" y="4243"/>
                  </a:cubicBezTo>
                  <a:cubicBezTo>
                    <a:pt x="18400" y="7329"/>
                    <a:pt x="20000" y="12343"/>
                    <a:pt x="20600" y="15814"/>
                  </a:cubicBezTo>
                  <a:cubicBezTo>
                    <a:pt x="21200" y="19286"/>
                    <a:pt x="20800" y="21214"/>
                    <a:pt x="20000" y="21407"/>
                  </a:cubicBezTo>
                  <a:cubicBezTo>
                    <a:pt x="19200" y="21600"/>
                    <a:pt x="18000" y="20057"/>
                    <a:pt x="17400" y="16971"/>
                  </a:cubicBezTo>
                  <a:cubicBezTo>
                    <a:pt x="16800" y="13886"/>
                    <a:pt x="16800" y="9257"/>
                    <a:pt x="17600" y="6171"/>
                  </a:cubicBezTo>
                  <a:cubicBezTo>
                    <a:pt x="18400" y="3086"/>
                    <a:pt x="20000" y="15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6292850" y="4612701"/>
              <a:ext cx="97462" cy="346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0" h="21413" fill="norm" stroke="1" extrusionOk="0">
                  <a:moveTo>
                    <a:pt x="4050" y="4849"/>
                  </a:moveTo>
                  <a:cubicBezTo>
                    <a:pt x="5400" y="9038"/>
                    <a:pt x="6750" y="13227"/>
                    <a:pt x="7650" y="15779"/>
                  </a:cubicBezTo>
                  <a:cubicBezTo>
                    <a:pt x="8550" y="18332"/>
                    <a:pt x="9000" y="19249"/>
                    <a:pt x="9225" y="20034"/>
                  </a:cubicBezTo>
                  <a:cubicBezTo>
                    <a:pt x="9450" y="20819"/>
                    <a:pt x="9450" y="21474"/>
                    <a:pt x="8775" y="21409"/>
                  </a:cubicBezTo>
                  <a:cubicBezTo>
                    <a:pt x="8100" y="21343"/>
                    <a:pt x="6750" y="20558"/>
                    <a:pt x="5175" y="18136"/>
                  </a:cubicBezTo>
                  <a:cubicBezTo>
                    <a:pt x="3600" y="15714"/>
                    <a:pt x="1800" y="11656"/>
                    <a:pt x="1125" y="8710"/>
                  </a:cubicBezTo>
                  <a:cubicBezTo>
                    <a:pt x="450" y="5765"/>
                    <a:pt x="900" y="3932"/>
                    <a:pt x="1800" y="2689"/>
                  </a:cubicBezTo>
                  <a:cubicBezTo>
                    <a:pt x="2700" y="1445"/>
                    <a:pt x="4050" y="790"/>
                    <a:pt x="5850" y="398"/>
                  </a:cubicBezTo>
                  <a:cubicBezTo>
                    <a:pt x="7650" y="5"/>
                    <a:pt x="9900" y="-126"/>
                    <a:pt x="12150" y="136"/>
                  </a:cubicBezTo>
                  <a:cubicBezTo>
                    <a:pt x="14400" y="398"/>
                    <a:pt x="16650" y="1052"/>
                    <a:pt x="18450" y="2427"/>
                  </a:cubicBezTo>
                  <a:cubicBezTo>
                    <a:pt x="20250" y="3801"/>
                    <a:pt x="21600" y="5896"/>
                    <a:pt x="20025" y="7401"/>
                  </a:cubicBezTo>
                  <a:cubicBezTo>
                    <a:pt x="18450" y="8907"/>
                    <a:pt x="13950" y="9823"/>
                    <a:pt x="10575" y="10281"/>
                  </a:cubicBezTo>
                  <a:cubicBezTo>
                    <a:pt x="7200" y="10739"/>
                    <a:pt x="4950" y="10739"/>
                    <a:pt x="3375" y="10347"/>
                  </a:cubicBezTo>
                  <a:cubicBezTo>
                    <a:pt x="1800" y="9954"/>
                    <a:pt x="900" y="9169"/>
                    <a:pt x="0" y="8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6438900" y="4532353"/>
              <a:ext cx="279400" cy="195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2" fill="norm" stroke="1" extrusionOk="0">
                  <a:moveTo>
                    <a:pt x="0" y="15166"/>
                  </a:moveTo>
                  <a:cubicBezTo>
                    <a:pt x="818" y="15396"/>
                    <a:pt x="1636" y="15626"/>
                    <a:pt x="2618" y="14706"/>
                  </a:cubicBezTo>
                  <a:cubicBezTo>
                    <a:pt x="3600" y="13787"/>
                    <a:pt x="4745" y="11719"/>
                    <a:pt x="5318" y="9881"/>
                  </a:cubicBezTo>
                  <a:cubicBezTo>
                    <a:pt x="5891" y="8043"/>
                    <a:pt x="5891" y="6434"/>
                    <a:pt x="5482" y="5745"/>
                  </a:cubicBezTo>
                  <a:cubicBezTo>
                    <a:pt x="5073" y="5055"/>
                    <a:pt x="4255" y="5285"/>
                    <a:pt x="3436" y="6549"/>
                  </a:cubicBezTo>
                  <a:cubicBezTo>
                    <a:pt x="2618" y="7813"/>
                    <a:pt x="1800" y="10111"/>
                    <a:pt x="1391" y="12409"/>
                  </a:cubicBezTo>
                  <a:cubicBezTo>
                    <a:pt x="982" y="14706"/>
                    <a:pt x="982" y="17004"/>
                    <a:pt x="1882" y="18728"/>
                  </a:cubicBezTo>
                  <a:cubicBezTo>
                    <a:pt x="2782" y="20451"/>
                    <a:pt x="4582" y="21600"/>
                    <a:pt x="5809" y="21140"/>
                  </a:cubicBezTo>
                  <a:cubicBezTo>
                    <a:pt x="7036" y="20681"/>
                    <a:pt x="7691" y="18613"/>
                    <a:pt x="8100" y="16889"/>
                  </a:cubicBezTo>
                  <a:cubicBezTo>
                    <a:pt x="8509" y="15166"/>
                    <a:pt x="8673" y="13787"/>
                    <a:pt x="8755" y="12409"/>
                  </a:cubicBezTo>
                  <a:cubicBezTo>
                    <a:pt x="8836" y="11030"/>
                    <a:pt x="8836" y="9651"/>
                    <a:pt x="9245" y="8732"/>
                  </a:cubicBezTo>
                  <a:cubicBezTo>
                    <a:pt x="9655" y="7813"/>
                    <a:pt x="10473" y="7353"/>
                    <a:pt x="11373" y="8617"/>
                  </a:cubicBezTo>
                  <a:cubicBezTo>
                    <a:pt x="12273" y="9881"/>
                    <a:pt x="13255" y="12868"/>
                    <a:pt x="13664" y="14936"/>
                  </a:cubicBezTo>
                  <a:cubicBezTo>
                    <a:pt x="14073" y="17004"/>
                    <a:pt x="13909" y="18153"/>
                    <a:pt x="13500" y="18383"/>
                  </a:cubicBezTo>
                  <a:cubicBezTo>
                    <a:pt x="13091" y="18613"/>
                    <a:pt x="12436" y="17923"/>
                    <a:pt x="12109" y="17004"/>
                  </a:cubicBezTo>
                  <a:cubicBezTo>
                    <a:pt x="11782" y="16085"/>
                    <a:pt x="11782" y="14936"/>
                    <a:pt x="12027" y="13213"/>
                  </a:cubicBezTo>
                  <a:cubicBezTo>
                    <a:pt x="12273" y="11489"/>
                    <a:pt x="12764" y="9191"/>
                    <a:pt x="13500" y="7698"/>
                  </a:cubicBezTo>
                  <a:cubicBezTo>
                    <a:pt x="14236" y="6204"/>
                    <a:pt x="15218" y="5515"/>
                    <a:pt x="16200" y="5170"/>
                  </a:cubicBezTo>
                  <a:cubicBezTo>
                    <a:pt x="17182" y="4826"/>
                    <a:pt x="18164" y="4826"/>
                    <a:pt x="18900" y="5400"/>
                  </a:cubicBezTo>
                  <a:cubicBezTo>
                    <a:pt x="19636" y="5974"/>
                    <a:pt x="20127" y="7123"/>
                    <a:pt x="20373" y="8272"/>
                  </a:cubicBezTo>
                  <a:cubicBezTo>
                    <a:pt x="20618" y="9421"/>
                    <a:pt x="20618" y="10570"/>
                    <a:pt x="20700" y="11719"/>
                  </a:cubicBezTo>
                  <a:cubicBezTo>
                    <a:pt x="20782" y="12868"/>
                    <a:pt x="20945" y="14017"/>
                    <a:pt x="21027" y="13557"/>
                  </a:cubicBezTo>
                  <a:cubicBezTo>
                    <a:pt x="21109" y="13098"/>
                    <a:pt x="21109" y="11030"/>
                    <a:pt x="21191" y="8502"/>
                  </a:cubicBezTo>
                  <a:cubicBezTo>
                    <a:pt x="21273" y="5974"/>
                    <a:pt x="21436" y="298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6788943" y="4547384"/>
              <a:ext cx="61712" cy="115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4" h="20999" fill="norm" stroke="1" extrusionOk="0">
                  <a:moveTo>
                    <a:pt x="14371" y="1889"/>
                  </a:moveTo>
                  <a:cubicBezTo>
                    <a:pt x="11584" y="732"/>
                    <a:pt x="8797" y="-425"/>
                    <a:pt x="6358" y="154"/>
                  </a:cubicBezTo>
                  <a:cubicBezTo>
                    <a:pt x="3920" y="732"/>
                    <a:pt x="1829" y="3046"/>
                    <a:pt x="784" y="6132"/>
                  </a:cubicBezTo>
                  <a:cubicBezTo>
                    <a:pt x="-261" y="9218"/>
                    <a:pt x="-261" y="13075"/>
                    <a:pt x="784" y="15968"/>
                  </a:cubicBezTo>
                  <a:cubicBezTo>
                    <a:pt x="1829" y="18861"/>
                    <a:pt x="3920" y="20789"/>
                    <a:pt x="7752" y="20982"/>
                  </a:cubicBezTo>
                  <a:cubicBezTo>
                    <a:pt x="11584" y="21175"/>
                    <a:pt x="17158" y="19632"/>
                    <a:pt x="19249" y="16354"/>
                  </a:cubicBezTo>
                  <a:cubicBezTo>
                    <a:pt x="21339" y="13075"/>
                    <a:pt x="19945" y="8061"/>
                    <a:pt x="18552" y="3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6919493" y="4363992"/>
              <a:ext cx="179807" cy="289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04" fill="norm" stroke="1" extrusionOk="0">
                  <a:moveTo>
                    <a:pt x="9280" y="12919"/>
                  </a:moveTo>
                  <a:cubicBezTo>
                    <a:pt x="8778" y="11980"/>
                    <a:pt x="8276" y="11041"/>
                    <a:pt x="7396" y="10571"/>
                  </a:cubicBezTo>
                  <a:cubicBezTo>
                    <a:pt x="6517" y="10102"/>
                    <a:pt x="5262" y="10102"/>
                    <a:pt x="3880" y="10885"/>
                  </a:cubicBezTo>
                  <a:cubicBezTo>
                    <a:pt x="2499" y="11667"/>
                    <a:pt x="992" y="13232"/>
                    <a:pt x="364" y="14876"/>
                  </a:cubicBezTo>
                  <a:cubicBezTo>
                    <a:pt x="-264" y="16519"/>
                    <a:pt x="-13" y="18241"/>
                    <a:pt x="615" y="19415"/>
                  </a:cubicBezTo>
                  <a:cubicBezTo>
                    <a:pt x="1243" y="20589"/>
                    <a:pt x="2248" y="21215"/>
                    <a:pt x="3378" y="21371"/>
                  </a:cubicBezTo>
                  <a:cubicBezTo>
                    <a:pt x="4508" y="21528"/>
                    <a:pt x="5764" y="21215"/>
                    <a:pt x="7271" y="18241"/>
                  </a:cubicBezTo>
                  <a:cubicBezTo>
                    <a:pt x="8778" y="15267"/>
                    <a:pt x="10536" y="9632"/>
                    <a:pt x="11415" y="6424"/>
                  </a:cubicBezTo>
                  <a:cubicBezTo>
                    <a:pt x="12294" y="3215"/>
                    <a:pt x="12294" y="2432"/>
                    <a:pt x="12169" y="1650"/>
                  </a:cubicBezTo>
                  <a:cubicBezTo>
                    <a:pt x="12043" y="867"/>
                    <a:pt x="11792" y="85"/>
                    <a:pt x="11289" y="6"/>
                  </a:cubicBezTo>
                  <a:cubicBezTo>
                    <a:pt x="10787" y="-72"/>
                    <a:pt x="10034" y="554"/>
                    <a:pt x="9531" y="2824"/>
                  </a:cubicBezTo>
                  <a:cubicBezTo>
                    <a:pt x="9029" y="5093"/>
                    <a:pt x="8778" y="9006"/>
                    <a:pt x="8903" y="11745"/>
                  </a:cubicBezTo>
                  <a:cubicBezTo>
                    <a:pt x="9029" y="14485"/>
                    <a:pt x="9531" y="16050"/>
                    <a:pt x="10285" y="17224"/>
                  </a:cubicBezTo>
                  <a:cubicBezTo>
                    <a:pt x="11038" y="18398"/>
                    <a:pt x="12043" y="19180"/>
                    <a:pt x="12922" y="19258"/>
                  </a:cubicBezTo>
                  <a:cubicBezTo>
                    <a:pt x="13801" y="19337"/>
                    <a:pt x="14555" y="18711"/>
                    <a:pt x="15434" y="17850"/>
                  </a:cubicBezTo>
                  <a:cubicBezTo>
                    <a:pt x="16313" y="16989"/>
                    <a:pt x="17317" y="15893"/>
                    <a:pt x="17945" y="15737"/>
                  </a:cubicBezTo>
                  <a:cubicBezTo>
                    <a:pt x="18573" y="15580"/>
                    <a:pt x="18824" y="16363"/>
                    <a:pt x="19201" y="16206"/>
                  </a:cubicBezTo>
                  <a:cubicBezTo>
                    <a:pt x="19578" y="16050"/>
                    <a:pt x="20080" y="14954"/>
                    <a:pt x="20457" y="12998"/>
                  </a:cubicBezTo>
                  <a:cubicBezTo>
                    <a:pt x="20834" y="11041"/>
                    <a:pt x="21085" y="8224"/>
                    <a:pt x="21336" y="5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7132891" y="4481553"/>
              <a:ext cx="9341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600" fill="norm" stroke="1" extrusionOk="0">
                  <a:moveTo>
                    <a:pt x="15423" y="0"/>
                  </a:moveTo>
                  <a:cubicBezTo>
                    <a:pt x="12063" y="424"/>
                    <a:pt x="8703" y="847"/>
                    <a:pt x="6063" y="3176"/>
                  </a:cubicBezTo>
                  <a:cubicBezTo>
                    <a:pt x="3423" y="5506"/>
                    <a:pt x="1503" y="9741"/>
                    <a:pt x="543" y="13129"/>
                  </a:cubicBezTo>
                  <a:cubicBezTo>
                    <a:pt x="-417" y="16518"/>
                    <a:pt x="-417" y="19059"/>
                    <a:pt x="3183" y="20329"/>
                  </a:cubicBezTo>
                  <a:cubicBezTo>
                    <a:pt x="6783" y="21600"/>
                    <a:pt x="13983" y="21600"/>
                    <a:pt x="2118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7573433" y="4221203"/>
              <a:ext cx="484718" cy="293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3207" y="0"/>
                  </a:moveTo>
                  <a:cubicBezTo>
                    <a:pt x="2924" y="5594"/>
                    <a:pt x="2641" y="11188"/>
                    <a:pt x="2500" y="14452"/>
                  </a:cubicBezTo>
                  <a:cubicBezTo>
                    <a:pt x="2358" y="17715"/>
                    <a:pt x="2358" y="18647"/>
                    <a:pt x="2405" y="19580"/>
                  </a:cubicBezTo>
                  <a:cubicBezTo>
                    <a:pt x="2452" y="20512"/>
                    <a:pt x="2547" y="21445"/>
                    <a:pt x="2735" y="21522"/>
                  </a:cubicBezTo>
                  <a:cubicBezTo>
                    <a:pt x="2924" y="21600"/>
                    <a:pt x="3207" y="20823"/>
                    <a:pt x="3066" y="19735"/>
                  </a:cubicBezTo>
                  <a:cubicBezTo>
                    <a:pt x="2924" y="18647"/>
                    <a:pt x="2358" y="17249"/>
                    <a:pt x="1934" y="16239"/>
                  </a:cubicBezTo>
                  <a:cubicBezTo>
                    <a:pt x="1509" y="15229"/>
                    <a:pt x="1226" y="14607"/>
                    <a:pt x="849" y="14219"/>
                  </a:cubicBezTo>
                  <a:cubicBezTo>
                    <a:pt x="472" y="13830"/>
                    <a:pt x="0" y="13675"/>
                    <a:pt x="0" y="13597"/>
                  </a:cubicBezTo>
                  <a:cubicBezTo>
                    <a:pt x="0" y="13519"/>
                    <a:pt x="472" y="13519"/>
                    <a:pt x="1509" y="13753"/>
                  </a:cubicBezTo>
                  <a:cubicBezTo>
                    <a:pt x="2547" y="13986"/>
                    <a:pt x="4150" y="14452"/>
                    <a:pt x="5141" y="15151"/>
                  </a:cubicBezTo>
                  <a:cubicBezTo>
                    <a:pt x="6131" y="15850"/>
                    <a:pt x="6508" y="16783"/>
                    <a:pt x="6697" y="17715"/>
                  </a:cubicBezTo>
                  <a:cubicBezTo>
                    <a:pt x="6886" y="18647"/>
                    <a:pt x="6886" y="19580"/>
                    <a:pt x="6886" y="19580"/>
                  </a:cubicBezTo>
                  <a:cubicBezTo>
                    <a:pt x="6886" y="19580"/>
                    <a:pt x="6886" y="18647"/>
                    <a:pt x="6886" y="17249"/>
                  </a:cubicBezTo>
                  <a:cubicBezTo>
                    <a:pt x="6886" y="15850"/>
                    <a:pt x="6886" y="13986"/>
                    <a:pt x="6886" y="12665"/>
                  </a:cubicBezTo>
                  <a:cubicBezTo>
                    <a:pt x="6886" y="11344"/>
                    <a:pt x="6886" y="10567"/>
                    <a:pt x="7121" y="10101"/>
                  </a:cubicBezTo>
                  <a:cubicBezTo>
                    <a:pt x="7357" y="9635"/>
                    <a:pt x="7829" y="9479"/>
                    <a:pt x="8206" y="9790"/>
                  </a:cubicBezTo>
                  <a:cubicBezTo>
                    <a:pt x="8583" y="10101"/>
                    <a:pt x="8866" y="10878"/>
                    <a:pt x="9102" y="12276"/>
                  </a:cubicBezTo>
                  <a:cubicBezTo>
                    <a:pt x="9338" y="13675"/>
                    <a:pt x="9527" y="15695"/>
                    <a:pt x="9621" y="17094"/>
                  </a:cubicBezTo>
                  <a:cubicBezTo>
                    <a:pt x="9715" y="18492"/>
                    <a:pt x="9715" y="19269"/>
                    <a:pt x="9715" y="19269"/>
                  </a:cubicBezTo>
                  <a:cubicBezTo>
                    <a:pt x="9715" y="19269"/>
                    <a:pt x="9715" y="18492"/>
                    <a:pt x="9762" y="17249"/>
                  </a:cubicBezTo>
                  <a:cubicBezTo>
                    <a:pt x="9810" y="16006"/>
                    <a:pt x="9904" y="14296"/>
                    <a:pt x="10140" y="13209"/>
                  </a:cubicBezTo>
                  <a:cubicBezTo>
                    <a:pt x="10376" y="12121"/>
                    <a:pt x="10753" y="11655"/>
                    <a:pt x="10989" y="11810"/>
                  </a:cubicBezTo>
                  <a:cubicBezTo>
                    <a:pt x="11224" y="11965"/>
                    <a:pt x="11319" y="12742"/>
                    <a:pt x="11366" y="13519"/>
                  </a:cubicBezTo>
                  <a:cubicBezTo>
                    <a:pt x="11413" y="14296"/>
                    <a:pt x="11413" y="15073"/>
                    <a:pt x="11413" y="15850"/>
                  </a:cubicBezTo>
                  <a:cubicBezTo>
                    <a:pt x="11413" y="16627"/>
                    <a:pt x="11413" y="17404"/>
                    <a:pt x="11460" y="17404"/>
                  </a:cubicBezTo>
                  <a:cubicBezTo>
                    <a:pt x="11507" y="17404"/>
                    <a:pt x="11602" y="16627"/>
                    <a:pt x="11743" y="15850"/>
                  </a:cubicBezTo>
                  <a:cubicBezTo>
                    <a:pt x="11885" y="15073"/>
                    <a:pt x="12073" y="14296"/>
                    <a:pt x="12262" y="13519"/>
                  </a:cubicBezTo>
                  <a:cubicBezTo>
                    <a:pt x="12451" y="12742"/>
                    <a:pt x="12639" y="11965"/>
                    <a:pt x="12969" y="11499"/>
                  </a:cubicBezTo>
                  <a:cubicBezTo>
                    <a:pt x="13300" y="11033"/>
                    <a:pt x="13771" y="10878"/>
                    <a:pt x="14054" y="11188"/>
                  </a:cubicBezTo>
                  <a:cubicBezTo>
                    <a:pt x="14337" y="11499"/>
                    <a:pt x="14431" y="12276"/>
                    <a:pt x="14620" y="13519"/>
                  </a:cubicBezTo>
                  <a:cubicBezTo>
                    <a:pt x="14809" y="14763"/>
                    <a:pt x="15092" y="16472"/>
                    <a:pt x="15422" y="17560"/>
                  </a:cubicBezTo>
                  <a:cubicBezTo>
                    <a:pt x="15752" y="18647"/>
                    <a:pt x="16129" y="19114"/>
                    <a:pt x="16601" y="19114"/>
                  </a:cubicBezTo>
                  <a:cubicBezTo>
                    <a:pt x="17072" y="19114"/>
                    <a:pt x="17638" y="18647"/>
                    <a:pt x="18252" y="17171"/>
                  </a:cubicBezTo>
                  <a:cubicBezTo>
                    <a:pt x="18865" y="15695"/>
                    <a:pt x="19525" y="13209"/>
                    <a:pt x="19855" y="11577"/>
                  </a:cubicBezTo>
                  <a:cubicBezTo>
                    <a:pt x="20185" y="9945"/>
                    <a:pt x="20185" y="9168"/>
                    <a:pt x="19949" y="8935"/>
                  </a:cubicBezTo>
                  <a:cubicBezTo>
                    <a:pt x="19714" y="8702"/>
                    <a:pt x="19242" y="9013"/>
                    <a:pt x="18817" y="9868"/>
                  </a:cubicBezTo>
                  <a:cubicBezTo>
                    <a:pt x="18393" y="10722"/>
                    <a:pt x="18016" y="12121"/>
                    <a:pt x="17827" y="13364"/>
                  </a:cubicBezTo>
                  <a:cubicBezTo>
                    <a:pt x="17638" y="14607"/>
                    <a:pt x="17638" y="15695"/>
                    <a:pt x="18299" y="16472"/>
                  </a:cubicBezTo>
                  <a:cubicBezTo>
                    <a:pt x="18959" y="17249"/>
                    <a:pt x="20279" y="17715"/>
                    <a:pt x="21600" y="18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8279836" y="4286946"/>
              <a:ext cx="102164" cy="184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1" h="21110" fill="norm" stroke="1" extrusionOk="0">
                  <a:moveTo>
                    <a:pt x="20851" y="5568"/>
                  </a:moveTo>
                  <a:cubicBezTo>
                    <a:pt x="17395" y="3626"/>
                    <a:pt x="13939" y="1685"/>
                    <a:pt x="10915" y="714"/>
                  </a:cubicBezTo>
                  <a:cubicBezTo>
                    <a:pt x="7891" y="-257"/>
                    <a:pt x="5299" y="-257"/>
                    <a:pt x="3139" y="835"/>
                  </a:cubicBezTo>
                  <a:cubicBezTo>
                    <a:pt x="979" y="1927"/>
                    <a:pt x="-749" y="4112"/>
                    <a:pt x="331" y="6296"/>
                  </a:cubicBezTo>
                  <a:cubicBezTo>
                    <a:pt x="1411" y="8480"/>
                    <a:pt x="5299" y="10664"/>
                    <a:pt x="8107" y="12485"/>
                  </a:cubicBezTo>
                  <a:cubicBezTo>
                    <a:pt x="10915" y="14305"/>
                    <a:pt x="12643" y="15761"/>
                    <a:pt x="13507" y="17096"/>
                  </a:cubicBezTo>
                  <a:cubicBezTo>
                    <a:pt x="14371" y="18431"/>
                    <a:pt x="14371" y="19644"/>
                    <a:pt x="12643" y="20372"/>
                  </a:cubicBezTo>
                  <a:cubicBezTo>
                    <a:pt x="10915" y="21100"/>
                    <a:pt x="7459" y="21343"/>
                    <a:pt x="5515" y="20858"/>
                  </a:cubicBezTo>
                  <a:cubicBezTo>
                    <a:pt x="3571" y="20372"/>
                    <a:pt x="3139" y="19159"/>
                    <a:pt x="2923" y="17945"/>
                  </a:cubicBezTo>
                  <a:cubicBezTo>
                    <a:pt x="2707" y="16732"/>
                    <a:pt x="2707" y="15518"/>
                    <a:pt x="2707" y="14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8402332" y="4267360"/>
              <a:ext cx="454268" cy="201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19" fill="norm" stroke="1" extrusionOk="0">
                  <a:moveTo>
                    <a:pt x="239" y="9944"/>
                  </a:moveTo>
                  <a:cubicBezTo>
                    <a:pt x="1039" y="8369"/>
                    <a:pt x="1839" y="6794"/>
                    <a:pt x="2339" y="5444"/>
                  </a:cubicBezTo>
                  <a:cubicBezTo>
                    <a:pt x="2839" y="4094"/>
                    <a:pt x="3039" y="2969"/>
                    <a:pt x="2889" y="2631"/>
                  </a:cubicBezTo>
                  <a:cubicBezTo>
                    <a:pt x="2739" y="2294"/>
                    <a:pt x="2239" y="2744"/>
                    <a:pt x="1689" y="4544"/>
                  </a:cubicBezTo>
                  <a:cubicBezTo>
                    <a:pt x="1139" y="6344"/>
                    <a:pt x="539" y="9494"/>
                    <a:pt x="239" y="11857"/>
                  </a:cubicBezTo>
                  <a:cubicBezTo>
                    <a:pt x="-61" y="14219"/>
                    <a:pt x="-61" y="15794"/>
                    <a:pt x="139" y="17032"/>
                  </a:cubicBezTo>
                  <a:cubicBezTo>
                    <a:pt x="339" y="18269"/>
                    <a:pt x="739" y="19169"/>
                    <a:pt x="1489" y="18269"/>
                  </a:cubicBezTo>
                  <a:cubicBezTo>
                    <a:pt x="2239" y="17369"/>
                    <a:pt x="3339" y="14669"/>
                    <a:pt x="3939" y="12756"/>
                  </a:cubicBezTo>
                  <a:cubicBezTo>
                    <a:pt x="4539" y="10844"/>
                    <a:pt x="4639" y="9719"/>
                    <a:pt x="4739" y="8594"/>
                  </a:cubicBezTo>
                  <a:cubicBezTo>
                    <a:pt x="4839" y="7469"/>
                    <a:pt x="4939" y="6344"/>
                    <a:pt x="5239" y="6007"/>
                  </a:cubicBezTo>
                  <a:cubicBezTo>
                    <a:pt x="5539" y="5669"/>
                    <a:pt x="6039" y="6119"/>
                    <a:pt x="6489" y="7582"/>
                  </a:cubicBezTo>
                  <a:cubicBezTo>
                    <a:pt x="6939" y="9044"/>
                    <a:pt x="7339" y="11519"/>
                    <a:pt x="7539" y="13319"/>
                  </a:cubicBezTo>
                  <a:cubicBezTo>
                    <a:pt x="7739" y="15119"/>
                    <a:pt x="7739" y="16244"/>
                    <a:pt x="7589" y="17257"/>
                  </a:cubicBezTo>
                  <a:cubicBezTo>
                    <a:pt x="7439" y="18269"/>
                    <a:pt x="7139" y="19169"/>
                    <a:pt x="6939" y="19057"/>
                  </a:cubicBezTo>
                  <a:cubicBezTo>
                    <a:pt x="6739" y="18944"/>
                    <a:pt x="6639" y="17819"/>
                    <a:pt x="6689" y="15907"/>
                  </a:cubicBezTo>
                  <a:cubicBezTo>
                    <a:pt x="6739" y="13994"/>
                    <a:pt x="6939" y="11294"/>
                    <a:pt x="7189" y="9382"/>
                  </a:cubicBezTo>
                  <a:cubicBezTo>
                    <a:pt x="7439" y="7469"/>
                    <a:pt x="7739" y="6344"/>
                    <a:pt x="8139" y="5557"/>
                  </a:cubicBezTo>
                  <a:cubicBezTo>
                    <a:pt x="8539" y="4769"/>
                    <a:pt x="9039" y="4319"/>
                    <a:pt x="9539" y="5106"/>
                  </a:cubicBezTo>
                  <a:cubicBezTo>
                    <a:pt x="10039" y="5894"/>
                    <a:pt x="10539" y="7919"/>
                    <a:pt x="10839" y="9494"/>
                  </a:cubicBezTo>
                  <a:cubicBezTo>
                    <a:pt x="11139" y="11069"/>
                    <a:pt x="11239" y="12194"/>
                    <a:pt x="11289" y="12081"/>
                  </a:cubicBezTo>
                  <a:cubicBezTo>
                    <a:pt x="11339" y="11969"/>
                    <a:pt x="11339" y="10619"/>
                    <a:pt x="11339" y="9269"/>
                  </a:cubicBezTo>
                  <a:cubicBezTo>
                    <a:pt x="11339" y="7919"/>
                    <a:pt x="11339" y="6569"/>
                    <a:pt x="11389" y="5331"/>
                  </a:cubicBezTo>
                  <a:cubicBezTo>
                    <a:pt x="11439" y="4094"/>
                    <a:pt x="11539" y="2969"/>
                    <a:pt x="11839" y="2519"/>
                  </a:cubicBezTo>
                  <a:cubicBezTo>
                    <a:pt x="12139" y="2069"/>
                    <a:pt x="12639" y="2294"/>
                    <a:pt x="13039" y="2857"/>
                  </a:cubicBezTo>
                  <a:cubicBezTo>
                    <a:pt x="13439" y="3419"/>
                    <a:pt x="13739" y="4319"/>
                    <a:pt x="14139" y="4769"/>
                  </a:cubicBezTo>
                  <a:cubicBezTo>
                    <a:pt x="14539" y="5219"/>
                    <a:pt x="15039" y="5219"/>
                    <a:pt x="15489" y="4769"/>
                  </a:cubicBezTo>
                  <a:cubicBezTo>
                    <a:pt x="15939" y="4319"/>
                    <a:pt x="16339" y="3419"/>
                    <a:pt x="16389" y="2519"/>
                  </a:cubicBezTo>
                  <a:cubicBezTo>
                    <a:pt x="16439" y="1619"/>
                    <a:pt x="16139" y="719"/>
                    <a:pt x="15789" y="606"/>
                  </a:cubicBezTo>
                  <a:cubicBezTo>
                    <a:pt x="15439" y="494"/>
                    <a:pt x="15039" y="1169"/>
                    <a:pt x="14589" y="2631"/>
                  </a:cubicBezTo>
                  <a:cubicBezTo>
                    <a:pt x="14139" y="4094"/>
                    <a:pt x="13639" y="6344"/>
                    <a:pt x="13389" y="8144"/>
                  </a:cubicBezTo>
                  <a:cubicBezTo>
                    <a:pt x="13139" y="9944"/>
                    <a:pt x="13139" y="11294"/>
                    <a:pt x="13339" y="12307"/>
                  </a:cubicBezTo>
                  <a:cubicBezTo>
                    <a:pt x="13539" y="13319"/>
                    <a:pt x="13939" y="13994"/>
                    <a:pt x="14639" y="13994"/>
                  </a:cubicBezTo>
                  <a:cubicBezTo>
                    <a:pt x="15339" y="13994"/>
                    <a:pt x="16339" y="13319"/>
                    <a:pt x="17289" y="11857"/>
                  </a:cubicBezTo>
                  <a:cubicBezTo>
                    <a:pt x="18239" y="10394"/>
                    <a:pt x="19139" y="8144"/>
                    <a:pt x="19639" y="6456"/>
                  </a:cubicBezTo>
                  <a:cubicBezTo>
                    <a:pt x="20139" y="4769"/>
                    <a:pt x="20239" y="3644"/>
                    <a:pt x="20289" y="2519"/>
                  </a:cubicBezTo>
                  <a:cubicBezTo>
                    <a:pt x="20339" y="1394"/>
                    <a:pt x="20339" y="269"/>
                    <a:pt x="20139" y="44"/>
                  </a:cubicBezTo>
                  <a:cubicBezTo>
                    <a:pt x="19939" y="-181"/>
                    <a:pt x="19539" y="494"/>
                    <a:pt x="19339" y="1394"/>
                  </a:cubicBezTo>
                  <a:cubicBezTo>
                    <a:pt x="19139" y="2294"/>
                    <a:pt x="19139" y="3419"/>
                    <a:pt x="19539" y="6119"/>
                  </a:cubicBezTo>
                  <a:cubicBezTo>
                    <a:pt x="19939" y="8819"/>
                    <a:pt x="20739" y="13094"/>
                    <a:pt x="21139" y="15794"/>
                  </a:cubicBezTo>
                  <a:cubicBezTo>
                    <a:pt x="21539" y="18494"/>
                    <a:pt x="21539" y="19619"/>
                    <a:pt x="21289" y="20294"/>
                  </a:cubicBezTo>
                  <a:cubicBezTo>
                    <a:pt x="21039" y="20969"/>
                    <a:pt x="20539" y="21194"/>
                    <a:pt x="19989" y="21307"/>
                  </a:cubicBezTo>
                  <a:cubicBezTo>
                    <a:pt x="19439" y="21419"/>
                    <a:pt x="18839" y="21419"/>
                    <a:pt x="18239" y="21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692150" y="4932403"/>
              <a:ext cx="1053465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456"/>
                  </a:moveTo>
                  <a:cubicBezTo>
                    <a:pt x="148" y="12866"/>
                    <a:pt x="295" y="12275"/>
                    <a:pt x="445" y="11803"/>
                  </a:cubicBezTo>
                  <a:cubicBezTo>
                    <a:pt x="595" y="11331"/>
                    <a:pt x="746" y="10977"/>
                    <a:pt x="903" y="10505"/>
                  </a:cubicBezTo>
                  <a:cubicBezTo>
                    <a:pt x="1059" y="10033"/>
                    <a:pt x="1220" y="9443"/>
                    <a:pt x="1384" y="8970"/>
                  </a:cubicBezTo>
                  <a:cubicBezTo>
                    <a:pt x="1549" y="8498"/>
                    <a:pt x="1719" y="8144"/>
                    <a:pt x="1877" y="7908"/>
                  </a:cubicBezTo>
                  <a:cubicBezTo>
                    <a:pt x="2035" y="7672"/>
                    <a:pt x="2183" y="7554"/>
                    <a:pt x="2331" y="7436"/>
                  </a:cubicBezTo>
                  <a:cubicBezTo>
                    <a:pt x="2478" y="7318"/>
                    <a:pt x="2626" y="7200"/>
                    <a:pt x="2786" y="7023"/>
                  </a:cubicBezTo>
                  <a:cubicBezTo>
                    <a:pt x="2947" y="6846"/>
                    <a:pt x="3120" y="6610"/>
                    <a:pt x="3270" y="6492"/>
                  </a:cubicBezTo>
                  <a:cubicBezTo>
                    <a:pt x="3420" y="6374"/>
                    <a:pt x="3546" y="6374"/>
                    <a:pt x="3680" y="6197"/>
                  </a:cubicBezTo>
                  <a:cubicBezTo>
                    <a:pt x="3815" y="6020"/>
                    <a:pt x="3958" y="5666"/>
                    <a:pt x="4132" y="5370"/>
                  </a:cubicBezTo>
                  <a:cubicBezTo>
                    <a:pt x="4305" y="5075"/>
                    <a:pt x="4509" y="4839"/>
                    <a:pt x="4687" y="4662"/>
                  </a:cubicBezTo>
                  <a:cubicBezTo>
                    <a:pt x="4865" y="4485"/>
                    <a:pt x="5017" y="4367"/>
                    <a:pt x="5180" y="4190"/>
                  </a:cubicBezTo>
                  <a:cubicBezTo>
                    <a:pt x="5342" y="4013"/>
                    <a:pt x="5516" y="3777"/>
                    <a:pt x="5688" y="3600"/>
                  </a:cubicBezTo>
                  <a:cubicBezTo>
                    <a:pt x="5859" y="3423"/>
                    <a:pt x="6028" y="3305"/>
                    <a:pt x="6202" y="3187"/>
                  </a:cubicBezTo>
                  <a:cubicBezTo>
                    <a:pt x="6375" y="3069"/>
                    <a:pt x="6553" y="2951"/>
                    <a:pt x="6733" y="2833"/>
                  </a:cubicBezTo>
                  <a:cubicBezTo>
                    <a:pt x="6914" y="2715"/>
                    <a:pt x="7096" y="2597"/>
                    <a:pt x="7282" y="2479"/>
                  </a:cubicBezTo>
                  <a:cubicBezTo>
                    <a:pt x="7469" y="2361"/>
                    <a:pt x="7660" y="2243"/>
                    <a:pt x="7808" y="2184"/>
                  </a:cubicBezTo>
                  <a:cubicBezTo>
                    <a:pt x="7955" y="2125"/>
                    <a:pt x="8059" y="2125"/>
                    <a:pt x="8155" y="2066"/>
                  </a:cubicBezTo>
                  <a:cubicBezTo>
                    <a:pt x="8250" y="2007"/>
                    <a:pt x="8337" y="1889"/>
                    <a:pt x="8439" y="1770"/>
                  </a:cubicBezTo>
                  <a:cubicBezTo>
                    <a:pt x="8541" y="1652"/>
                    <a:pt x="8658" y="1534"/>
                    <a:pt x="8760" y="1475"/>
                  </a:cubicBezTo>
                  <a:cubicBezTo>
                    <a:pt x="8862" y="1416"/>
                    <a:pt x="8949" y="1416"/>
                    <a:pt x="9044" y="1357"/>
                  </a:cubicBezTo>
                  <a:cubicBezTo>
                    <a:pt x="9140" y="1298"/>
                    <a:pt x="9244" y="1180"/>
                    <a:pt x="9398" y="1062"/>
                  </a:cubicBezTo>
                  <a:cubicBezTo>
                    <a:pt x="9552" y="944"/>
                    <a:pt x="9756" y="826"/>
                    <a:pt x="9910" y="708"/>
                  </a:cubicBezTo>
                  <a:cubicBezTo>
                    <a:pt x="10064" y="590"/>
                    <a:pt x="10169" y="472"/>
                    <a:pt x="10281" y="413"/>
                  </a:cubicBezTo>
                  <a:cubicBezTo>
                    <a:pt x="10394" y="354"/>
                    <a:pt x="10516" y="354"/>
                    <a:pt x="10620" y="354"/>
                  </a:cubicBezTo>
                  <a:cubicBezTo>
                    <a:pt x="10724" y="354"/>
                    <a:pt x="10811" y="354"/>
                    <a:pt x="10917" y="295"/>
                  </a:cubicBezTo>
                  <a:cubicBezTo>
                    <a:pt x="11024" y="236"/>
                    <a:pt x="11149" y="118"/>
                    <a:pt x="11258" y="59"/>
                  </a:cubicBezTo>
                  <a:cubicBezTo>
                    <a:pt x="11366" y="0"/>
                    <a:pt x="11458" y="0"/>
                    <a:pt x="11559" y="0"/>
                  </a:cubicBezTo>
                  <a:cubicBezTo>
                    <a:pt x="11661" y="0"/>
                    <a:pt x="11774" y="0"/>
                    <a:pt x="11881" y="0"/>
                  </a:cubicBezTo>
                  <a:cubicBezTo>
                    <a:pt x="11987" y="0"/>
                    <a:pt x="12087" y="0"/>
                    <a:pt x="12197" y="0"/>
                  </a:cubicBezTo>
                  <a:cubicBezTo>
                    <a:pt x="12308" y="0"/>
                    <a:pt x="12430" y="0"/>
                    <a:pt x="12538" y="0"/>
                  </a:cubicBezTo>
                  <a:cubicBezTo>
                    <a:pt x="12647" y="0"/>
                    <a:pt x="12742" y="0"/>
                    <a:pt x="12851" y="0"/>
                  </a:cubicBezTo>
                  <a:cubicBezTo>
                    <a:pt x="12959" y="0"/>
                    <a:pt x="13081" y="0"/>
                    <a:pt x="13187" y="59"/>
                  </a:cubicBezTo>
                  <a:cubicBezTo>
                    <a:pt x="13293" y="118"/>
                    <a:pt x="13384" y="236"/>
                    <a:pt x="13486" y="354"/>
                  </a:cubicBezTo>
                  <a:cubicBezTo>
                    <a:pt x="13588" y="472"/>
                    <a:pt x="13701" y="590"/>
                    <a:pt x="13808" y="708"/>
                  </a:cubicBezTo>
                  <a:cubicBezTo>
                    <a:pt x="13914" y="826"/>
                    <a:pt x="14014" y="944"/>
                    <a:pt x="14118" y="1062"/>
                  </a:cubicBezTo>
                  <a:cubicBezTo>
                    <a:pt x="14222" y="1180"/>
                    <a:pt x="14331" y="1298"/>
                    <a:pt x="14433" y="1475"/>
                  </a:cubicBezTo>
                  <a:cubicBezTo>
                    <a:pt x="14535" y="1652"/>
                    <a:pt x="14630" y="1889"/>
                    <a:pt x="14736" y="2125"/>
                  </a:cubicBezTo>
                  <a:cubicBezTo>
                    <a:pt x="14843" y="2361"/>
                    <a:pt x="14960" y="2597"/>
                    <a:pt x="15112" y="2951"/>
                  </a:cubicBezTo>
                  <a:cubicBezTo>
                    <a:pt x="15264" y="3305"/>
                    <a:pt x="15450" y="3777"/>
                    <a:pt x="15639" y="4308"/>
                  </a:cubicBezTo>
                  <a:cubicBezTo>
                    <a:pt x="15828" y="4839"/>
                    <a:pt x="16019" y="5430"/>
                    <a:pt x="16208" y="6020"/>
                  </a:cubicBezTo>
                  <a:cubicBezTo>
                    <a:pt x="16396" y="6610"/>
                    <a:pt x="16583" y="7200"/>
                    <a:pt x="16765" y="7790"/>
                  </a:cubicBezTo>
                  <a:cubicBezTo>
                    <a:pt x="16948" y="8380"/>
                    <a:pt x="17125" y="8970"/>
                    <a:pt x="17303" y="9561"/>
                  </a:cubicBezTo>
                  <a:cubicBezTo>
                    <a:pt x="17481" y="10151"/>
                    <a:pt x="17659" y="10741"/>
                    <a:pt x="17835" y="11272"/>
                  </a:cubicBezTo>
                  <a:cubicBezTo>
                    <a:pt x="18011" y="11803"/>
                    <a:pt x="18184" y="12275"/>
                    <a:pt x="18352" y="12748"/>
                  </a:cubicBezTo>
                  <a:cubicBezTo>
                    <a:pt x="18519" y="13220"/>
                    <a:pt x="18679" y="13692"/>
                    <a:pt x="18846" y="14164"/>
                  </a:cubicBezTo>
                  <a:cubicBezTo>
                    <a:pt x="19013" y="14636"/>
                    <a:pt x="19187" y="15108"/>
                    <a:pt x="19352" y="15580"/>
                  </a:cubicBezTo>
                  <a:cubicBezTo>
                    <a:pt x="19517" y="16052"/>
                    <a:pt x="19673" y="16525"/>
                    <a:pt x="19821" y="16879"/>
                  </a:cubicBezTo>
                  <a:cubicBezTo>
                    <a:pt x="19968" y="17233"/>
                    <a:pt x="20107" y="17469"/>
                    <a:pt x="20274" y="17823"/>
                  </a:cubicBezTo>
                  <a:cubicBezTo>
                    <a:pt x="20441" y="18177"/>
                    <a:pt x="20637" y="18649"/>
                    <a:pt x="20838" y="19180"/>
                  </a:cubicBezTo>
                  <a:cubicBezTo>
                    <a:pt x="21040" y="19711"/>
                    <a:pt x="21248" y="20302"/>
                    <a:pt x="21376" y="20715"/>
                  </a:cubicBezTo>
                  <a:cubicBezTo>
                    <a:pt x="21505" y="21128"/>
                    <a:pt x="21552" y="213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476250" y="5398325"/>
              <a:ext cx="205317" cy="206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6" fill="norm" stroke="1" extrusionOk="0">
                  <a:moveTo>
                    <a:pt x="0" y="4992"/>
                  </a:moveTo>
                  <a:cubicBezTo>
                    <a:pt x="891" y="9574"/>
                    <a:pt x="1781" y="14156"/>
                    <a:pt x="2672" y="16883"/>
                  </a:cubicBezTo>
                  <a:cubicBezTo>
                    <a:pt x="3563" y="19611"/>
                    <a:pt x="4454" y="20483"/>
                    <a:pt x="5456" y="20920"/>
                  </a:cubicBezTo>
                  <a:cubicBezTo>
                    <a:pt x="6458" y="21356"/>
                    <a:pt x="7571" y="21356"/>
                    <a:pt x="8462" y="20920"/>
                  </a:cubicBezTo>
                  <a:cubicBezTo>
                    <a:pt x="9353" y="20483"/>
                    <a:pt x="10021" y="19611"/>
                    <a:pt x="10577" y="18629"/>
                  </a:cubicBezTo>
                  <a:cubicBezTo>
                    <a:pt x="11134" y="17647"/>
                    <a:pt x="11579" y="16556"/>
                    <a:pt x="12359" y="16556"/>
                  </a:cubicBezTo>
                  <a:cubicBezTo>
                    <a:pt x="13138" y="16556"/>
                    <a:pt x="14252" y="17647"/>
                    <a:pt x="15476" y="18083"/>
                  </a:cubicBezTo>
                  <a:cubicBezTo>
                    <a:pt x="16701" y="18520"/>
                    <a:pt x="18037" y="18301"/>
                    <a:pt x="19262" y="16447"/>
                  </a:cubicBezTo>
                  <a:cubicBezTo>
                    <a:pt x="20487" y="14592"/>
                    <a:pt x="21600" y="11101"/>
                    <a:pt x="21600" y="8265"/>
                  </a:cubicBezTo>
                  <a:cubicBezTo>
                    <a:pt x="21600" y="5429"/>
                    <a:pt x="20487" y="3247"/>
                    <a:pt x="19373" y="1829"/>
                  </a:cubicBezTo>
                  <a:cubicBezTo>
                    <a:pt x="18260" y="411"/>
                    <a:pt x="17146" y="-244"/>
                    <a:pt x="16812" y="83"/>
                  </a:cubicBezTo>
                  <a:cubicBezTo>
                    <a:pt x="16478" y="411"/>
                    <a:pt x="16924" y="1720"/>
                    <a:pt x="17369" y="3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0" y="5326103"/>
              <a:ext cx="228600" cy="351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" y="3513"/>
                    <a:pt x="800" y="7027"/>
                    <a:pt x="1400" y="10410"/>
                  </a:cubicBezTo>
                  <a:cubicBezTo>
                    <a:pt x="2000" y="13793"/>
                    <a:pt x="2800" y="17046"/>
                    <a:pt x="3300" y="18998"/>
                  </a:cubicBezTo>
                  <a:cubicBezTo>
                    <a:pt x="3800" y="20949"/>
                    <a:pt x="4000" y="21600"/>
                    <a:pt x="4200" y="21600"/>
                  </a:cubicBezTo>
                  <a:cubicBezTo>
                    <a:pt x="4400" y="21600"/>
                    <a:pt x="4600" y="20949"/>
                    <a:pt x="5300" y="19323"/>
                  </a:cubicBezTo>
                  <a:cubicBezTo>
                    <a:pt x="6000" y="17696"/>
                    <a:pt x="7200" y="15094"/>
                    <a:pt x="8100" y="13533"/>
                  </a:cubicBezTo>
                  <a:cubicBezTo>
                    <a:pt x="9000" y="11971"/>
                    <a:pt x="9600" y="11451"/>
                    <a:pt x="10300" y="10995"/>
                  </a:cubicBezTo>
                  <a:cubicBezTo>
                    <a:pt x="11000" y="10540"/>
                    <a:pt x="11800" y="10149"/>
                    <a:pt x="12700" y="10019"/>
                  </a:cubicBezTo>
                  <a:cubicBezTo>
                    <a:pt x="13600" y="9889"/>
                    <a:pt x="14600" y="10019"/>
                    <a:pt x="16100" y="11386"/>
                  </a:cubicBezTo>
                  <a:cubicBezTo>
                    <a:pt x="17600" y="12752"/>
                    <a:pt x="19600" y="15354"/>
                    <a:pt x="21600" y="17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267879" y="5429442"/>
              <a:ext cx="108698" cy="195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1211" fill="norm" stroke="1" extrusionOk="0">
                  <a:moveTo>
                    <a:pt x="7109" y="2568"/>
                  </a:moveTo>
                  <a:cubicBezTo>
                    <a:pt x="8739" y="1420"/>
                    <a:pt x="10369" y="271"/>
                    <a:pt x="10165" y="41"/>
                  </a:cubicBezTo>
                  <a:cubicBezTo>
                    <a:pt x="9962" y="-189"/>
                    <a:pt x="7924" y="500"/>
                    <a:pt x="5886" y="3258"/>
                  </a:cubicBezTo>
                  <a:cubicBezTo>
                    <a:pt x="3848" y="6015"/>
                    <a:pt x="1811" y="10841"/>
                    <a:pt x="792" y="13828"/>
                  </a:cubicBezTo>
                  <a:cubicBezTo>
                    <a:pt x="-227" y="16815"/>
                    <a:pt x="-227" y="17964"/>
                    <a:pt x="588" y="19113"/>
                  </a:cubicBezTo>
                  <a:cubicBezTo>
                    <a:pt x="1403" y="20262"/>
                    <a:pt x="3033" y="21411"/>
                    <a:pt x="5682" y="21181"/>
                  </a:cubicBezTo>
                  <a:cubicBezTo>
                    <a:pt x="8331" y="20951"/>
                    <a:pt x="11999" y="19343"/>
                    <a:pt x="14852" y="16585"/>
                  </a:cubicBezTo>
                  <a:cubicBezTo>
                    <a:pt x="17705" y="13828"/>
                    <a:pt x="19743" y="9922"/>
                    <a:pt x="20558" y="7394"/>
                  </a:cubicBezTo>
                  <a:cubicBezTo>
                    <a:pt x="21373" y="4866"/>
                    <a:pt x="20965" y="3717"/>
                    <a:pt x="18113" y="3488"/>
                  </a:cubicBezTo>
                  <a:cubicBezTo>
                    <a:pt x="15260" y="3258"/>
                    <a:pt x="9962" y="3947"/>
                    <a:pt x="4664" y="46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1083417" y="5212490"/>
              <a:ext cx="299236" cy="335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148" fill="norm" stroke="1" extrusionOk="0">
                  <a:moveTo>
                    <a:pt x="9236" y="15156"/>
                  </a:moveTo>
                  <a:cubicBezTo>
                    <a:pt x="9236" y="14490"/>
                    <a:pt x="9236" y="13823"/>
                    <a:pt x="8858" y="13356"/>
                  </a:cubicBezTo>
                  <a:cubicBezTo>
                    <a:pt x="8481" y="12890"/>
                    <a:pt x="7726" y="12623"/>
                    <a:pt x="6517" y="12690"/>
                  </a:cubicBezTo>
                  <a:cubicBezTo>
                    <a:pt x="5309" y="12756"/>
                    <a:pt x="3647" y="13156"/>
                    <a:pt x="2363" y="13956"/>
                  </a:cubicBezTo>
                  <a:cubicBezTo>
                    <a:pt x="1079" y="14756"/>
                    <a:pt x="173" y="15956"/>
                    <a:pt x="22" y="17290"/>
                  </a:cubicBezTo>
                  <a:cubicBezTo>
                    <a:pt x="-129" y="18623"/>
                    <a:pt x="475" y="20090"/>
                    <a:pt x="1986" y="20756"/>
                  </a:cubicBezTo>
                  <a:cubicBezTo>
                    <a:pt x="3496" y="21423"/>
                    <a:pt x="5913" y="21290"/>
                    <a:pt x="7650" y="19956"/>
                  </a:cubicBezTo>
                  <a:cubicBezTo>
                    <a:pt x="9387" y="18623"/>
                    <a:pt x="10444" y="16090"/>
                    <a:pt x="10822" y="12890"/>
                  </a:cubicBezTo>
                  <a:cubicBezTo>
                    <a:pt x="11200" y="9690"/>
                    <a:pt x="10898" y="5823"/>
                    <a:pt x="10520" y="3490"/>
                  </a:cubicBezTo>
                  <a:cubicBezTo>
                    <a:pt x="10142" y="1156"/>
                    <a:pt x="9689" y="356"/>
                    <a:pt x="9085" y="90"/>
                  </a:cubicBezTo>
                  <a:cubicBezTo>
                    <a:pt x="8481" y="-177"/>
                    <a:pt x="7726" y="90"/>
                    <a:pt x="7121" y="1690"/>
                  </a:cubicBezTo>
                  <a:cubicBezTo>
                    <a:pt x="6517" y="3290"/>
                    <a:pt x="6064" y="6223"/>
                    <a:pt x="6366" y="9290"/>
                  </a:cubicBezTo>
                  <a:cubicBezTo>
                    <a:pt x="6668" y="12356"/>
                    <a:pt x="7726" y="15556"/>
                    <a:pt x="8858" y="17556"/>
                  </a:cubicBezTo>
                  <a:cubicBezTo>
                    <a:pt x="9991" y="19556"/>
                    <a:pt x="11200" y="20356"/>
                    <a:pt x="12181" y="20756"/>
                  </a:cubicBezTo>
                  <a:cubicBezTo>
                    <a:pt x="13163" y="21156"/>
                    <a:pt x="13919" y="21156"/>
                    <a:pt x="14825" y="20490"/>
                  </a:cubicBezTo>
                  <a:cubicBezTo>
                    <a:pt x="15731" y="19823"/>
                    <a:pt x="16788" y="18490"/>
                    <a:pt x="17468" y="17356"/>
                  </a:cubicBezTo>
                  <a:cubicBezTo>
                    <a:pt x="18148" y="16223"/>
                    <a:pt x="18450" y="15290"/>
                    <a:pt x="18601" y="14490"/>
                  </a:cubicBezTo>
                  <a:cubicBezTo>
                    <a:pt x="18752" y="13690"/>
                    <a:pt x="18752" y="13023"/>
                    <a:pt x="18450" y="12490"/>
                  </a:cubicBezTo>
                  <a:cubicBezTo>
                    <a:pt x="18148" y="11956"/>
                    <a:pt x="17544" y="11556"/>
                    <a:pt x="16940" y="11556"/>
                  </a:cubicBezTo>
                  <a:cubicBezTo>
                    <a:pt x="16335" y="11556"/>
                    <a:pt x="15731" y="11956"/>
                    <a:pt x="15580" y="13090"/>
                  </a:cubicBezTo>
                  <a:cubicBezTo>
                    <a:pt x="15429" y="14223"/>
                    <a:pt x="15731" y="16090"/>
                    <a:pt x="16109" y="17290"/>
                  </a:cubicBezTo>
                  <a:cubicBezTo>
                    <a:pt x="16486" y="18490"/>
                    <a:pt x="16940" y="19023"/>
                    <a:pt x="17544" y="19490"/>
                  </a:cubicBezTo>
                  <a:cubicBezTo>
                    <a:pt x="18148" y="19956"/>
                    <a:pt x="18903" y="20356"/>
                    <a:pt x="19583" y="20356"/>
                  </a:cubicBezTo>
                  <a:cubicBezTo>
                    <a:pt x="20263" y="20356"/>
                    <a:pt x="20867" y="19956"/>
                    <a:pt x="21169" y="19356"/>
                  </a:cubicBezTo>
                  <a:cubicBezTo>
                    <a:pt x="21471" y="18756"/>
                    <a:pt x="21471" y="17956"/>
                    <a:pt x="20640" y="17090"/>
                  </a:cubicBezTo>
                  <a:cubicBezTo>
                    <a:pt x="19809" y="16223"/>
                    <a:pt x="18148" y="15290"/>
                    <a:pt x="16486" y="14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1804811" y="5381137"/>
              <a:ext cx="137648" cy="303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507" fill="norm" stroke="1" extrusionOk="0">
                  <a:moveTo>
                    <a:pt x="2727" y="600"/>
                  </a:moveTo>
                  <a:cubicBezTo>
                    <a:pt x="1746" y="1350"/>
                    <a:pt x="764" y="2100"/>
                    <a:pt x="273" y="3075"/>
                  </a:cubicBezTo>
                  <a:cubicBezTo>
                    <a:pt x="-218" y="4050"/>
                    <a:pt x="-218" y="5250"/>
                    <a:pt x="1746" y="5700"/>
                  </a:cubicBezTo>
                  <a:cubicBezTo>
                    <a:pt x="3709" y="6150"/>
                    <a:pt x="7637" y="5850"/>
                    <a:pt x="10746" y="5025"/>
                  </a:cubicBezTo>
                  <a:cubicBezTo>
                    <a:pt x="13855" y="4200"/>
                    <a:pt x="16146" y="2850"/>
                    <a:pt x="17618" y="1800"/>
                  </a:cubicBezTo>
                  <a:cubicBezTo>
                    <a:pt x="19091" y="750"/>
                    <a:pt x="19746" y="0"/>
                    <a:pt x="19909" y="0"/>
                  </a:cubicBezTo>
                  <a:cubicBezTo>
                    <a:pt x="20073" y="0"/>
                    <a:pt x="19746" y="750"/>
                    <a:pt x="19909" y="2850"/>
                  </a:cubicBezTo>
                  <a:cubicBezTo>
                    <a:pt x="20073" y="4950"/>
                    <a:pt x="20727" y="8400"/>
                    <a:pt x="21055" y="11400"/>
                  </a:cubicBezTo>
                  <a:cubicBezTo>
                    <a:pt x="21382" y="14400"/>
                    <a:pt x="21382" y="16950"/>
                    <a:pt x="20891" y="18525"/>
                  </a:cubicBezTo>
                  <a:cubicBezTo>
                    <a:pt x="20400" y="20100"/>
                    <a:pt x="19418" y="20700"/>
                    <a:pt x="16964" y="21075"/>
                  </a:cubicBezTo>
                  <a:cubicBezTo>
                    <a:pt x="14509" y="21450"/>
                    <a:pt x="10582" y="21600"/>
                    <a:pt x="7800" y="21450"/>
                  </a:cubicBezTo>
                  <a:cubicBezTo>
                    <a:pt x="5018" y="21300"/>
                    <a:pt x="3382" y="20850"/>
                    <a:pt x="2727" y="20250"/>
                  </a:cubicBezTo>
                  <a:cubicBezTo>
                    <a:pt x="2073" y="19650"/>
                    <a:pt x="2400" y="18900"/>
                    <a:pt x="4364" y="17925"/>
                  </a:cubicBezTo>
                  <a:cubicBezTo>
                    <a:pt x="6327" y="16950"/>
                    <a:pt x="9927" y="15750"/>
                    <a:pt x="13527" y="14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1963887" y="5389011"/>
              <a:ext cx="290363" cy="117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0664" fill="norm" stroke="1" extrusionOk="0">
                  <a:moveTo>
                    <a:pt x="6915" y="10160"/>
                  </a:moveTo>
                  <a:cubicBezTo>
                    <a:pt x="7072" y="8298"/>
                    <a:pt x="7229" y="6435"/>
                    <a:pt x="6915" y="5132"/>
                  </a:cubicBezTo>
                  <a:cubicBezTo>
                    <a:pt x="6602" y="3829"/>
                    <a:pt x="5820" y="3084"/>
                    <a:pt x="4959" y="2711"/>
                  </a:cubicBezTo>
                  <a:cubicBezTo>
                    <a:pt x="4098" y="2339"/>
                    <a:pt x="3159" y="2339"/>
                    <a:pt x="2298" y="4015"/>
                  </a:cubicBezTo>
                  <a:cubicBezTo>
                    <a:pt x="1437" y="5691"/>
                    <a:pt x="655" y="9042"/>
                    <a:pt x="263" y="11835"/>
                  </a:cubicBezTo>
                  <a:cubicBezTo>
                    <a:pt x="-128" y="14629"/>
                    <a:pt x="-128" y="16863"/>
                    <a:pt x="576" y="18539"/>
                  </a:cubicBezTo>
                  <a:cubicBezTo>
                    <a:pt x="1281" y="20215"/>
                    <a:pt x="2689" y="21332"/>
                    <a:pt x="3863" y="20215"/>
                  </a:cubicBezTo>
                  <a:cubicBezTo>
                    <a:pt x="5037" y="19098"/>
                    <a:pt x="5976" y="15746"/>
                    <a:pt x="6368" y="12580"/>
                  </a:cubicBezTo>
                  <a:cubicBezTo>
                    <a:pt x="6759" y="9415"/>
                    <a:pt x="6602" y="6435"/>
                    <a:pt x="6055" y="4201"/>
                  </a:cubicBezTo>
                  <a:cubicBezTo>
                    <a:pt x="5507" y="1966"/>
                    <a:pt x="4568" y="477"/>
                    <a:pt x="4568" y="104"/>
                  </a:cubicBezTo>
                  <a:cubicBezTo>
                    <a:pt x="4568" y="-268"/>
                    <a:pt x="5507" y="477"/>
                    <a:pt x="6368" y="477"/>
                  </a:cubicBezTo>
                  <a:cubicBezTo>
                    <a:pt x="7229" y="477"/>
                    <a:pt x="8011" y="-268"/>
                    <a:pt x="8481" y="291"/>
                  </a:cubicBezTo>
                  <a:cubicBezTo>
                    <a:pt x="8950" y="849"/>
                    <a:pt x="9107" y="2711"/>
                    <a:pt x="9420" y="4387"/>
                  </a:cubicBezTo>
                  <a:cubicBezTo>
                    <a:pt x="9733" y="6063"/>
                    <a:pt x="10202" y="7553"/>
                    <a:pt x="10829" y="8298"/>
                  </a:cubicBezTo>
                  <a:cubicBezTo>
                    <a:pt x="11455" y="9042"/>
                    <a:pt x="12237" y="9042"/>
                    <a:pt x="12942" y="8298"/>
                  </a:cubicBezTo>
                  <a:cubicBezTo>
                    <a:pt x="13646" y="7553"/>
                    <a:pt x="14272" y="6063"/>
                    <a:pt x="14742" y="4201"/>
                  </a:cubicBezTo>
                  <a:cubicBezTo>
                    <a:pt x="15211" y="2339"/>
                    <a:pt x="15524" y="104"/>
                    <a:pt x="15681" y="104"/>
                  </a:cubicBezTo>
                  <a:cubicBezTo>
                    <a:pt x="15837" y="104"/>
                    <a:pt x="15837" y="2339"/>
                    <a:pt x="16307" y="4946"/>
                  </a:cubicBezTo>
                  <a:cubicBezTo>
                    <a:pt x="16776" y="7553"/>
                    <a:pt x="17715" y="10532"/>
                    <a:pt x="18655" y="12208"/>
                  </a:cubicBezTo>
                  <a:cubicBezTo>
                    <a:pt x="19594" y="13884"/>
                    <a:pt x="20533" y="14256"/>
                    <a:pt x="21472" y="14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2591745" y="5147174"/>
              <a:ext cx="488006" cy="355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485" fill="norm" stroke="1" extrusionOk="0">
                  <a:moveTo>
                    <a:pt x="5849" y="3902"/>
                  </a:moveTo>
                  <a:cubicBezTo>
                    <a:pt x="5755" y="2880"/>
                    <a:pt x="5662" y="1857"/>
                    <a:pt x="5381" y="1282"/>
                  </a:cubicBezTo>
                  <a:cubicBezTo>
                    <a:pt x="5101" y="707"/>
                    <a:pt x="4633" y="579"/>
                    <a:pt x="4119" y="1154"/>
                  </a:cubicBezTo>
                  <a:cubicBezTo>
                    <a:pt x="3605" y="1729"/>
                    <a:pt x="3044" y="3007"/>
                    <a:pt x="2623" y="5116"/>
                  </a:cubicBezTo>
                  <a:cubicBezTo>
                    <a:pt x="2202" y="7225"/>
                    <a:pt x="1922" y="10165"/>
                    <a:pt x="2015" y="12465"/>
                  </a:cubicBezTo>
                  <a:cubicBezTo>
                    <a:pt x="2109" y="14766"/>
                    <a:pt x="2576" y="16428"/>
                    <a:pt x="2810" y="17578"/>
                  </a:cubicBezTo>
                  <a:cubicBezTo>
                    <a:pt x="3044" y="18728"/>
                    <a:pt x="3044" y="19367"/>
                    <a:pt x="2903" y="19942"/>
                  </a:cubicBezTo>
                  <a:cubicBezTo>
                    <a:pt x="2763" y="20518"/>
                    <a:pt x="2483" y="21029"/>
                    <a:pt x="2109" y="21284"/>
                  </a:cubicBezTo>
                  <a:cubicBezTo>
                    <a:pt x="1735" y="21540"/>
                    <a:pt x="1267" y="21540"/>
                    <a:pt x="846" y="21348"/>
                  </a:cubicBezTo>
                  <a:cubicBezTo>
                    <a:pt x="426" y="21157"/>
                    <a:pt x="52" y="20773"/>
                    <a:pt x="5" y="19878"/>
                  </a:cubicBezTo>
                  <a:cubicBezTo>
                    <a:pt x="-42" y="18984"/>
                    <a:pt x="239" y="17578"/>
                    <a:pt x="940" y="16619"/>
                  </a:cubicBezTo>
                  <a:cubicBezTo>
                    <a:pt x="1641" y="15661"/>
                    <a:pt x="2763" y="15149"/>
                    <a:pt x="3558" y="15213"/>
                  </a:cubicBezTo>
                  <a:cubicBezTo>
                    <a:pt x="4353" y="15277"/>
                    <a:pt x="4820" y="15916"/>
                    <a:pt x="5194" y="16491"/>
                  </a:cubicBezTo>
                  <a:cubicBezTo>
                    <a:pt x="5568" y="17067"/>
                    <a:pt x="5849" y="17578"/>
                    <a:pt x="6036" y="18153"/>
                  </a:cubicBezTo>
                  <a:cubicBezTo>
                    <a:pt x="6223" y="18728"/>
                    <a:pt x="6316" y="19367"/>
                    <a:pt x="6176" y="19495"/>
                  </a:cubicBezTo>
                  <a:cubicBezTo>
                    <a:pt x="6036" y="19623"/>
                    <a:pt x="5662" y="19239"/>
                    <a:pt x="5381" y="18409"/>
                  </a:cubicBezTo>
                  <a:cubicBezTo>
                    <a:pt x="5101" y="17578"/>
                    <a:pt x="4914" y="16300"/>
                    <a:pt x="4867" y="15277"/>
                  </a:cubicBezTo>
                  <a:cubicBezTo>
                    <a:pt x="4820" y="14255"/>
                    <a:pt x="4914" y="13488"/>
                    <a:pt x="5194" y="12977"/>
                  </a:cubicBezTo>
                  <a:cubicBezTo>
                    <a:pt x="5475" y="12465"/>
                    <a:pt x="5942" y="12210"/>
                    <a:pt x="6457" y="12146"/>
                  </a:cubicBezTo>
                  <a:cubicBezTo>
                    <a:pt x="6971" y="12082"/>
                    <a:pt x="7532" y="12210"/>
                    <a:pt x="7953" y="12529"/>
                  </a:cubicBezTo>
                  <a:cubicBezTo>
                    <a:pt x="8374" y="12849"/>
                    <a:pt x="8654" y="13360"/>
                    <a:pt x="8794" y="13935"/>
                  </a:cubicBezTo>
                  <a:cubicBezTo>
                    <a:pt x="8935" y="14510"/>
                    <a:pt x="8935" y="15149"/>
                    <a:pt x="8841" y="15852"/>
                  </a:cubicBezTo>
                  <a:cubicBezTo>
                    <a:pt x="8748" y="16555"/>
                    <a:pt x="8561" y="17322"/>
                    <a:pt x="8467" y="17386"/>
                  </a:cubicBezTo>
                  <a:cubicBezTo>
                    <a:pt x="8374" y="17450"/>
                    <a:pt x="8374" y="16811"/>
                    <a:pt x="8701" y="16044"/>
                  </a:cubicBezTo>
                  <a:cubicBezTo>
                    <a:pt x="9028" y="15277"/>
                    <a:pt x="9683" y="14383"/>
                    <a:pt x="10290" y="13807"/>
                  </a:cubicBezTo>
                  <a:cubicBezTo>
                    <a:pt x="10898" y="13232"/>
                    <a:pt x="11459" y="12977"/>
                    <a:pt x="11880" y="13104"/>
                  </a:cubicBezTo>
                  <a:cubicBezTo>
                    <a:pt x="12301" y="13232"/>
                    <a:pt x="12581" y="13744"/>
                    <a:pt x="13049" y="14510"/>
                  </a:cubicBezTo>
                  <a:cubicBezTo>
                    <a:pt x="13516" y="15277"/>
                    <a:pt x="14171" y="16300"/>
                    <a:pt x="15106" y="16939"/>
                  </a:cubicBezTo>
                  <a:cubicBezTo>
                    <a:pt x="16041" y="17578"/>
                    <a:pt x="17257" y="17833"/>
                    <a:pt x="18052" y="17770"/>
                  </a:cubicBezTo>
                  <a:cubicBezTo>
                    <a:pt x="18846" y="17706"/>
                    <a:pt x="19220" y="17322"/>
                    <a:pt x="19501" y="16811"/>
                  </a:cubicBezTo>
                  <a:cubicBezTo>
                    <a:pt x="19781" y="16300"/>
                    <a:pt x="19968" y="15661"/>
                    <a:pt x="20109" y="15022"/>
                  </a:cubicBezTo>
                  <a:cubicBezTo>
                    <a:pt x="20249" y="14383"/>
                    <a:pt x="20342" y="13744"/>
                    <a:pt x="20202" y="13232"/>
                  </a:cubicBezTo>
                  <a:cubicBezTo>
                    <a:pt x="20062" y="12721"/>
                    <a:pt x="19688" y="12338"/>
                    <a:pt x="19267" y="12146"/>
                  </a:cubicBezTo>
                  <a:cubicBezTo>
                    <a:pt x="18846" y="11954"/>
                    <a:pt x="18379" y="11954"/>
                    <a:pt x="17958" y="12146"/>
                  </a:cubicBezTo>
                  <a:cubicBezTo>
                    <a:pt x="17537" y="12338"/>
                    <a:pt x="17163" y="12721"/>
                    <a:pt x="16883" y="13232"/>
                  </a:cubicBezTo>
                  <a:cubicBezTo>
                    <a:pt x="16602" y="13744"/>
                    <a:pt x="16415" y="14383"/>
                    <a:pt x="16322" y="15022"/>
                  </a:cubicBezTo>
                  <a:cubicBezTo>
                    <a:pt x="16228" y="15661"/>
                    <a:pt x="16228" y="16300"/>
                    <a:pt x="16368" y="16875"/>
                  </a:cubicBezTo>
                  <a:cubicBezTo>
                    <a:pt x="16509" y="17450"/>
                    <a:pt x="16789" y="17961"/>
                    <a:pt x="17163" y="18089"/>
                  </a:cubicBezTo>
                  <a:cubicBezTo>
                    <a:pt x="17537" y="18217"/>
                    <a:pt x="18005" y="17961"/>
                    <a:pt x="18566" y="16875"/>
                  </a:cubicBezTo>
                  <a:cubicBezTo>
                    <a:pt x="19127" y="15789"/>
                    <a:pt x="19781" y="13871"/>
                    <a:pt x="20249" y="11123"/>
                  </a:cubicBezTo>
                  <a:cubicBezTo>
                    <a:pt x="20716" y="8376"/>
                    <a:pt x="20997" y="4797"/>
                    <a:pt x="21137" y="2688"/>
                  </a:cubicBezTo>
                  <a:cubicBezTo>
                    <a:pt x="21277" y="579"/>
                    <a:pt x="21277" y="-60"/>
                    <a:pt x="21184" y="4"/>
                  </a:cubicBezTo>
                  <a:cubicBezTo>
                    <a:pt x="21090" y="68"/>
                    <a:pt x="20903" y="835"/>
                    <a:pt x="20670" y="2816"/>
                  </a:cubicBezTo>
                  <a:cubicBezTo>
                    <a:pt x="20436" y="4797"/>
                    <a:pt x="20155" y="7992"/>
                    <a:pt x="20296" y="10165"/>
                  </a:cubicBezTo>
                  <a:cubicBezTo>
                    <a:pt x="20436" y="12338"/>
                    <a:pt x="20997" y="13488"/>
                    <a:pt x="21558" y="146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3512183" y="5135603"/>
              <a:ext cx="481968" cy="364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600" fill="norm" stroke="1" extrusionOk="0">
                  <a:moveTo>
                    <a:pt x="8987" y="0"/>
                  </a:moveTo>
                  <a:cubicBezTo>
                    <a:pt x="8330" y="4019"/>
                    <a:pt x="7673" y="8037"/>
                    <a:pt x="7438" y="11428"/>
                  </a:cubicBezTo>
                  <a:cubicBezTo>
                    <a:pt x="7203" y="14819"/>
                    <a:pt x="7391" y="17581"/>
                    <a:pt x="7579" y="19277"/>
                  </a:cubicBezTo>
                  <a:cubicBezTo>
                    <a:pt x="7767" y="20972"/>
                    <a:pt x="7954" y="21600"/>
                    <a:pt x="8048" y="21600"/>
                  </a:cubicBezTo>
                  <a:cubicBezTo>
                    <a:pt x="8142" y="21600"/>
                    <a:pt x="8142" y="20972"/>
                    <a:pt x="7438" y="19653"/>
                  </a:cubicBezTo>
                  <a:cubicBezTo>
                    <a:pt x="6734" y="18335"/>
                    <a:pt x="5325" y="16326"/>
                    <a:pt x="4386" y="15195"/>
                  </a:cubicBezTo>
                  <a:cubicBezTo>
                    <a:pt x="3447" y="14065"/>
                    <a:pt x="2977" y="13814"/>
                    <a:pt x="2226" y="13500"/>
                  </a:cubicBezTo>
                  <a:cubicBezTo>
                    <a:pt x="1474" y="13186"/>
                    <a:pt x="441" y="12809"/>
                    <a:pt x="113" y="12307"/>
                  </a:cubicBezTo>
                  <a:cubicBezTo>
                    <a:pt x="-216" y="11805"/>
                    <a:pt x="160" y="11177"/>
                    <a:pt x="1427" y="9670"/>
                  </a:cubicBezTo>
                  <a:cubicBezTo>
                    <a:pt x="2695" y="8163"/>
                    <a:pt x="4855" y="5777"/>
                    <a:pt x="6123" y="4395"/>
                  </a:cubicBezTo>
                  <a:cubicBezTo>
                    <a:pt x="7391" y="3014"/>
                    <a:pt x="7767" y="2637"/>
                    <a:pt x="8189" y="2260"/>
                  </a:cubicBezTo>
                  <a:cubicBezTo>
                    <a:pt x="8612" y="1884"/>
                    <a:pt x="9081" y="1507"/>
                    <a:pt x="9363" y="1695"/>
                  </a:cubicBezTo>
                  <a:cubicBezTo>
                    <a:pt x="9645" y="1884"/>
                    <a:pt x="9739" y="2637"/>
                    <a:pt x="9739" y="4521"/>
                  </a:cubicBezTo>
                  <a:cubicBezTo>
                    <a:pt x="9739" y="6405"/>
                    <a:pt x="9645" y="9419"/>
                    <a:pt x="9551" y="11553"/>
                  </a:cubicBezTo>
                  <a:cubicBezTo>
                    <a:pt x="9457" y="13688"/>
                    <a:pt x="9363" y="14944"/>
                    <a:pt x="9222" y="15949"/>
                  </a:cubicBezTo>
                  <a:cubicBezTo>
                    <a:pt x="9081" y="16953"/>
                    <a:pt x="8894" y="17707"/>
                    <a:pt x="8847" y="17707"/>
                  </a:cubicBezTo>
                  <a:cubicBezTo>
                    <a:pt x="8800" y="17707"/>
                    <a:pt x="8894" y="16953"/>
                    <a:pt x="9222" y="15949"/>
                  </a:cubicBezTo>
                  <a:cubicBezTo>
                    <a:pt x="9551" y="14944"/>
                    <a:pt x="10114" y="13688"/>
                    <a:pt x="10631" y="12935"/>
                  </a:cubicBezTo>
                  <a:cubicBezTo>
                    <a:pt x="11147" y="12181"/>
                    <a:pt x="11617" y="11930"/>
                    <a:pt x="12040" y="12056"/>
                  </a:cubicBezTo>
                  <a:cubicBezTo>
                    <a:pt x="12462" y="12181"/>
                    <a:pt x="12838" y="12684"/>
                    <a:pt x="13307" y="13437"/>
                  </a:cubicBezTo>
                  <a:cubicBezTo>
                    <a:pt x="13777" y="14191"/>
                    <a:pt x="14341" y="15195"/>
                    <a:pt x="14857" y="15760"/>
                  </a:cubicBezTo>
                  <a:cubicBezTo>
                    <a:pt x="15374" y="16326"/>
                    <a:pt x="15843" y="16451"/>
                    <a:pt x="16266" y="16263"/>
                  </a:cubicBezTo>
                  <a:cubicBezTo>
                    <a:pt x="16688" y="16074"/>
                    <a:pt x="17064" y="15572"/>
                    <a:pt x="17393" y="15007"/>
                  </a:cubicBezTo>
                  <a:cubicBezTo>
                    <a:pt x="17721" y="14442"/>
                    <a:pt x="18003" y="13814"/>
                    <a:pt x="18050" y="13186"/>
                  </a:cubicBezTo>
                  <a:cubicBezTo>
                    <a:pt x="18097" y="12558"/>
                    <a:pt x="17909" y="11930"/>
                    <a:pt x="17581" y="11679"/>
                  </a:cubicBezTo>
                  <a:cubicBezTo>
                    <a:pt x="17252" y="11428"/>
                    <a:pt x="16782" y="11553"/>
                    <a:pt x="16360" y="12056"/>
                  </a:cubicBezTo>
                  <a:cubicBezTo>
                    <a:pt x="15937" y="12558"/>
                    <a:pt x="15561" y="13437"/>
                    <a:pt x="15374" y="14191"/>
                  </a:cubicBezTo>
                  <a:cubicBezTo>
                    <a:pt x="15186" y="14944"/>
                    <a:pt x="15186" y="15572"/>
                    <a:pt x="16219" y="16074"/>
                  </a:cubicBezTo>
                  <a:cubicBezTo>
                    <a:pt x="17252" y="16577"/>
                    <a:pt x="19318" y="16953"/>
                    <a:pt x="21384" y="17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4375150" y="5296060"/>
              <a:ext cx="101600" cy="165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3" fill="norm" stroke="1" extrusionOk="0">
                  <a:moveTo>
                    <a:pt x="21600" y="5452"/>
                  </a:moveTo>
                  <a:cubicBezTo>
                    <a:pt x="21600" y="4102"/>
                    <a:pt x="21600" y="2752"/>
                    <a:pt x="20700" y="1672"/>
                  </a:cubicBezTo>
                  <a:cubicBezTo>
                    <a:pt x="19800" y="592"/>
                    <a:pt x="18000" y="-218"/>
                    <a:pt x="14850" y="52"/>
                  </a:cubicBezTo>
                  <a:cubicBezTo>
                    <a:pt x="11700" y="322"/>
                    <a:pt x="7200" y="1672"/>
                    <a:pt x="4950" y="3832"/>
                  </a:cubicBezTo>
                  <a:cubicBezTo>
                    <a:pt x="2700" y="5992"/>
                    <a:pt x="2700" y="8962"/>
                    <a:pt x="3600" y="10852"/>
                  </a:cubicBezTo>
                  <a:cubicBezTo>
                    <a:pt x="4500" y="12742"/>
                    <a:pt x="6300" y="13552"/>
                    <a:pt x="8550" y="14362"/>
                  </a:cubicBezTo>
                  <a:cubicBezTo>
                    <a:pt x="10800" y="15172"/>
                    <a:pt x="13500" y="15982"/>
                    <a:pt x="15300" y="17062"/>
                  </a:cubicBezTo>
                  <a:cubicBezTo>
                    <a:pt x="17100" y="18142"/>
                    <a:pt x="18000" y="19492"/>
                    <a:pt x="16200" y="20302"/>
                  </a:cubicBezTo>
                  <a:cubicBezTo>
                    <a:pt x="14400" y="21112"/>
                    <a:pt x="9900" y="21382"/>
                    <a:pt x="6750" y="20977"/>
                  </a:cubicBezTo>
                  <a:cubicBezTo>
                    <a:pt x="3600" y="20572"/>
                    <a:pt x="1800" y="19492"/>
                    <a:pt x="0" y="18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4474322" y="5314927"/>
              <a:ext cx="326279" cy="122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0894" fill="norm" stroke="1" extrusionOk="0">
                  <a:moveTo>
                    <a:pt x="3922" y="7301"/>
                  </a:moveTo>
                  <a:cubicBezTo>
                    <a:pt x="4619" y="6221"/>
                    <a:pt x="5316" y="5141"/>
                    <a:pt x="5455" y="3881"/>
                  </a:cubicBezTo>
                  <a:cubicBezTo>
                    <a:pt x="5595" y="2621"/>
                    <a:pt x="5176" y="1181"/>
                    <a:pt x="4480" y="461"/>
                  </a:cubicBezTo>
                  <a:cubicBezTo>
                    <a:pt x="3783" y="-259"/>
                    <a:pt x="2807" y="-259"/>
                    <a:pt x="1902" y="1361"/>
                  </a:cubicBezTo>
                  <a:cubicBezTo>
                    <a:pt x="996" y="2981"/>
                    <a:pt x="160" y="6221"/>
                    <a:pt x="20" y="9821"/>
                  </a:cubicBezTo>
                  <a:cubicBezTo>
                    <a:pt x="-119" y="13421"/>
                    <a:pt x="438" y="17381"/>
                    <a:pt x="2180" y="19361"/>
                  </a:cubicBezTo>
                  <a:cubicBezTo>
                    <a:pt x="3922" y="21341"/>
                    <a:pt x="6849" y="21341"/>
                    <a:pt x="9009" y="19721"/>
                  </a:cubicBezTo>
                  <a:cubicBezTo>
                    <a:pt x="11169" y="18101"/>
                    <a:pt x="12562" y="14861"/>
                    <a:pt x="13329" y="12341"/>
                  </a:cubicBezTo>
                  <a:cubicBezTo>
                    <a:pt x="14095" y="9821"/>
                    <a:pt x="14235" y="8021"/>
                    <a:pt x="14235" y="6221"/>
                  </a:cubicBezTo>
                  <a:cubicBezTo>
                    <a:pt x="14235" y="4421"/>
                    <a:pt x="14095" y="2621"/>
                    <a:pt x="13329" y="1721"/>
                  </a:cubicBezTo>
                  <a:cubicBezTo>
                    <a:pt x="12562" y="821"/>
                    <a:pt x="11169" y="821"/>
                    <a:pt x="10124" y="2621"/>
                  </a:cubicBezTo>
                  <a:cubicBezTo>
                    <a:pt x="9078" y="4421"/>
                    <a:pt x="8382" y="8021"/>
                    <a:pt x="8033" y="10721"/>
                  </a:cubicBezTo>
                  <a:cubicBezTo>
                    <a:pt x="7685" y="13421"/>
                    <a:pt x="7685" y="15221"/>
                    <a:pt x="8033" y="16301"/>
                  </a:cubicBezTo>
                  <a:cubicBezTo>
                    <a:pt x="8382" y="17381"/>
                    <a:pt x="9078" y="17741"/>
                    <a:pt x="10124" y="17201"/>
                  </a:cubicBezTo>
                  <a:cubicBezTo>
                    <a:pt x="11169" y="16661"/>
                    <a:pt x="12562" y="15221"/>
                    <a:pt x="13956" y="14501"/>
                  </a:cubicBezTo>
                  <a:cubicBezTo>
                    <a:pt x="15349" y="13781"/>
                    <a:pt x="16743" y="13781"/>
                    <a:pt x="17997" y="13601"/>
                  </a:cubicBezTo>
                  <a:cubicBezTo>
                    <a:pt x="19251" y="13421"/>
                    <a:pt x="20366" y="13061"/>
                    <a:pt x="21481" y="127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4760297" y="5318531"/>
              <a:ext cx="91104" cy="98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030" fill="norm" stroke="1" extrusionOk="0">
                  <a:moveTo>
                    <a:pt x="21129" y="1610"/>
                  </a:moveTo>
                  <a:cubicBezTo>
                    <a:pt x="16220" y="710"/>
                    <a:pt x="11311" y="-190"/>
                    <a:pt x="7629" y="35"/>
                  </a:cubicBezTo>
                  <a:cubicBezTo>
                    <a:pt x="3947" y="260"/>
                    <a:pt x="1493" y="1610"/>
                    <a:pt x="511" y="3410"/>
                  </a:cubicBezTo>
                  <a:cubicBezTo>
                    <a:pt x="-471" y="5210"/>
                    <a:pt x="20" y="7460"/>
                    <a:pt x="1493" y="9485"/>
                  </a:cubicBezTo>
                  <a:cubicBezTo>
                    <a:pt x="2965" y="11510"/>
                    <a:pt x="5420" y="13310"/>
                    <a:pt x="7384" y="15335"/>
                  </a:cubicBezTo>
                  <a:cubicBezTo>
                    <a:pt x="9347" y="17360"/>
                    <a:pt x="10820" y="19610"/>
                    <a:pt x="11065" y="20510"/>
                  </a:cubicBezTo>
                  <a:cubicBezTo>
                    <a:pt x="11311" y="21410"/>
                    <a:pt x="10329" y="20960"/>
                    <a:pt x="9347" y="20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4861710" y="5294353"/>
              <a:ext cx="112457" cy="117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345" fill="norm" stroke="1" extrusionOk="0">
                  <a:moveTo>
                    <a:pt x="12452" y="0"/>
                  </a:moveTo>
                  <a:cubicBezTo>
                    <a:pt x="8452" y="3857"/>
                    <a:pt x="4452" y="7714"/>
                    <a:pt x="2252" y="10800"/>
                  </a:cubicBezTo>
                  <a:cubicBezTo>
                    <a:pt x="52" y="13886"/>
                    <a:pt x="-348" y="16200"/>
                    <a:pt x="252" y="17936"/>
                  </a:cubicBezTo>
                  <a:cubicBezTo>
                    <a:pt x="852" y="19671"/>
                    <a:pt x="2452" y="20829"/>
                    <a:pt x="5452" y="21214"/>
                  </a:cubicBezTo>
                  <a:cubicBezTo>
                    <a:pt x="8452" y="21600"/>
                    <a:pt x="12852" y="21214"/>
                    <a:pt x="16052" y="18900"/>
                  </a:cubicBezTo>
                  <a:cubicBezTo>
                    <a:pt x="19252" y="16586"/>
                    <a:pt x="21252" y="12343"/>
                    <a:pt x="21252" y="9643"/>
                  </a:cubicBezTo>
                  <a:cubicBezTo>
                    <a:pt x="21252" y="6943"/>
                    <a:pt x="19252" y="5786"/>
                    <a:pt x="16852" y="5400"/>
                  </a:cubicBezTo>
                  <a:cubicBezTo>
                    <a:pt x="14452" y="5014"/>
                    <a:pt x="11652" y="5400"/>
                    <a:pt x="10052" y="6557"/>
                  </a:cubicBezTo>
                  <a:cubicBezTo>
                    <a:pt x="8452" y="7714"/>
                    <a:pt x="8052" y="9643"/>
                    <a:pt x="7652" y="11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5013055" y="5300703"/>
              <a:ext cx="79645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600" fill="norm" stroke="1" extrusionOk="0">
                  <a:moveTo>
                    <a:pt x="925" y="0"/>
                  </a:moveTo>
                  <a:cubicBezTo>
                    <a:pt x="1493" y="4500"/>
                    <a:pt x="2062" y="9000"/>
                    <a:pt x="1777" y="12375"/>
                  </a:cubicBezTo>
                  <a:cubicBezTo>
                    <a:pt x="1493" y="15750"/>
                    <a:pt x="356" y="18000"/>
                    <a:pt x="72" y="17550"/>
                  </a:cubicBezTo>
                  <a:cubicBezTo>
                    <a:pt x="-212" y="17100"/>
                    <a:pt x="356" y="13950"/>
                    <a:pt x="1493" y="11250"/>
                  </a:cubicBezTo>
                  <a:cubicBezTo>
                    <a:pt x="2630" y="8550"/>
                    <a:pt x="4335" y="6300"/>
                    <a:pt x="6041" y="4275"/>
                  </a:cubicBezTo>
                  <a:cubicBezTo>
                    <a:pt x="7746" y="2250"/>
                    <a:pt x="9451" y="450"/>
                    <a:pt x="11441" y="225"/>
                  </a:cubicBezTo>
                  <a:cubicBezTo>
                    <a:pt x="13430" y="0"/>
                    <a:pt x="15704" y="1350"/>
                    <a:pt x="17409" y="5175"/>
                  </a:cubicBezTo>
                  <a:cubicBezTo>
                    <a:pt x="19114" y="9000"/>
                    <a:pt x="20251" y="15300"/>
                    <a:pt x="213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5134842" y="5294345"/>
              <a:ext cx="230909" cy="84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0429" fill="norm" stroke="1" extrusionOk="0">
                  <a:moveTo>
                    <a:pt x="10817" y="9259"/>
                  </a:moveTo>
                  <a:cubicBezTo>
                    <a:pt x="10817" y="6688"/>
                    <a:pt x="10817" y="4117"/>
                    <a:pt x="10326" y="2317"/>
                  </a:cubicBezTo>
                  <a:cubicBezTo>
                    <a:pt x="9836" y="517"/>
                    <a:pt x="8854" y="-512"/>
                    <a:pt x="7381" y="259"/>
                  </a:cubicBezTo>
                  <a:cubicBezTo>
                    <a:pt x="5908" y="1031"/>
                    <a:pt x="3945" y="3602"/>
                    <a:pt x="2668" y="5917"/>
                  </a:cubicBezTo>
                  <a:cubicBezTo>
                    <a:pt x="1392" y="8231"/>
                    <a:pt x="803" y="10288"/>
                    <a:pt x="410" y="12602"/>
                  </a:cubicBezTo>
                  <a:cubicBezTo>
                    <a:pt x="17" y="14917"/>
                    <a:pt x="-179" y="17488"/>
                    <a:pt x="214" y="19031"/>
                  </a:cubicBezTo>
                  <a:cubicBezTo>
                    <a:pt x="606" y="20574"/>
                    <a:pt x="1588" y="21088"/>
                    <a:pt x="3552" y="19288"/>
                  </a:cubicBezTo>
                  <a:cubicBezTo>
                    <a:pt x="5516" y="17488"/>
                    <a:pt x="8461" y="13374"/>
                    <a:pt x="10326" y="10288"/>
                  </a:cubicBezTo>
                  <a:cubicBezTo>
                    <a:pt x="12192" y="7202"/>
                    <a:pt x="12977" y="5145"/>
                    <a:pt x="13272" y="5402"/>
                  </a:cubicBezTo>
                  <a:cubicBezTo>
                    <a:pt x="13566" y="5659"/>
                    <a:pt x="13370" y="8231"/>
                    <a:pt x="13566" y="10545"/>
                  </a:cubicBezTo>
                  <a:cubicBezTo>
                    <a:pt x="13763" y="12859"/>
                    <a:pt x="14352" y="14917"/>
                    <a:pt x="15137" y="15945"/>
                  </a:cubicBezTo>
                  <a:cubicBezTo>
                    <a:pt x="15923" y="16974"/>
                    <a:pt x="16905" y="16974"/>
                    <a:pt x="17985" y="15431"/>
                  </a:cubicBezTo>
                  <a:cubicBezTo>
                    <a:pt x="19065" y="13888"/>
                    <a:pt x="20243" y="10802"/>
                    <a:pt x="21421" y="77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5360396" y="5135603"/>
              <a:ext cx="30755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21600" fill="norm" stroke="1" extrusionOk="0">
                  <a:moveTo>
                    <a:pt x="20922" y="0"/>
                  </a:moveTo>
                  <a:cubicBezTo>
                    <a:pt x="10842" y="4246"/>
                    <a:pt x="762" y="8492"/>
                    <a:pt x="42" y="12092"/>
                  </a:cubicBezTo>
                  <a:cubicBezTo>
                    <a:pt x="-678" y="15692"/>
                    <a:pt x="7962" y="18646"/>
                    <a:pt x="166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5416549" y="5268953"/>
              <a:ext cx="12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0800" y="19200"/>
                    <a:pt x="0" y="16800"/>
                    <a:pt x="0" y="13200"/>
                  </a:cubicBezTo>
                  <a:cubicBezTo>
                    <a:pt x="0" y="9600"/>
                    <a:pt x="10800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5450008" y="5122903"/>
              <a:ext cx="188528" cy="427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498" fill="norm" stroke="1" extrusionOk="0">
                  <a:moveTo>
                    <a:pt x="12046" y="0"/>
                  </a:moveTo>
                  <a:cubicBezTo>
                    <a:pt x="10126" y="2873"/>
                    <a:pt x="8206" y="5746"/>
                    <a:pt x="7126" y="7555"/>
                  </a:cubicBezTo>
                  <a:cubicBezTo>
                    <a:pt x="6046" y="9364"/>
                    <a:pt x="5806" y="10108"/>
                    <a:pt x="5806" y="10747"/>
                  </a:cubicBezTo>
                  <a:cubicBezTo>
                    <a:pt x="5806" y="11385"/>
                    <a:pt x="6046" y="11917"/>
                    <a:pt x="6646" y="12024"/>
                  </a:cubicBezTo>
                  <a:cubicBezTo>
                    <a:pt x="7246" y="12130"/>
                    <a:pt x="8206" y="11811"/>
                    <a:pt x="8566" y="11385"/>
                  </a:cubicBezTo>
                  <a:cubicBezTo>
                    <a:pt x="8926" y="10960"/>
                    <a:pt x="8686" y="10428"/>
                    <a:pt x="7606" y="9630"/>
                  </a:cubicBezTo>
                  <a:cubicBezTo>
                    <a:pt x="6526" y="8832"/>
                    <a:pt x="4606" y="7767"/>
                    <a:pt x="3046" y="7182"/>
                  </a:cubicBezTo>
                  <a:cubicBezTo>
                    <a:pt x="1486" y="6597"/>
                    <a:pt x="286" y="6491"/>
                    <a:pt x="46" y="6650"/>
                  </a:cubicBezTo>
                  <a:cubicBezTo>
                    <a:pt x="-194" y="6810"/>
                    <a:pt x="526" y="7235"/>
                    <a:pt x="1606" y="7555"/>
                  </a:cubicBezTo>
                  <a:cubicBezTo>
                    <a:pt x="2686" y="7874"/>
                    <a:pt x="4126" y="8087"/>
                    <a:pt x="6166" y="8246"/>
                  </a:cubicBezTo>
                  <a:cubicBezTo>
                    <a:pt x="8206" y="8406"/>
                    <a:pt x="10846" y="8512"/>
                    <a:pt x="12646" y="8406"/>
                  </a:cubicBezTo>
                  <a:cubicBezTo>
                    <a:pt x="14446" y="8300"/>
                    <a:pt x="15406" y="7980"/>
                    <a:pt x="15286" y="7821"/>
                  </a:cubicBezTo>
                  <a:cubicBezTo>
                    <a:pt x="15166" y="7661"/>
                    <a:pt x="13966" y="7661"/>
                    <a:pt x="13366" y="7927"/>
                  </a:cubicBezTo>
                  <a:cubicBezTo>
                    <a:pt x="12766" y="8193"/>
                    <a:pt x="12766" y="8725"/>
                    <a:pt x="13366" y="8991"/>
                  </a:cubicBezTo>
                  <a:cubicBezTo>
                    <a:pt x="13966" y="9257"/>
                    <a:pt x="15166" y="9257"/>
                    <a:pt x="16366" y="9204"/>
                  </a:cubicBezTo>
                  <a:cubicBezTo>
                    <a:pt x="17566" y="9151"/>
                    <a:pt x="18766" y="9044"/>
                    <a:pt x="19486" y="9257"/>
                  </a:cubicBezTo>
                  <a:cubicBezTo>
                    <a:pt x="20206" y="9470"/>
                    <a:pt x="20446" y="10002"/>
                    <a:pt x="20686" y="11492"/>
                  </a:cubicBezTo>
                  <a:cubicBezTo>
                    <a:pt x="20926" y="12981"/>
                    <a:pt x="21166" y="15429"/>
                    <a:pt x="21286" y="16971"/>
                  </a:cubicBezTo>
                  <a:cubicBezTo>
                    <a:pt x="21406" y="18514"/>
                    <a:pt x="21406" y="19153"/>
                    <a:pt x="21286" y="19738"/>
                  </a:cubicBezTo>
                  <a:cubicBezTo>
                    <a:pt x="21166" y="20323"/>
                    <a:pt x="20926" y="20855"/>
                    <a:pt x="19846" y="21174"/>
                  </a:cubicBezTo>
                  <a:cubicBezTo>
                    <a:pt x="18766" y="21494"/>
                    <a:pt x="16846" y="21600"/>
                    <a:pt x="15406" y="21387"/>
                  </a:cubicBezTo>
                  <a:cubicBezTo>
                    <a:pt x="13966" y="21174"/>
                    <a:pt x="13006" y="20642"/>
                    <a:pt x="12286" y="19844"/>
                  </a:cubicBezTo>
                  <a:cubicBezTo>
                    <a:pt x="11566" y="19046"/>
                    <a:pt x="11086" y="17982"/>
                    <a:pt x="10606" y="169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5999579" y="5161003"/>
              <a:ext cx="10912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1" h="21600" fill="norm" stroke="1" extrusionOk="0">
                  <a:moveTo>
                    <a:pt x="12221" y="0"/>
                  </a:moveTo>
                  <a:cubicBezTo>
                    <a:pt x="7421" y="3688"/>
                    <a:pt x="2621" y="7376"/>
                    <a:pt x="821" y="10537"/>
                  </a:cubicBezTo>
                  <a:cubicBezTo>
                    <a:pt x="-979" y="13698"/>
                    <a:pt x="221" y="16332"/>
                    <a:pt x="4021" y="18088"/>
                  </a:cubicBezTo>
                  <a:cubicBezTo>
                    <a:pt x="7821" y="19844"/>
                    <a:pt x="14221" y="20722"/>
                    <a:pt x="206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6139893" y="5259709"/>
              <a:ext cx="107135" cy="269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4" h="21348" fill="norm" stroke="1" extrusionOk="0">
                  <a:moveTo>
                    <a:pt x="8832" y="4750"/>
                  </a:moveTo>
                  <a:cubicBezTo>
                    <a:pt x="7171" y="5420"/>
                    <a:pt x="5509" y="6089"/>
                    <a:pt x="4679" y="8015"/>
                  </a:cubicBezTo>
                  <a:cubicBezTo>
                    <a:pt x="3848" y="9941"/>
                    <a:pt x="3848" y="13122"/>
                    <a:pt x="4056" y="15299"/>
                  </a:cubicBezTo>
                  <a:cubicBezTo>
                    <a:pt x="4263" y="17475"/>
                    <a:pt x="4679" y="18647"/>
                    <a:pt x="4886" y="19652"/>
                  </a:cubicBezTo>
                  <a:cubicBezTo>
                    <a:pt x="5094" y="20657"/>
                    <a:pt x="5094" y="21494"/>
                    <a:pt x="4471" y="21327"/>
                  </a:cubicBezTo>
                  <a:cubicBezTo>
                    <a:pt x="3848" y="21159"/>
                    <a:pt x="2602" y="19987"/>
                    <a:pt x="1563" y="17224"/>
                  </a:cubicBezTo>
                  <a:cubicBezTo>
                    <a:pt x="525" y="14461"/>
                    <a:pt x="-306" y="10108"/>
                    <a:pt x="109" y="7178"/>
                  </a:cubicBezTo>
                  <a:cubicBezTo>
                    <a:pt x="525" y="4247"/>
                    <a:pt x="2186" y="2741"/>
                    <a:pt x="3848" y="1736"/>
                  </a:cubicBezTo>
                  <a:cubicBezTo>
                    <a:pt x="5509" y="731"/>
                    <a:pt x="7171" y="229"/>
                    <a:pt x="9248" y="61"/>
                  </a:cubicBezTo>
                  <a:cubicBezTo>
                    <a:pt x="11325" y="-106"/>
                    <a:pt x="13817" y="61"/>
                    <a:pt x="15894" y="647"/>
                  </a:cubicBezTo>
                  <a:cubicBezTo>
                    <a:pt x="17971" y="1234"/>
                    <a:pt x="19632" y="2238"/>
                    <a:pt x="20463" y="3159"/>
                  </a:cubicBezTo>
                  <a:cubicBezTo>
                    <a:pt x="21294" y="4080"/>
                    <a:pt x="21294" y="4917"/>
                    <a:pt x="19840" y="5922"/>
                  </a:cubicBezTo>
                  <a:cubicBezTo>
                    <a:pt x="18386" y="6927"/>
                    <a:pt x="15479" y="8099"/>
                    <a:pt x="12986" y="8768"/>
                  </a:cubicBezTo>
                  <a:cubicBezTo>
                    <a:pt x="10494" y="9438"/>
                    <a:pt x="8417" y="9606"/>
                    <a:pt x="6756" y="9354"/>
                  </a:cubicBezTo>
                  <a:cubicBezTo>
                    <a:pt x="5094" y="9103"/>
                    <a:pt x="3848" y="8434"/>
                    <a:pt x="2602" y="7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6253539" y="5260524"/>
              <a:ext cx="96462" cy="84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0574" fill="norm" stroke="1" extrusionOk="0">
                  <a:moveTo>
                    <a:pt x="7312" y="8220"/>
                  </a:moveTo>
                  <a:cubicBezTo>
                    <a:pt x="9190" y="9763"/>
                    <a:pt x="11069" y="11306"/>
                    <a:pt x="12477" y="10020"/>
                  </a:cubicBezTo>
                  <a:cubicBezTo>
                    <a:pt x="13886" y="8734"/>
                    <a:pt x="14825" y="4620"/>
                    <a:pt x="14121" y="2306"/>
                  </a:cubicBezTo>
                  <a:cubicBezTo>
                    <a:pt x="13416" y="-9"/>
                    <a:pt x="11069" y="-523"/>
                    <a:pt x="8956" y="506"/>
                  </a:cubicBezTo>
                  <a:cubicBezTo>
                    <a:pt x="6842" y="1534"/>
                    <a:pt x="4964" y="4106"/>
                    <a:pt x="3321" y="6677"/>
                  </a:cubicBezTo>
                  <a:cubicBezTo>
                    <a:pt x="1677" y="9248"/>
                    <a:pt x="269" y="11820"/>
                    <a:pt x="34" y="14391"/>
                  </a:cubicBezTo>
                  <a:cubicBezTo>
                    <a:pt x="-201" y="16963"/>
                    <a:pt x="738" y="19534"/>
                    <a:pt x="4495" y="20306"/>
                  </a:cubicBezTo>
                  <a:cubicBezTo>
                    <a:pt x="8251" y="21077"/>
                    <a:pt x="14825" y="20048"/>
                    <a:pt x="21399" y="190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6375400" y="5218153"/>
              <a:ext cx="76200" cy="139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1" fill="norm" stroke="1" extrusionOk="0">
                  <a:moveTo>
                    <a:pt x="0" y="6770"/>
                  </a:moveTo>
                  <a:cubicBezTo>
                    <a:pt x="3000" y="6448"/>
                    <a:pt x="6000" y="6125"/>
                    <a:pt x="8100" y="6770"/>
                  </a:cubicBezTo>
                  <a:cubicBezTo>
                    <a:pt x="10200" y="7415"/>
                    <a:pt x="11400" y="9027"/>
                    <a:pt x="12300" y="10639"/>
                  </a:cubicBezTo>
                  <a:cubicBezTo>
                    <a:pt x="13200" y="12251"/>
                    <a:pt x="13800" y="13863"/>
                    <a:pt x="14100" y="15475"/>
                  </a:cubicBezTo>
                  <a:cubicBezTo>
                    <a:pt x="14400" y="17087"/>
                    <a:pt x="14400" y="18699"/>
                    <a:pt x="12900" y="19827"/>
                  </a:cubicBezTo>
                  <a:cubicBezTo>
                    <a:pt x="11400" y="20955"/>
                    <a:pt x="8400" y="21600"/>
                    <a:pt x="6300" y="20955"/>
                  </a:cubicBezTo>
                  <a:cubicBezTo>
                    <a:pt x="4200" y="20310"/>
                    <a:pt x="3000" y="18376"/>
                    <a:pt x="3600" y="15475"/>
                  </a:cubicBezTo>
                  <a:cubicBezTo>
                    <a:pt x="4200" y="12573"/>
                    <a:pt x="6600" y="8704"/>
                    <a:pt x="9900" y="5964"/>
                  </a:cubicBezTo>
                  <a:cubicBezTo>
                    <a:pt x="13200" y="3224"/>
                    <a:pt x="17400" y="161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6477000" y="5199103"/>
              <a:ext cx="25400" cy="100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1" fill="norm" stroke="1" extrusionOk="0">
                  <a:moveTo>
                    <a:pt x="0" y="5290"/>
                  </a:moveTo>
                  <a:cubicBezTo>
                    <a:pt x="3600" y="7494"/>
                    <a:pt x="7200" y="9698"/>
                    <a:pt x="9000" y="12784"/>
                  </a:cubicBezTo>
                  <a:cubicBezTo>
                    <a:pt x="10800" y="15869"/>
                    <a:pt x="10800" y="19837"/>
                    <a:pt x="9900" y="20718"/>
                  </a:cubicBezTo>
                  <a:cubicBezTo>
                    <a:pt x="9000" y="21600"/>
                    <a:pt x="7200" y="19396"/>
                    <a:pt x="9000" y="15429"/>
                  </a:cubicBezTo>
                  <a:cubicBezTo>
                    <a:pt x="10800" y="11461"/>
                    <a:pt x="16200" y="57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6526069" y="5230853"/>
              <a:ext cx="58881" cy="75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9" h="21291" fill="norm" stroke="1" extrusionOk="0">
                  <a:moveTo>
                    <a:pt x="20719" y="0"/>
                  </a:moveTo>
                  <a:cubicBezTo>
                    <a:pt x="14016" y="3600"/>
                    <a:pt x="7312" y="7200"/>
                    <a:pt x="3588" y="10800"/>
                  </a:cubicBezTo>
                  <a:cubicBezTo>
                    <a:pt x="-136" y="14400"/>
                    <a:pt x="-881" y="18000"/>
                    <a:pt x="981" y="19800"/>
                  </a:cubicBezTo>
                  <a:cubicBezTo>
                    <a:pt x="2843" y="21600"/>
                    <a:pt x="7312" y="21600"/>
                    <a:pt x="11036" y="20700"/>
                  </a:cubicBezTo>
                  <a:cubicBezTo>
                    <a:pt x="14760" y="19800"/>
                    <a:pt x="17740" y="18000"/>
                    <a:pt x="19229" y="15300"/>
                  </a:cubicBezTo>
                  <a:cubicBezTo>
                    <a:pt x="20719" y="12600"/>
                    <a:pt x="20719" y="9000"/>
                    <a:pt x="18857" y="6600"/>
                  </a:cubicBezTo>
                  <a:cubicBezTo>
                    <a:pt x="16995" y="4200"/>
                    <a:pt x="13271" y="3000"/>
                    <a:pt x="13271" y="4200"/>
                  </a:cubicBezTo>
                  <a:cubicBezTo>
                    <a:pt x="13271" y="5400"/>
                    <a:pt x="16995" y="9000"/>
                    <a:pt x="20719" y="12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6625166" y="5063330"/>
              <a:ext cx="124884" cy="26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3" fill="norm" stroke="1" extrusionOk="0">
                  <a:moveTo>
                    <a:pt x="21600" y="14713"/>
                  </a:moveTo>
                  <a:cubicBezTo>
                    <a:pt x="20136" y="14194"/>
                    <a:pt x="18671" y="13676"/>
                    <a:pt x="15193" y="13849"/>
                  </a:cubicBezTo>
                  <a:cubicBezTo>
                    <a:pt x="11715" y="14022"/>
                    <a:pt x="6224" y="14886"/>
                    <a:pt x="3295" y="15836"/>
                  </a:cubicBezTo>
                  <a:cubicBezTo>
                    <a:pt x="366" y="16786"/>
                    <a:pt x="0" y="17823"/>
                    <a:pt x="0" y="18774"/>
                  </a:cubicBezTo>
                  <a:cubicBezTo>
                    <a:pt x="0" y="19724"/>
                    <a:pt x="366" y="20588"/>
                    <a:pt x="1647" y="21020"/>
                  </a:cubicBezTo>
                  <a:cubicBezTo>
                    <a:pt x="2929" y="21452"/>
                    <a:pt x="5125" y="21452"/>
                    <a:pt x="8237" y="20242"/>
                  </a:cubicBezTo>
                  <a:cubicBezTo>
                    <a:pt x="11349" y="19033"/>
                    <a:pt x="15376" y="16614"/>
                    <a:pt x="17573" y="13417"/>
                  </a:cubicBezTo>
                  <a:cubicBezTo>
                    <a:pt x="19769" y="10220"/>
                    <a:pt x="20136" y="6246"/>
                    <a:pt x="20136" y="3740"/>
                  </a:cubicBezTo>
                  <a:cubicBezTo>
                    <a:pt x="20136" y="1234"/>
                    <a:pt x="19769" y="198"/>
                    <a:pt x="18854" y="25"/>
                  </a:cubicBezTo>
                  <a:cubicBezTo>
                    <a:pt x="17939" y="-148"/>
                    <a:pt x="16475" y="543"/>
                    <a:pt x="15376" y="3049"/>
                  </a:cubicBezTo>
                  <a:cubicBezTo>
                    <a:pt x="14278" y="5554"/>
                    <a:pt x="13546" y="9874"/>
                    <a:pt x="14644" y="12985"/>
                  </a:cubicBezTo>
                  <a:cubicBezTo>
                    <a:pt x="15742" y="16095"/>
                    <a:pt x="18671" y="17996"/>
                    <a:pt x="21600" y="198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6910537" y="5080723"/>
              <a:ext cx="322113" cy="436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330" fill="norm" stroke="1" extrusionOk="0">
                  <a:moveTo>
                    <a:pt x="6660" y="8260"/>
                  </a:moveTo>
                  <a:cubicBezTo>
                    <a:pt x="5108" y="8054"/>
                    <a:pt x="3555" y="7847"/>
                    <a:pt x="2425" y="8002"/>
                  </a:cubicBezTo>
                  <a:cubicBezTo>
                    <a:pt x="1296" y="8157"/>
                    <a:pt x="590" y="8674"/>
                    <a:pt x="237" y="9190"/>
                  </a:cubicBezTo>
                  <a:cubicBezTo>
                    <a:pt x="-116" y="9707"/>
                    <a:pt x="-116" y="10224"/>
                    <a:pt x="519" y="10741"/>
                  </a:cubicBezTo>
                  <a:cubicBezTo>
                    <a:pt x="1155" y="11257"/>
                    <a:pt x="2425" y="11774"/>
                    <a:pt x="3696" y="11878"/>
                  </a:cubicBezTo>
                  <a:cubicBezTo>
                    <a:pt x="4966" y="11981"/>
                    <a:pt x="6237" y="11671"/>
                    <a:pt x="6660" y="10741"/>
                  </a:cubicBezTo>
                  <a:cubicBezTo>
                    <a:pt x="7084" y="9811"/>
                    <a:pt x="6660" y="8260"/>
                    <a:pt x="6519" y="6607"/>
                  </a:cubicBezTo>
                  <a:cubicBezTo>
                    <a:pt x="6378" y="4953"/>
                    <a:pt x="6519" y="3196"/>
                    <a:pt x="7578" y="2059"/>
                  </a:cubicBezTo>
                  <a:cubicBezTo>
                    <a:pt x="8637" y="922"/>
                    <a:pt x="10613" y="406"/>
                    <a:pt x="12096" y="147"/>
                  </a:cubicBezTo>
                  <a:cubicBezTo>
                    <a:pt x="13578" y="-111"/>
                    <a:pt x="14566" y="-111"/>
                    <a:pt x="15202" y="819"/>
                  </a:cubicBezTo>
                  <a:cubicBezTo>
                    <a:pt x="15837" y="1749"/>
                    <a:pt x="16119" y="3610"/>
                    <a:pt x="14849" y="6038"/>
                  </a:cubicBezTo>
                  <a:cubicBezTo>
                    <a:pt x="13578" y="8467"/>
                    <a:pt x="10755" y="11464"/>
                    <a:pt x="9131" y="13893"/>
                  </a:cubicBezTo>
                  <a:cubicBezTo>
                    <a:pt x="7508" y="16322"/>
                    <a:pt x="7084" y="18182"/>
                    <a:pt x="7084" y="19319"/>
                  </a:cubicBezTo>
                  <a:cubicBezTo>
                    <a:pt x="7084" y="20456"/>
                    <a:pt x="7508" y="20869"/>
                    <a:pt x="8425" y="21127"/>
                  </a:cubicBezTo>
                  <a:cubicBezTo>
                    <a:pt x="9343" y="21386"/>
                    <a:pt x="10755" y="21489"/>
                    <a:pt x="12096" y="20869"/>
                  </a:cubicBezTo>
                  <a:cubicBezTo>
                    <a:pt x="13437" y="20249"/>
                    <a:pt x="14708" y="18905"/>
                    <a:pt x="15413" y="17923"/>
                  </a:cubicBezTo>
                  <a:cubicBezTo>
                    <a:pt x="16119" y="16942"/>
                    <a:pt x="16260" y="16322"/>
                    <a:pt x="17178" y="15701"/>
                  </a:cubicBezTo>
                  <a:cubicBezTo>
                    <a:pt x="18096" y="15081"/>
                    <a:pt x="19790" y="14461"/>
                    <a:pt x="21484" y="138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7471833" y="5078817"/>
              <a:ext cx="522818" cy="300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1" fill="norm" stroke="1" extrusionOk="0">
                  <a:moveTo>
                    <a:pt x="4547" y="424"/>
                  </a:moveTo>
                  <a:cubicBezTo>
                    <a:pt x="4110" y="124"/>
                    <a:pt x="3673" y="-176"/>
                    <a:pt x="3323" y="124"/>
                  </a:cubicBezTo>
                  <a:cubicBezTo>
                    <a:pt x="2973" y="424"/>
                    <a:pt x="2711" y="1324"/>
                    <a:pt x="2274" y="3499"/>
                  </a:cubicBezTo>
                  <a:cubicBezTo>
                    <a:pt x="1836" y="5674"/>
                    <a:pt x="1224" y="9124"/>
                    <a:pt x="918" y="12049"/>
                  </a:cubicBezTo>
                  <a:cubicBezTo>
                    <a:pt x="612" y="14974"/>
                    <a:pt x="612" y="17374"/>
                    <a:pt x="787" y="18874"/>
                  </a:cubicBezTo>
                  <a:cubicBezTo>
                    <a:pt x="962" y="20374"/>
                    <a:pt x="1312" y="20974"/>
                    <a:pt x="1705" y="21199"/>
                  </a:cubicBezTo>
                  <a:cubicBezTo>
                    <a:pt x="2099" y="21424"/>
                    <a:pt x="2536" y="21274"/>
                    <a:pt x="2755" y="20749"/>
                  </a:cubicBezTo>
                  <a:cubicBezTo>
                    <a:pt x="2973" y="20224"/>
                    <a:pt x="2973" y="19324"/>
                    <a:pt x="2623" y="18274"/>
                  </a:cubicBezTo>
                  <a:cubicBezTo>
                    <a:pt x="2274" y="17224"/>
                    <a:pt x="1574" y="16024"/>
                    <a:pt x="1006" y="15199"/>
                  </a:cubicBezTo>
                  <a:cubicBezTo>
                    <a:pt x="437" y="14374"/>
                    <a:pt x="0" y="13924"/>
                    <a:pt x="0" y="13624"/>
                  </a:cubicBezTo>
                  <a:cubicBezTo>
                    <a:pt x="0" y="13324"/>
                    <a:pt x="437" y="13174"/>
                    <a:pt x="1006" y="13099"/>
                  </a:cubicBezTo>
                  <a:cubicBezTo>
                    <a:pt x="1574" y="13024"/>
                    <a:pt x="2274" y="13024"/>
                    <a:pt x="2798" y="13324"/>
                  </a:cubicBezTo>
                  <a:cubicBezTo>
                    <a:pt x="3323" y="13624"/>
                    <a:pt x="3673" y="14224"/>
                    <a:pt x="3935" y="14974"/>
                  </a:cubicBezTo>
                  <a:cubicBezTo>
                    <a:pt x="4198" y="15724"/>
                    <a:pt x="4372" y="16624"/>
                    <a:pt x="4460" y="17449"/>
                  </a:cubicBezTo>
                  <a:cubicBezTo>
                    <a:pt x="4547" y="18274"/>
                    <a:pt x="4547" y="19024"/>
                    <a:pt x="4547" y="19024"/>
                  </a:cubicBezTo>
                  <a:cubicBezTo>
                    <a:pt x="4547" y="19024"/>
                    <a:pt x="4547" y="18274"/>
                    <a:pt x="4722" y="16924"/>
                  </a:cubicBezTo>
                  <a:cubicBezTo>
                    <a:pt x="4897" y="15574"/>
                    <a:pt x="5247" y="13624"/>
                    <a:pt x="5553" y="12349"/>
                  </a:cubicBezTo>
                  <a:cubicBezTo>
                    <a:pt x="5859" y="11074"/>
                    <a:pt x="6121" y="10474"/>
                    <a:pt x="6340" y="10624"/>
                  </a:cubicBezTo>
                  <a:cubicBezTo>
                    <a:pt x="6559" y="10774"/>
                    <a:pt x="6734" y="11674"/>
                    <a:pt x="6865" y="12874"/>
                  </a:cubicBezTo>
                  <a:cubicBezTo>
                    <a:pt x="6996" y="14074"/>
                    <a:pt x="7083" y="15574"/>
                    <a:pt x="7127" y="16699"/>
                  </a:cubicBezTo>
                  <a:cubicBezTo>
                    <a:pt x="7171" y="17824"/>
                    <a:pt x="7171" y="18574"/>
                    <a:pt x="7258" y="18574"/>
                  </a:cubicBezTo>
                  <a:cubicBezTo>
                    <a:pt x="7346" y="18574"/>
                    <a:pt x="7521" y="17824"/>
                    <a:pt x="7739" y="17149"/>
                  </a:cubicBezTo>
                  <a:cubicBezTo>
                    <a:pt x="7958" y="16474"/>
                    <a:pt x="8220" y="15874"/>
                    <a:pt x="8570" y="15424"/>
                  </a:cubicBezTo>
                  <a:cubicBezTo>
                    <a:pt x="8920" y="14974"/>
                    <a:pt x="9357" y="14674"/>
                    <a:pt x="9576" y="14899"/>
                  </a:cubicBezTo>
                  <a:cubicBezTo>
                    <a:pt x="9794" y="15124"/>
                    <a:pt x="9794" y="15874"/>
                    <a:pt x="10013" y="16174"/>
                  </a:cubicBezTo>
                  <a:cubicBezTo>
                    <a:pt x="10232" y="16474"/>
                    <a:pt x="10669" y="16324"/>
                    <a:pt x="11062" y="15874"/>
                  </a:cubicBezTo>
                  <a:cubicBezTo>
                    <a:pt x="11456" y="15424"/>
                    <a:pt x="11806" y="14674"/>
                    <a:pt x="12112" y="14599"/>
                  </a:cubicBezTo>
                  <a:cubicBezTo>
                    <a:pt x="12418" y="14524"/>
                    <a:pt x="12680" y="15124"/>
                    <a:pt x="12943" y="15724"/>
                  </a:cubicBezTo>
                  <a:cubicBezTo>
                    <a:pt x="13205" y="16324"/>
                    <a:pt x="13467" y="16924"/>
                    <a:pt x="13817" y="17299"/>
                  </a:cubicBezTo>
                  <a:cubicBezTo>
                    <a:pt x="14167" y="17674"/>
                    <a:pt x="14604" y="17824"/>
                    <a:pt x="15347" y="17224"/>
                  </a:cubicBezTo>
                  <a:cubicBezTo>
                    <a:pt x="16091" y="16624"/>
                    <a:pt x="17140" y="15274"/>
                    <a:pt x="17752" y="14224"/>
                  </a:cubicBezTo>
                  <a:cubicBezTo>
                    <a:pt x="18364" y="13174"/>
                    <a:pt x="18539" y="12424"/>
                    <a:pt x="18408" y="11974"/>
                  </a:cubicBezTo>
                  <a:cubicBezTo>
                    <a:pt x="18277" y="11524"/>
                    <a:pt x="17840" y="11374"/>
                    <a:pt x="17402" y="11449"/>
                  </a:cubicBezTo>
                  <a:cubicBezTo>
                    <a:pt x="16965" y="11524"/>
                    <a:pt x="16528" y="11824"/>
                    <a:pt x="16091" y="12499"/>
                  </a:cubicBezTo>
                  <a:cubicBezTo>
                    <a:pt x="15653" y="13174"/>
                    <a:pt x="15216" y="14224"/>
                    <a:pt x="14998" y="15199"/>
                  </a:cubicBezTo>
                  <a:cubicBezTo>
                    <a:pt x="14779" y="16174"/>
                    <a:pt x="14779" y="17074"/>
                    <a:pt x="15041" y="17749"/>
                  </a:cubicBezTo>
                  <a:cubicBezTo>
                    <a:pt x="15304" y="18424"/>
                    <a:pt x="15828" y="18874"/>
                    <a:pt x="16965" y="19024"/>
                  </a:cubicBezTo>
                  <a:cubicBezTo>
                    <a:pt x="18102" y="19174"/>
                    <a:pt x="19851" y="19024"/>
                    <a:pt x="21600" y="18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8210904" y="5218153"/>
              <a:ext cx="202846" cy="160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331" fill="norm" stroke="1" extrusionOk="0">
                  <a:moveTo>
                    <a:pt x="9220" y="4208"/>
                  </a:moveTo>
                  <a:cubicBezTo>
                    <a:pt x="8779" y="2805"/>
                    <a:pt x="8338" y="1403"/>
                    <a:pt x="7567" y="701"/>
                  </a:cubicBezTo>
                  <a:cubicBezTo>
                    <a:pt x="6795" y="0"/>
                    <a:pt x="5693" y="0"/>
                    <a:pt x="4591" y="0"/>
                  </a:cubicBezTo>
                  <a:cubicBezTo>
                    <a:pt x="3489" y="0"/>
                    <a:pt x="2387" y="0"/>
                    <a:pt x="1395" y="421"/>
                  </a:cubicBezTo>
                  <a:cubicBezTo>
                    <a:pt x="404" y="842"/>
                    <a:pt x="-478" y="1683"/>
                    <a:pt x="293" y="3927"/>
                  </a:cubicBezTo>
                  <a:cubicBezTo>
                    <a:pt x="1065" y="6171"/>
                    <a:pt x="3489" y="9818"/>
                    <a:pt x="5142" y="12203"/>
                  </a:cubicBezTo>
                  <a:cubicBezTo>
                    <a:pt x="6795" y="14587"/>
                    <a:pt x="7677" y="15709"/>
                    <a:pt x="7787" y="16971"/>
                  </a:cubicBezTo>
                  <a:cubicBezTo>
                    <a:pt x="7898" y="18234"/>
                    <a:pt x="7236" y="19636"/>
                    <a:pt x="6024" y="20478"/>
                  </a:cubicBezTo>
                  <a:cubicBezTo>
                    <a:pt x="4812" y="21319"/>
                    <a:pt x="3049" y="21600"/>
                    <a:pt x="2167" y="21039"/>
                  </a:cubicBezTo>
                  <a:cubicBezTo>
                    <a:pt x="1285" y="20478"/>
                    <a:pt x="1285" y="19075"/>
                    <a:pt x="1395" y="17673"/>
                  </a:cubicBezTo>
                  <a:cubicBezTo>
                    <a:pt x="1506" y="16270"/>
                    <a:pt x="1726" y="14868"/>
                    <a:pt x="2387" y="14026"/>
                  </a:cubicBezTo>
                  <a:cubicBezTo>
                    <a:pt x="3049" y="13184"/>
                    <a:pt x="4151" y="12904"/>
                    <a:pt x="6465" y="12343"/>
                  </a:cubicBezTo>
                  <a:cubicBezTo>
                    <a:pt x="8779" y="11782"/>
                    <a:pt x="12306" y="10940"/>
                    <a:pt x="14620" y="10099"/>
                  </a:cubicBezTo>
                  <a:cubicBezTo>
                    <a:pt x="16934" y="9257"/>
                    <a:pt x="18036" y="8416"/>
                    <a:pt x="18587" y="7294"/>
                  </a:cubicBezTo>
                  <a:cubicBezTo>
                    <a:pt x="19138" y="6171"/>
                    <a:pt x="19138" y="4769"/>
                    <a:pt x="18587" y="3927"/>
                  </a:cubicBezTo>
                  <a:cubicBezTo>
                    <a:pt x="18036" y="3086"/>
                    <a:pt x="16934" y="2805"/>
                    <a:pt x="15832" y="2805"/>
                  </a:cubicBezTo>
                  <a:cubicBezTo>
                    <a:pt x="14730" y="2805"/>
                    <a:pt x="13628" y="3086"/>
                    <a:pt x="12746" y="4769"/>
                  </a:cubicBezTo>
                  <a:cubicBezTo>
                    <a:pt x="11865" y="6452"/>
                    <a:pt x="11204" y="9538"/>
                    <a:pt x="11424" y="11642"/>
                  </a:cubicBezTo>
                  <a:cubicBezTo>
                    <a:pt x="11644" y="13745"/>
                    <a:pt x="12746" y="14868"/>
                    <a:pt x="14510" y="15008"/>
                  </a:cubicBezTo>
                  <a:cubicBezTo>
                    <a:pt x="16273" y="15148"/>
                    <a:pt x="18698" y="14306"/>
                    <a:pt x="21122" y="13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8439149" y="5177937"/>
              <a:ext cx="367243" cy="195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236" fill="norm" stroke="1" extrusionOk="0">
                  <a:moveTo>
                    <a:pt x="0" y="9881"/>
                  </a:moveTo>
                  <a:cubicBezTo>
                    <a:pt x="0" y="8732"/>
                    <a:pt x="0" y="7583"/>
                    <a:pt x="309" y="7123"/>
                  </a:cubicBezTo>
                  <a:cubicBezTo>
                    <a:pt x="618" y="6664"/>
                    <a:pt x="1235" y="6894"/>
                    <a:pt x="1728" y="8617"/>
                  </a:cubicBezTo>
                  <a:cubicBezTo>
                    <a:pt x="2222" y="10340"/>
                    <a:pt x="2592" y="13557"/>
                    <a:pt x="2654" y="15740"/>
                  </a:cubicBezTo>
                  <a:cubicBezTo>
                    <a:pt x="2716" y="17923"/>
                    <a:pt x="2469" y="19072"/>
                    <a:pt x="2037" y="19762"/>
                  </a:cubicBezTo>
                  <a:cubicBezTo>
                    <a:pt x="1605" y="20451"/>
                    <a:pt x="988" y="20681"/>
                    <a:pt x="556" y="20221"/>
                  </a:cubicBezTo>
                  <a:cubicBezTo>
                    <a:pt x="124" y="19762"/>
                    <a:pt x="-123" y="18613"/>
                    <a:pt x="309" y="16430"/>
                  </a:cubicBezTo>
                  <a:cubicBezTo>
                    <a:pt x="741" y="14247"/>
                    <a:pt x="1852" y="11030"/>
                    <a:pt x="2654" y="9077"/>
                  </a:cubicBezTo>
                  <a:cubicBezTo>
                    <a:pt x="3456" y="7123"/>
                    <a:pt x="3950" y="6434"/>
                    <a:pt x="4752" y="6319"/>
                  </a:cubicBezTo>
                  <a:cubicBezTo>
                    <a:pt x="5555" y="6204"/>
                    <a:pt x="6666" y="6664"/>
                    <a:pt x="7221" y="7468"/>
                  </a:cubicBezTo>
                  <a:cubicBezTo>
                    <a:pt x="7776" y="8272"/>
                    <a:pt x="7776" y="9421"/>
                    <a:pt x="7900" y="9306"/>
                  </a:cubicBezTo>
                  <a:cubicBezTo>
                    <a:pt x="8023" y="9191"/>
                    <a:pt x="8270" y="7813"/>
                    <a:pt x="8455" y="6434"/>
                  </a:cubicBezTo>
                  <a:cubicBezTo>
                    <a:pt x="8640" y="5055"/>
                    <a:pt x="8764" y="3677"/>
                    <a:pt x="8764" y="2413"/>
                  </a:cubicBezTo>
                  <a:cubicBezTo>
                    <a:pt x="8764" y="1149"/>
                    <a:pt x="8640" y="0"/>
                    <a:pt x="8640" y="0"/>
                  </a:cubicBezTo>
                  <a:cubicBezTo>
                    <a:pt x="8640" y="0"/>
                    <a:pt x="8764" y="1149"/>
                    <a:pt x="9258" y="2757"/>
                  </a:cubicBezTo>
                  <a:cubicBezTo>
                    <a:pt x="9751" y="4366"/>
                    <a:pt x="10615" y="6434"/>
                    <a:pt x="11356" y="7583"/>
                  </a:cubicBezTo>
                  <a:cubicBezTo>
                    <a:pt x="12096" y="8732"/>
                    <a:pt x="12714" y="8962"/>
                    <a:pt x="13331" y="8732"/>
                  </a:cubicBezTo>
                  <a:cubicBezTo>
                    <a:pt x="13948" y="8502"/>
                    <a:pt x="14565" y="7813"/>
                    <a:pt x="14935" y="6894"/>
                  </a:cubicBezTo>
                  <a:cubicBezTo>
                    <a:pt x="15306" y="5974"/>
                    <a:pt x="15429" y="4826"/>
                    <a:pt x="15120" y="4136"/>
                  </a:cubicBezTo>
                  <a:cubicBezTo>
                    <a:pt x="14812" y="3447"/>
                    <a:pt x="14071" y="3217"/>
                    <a:pt x="13331" y="3677"/>
                  </a:cubicBezTo>
                  <a:cubicBezTo>
                    <a:pt x="12590" y="4136"/>
                    <a:pt x="11850" y="5285"/>
                    <a:pt x="11418" y="6434"/>
                  </a:cubicBezTo>
                  <a:cubicBezTo>
                    <a:pt x="10986" y="7583"/>
                    <a:pt x="10862" y="8732"/>
                    <a:pt x="10862" y="9881"/>
                  </a:cubicBezTo>
                  <a:cubicBezTo>
                    <a:pt x="10862" y="11030"/>
                    <a:pt x="10986" y="12179"/>
                    <a:pt x="11356" y="12983"/>
                  </a:cubicBezTo>
                  <a:cubicBezTo>
                    <a:pt x="11726" y="13787"/>
                    <a:pt x="12343" y="14247"/>
                    <a:pt x="13701" y="14132"/>
                  </a:cubicBezTo>
                  <a:cubicBezTo>
                    <a:pt x="15059" y="14017"/>
                    <a:pt x="17157" y="13328"/>
                    <a:pt x="18391" y="12523"/>
                  </a:cubicBezTo>
                  <a:cubicBezTo>
                    <a:pt x="19626" y="11719"/>
                    <a:pt x="19996" y="10800"/>
                    <a:pt x="20181" y="9651"/>
                  </a:cubicBezTo>
                  <a:cubicBezTo>
                    <a:pt x="20366" y="8502"/>
                    <a:pt x="20366" y="7123"/>
                    <a:pt x="20243" y="5860"/>
                  </a:cubicBezTo>
                  <a:cubicBezTo>
                    <a:pt x="20119" y="4596"/>
                    <a:pt x="19872" y="3447"/>
                    <a:pt x="19440" y="2987"/>
                  </a:cubicBezTo>
                  <a:cubicBezTo>
                    <a:pt x="19008" y="2528"/>
                    <a:pt x="18391" y="2757"/>
                    <a:pt x="18083" y="3447"/>
                  </a:cubicBezTo>
                  <a:cubicBezTo>
                    <a:pt x="17774" y="4136"/>
                    <a:pt x="17774" y="5285"/>
                    <a:pt x="18144" y="6894"/>
                  </a:cubicBezTo>
                  <a:cubicBezTo>
                    <a:pt x="18515" y="8502"/>
                    <a:pt x="19255" y="10570"/>
                    <a:pt x="19872" y="12294"/>
                  </a:cubicBezTo>
                  <a:cubicBezTo>
                    <a:pt x="20490" y="14017"/>
                    <a:pt x="20983" y="15396"/>
                    <a:pt x="21230" y="16660"/>
                  </a:cubicBezTo>
                  <a:cubicBezTo>
                    <a:pt x="21477" y="17923"/>
                    <a:pt x="21477" y="19072"/>
                    <a:pt x="21230" y="19991"/>
                  </a:cubicBezTo>
                  <a:cubicBezTo>
                    <a:pt x="20983" y="20911"/>
                    <a:pt x="20490" y="21600"/>
                    <a:pt x="19687" y="21026"/>
                  </a:cubicBezTo>
                  <a:cubicBezTo>
                    <a:pt x="18885" y="20451"/>
                    <a:pt x="17774" y="18613"/>
                    <a:pt x="16663" y="167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8775700" y="5110203"/>
              <a:ext cx="147207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4" h="21600" fill="norm" stroke="1" extrusionOk="0">
                  <a:moveTo>
                    <a:pt x="12600" y="0"/>
                  </a:moveTo>
                  <a:cubicBezTo>
                    <a:pt x="15000" y="1047"/>
                    <a:pt x="17400" y="2095"/>
                    <a:pt x="19050" y="4124"/>
                  </a:cubicBezTo>
                  <a:cubicBezTo>
                    <a:pt x="20700" y="6153"/>
                    <a:pt x="21600" y="9164"/>
                    <a:pt x="20100" y="11913"/>
                  </a:cubicBezTo>
                  <a:cubicBezTo>
                    <a:pt x="18600" y="14662"/>
                    <a:pt x="14700" y="17149"/>
                    <a:pt x="10950" y="18720"/>
                  </a:cubicBezTo>
                  <a:cubicBezTo>
                    <a:pt x="7200" y="20291"/>
                    <a:pt x="3600" y="209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207433" y="6110593"/>
              <a:ext cx="87272" cy="401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0" h="21428" fill="norm" stroke="1" extrusionOk="0">
                  <a:moveTo>
                    <a:pt x="3436" y="6941"/>
                  </a:moveTo>
                  <a:cubicBezTo>
                    <a:pt x="4418" y="8863"/>
                    <a:pt x="5400" y="10786"/>
                    <a:pt x="6627" y="12878"/>
                  </a:cubicBezTo>
                  <a:cubicBezTo>
                    <a:pt x="7854" y="14970"/>
                    <a:pt x="9327" y="17232"/>
                    <a:pt x="10309" y="18815"/>
                  </a:cubicBezTo>
                  <a:cubicBezTo>
                    <a:pt x="11291" y="20398"/>
                    <a:pt x="11782" y="21303"/>
                    <a:pt x="11782" y="21416"/>
                  </a:cubicBezTo>
                  <a:cubicBezTo>
                    <a:pt x="11782" y="21529"/>
                    <a:pt x="11291" y="20850"/>
                    <a:pt x="9573" y="18532"/>
                  </a:cubicBezTo>
                  <a:cubicBezTo>
                    <a:pt x="7854" y="16214"/>
                    <a:pt x="4909" y="12256"/>
                    <a:pt x="3436" y="9202"/>
                  </a:cubicBezTo>
                  <a:cubicBezTo>
                    <a:pt x="1964" y="6149"/>
                    <a:pt x="1964" y="4000"/>
                    <a:pt x="2454" y="2643"/>
                  </a:cubicBezTo>
                  <a:cubicBezTo>
                    <a:pt x="2945" y="1286"/>
                    <a:pt x="3927" y="721"/>
                    <a:pt x="5645" y="381"/>
                  </a:cubicBezTo>
                  <a:cubicBezTo>
                    <a:pt x="7364" y="42"/>
                    <a:pt x="9818" y="-71"/>
                    <a:pt x="12027" y="42"/>
                  </a:cubicBezTo>
                  <a:cubicBezTo>
                    <a:pt x="14236" y="155"/>
                    <a:pt x="16200" y="494"/>
                    <a:pt x="17918" y="1625"/>
                  </a:cubicBezTo>
                  <a:cubicBezTo>
                    <a:pt x="19636" y="2756"/>
                    <a:pt x="21109" y="4679"/>
                    <a:pt x="19636" y="6488"/>
                  </a:cubicBezTo>
                  <a:cubicBezTo>
                    <a:pt x="18164" y="8298"/>
                    <a:pt x="13745" y="9994"/>
                    <a:pt x="9818" y="10955"/>
                  </a:cubicBezTo>
                  <a:cubicBezTo>
                    <a:pt x="5891" y="11916"/>
                    <a:pt x="2454" y="12143"/>
                    <a:pt x="982" y="11916"/>
                  </a:cubicBezTo>
                  <a:cubicBezTo>
                    <a:pt x="-491" y="11690"/>
                    <a:pt x="0" y="11012"/>
                    <a:pt x="491" y="10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332316" y="6035187"/>
              <a:ext cx="277285" cy="238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2" fill="norm" stroke="1" extrusionOk="0">
                  <a:moveTo>
                    <a:pt x="330" y="13263"/>
                  </a:moveTo>
                  <a:cubicBezTo>
                    <a:pt x="660" y="14211"/>
                    <a:pt x="989" y="15158"/>
                    <a:pt x="1566" y="15726"/>
                  </a:cubicBezTo>
                  <a:cubicBezTo>
                    <a:pt x="2144" y="16295"/>
                    <a:pt x="2968" y="16484"/>
                    <a:pt x="3627" y="16011"/>
                  </a:cubicBezTo>
                  <a:cubicBezTo>
                    <a:pt x="4287" y="15537"/>
                    <a:pt x="4782" y="14400"/>
                    <a:pt x="5029" y="13263"/>
                  </a:cubicBezTo>
                  <a:cubicBezTo>
                    <a:pt x="5276" y="12126"/>
                    <a:pt x="5276" y="10989"/>
                    <a:pt x="5029" y="10042"/>
                  </a:cubicBezTo>
                  <a:cubicBezTo>
                    <a:pt x="4782" y="9095"/>
                    <a:pt x="4287" y="8337"/>
                    <a:pt x="3627" y="8147"/>
                  </a:cubicBezTo>
                  <a:cubicBezTo>
                    <a:pt x="2968" y="7958"/>
                    <a:pt x="2144" y="8337"/>
                    <a:pt x="1402" y="9568"/>
                  </a:cubicBezTo>
                  <a:cubicBezTo>
                    <a:pt x="660" y="10800"/>
                    <a:pt x="0" y="12884"/>
                    <a:pt x="0" y="14968"/>
                  </a:cubicBezTo>
                  <a:cubicBezTo>
                    <a:pt x="0" y="17053"/>
                    <a:pt x="660" y="19137"/>
                    <a:pt x="1484" y="20274"/>
                  </a:cubicBezTo>
                  <a:cubicBezTo>
                    <a:pt x="2308" y="21411"/>
                    <a:pt x="3298" y="21600"/>
                    <a:pt x="4452" y="21032"/>
                  </a:cubicBezTo>
                  <a:cubicBezTo>
                    <a:pt x="5606" y="20463"/>
                    <a:pt x="6925" y="19137"/>
                    <a:pt x="7502" y="16958"/>
                  </a:cubicBezTo>
                  <a:cubicBezTo>
                    <a:pt x="8079" y="14779"/>
                    <a:pt x="7915" y="11747"/>
                    <a:pt x="7832" y="9758"/>
                  </a:cubicBezTo>
                  <a:cubicBezTo>
                    <a:pt x="7750" y="7768"/>
                    <a:pt x="7750" y="6821"/>
                    <a:pt x="8327" y="6347"/>
                  </a:cubicBezTo>
                  <a:cubicBezTo>
                    <a:pt x="8904" y="5874"/>
                    <a:pt x="10058" y="5874"/>
                    <a:pt x="11295" y="7200"/>
                  </a:cubicBezTo>
                  <a:cubicBezTo>
                    <a:pt x="12531" y="8526"/>
                    <a:pt x="13850" y="11179"/>
                    <a:pt x="14427" y="12979"/>
                  </a:cubicBezTo>
                  <a:cubicBezTo>
                    <a:pt x="15005" y="14779"/>
                    <a:pt x="14840" y="15726"/>
                    <a:pt x="14345" y="16484"/>
                  </a:cubicBezTo>
                  <a:cubicBezTo>
                    <a:pt x="13850" y="17242"/>
                    <a:pt x="13026" y="17811"/>
                    <a:pt x="12449" y="17621"/>
                  </a:cubicBezTo>
                  <a:cubicBezTo>
                    <a:pt x="11872" y="17432"/>
                    <a:pt x="11542" y="16484"/>
                    <a:pt x="11542" y="15063"/>
                  </a:cubicBezTo>
                  <a:cubicBezTo>
                    <a:pt x="11542" y="13642"/>
                    <a:pt x="11872" y="11747"/>
                    <a:pt x="12696" y="10137"/>
                  </a:cubicBezTo>
                  <a:cubicBezTo>
                    <a:pt x="13521" y="8526"/>
                    <a:pt x="14840" y="7200"/>
                    <a:pt x="15829" y="6253"/>
                  </a:cubicBezTo>
                  <a:cubicBezTo>
                    <a:pt x="16818" y="5305"/>
                    <a:pt x="17478" y="4737"/>
                    <a:pt x="17973" y="4926"/>
                  </a:cubicBezTo>
                  <a:cubicBezTo>
                    <a:pt x="18467" y="5116"/>
                    <a:pt x="18797" y="6063"/>
                    <a:pt x="18962" y="7674"/>
                  </a:cubicBezTo>
                  <a:cubicBezTo>
                    <a:pt x="19127" y="9284"/>
                    <a:pt x="19127" y="11558"/>
                    <a:pt x="19127" y="13168"/>
                  </a:cubicBezTo>
                  <a:cubicBezTo>
                    <a:pt x="19127" y="14779"/>
                    <a:pt x="19127" y="15726"/>
                    <a:pt x="19209" y="15726"/>
                  </a:cubicBezTo>
                  <a:cubicBezTo>
                    <a:pt x="19292" y="15726"/>
                    <a:pt x="19456" y="14779"/>
                    <a:pt x="19456" y="12316"/>
                  </a:cubicBezTo>
                  <a:cubicBezTo>
                    <a:pt x="19456" y="9853"/>
                    <a:pt x="19292" y="5874"/>
                    <a:pt x="19209" y="3411"/>
                  </a:cubicBezTo>
                  <a:cubicBezTo>
                    <a:pt x="19127" y="947"/>
                    <a:pt x="19127" y="0"/>
                    <a:pt x="19539" y="0"/>
                  </a:cubicBezTo>
                  <a:cubicBezTo>
                    <a:pt x="19951" y="0"/>
                    <a:pt x="20776" y="947"/>
                    <a:pt x="21600" y="18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623308" y="6088103"/>
              <a:ext cx="94243" cy="101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069" fill="norm" stroke="1" extrusionOk="0">
                  <a:moveTo>
                    <a:pt x="21371" y="0"/>
                  </a:moveTo>
                  <a:cubicBezTo>
                    <a:pt x="15611" y="2204"/>
                    <a:pt x="9851" y="4408"/>
                    <a:pt x="6251" y="6612"/>
                  </a:cubicBezTo>
                  <a:cubicBezTo>
                    <a:pt x="2651" y="8816"/>
                    <a:pt x="1211" y="11020"/>
                    <a:pt x="491" y="13224"/>
                  </a:cubicBezTo>
                  <a:cubicBezTo>
                    <a:pt x="-229" y="15429"/>
                    <a:pt x="-229" y="17633"/>
                    <a:pt x="971" y="19176"/>
                  </a:cubicBezTo>
                  <a:cubicBezTo>
                    <a:pt x="2171" y="20718"/>
                    <a:pt x="4571" y="21600"/>
                    <a:pt x="7931" y="20718"/>
                  </a:cubicBezTo>
                  <a:cubicBezTo>
                    <a:pt x="11291" y="19837"/>
                    <a:pt x="15611" y="17192"/>
                    <a:pt x="18011" y="13886"/>
                  </a:cubicBezTo>
                  <a:cubicBezTo>
                    <a:pt x="20411" y="10580"/>
                    <a:pt x="20891" y="6612"/>
                    <a:pt x="20171" y="3967"/>
                  </a:cubicBezTo>
                  <a:cubicBezTo>
                    <a:pt x="19451" y="1322"/>
                    <a:pt x="17531" y="0"/>
                    <a:pt x="15851" y="220"/>
                  </a:cubicBezTo>
                  <a:cubicBezTo>
                    <a:pt x="14171" y="441"/>
                    <a:pt x="12731" y="2204"/>
                    <a:pt x="13211" y="3747"/>
                  </a:cubicBezTo>
                  <a:cubicBezTo>
                    <a:pt x="13691" y="5290"/>
                    <a:pt x="16091" y="6612"/>
                    <a:pt x="18491" y="7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758295" y="5885047"/>
              <a:ext cx="143406" cy="297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0919" fill="norm" stroke="1" extrusionOk="0">
                  <a:moveTo>
                    <a:pt x="11818" y="14738"/>
                  </a:moveTo>
                  <a:cubicBezTo>
                    <a:pt x="12444" y="13844"/>
                    <a:pt x="13070" y="12950"/>
                    <a:pt x="13383" y="12056"/>
                  </a:cubicBezTo>
                  <a:cubicBezTo>
                    <a:pt x="13696" y="11162"/>
                    <a:pt x="13696" y="10269"/>
                    <a:pt x="12913" y="9971"/>
                  </a:cubicBezTo>
                  <a:cubicBezTo>
                    <a:pt x="12131" y="9673"/>
                    <a:pt x="10566" y="9971"/>
                    <a:pt x="8218" y="11311"/>
                  </a:cubicBezTo>
                  <a:cubicBezTo>
                    <a:pt x="5870" y="12652"/>
                    <a:pt x="2739" y="15035"/>
                    <a:pt x="1174" y="16600"/>
                  </a:cubicBezTo>
                  <a:cubicBezTo>
                    <a:pt x="-391" y="18164"/>
                    <a:pt x="-391" y="18909"/>
                    <a:pt x="1174" y="19728"/>
                  </a:cubicBezTo>
                  <a:cubicBezTo>
                    <a:pt x="2739" y="20547"/>
                    <a:pt x="5870" y="21441"/>
                    <a:pt x="9157" y="20547"/>
                  </a:cubicBezTo>
                  <a:cubicBezTo>
                    <a:pt x="12444" y="19653"/>
                    <a:pt x="15887" y="16972"/>
                    <a:pt x="17766" y="13546"/>
                  </a:cubicBezTo>
                  <a:cubicBezTo>
                    <a:pt x="19644" y="10120"/>
                    <a:pt x="19957" y="5949"/>
                    <a:pt x="19800" y="3491"/>
                  </a:cubicBezTo>
                  <a:cubicBezTo>
                    <a:pt x="19644" y="1033"/>
                    <a:pt x="19018" y="288"/>
                    <a:pt x="17922" y="64"/>
                  </a:cubicBezTo>
                  <a:cubicBezTo>
                    <a:pt x="16826" y="-159"/>
                    <a:pt x="15261" y="139"/>
                    <a:pt x="14166" y="1927"/>
                  </a:cubicBezTo>
                  <a:cubicBezTo>
                    <a:pt x="13070" y="3714"/>
                    <a:pt x="12444" y="6991"/>
                    <a:pt x="12757" y="10045"/>
                  </a:cubicBezTo>
                  <a:cubicBezTo>
                    <a:pt x="13070" y="13099"/>
                    <a:pt x="14322" y="15929"/>
                    <a:pt x="15574" y="17568"/>
                  </a:cubicBezTo>
                  <a:cubicBezTo>
                    <a:pt x="16826" y="19207"/>
                    <a:pt x="18079" y="19653"/>
                    <a:pt x="19018" y="19802"/>
                  </a:cubicBezTo>
                  <a:cubicBezTo>
                    <a:pt x="19957" y="19951"/>
                    <a:pt x="20583" y="19802"/>
                    <a:pt x="21209" y="196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908776" y="5992270"/>
              <a:ext cx="24674" cy="14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060" fill="norm" stroke="1" extrusionOk="0">
                  <a:moveTo>
                    <a:pt x="20982" y="8538"/>
                  </a:moveTo>
                  <a:cubicBezTo>
                    <a:pt x="13782" y="9477"/>
                    <a:pt x="6582" y="10417"/>
                    <a:pt x="2982" y="11982"/>
                  </a:cubicBezTo>
                  <a:cubicBezTo>
                    <a:pt x="-618" y="13547"/>
                    <a:pt x="-618" y="15738"/>
                    <a:pt x="1182" y="17617"/>
                  </a:cubicBezTo>
                  <a:cubicBezTo>
                    <a:pt x="2982" y="19495"/>
                    <a:pt x="6582" y="21060"/>
                    <a:pt x="9282" y="21060"/>
                  </a:cubicBezTo>
                  <a:cubicBezTo>
                    <a:pt x="11982" y="21060"/>
                    <a:pt x="13782" y="19495"/>
                    <a:pt x="13782" y="16834"/>
                  </a:cubicBezTo>
                  <a:cubicBezTo>
                    <a:pt x="13782" y="14173"/>
                    <a:pt x="11982" y="10417"/>
                    <a:pt x="10182" y="7130"/>
                  </a:cubicBezTo>
                  <a:cubicBezTo>
                    <a:pt x="8382" y="3843"/>
                    <a:pt x="6582" y="1025"/>
                    <a:pt x="8382" y="243"/>
                  </a:cubicBezTo>
                  <a:cubicBezTo>
                    <a:pt x="10182" y="-540"/>
                    <a:pt x="15582" y="712"/>
                    <a:pt x="20982" y="1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993519" y="6004091"/>
              <a:ext cx="92331" cy="107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0739" fill="norm" stroke="1" extrusionOk="0">
                  <a:moveTo>
                    <a:pt x="21414" y="5173"/>
                  </a:moveTo>
                  <a:cubicBezTo>
                    <a:pt x="19941" y="3542"/>
                    <a:pt x="18469" y="1912"/>
                    <a:pt x="16505" y="893"/>
                  </a:cubicBezTo>
                  <a:cubicBezTo>
                    <a:pt x="14541" y="-125"/>
                    <a:pt x="12087" y="-533"/>
                    <a:pt x="9387" y="1097"/>
                  </a:cubicBezTo>
                  <a:cubicBezTo>
                    <a:pt x="6687" y="2727"/>
                    <a:pt x="3741" y="6395"/>
                    <a:pt x="2023" y="9248"/>
                  </a:cubicBezTo>
                  <a:cubicBezTo>
                    <a:pt x="305" y="12101"/>
                    <a:pt x="-186" y="14139"/>
                    <a:pt x="59" y="16176"/>
                  </a:cubicBezTo>
                  <a:cubicBezTo>
                    <a:pt x="305" y="18214"/>
                    <a:pt x="1287" y="20252"/>
                    <a:pt x="3987" y="20659"/>
                  </a:cubicBezTo>
                  <a:cubicBezTo>
                    <a:pt x="6687" y="21067"/>
                    <a:pt x="11105" y="19844"/>
                    <a:pt x="15523" y="186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1121321" y="5948403"/>
              <a:ext cx="28029" cy="132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1" h="21183" fill="norm" stroke="1" extrusionOk="0">
                  <a:moveTo>
                    <a:pt x="15802" y="7087"/>
                  </a:moveTo>
                  <a:cubicBezTo>
                    <a:pt x="9631" y="10800"/>
                    <a:pt x="3460" y="14512"/>
                    <a:pt x="1145" y="17212"/>
                  </a:cubicBezTo>
                  <a:cubicBezTo>
                    <a:pt x="-1169" y="19912"/>
                    <a:pt x="374" y="21600"/>
                    <a:pt x="2688" y="21094"/>
                  </a:cubicBezTo>
                  <a:cubicBezTo>
                    <a:pt x="5002" y="20588"/>
                    <a:pt x="8088" y="17887"/>
                    <a:pt x="11174" y="14006"/>
                  </a:cubicBezTo>
                  <a:cubicBezTo>
                    <a:pt x="14260" y="10125"/>
                    <a:pt x="17345" y="5062"/>
                    <a:pt x="204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1200150" y="5872203"/>
              <a:ext cx="25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1197947" y="5808703"/>
              <a:ext cx="203697" cy="431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490" fill="norm" stroke="1" extrusionOk="0">
                  <a:moveTo>
                    <a:pt x="11471" y="0"/>
                  </a:moveTo>
                  <a:cubicBezTo>
                    <a:pt x="10369" y="0"/>
                    <a:pt x="9267" y="0"/>
                    <a:pt x="8275" y="316"/>
                  </a:cubicBezTo>
                  <a:cubicBezTo>
                    <a:pt x="7283" y="632"/>
                    <a:pt x="6401" y="1264"/>
                    <a:pt x="5630" y="2898"/>
                  </a:cubicBezTo>
                  <a:cubicBezTo>
                    <a:pt x="4858" y="4531"/>
                    <a:pt x="4197" y="7165"/>
                    <a:pt x="3867" y="9061"/>
                  </a:cubicBezTo>
                  <a:cubicBezTo>
                    <a:pt x="3536" y="10958"/>
                    <a:pt x="3536" y="12117"/>
                    <a:pt x="3977" y="12855"/>
                  </a:cubicBezTo>
                  <a:cubicBezTo>
                    <a:pt x="4418" y="13592"/>
                    <a:pt x="5299" y="13908"/>
                    <a:pt x="5960" y="13803"/>
                  </a:cubicBezTo>
                  <a:cubicBezTo>
                    <a:pt x="6622" y="13698"/>
                    <a:pt x="7062" y="13171"/>
                    <a:pt x="7283" y="12328"/>
                  </a:cubicBezTo>
                  <a:cubicBezTo>
                    <a:pt x="7503" y="11485"/>
                    <a:pt x="7503" y="10326"/>
                    <a:pt x="7283" y="9483"/>
                  </a:cubicBezTo>
                  <a:cubicBezTo>
                    <a:pt x="7062" y="8640"/>
                    <a:pt x="6622" y="8113"/>
                    <a:pt x="5960" y="7692"/>
                  </a:cubicBezTo>
                  <a:cubicBezTo>
                    <a:pt x="5299" y="7270"/>
                    <a:pt x="4418" y="6954"/>
                    <a:pt x="3426" y="6901"/>
                  </a:cubicBezTo>
                  <a:cubicBezTo>
                    <a:pt x="2434" y="6849"/>
                    <a:pt x="1332" y="7060"/>
                    <a:pt x="671" y="7428"/>
                  </a:cubicBezTo>
                  <a:cubicBezTo>
                    <a:pt x="9" y="7797"/>
                    <a:pt x="-211" y="8324"/>
                    <a:pt x="230" y="8693"/>
                  </a:cubicBezTo>
                  <a:cubicBezTo>
                    <a:pt x="671" y="9061"/>
                    <a:pt x="1773" y="9272"/>
                    <a:pt x="2875" y="9325"/>
                  </a:cubicBezTo>
                  <a:cubicBezTo>
                    <a:pt x="3977" y="9378"/>
                    <a:pt x="5079" y="9272"/>
                    <a:pt x="6511" y="9061"/>
                  </a:cubicBezTo>
                  <a:cubicBezTo>
                    <a:pt x="7944" y="8851"/>
                    <a:pt x="9707" y="8535"/>
                    <a:pt x="10589" y="8640"/>
                  </a:cubicBezTo>
                  <a:cubicBezTo>
                    <a:pt x="11471" y="8745"/>
                    <a:pt x="11471" y="9272"/>
                    <a:pt x="11801" y="9746"/>
                  </a:cubicBezTo>
                  <a:cubicBezTo>
                    <a:pt x="12132" y="10220"/>
                    <a:pt x="12793" y="10642"/>
                    <a:pt x="13565" y="10695"/>
                  </a:cubicBezTo>
                  <a:cubicBezTo>
                    <a:pt x="14336" y="10747"/>
                    <a:pt x="15218" y="10431"/>
                    <a:pt x="15989" y="9957"/>
                  </a:cubicBezTo>
                  <a:cubicBezTo>
                    <a:pt x="16760" y="9483"/>
                    <a:pt x="17422" y="8851"/>
                    <a:pt x="17532" y="8798"/>
                  </a:cubicBezTo>
                  <a:cubicBezTo>
                    <a:pt x="17642" y="8745"/>
                    <a:pt x="17201" y="9272"/>
                    <a:pt x="17532" y="10642"/>
                  </a:cubicBezTo>
                  <a:cubicBezTo>
                    <a:pt x="17862" y="12012"/>
                    <a:pt x="18965" y="14224"/>
                    <a:pt x="19846" y="16121"/>
                  </a:cubicBezTo>
                  <a:cubicBezTo>
                    <a:pt x="20728" y="18018"/>
                    <a:pt x="21389" y="19598"/>
                    <a:pt x="21169" y="20494"/>
                  </a:cubicBezTo>
                  <a:cubicBezTo>
                    <a:pt x="20948" y="21389"/>
                    <a:pt x="19846" y="21600"/>
                    <a:pt x="17091" y="21442"/>
                  </a:cubicBezTo>
                  <a:cubicBezTo>
                    <a:pt x="14336" y="21284"/>
                    <a:pt x="9928" y="20757"/>
                    <a:pt x="5520" y="20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1660269" y="5962871"/>
              <a:ext cx="155831" cy="142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0781" fill="norm" stroke="1" extrusionOk="0">
                  <a:moveTo>
                    <a:pt x="15359" y="7148"/>
                  </a:moveTo>
                  <a:cubicBezTo>
                    <a:pt x="15359" y="5605"/>
                    <a:pt x="15359" y="4063"/>
                    <a:pt x="14192" y="2520"/>
                  </a:cubicBezTo>
                  <a:cubicBezTo>
                    <a:pt x="13024" y="977"/>
                    <a:pt x="10689" y="-566"/>
                    <a:pt x="8354" y="205"/>
                  </a:cubicBezTo>
                  <a:cubicBezTo>
                    <a:pt x="6019" y="977"/>
                    <a:pt x="3684" y="4063"/>
                    <a:pt x="2224" y="7148"/>
                  </a:cubicBezTo>
                  <a:cubicBezTo>
                    <a:pt x="765" y="10234"/>
                    <a:pt x="181" y="13320"/>
                    <a:pt x="35" y="15634"/>
                  </a:cubicBezTo>
                  <a:cubicBezTo>
                    <a:pt x="-111" y="17948"/>
                    <a:pt x="181" y="19491"/>
                    <a:pt x="1203" y="20263"/>
                  </a:cubicBezTo>
                  <a:cubicBezTo>
                    <a:pt x="2224" y="21034"/>
                    <a:pt x="3975" y="21034"/>
                    <a:pt x="6019" y="19645"/>
                  </a:cubicBezTo>
                  <a:cubicBezTo>
                    <a:pt x="8062" y="18257"/>
                    <a:pt x="10397" y="15480"/>
                    <a:pt x="11711" y="13320"/>
                  </a:cubicBezTo>
                  <a:cubicBezTo>
                    <a:pt x="13024" y="11160"/>
                    <a:pt x="13316" y="9617"/>
                    <a:pt x="13462" y="8074"/>
                  </a:cubicBezTo>
                  <a:cubicBezTo>
                    <a:pt x="13608" y="6531"/>
                    <a:pt x="13608" y="4988"/>
                    <a:pt x="13170" y="4988"/>
                  </a:cubicBezTo>
                  <a:cubicBezTo>
                    <a:pt x="12732" y="4988"/>
                    <a:pt x="11857" y="6531"/>
                    <a:pt x="11857" y="8845"/>
                  </a:cubicBezTo>
                  <a:cubicBezTo>
                    <a:pt x="11857" y="11160"/>
                    <a:pt x="12732" y="14245"/>
                    <a:pt x="13754" y="16251"/>
                  </a:cubicBezTo>
                  <a:cubicBezTo>
                    <a:pt x="14775" y="18257"/>
                    <a:pt x="15943" y="19183"/>
                    <a:pt x="17257" y="19491"/>
                  </a:cubicBezTo>
                  <a:cubicBezTo>
                    <a:pt x="18570" y="19800"/>
                    <a:pt x="20030" y="19491"/>
                    <a:pt x="21489" y="19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1832897" y="5943336"/>
              <a:ext cx="103854" cy="162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209" fill="norm" stroke="1" extrusionOk="0">
                  <a:moveTo>
                    <a:pt x="4348" y="6478"/>
                  </a:moveTo>
                  <a:cubicBezTo>
                    <a:pt x="4780" y="9524"/>
                    <a:pt x="5212" y="12570"/>
                    <a:pt x="5428" y="14786"/>
                  </a:cubicBezTo>
                  <a:cubicBezTo>
                    <a:pt x="5644" y="17001"/>
                    <a:pt x="5644" y="18386"/>
                    <a:pt x="4780" y="19494"/>
                  </a:cubicBezTo>
                  <a:cubicBezTo>
                    <a:pt x="3916" y="20601"/>
                    <a:pt x="2188" y="21432"/>
                    <a:pt x="1108" y="21155"/>
                  </a:cubicBezTo>
                  <a:cubicBezTo>
                    <a:pt x="28" y="20878"/>
                    <a:pt x="-404" y="19494"/>
                    <a:pt x="460" y="16309"/>
                  </a:cubicBezTo>
                  <a:cubicBezTo>
                    <a:pt x="1324" y="13124"/>
                    <a:pt x="3484" y="8140"/>
                    <a:pt x="5212" y="5094"/>
                  </a:cubicBezTo>
                  <a:cubicBezTo>
                    <a:pt x="6940" y="2047"/>
                    <a:pt x="8236" y="940"/>
                    <a:pt x="9964" y="386"/>
                  </a:cubicBezTo>
                  <a:cubicBezTo>
                    <a:pt x="11692" y="-168"/>
                    <a:pt x="13852" y="-168"/>
                    <a:pt x="15148" y="663"/>
                  </a:cubicBezTo>
                  <a:cubicBezTo>
                    <a:pt x="16444" y="1494"/>
                    <a:pt x="16876" y="3155"/>
                    <a:pt x="17308" y="5370"/>
                  </a:cubicBezTo>
                  <a:cubicBezTo>
                    <a:pt x="17740" y="7586"/>
                    <a:pt x="18172" y="10355"/>
                    <a:pt x="18820" y="12570"/>
                  </a:cubicBezTo>
                  <a:cubicBezTo>
                    <a:pt x="19468" y="14786"/>
                    <a:pt x="20332" y="16447"/>
                    <a:pt x="21196" y="18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1976404" y="5725898"/>
              <a:ext cx="214347" cy="352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438" fill="norm" stroke="1" extrusionOk="0">
                  <a:moveTo>
                    <a:pt x="10645" y="15444"/>
                  </a:moveTo>
                  <a:cubicBezTo>
                    <a:pt x="9586" y="14673"/>
                    <a:pt x="8527" y="13901"/>
                    <a:pt x="7469" y="13516"/>
                  </a:cubicBezTo>
                  <a:cubicBezTo>
                    <a:pt x="6410" y="13130"/>
                    <a:pt x="5351" y="13130"/>
                    <a:pt x="4080" y="14158"/>
                  </a:cubicBezTo>
                  <a:cubicBezTo>
                    <a:pt x="2810" y="15187"/>
                    <a:pt x="1327" y="17244"/>
                    <a:pt x="586" y="18594"/>
                  </a:cubicBezTo>
                  <a:cubicBezTo>
                    <a:pt x="-155" y="19944"/>
                    <a:pt x="-155" y="20587"/>
                    <a:pt x="374" y="20973"/>
                  </a:cubicBezTo>
                  <a:cubicBezTo>
                    <a:pt x="904" y="21358"/>
                    <a:pt x="1963" y="21487"/>
                    <a:pt x="3021" y="21423"/>
                  </a:cubicBezTo>
                  <a:cubicBezTo>
                    <a:pt x="4080" y="21358"/>
                    <a:pt x="5139" y="21101"/>
                    <a:pt x="5986" y="20587"/>
                  </a:cubicBezTo>
                  <a:cubicBezTo>
                    <a:pt x="6833" y="20073"/>
                    <a:pt x="7469" y="19301"/>
                    <a:pt x="7892" y="18466"/>
                  </a:cubicBezTo>
                  <a:cubicBezTo>
                    <a:pt x="8316" y="17630"/>
                    <a:pt x="8527" y="16730"/>
                    <a:pt x="8633" y="16601"/>
                  </a:cubicBezTo>
                  <a:cubicBezTo>
                    <a:pt x="8739" y="16473"/>
                    <a:pt x="8739" y="17116"/>
                    <a:pt x="9269" y="17566"/>
                  </a:cubicBezTo>
                  <a:cubicBezTo>
                    <a:pt x="9798" y="18016"/>
                    <a:pt x="10857" y="18273"/>
                    <a:pt x="11810" y="18144"/>
                  </a:cubicBezTo>
                  <a:cubicBezTo>
                    <a:pt x="12763" y="18016"/>
                    <a:pt x="13610" y="17501"/>
                    <a:pt x="14774" y="15637"/>
                  </a:cubicBezTo>
                  <a:cubicBezTo>
                    <a:pt x="15939" y="13773"/>
                    <a:pt x="17421" y="10558"/>
                    <a:pt x="18374" y="8051"/>
                  </a:cubicBezTo>
                  <a:cubicBezTo>
                    <a:pt x="19327" y="5544"/>
                    <a:pt x="19751" y="3744"/>
                    <a:pt x="19963" y="2394"/>
                  </a:cubicBezTo>
                  <a:cubicBezTo>
                    <a:pt x="20174" y="1044"/>
                    <a:pt x="20174" y="144"/>
                    <a:pt x="19857" y="16"/>
                  </a:cubicBezTo>
                  <a:cubicBezTo>
                    <a:pt x="19539" y="-113"/>
                    <a:pt x="18904" y="530"/>
                    <a:pt x="18163" y="3037"/>
                  </a:cubicBezTo>
                  <a:cubicBezTo>
                    <a:pt x="17421" y="5544"/>
                    <a:pt x="16574" y="9916"/>
                    <a:pt x="16363" y="12808"/>
                  </a:cubicBezTo>
                  <a:cubicBezTo>
                    <a:pt x="16151" y="15701"/>
                    <a:pt x="16574" y="17116"/>
                    <a:pt x="17527" y="17951"/>
                  </a:cubicBezTo>
                  <a:cubicBezTo>
                    <a:pt x="18480" y="18787"/>
                    <a:pt x="19963" y="19044"/>
                    <a:pt x="21445" y="193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2203449" y="5929353"/>
              <a:ext cx="109170" cy="349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376" fill="norm" stroke="1" extrusionOk="0">
                  <a:moveTo>
                    <a:pt x="2492" y="0"/>
                  </a:moveTo>
                  <a:cubicBezTo>
                    <a:pt x="1662" y="647"/>
                    <a:pt x="831" y="1293"/>
                    <a:pt x="623" y="1940"/>
                  </a:cubicBezTo>
                  <a:cubicBezTo>
                    <a:pt x="415" y="2587"/>
                    <a:pt x="831" y="3234"/>
                    <a:pt x="1662" y="3880"/>
                  </a:cubicBezTo>
                  <a:cubicBezTo>
                    <a:pt x="2492" y="4527"/>
                    <a:pt x="3738" y="5174"/>
                    <a:pt x="5400" y="5368"/>
                  </a:cubicBezTo>
                  <a:cubicBezTo>
                    <a:pt x="7062" y="5562"/>
                    <a:pt x="9138" y="5303"/>
                    <a:pt x="10385" y="4592"/>
                  </a:cubicBezTo>
                  <a:cubicBezTo>
                    <a:pt x="11631" y="3880"/>
                    <a:pt x="12046" y="2716"/>
                    <a:pt x="12254" y="2457"/>
                  </a:cubicBezTo>
                  <a:cubicBezTo>
                    <a:pt x="12462" y="2199"/>
                    <a:pt x="12462" y="2846"/>
                    <a:pt x="13708" y="4721"/>
                  </a:cubicBezTo>
                  <a:cubicBezTo>
                    <a:pt x="14954" y="6596"/>
                    <a:pt x="17446" y="9701"/>
                    <a:pt x="19108" y="12417"/>
                  </a:cubicBezTo>
                  <a:cubicBezTo>
                    <a:pt x="20769" y="15133"/>
                    <a:pt x="21600" y="17461"/>
                    <a:pt x="21392" y="18884"/>
                  </a:cubicBezTo>
                  <a:cubicBezTo>
                    <a:pt x="21185" y="20307"/>
                    <a:pt x="19938" y="20824"/>
                    <a:pt x="17862" y="21147"/>
                  </a:cubicBezTo>
                  <a:cubicBezTo>
                    <a:pt x="15785" y="21471"/>
                    <a:pt x="12877" y="21600"/>
                    <a:pt x="9762" y="20501"/>
                  </a:cubicBezTo>
                  <a:cubicBezTo>
                    <a:pt x="6646" y="19401"/>
                    <a:pt x="3323" y="17073"/>
                    <a:pt x="0" y="14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2324100" y="5907859"/>
              <a:ext cx="76200" cy="156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6" fill="norm" stroke="1" extrusionOk="0">
                  <a:moveTo>
                    <a:pt x="21600" y="328"/>
                  </a:moveTo>
                  <a:cubicBezTo>
                    <a:pt x="18000" y="44"/>
                    <a:pt x="14400" y="-240"/>
                    <a:pt x="11100" y="328"/>
                  </a:cubicBezTo>
                  <a:cubicBezTo>
                    <a:pt x="7800" y="897"/>
                    <a:pt x="4800" y="2318"/>
                    <a:pt x="3000" y="3739"/>
                  </a:cubicBezTo>
                  <a:cubicBezTo>
                    <a:pt x="1200" y="5160"/>
                    <a:pt x="600" y="6581"/>
                    <a:pt x="2700" y="8286"/>
                  </a:cubicBezTo>
                  <a:cubicBezTo>
                    <a:pt x="4800" y="9992"/>
                    <a:pt x="9600" y="11981"/>
                    <a:pt x="12900" y="13544"/>
                  </a:cubicBezTo>
                  <a:cubicBezTo>
                    <a:pt x="16200" y="15107"/>
                    <a:pt x="18000" y="16244"/>
                    <a:pt x="18000" y="17523"/>
                  </a:cubicBezTo>
                  <a:cubicBezTo>
                    <a:pt x="18000" y="18802"/>
                    <a:pt x="16200" y="20223"/>
                    <a:pt x="13500" y="20792"/>
                  </a:cubicBezTo>
                  <a:cubicBezTo>
                    <a:pt x="10800" y="21360"/>
                    <a:pt x="7200" y="21076"/>
                    <a:pt x="4800" y="19939"/>
                  </a:cubicBezTo>
                  <a:cubicBezTo>
                    <a:pt x="2400" y="18802"/>
                    <a:pt x="1200" y="16813"/>
                    <a:pt x="0" y="148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2387600" y="5845673"/>
              <a:ext cx="57150" cy="140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17581"/>
                  </a:moveTo>
                  <a:cubicBezTo>
                    <a:pt x="5600" y="19516"/>
                    <a:pt x="11200" y="21450"/>
                    <a:pt x="14400" y="21450"/>
                  </a:cubicBezTo>
                  <a:cubicBezTo>
                    <a:pt x="17600" y="21450"/>
                    <a:pt x="18400" y="19516"/>
                    <a:pt x="18800" y="16131"/>
                  </a:cubicBezTo>
                  <a:cubicBezTo>
                    <a:pt x="19200" y="12746"/>
                    <a:pt x="19200" y="7910"/>
                    <a:pt x="19200" y="4686"/>
                  </a:cubicBezTo>
                  <a:cubicBezTo>
                    <a:pt x="19200" y="1462"/>
                    <a:pt x="19200" y="-150"/>
                    <a:pt x="19600" y="11"/>
                  </a:cubicBezTo>
                  <a:cubicBezTo>
                    <a:pt x="20000" y="172"/>
                    <a:pt x="20800" y="2107"/>
                    <a:pt x="21600" y="4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2362199" y="5888343"/>
              <a:ext cx="165101" cy="180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21600" y="1852"/>
                  </a:moveTo>
                  <a:cubicBezTo>
                    <a:pt x="20215" y="1099"/>
                    <a:pt x="18831" y="345"/>
                    <a:pt x="17031" y="94"/>
                  </a:cubicBezTo>
                  <a:cubicBezTo>
                    <a:pt x="15231" y="-157"/>
                    <a:pt x="13015" y="94"/>
                    <a:pt x="11769" y="848"/>
                  </a:cubicBezTo>
                  <a:cubicBezTo>
                    <a:pt x="10523" y="1601"/>
                    <a:pt x="10246" y="2857"/>
                    <a:pt x="11077" y="4490"/>
                  </a:cubicBezTo>
                  <a:cubicBezTo>
                    <a:pt x="11908" y="6122"/>
                    <a:pt x="13846" y="8131"/>
                    <a:pt x="15369" y="9513"/>
                  </a:cubicBezTo>
                  <a:cubicBezTo>
                    <a:pt x="16892" y="10894"/>
                    <a:pt x="18000" y="11648"/>
                    <a:pt x="18554" y="12652"/>
                  </a:cubicBezTo>
                  <a:cubicBezTo>
                    <a:pt x="19108" y="13657"/>
                    <a:pt x="19108" y="14913"/>
                    <a:pt x="17169" y="16043"/>
                  </a:cubicBezTo>
                  <a:cubicBezTo>
                    <a:pt x="15231" y="17173"/>
                    <a:pt x="11354" y="18178"/>
                    <a:pt x="8169" y="19057"/>
                  </a:cubicBezTo>
                  <a:cubicBezTo>
                    <a:pt x="4985" y="19936"/>
                    <a:pt x="2492" y="20690"/>
                    <a:pt x="0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438150" y="6138903"/>
              <a:ext cx="128905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2" y="20862"/>
                    <a:pt x="1064" y="20123"/>
                    <a:pt x="1968" y="19015"/>
                  </a:cubicBezTo>
                  <a:cubicBezTo>
                    <a:pt x="2873" y="17908"/>
                    <a:pt x="4150" y="16431"/>
                    <a:pt x="5480" y="14862"/>
                  </a:cubicBezTo>
                  <a:cubicBezTo>
                    <a:pt x="6810" y="13292"/>
                    <a:pt x="8193" y="11631"/>
                    <a:pt x="9523" y="10154"/>
                  </a:cubicBezTo>
                  <a:cubicBezTo>
                    <a:pt x="10853" y="8677"/>
                    <a:pt x="12130" y="7385"/>
                    <a:pt x="13584" y="6092"/>
                  </a:cubicBezTo>
                  <a:cubicBezTo>
                    <a:pt x="15038" y="4800"/>
                    <a:pt x="16670" y="3508"/>
                    <a:pt x="18035" y="2492"/>
                  </a:cubicBezTo>
                  <a:cubicBezTo>
                    <a:pt x="19401" y="1477"/>
                    <a:pt x="20500" y="73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704850" y="6157953"/>
              <a:ext cx="163195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12" y="20455"/>
                    <a:pt x="1625" y="19309"/>
                    <a:pt x="2549" y="18000"/>
                  </a:cubicBezTo>
                  <a:cubicBezTo>
                    <a:pt x="3474" y="16691"/>
                    <a:pt x="4511" y="15218"/>
                    <a:pt x="5575" y="13827"/>
                  </a:cubicBezTo>
                  <a:cubicBezTo>
                    <a:pt x="6640" y="12436"/>
                    <a:pt x="7732" y="11127"/>
                    <a:pt x="8881" y="9818"/>
                  </a:cubicBezTo>
                  <a:cubicBezTo>
                    <a:pt x="10030" y="8509"/>
                    <a:pt x="11234" y="7200"/>
                    <a:pt x="12341" y="6055"/>
                  </a:cubicBezTo>
                  <a:cubicBezTo>
                    <a:pt x="13447" y="4909"/>
                    <a:pt x="14456" y="3927"/>
                    <a:pt x="15451" y="3109"/>
                  </a:cubicBezTo>
                  <a:cubicBezTo>
                    <a:pt x="16445" y="2291"/>
                    <a:pt x="17426" y="1636"/>
                    <a:pt x="18448" y="1145"/>
                  </a:cubicBezTo>
                  <a:cubicBezTo>
                    <a:pt x="19471" y="655"/>
                    <a:pt x="20535" y="3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2635249" y="5954753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2660650" y="6062703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3282283" y="5849889"/>
              <a:ext cx="102267" cy="257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2" h="21519" fill="norm" stroke="1" extrusionOk="0">
                  <a:moveTo>
                    <a:pt x="15688" y="1867"/>
                  </a:moveTo>
                  <a:cubicBezTo>
                    <a:pt x="15688" y="981"/>
                    <a:pt x="15688" y="96"/>
                    <a:pt x="14608" y="8"/>
                  </a:cubicBezTo>
                  <a:cubicBezTo>
                    <a:pt x="13528" y="-81"/>
                    <a:pt x="11368" y="627"/>
                    <a:pt x="8776" y="1689"/>
                  </a:cubicBezTo>
                  <a:cubicBezTo>
                    <a:pt x="6184" y="2752"/>
                    <a:pt x="3160" y="4168"/>
                    <a:pt x="1432" y="6470"/>
                  </a:cubicBezTo>
                  <a:cubicBezTo>
                    <a:pt x="-296" y="8771"/>
                    <a:pt x="-728" y="11958"/>
                    <a:pt x="1648" y="14614"/>
                  </a:cubicBezTo>
                  <a:cubicBezTo>
                    <a:pt x="4024" y="17270"/>
                    <a:pt x="9208" y="19394"/>
                    <a:pt x="12880" y="20457"/>
                  </a:cubicBezTo>
                  <a:cubicBezTo>
                    <a:pt x="16552" y="21519"/>
                    <a:pt x="18712" y="21519"/>
                    <a:pt x="20872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3419656" y="6005553"/>
              <a:ext cx="15695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4800"/>
                    <a:pt x="3818" y="9600"/>
                    <a:pt x="1118" y="13200"/>
                  </a:cubicBezTo>
                  <a:cubicBezTo>
                    <a:pt x="-1582" y="16800"/>
                    <a:pt x="1118" y="1920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3429000" y="5916653"/>
              <a:ext cx="1" cy="254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3505200" y="5878078"/>
              <a:ext cx="90027" cy="247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364" fill="norm" stroke="1" extrusionOk="0">
                  <a:moveTo>
                    <a:pt x="0" y="1689"/>
                  </a:moveTo>
                  <a:cubicBezTo>
                    <a:pt x="1473" y="956"/>
                    <a:pt x="2945" y="224"/>
                    <a:pt x="4909" y="41"/>
                  </a:cubicBezTo>
                  <a:cubicBezTo>
                    <a:pt x="6873" y="-142"/>
                    <a:pt x="9327" y="224"/>
                    <a:pt x="12518" y="2421"/>
                  </a:cubicBezTo>
                  <a:cubicBezTo>
                    <a:pt x="15709" y="4617"/>
                    <a:pt x="19636" y="8644"/>
                    <a:pt x="20618" y="11848"/>
                  </a:cubicBezTo>
                  <a:cubicBezTo>
                    <a:pt x="21600" y="15051"/>
                    <a:pt x="19636" y="17431"/>
                    <a:pt x="17673" y="18895"/>
                  </a:cubicBezTo>
                  <a:cubicBezTo>
                    <a:pt x="15709" y="20360"/>
                    <a:pt x="13745" y="20909"/>
                    <a:pt x="11536" y="21183"/>
                  </a:cubicBezTo>
                  <a:cubicBezTo>
                    <a:pt x="9327" y="21458"/>
                    <a:pt x="6873" y="21458"/>
                    <a:pt x="6136" y="20909"/>
                  </a:cubicBezTo>
                  <a:cubicBezTo>
                    <a:pt x="5400" y="20360"/>
                    <a:pt x="6382" y="19261"/>
                    <a:pt x="7364" y="18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3749939" y="5936864"/>
              <a:ext cx="123562" cy="176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207" fill="norm" stroke="1" extrusionOk="0">
                  <a:moveTo>
                    <a:pt x="19174" y="5960"/>
                  </a:moveTo>
                  <a:cubicBezTo>
                    <a:pt x="19174" y="4689"/>
                    <a:pt x="19174" y="3419"/>
                    <a:pt x="18442" y="2148"/>
                  </a:cubicBezTo>
                  <a:cubicBezTo>
                    <a:pt x="17710" y="878"/>
                    <a:pt x="16246" y="-393"/>
                    <a:pt x="13500" y="115"/>
                  </a:cubicBezTo>
                  <a:cubicBezTo>
                    <a:pt x="10754" y="623"/>
                    <a:pt x="6727" y="2911"/>
                    <a:pt x="4164" y="5706"/>
                  </a:cubicBezTo>
                  <a:cubicBezTo>
                    <a:pt x="1602" y="8501"/>
                    <a:pt x="503" y="11805"/>
                    <a:pt x="137" y="14092"/>
                  </a:cubicBezTo>
                  <a:cubicBezTo>
                    <a:pt x="-229" y="16379"/>
                    <a:pt x="137" y="17649"/>
                    <a:pt x="1235" y="18539"/>
                  </a:cubicBezTo>
                  <a:cubicBezTo>
                    <a:pt x="2334" y="19428"/>
                    <a:pt x="4164" y="19936"/>
                    <a:pt x="6727" y="18158"/>
                  </a:cubicBezTo>
                  <a:cubicBezTo>
                    <a:pt x="9290" y="16379"/>
                    <a:pt x="12585" y="12313"/>
                    <a:pt x="14415" y="9391"/>
                  </a:cubicBezTo>
                  <a:cubicBezTo>
                    <a:pt x="16246" y="6468"/>
                    <a:pt x="16612" y="4689"/>
                    <a:pt x="16612" y="4435"/>
                  </a:cubicBezTo>
                  <a:cubicBezTo>
                    <a:pt x="16612" y="4181"/>
                    <a:pt x="16246" y="5452"/>
                    <a:pt x="15879" y="7866"/>
                  </a:cubicBezTo>
                  <a:cubicBezTo>
                    <a:pt x="15513" y="10280"/>
                    <a:pt x="15147" y="13838"/>
                    <a:pt x="14964" y="16252"/>
                  </a:cubicBezTo>
                  <a:cubicBezTo>
                    <a:pt x="14781" y="18666"/>
                    <a:pt x="14781" y="19936"/>
                    <a:pt x="15879" y="20572"/>
                  </a:cubicBezTo>
                  <a:cubicBezTo>
                    <a:pt x="16978" y="21207"/>
                    <a:pt x="19174" y="21207"/>
                    <a:pt x="21371" y="21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3899958" y="5961103"/>
              <a:ext cx="144993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600" fill="norm" stroke="1" extrusionOk="0">
                  <a:moveTo>
                    <a:pt x="3600" y="0"/>
                  </a:moveTo>
                  <a:cubicBezTo>
                    <a:pt x="2347" y="4800"/>
                    <a:pt x="1095" y="9600"/>
                    <a:pt x="469" y="12857"/>
                  </a:cubicBezTo>
                  <a:cubicBezTo>
                    <a:pt x="-157" y="16114"/>
                    <a:pt x="-157" y="17829"/>
                    <a:pt x="469" y="19200"/>
                  </a:cubicBezTo>
                  <a:cubicBezTo>
                    <a:pt x="1095" y="20571"/>
                    <a:pt x="2347" y="21600"/>
                    <a:pt x="3756" y="21600"/>
                  </a:cubicBezTo>
                  <a:cubicBezTo>
                    <a:pt x="5165" y="21600"/>
                    <a:pt x="6730" y="20571"/>
                    <a:pt x="7826" y="19029"/>
                  </a:cubicBezTo>
                  <a:cubicBezTo>
                    <a:pt x="8921" y="17486"/>
                    <a:pt x="9547" y="15429"/>
                    <a:pt x="10017" y="13543"/>
                  </a:cubicBezTo>
                  <a:cubicBezTo>
                    <a:pt x="10486" y="11657"/>
                    <a:pt x="10800" y="9943"/>
                    <a:pt x="11113" y="10800"/>
                  </a:cubicBezTo>
                  <a:cubicBezTo>
                    <a:pt x="11426" y="11657"/>
                    <a:pt x="11739" y="15086"/>
                    <a:pt x="12521" y="17314"/>
                  </a:cubicBezTo>
                  <a:cubicBezTo>
                    <a:pt x="13304" y="19543"/>
                    <a:pt x="14556" y="20571"/>
                    <a:pt x="16121" y="20743"/>
                  </a:cubicBezTo>
                  <a:cubicBezTo>
                    <a:pt x="17686" y="20914"/>
                    <a:pt x="19565" y="20229"/>
                    <a:pt x="21443" y="19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4089933" y="5776953"/>
              <a:ext cx="56618" cy="310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421" fill="norm" stroke="1" extrusionOk="0">
                  <a:moveTo>
                    <a:pt x="14198" y="0"/>
                  </a:moveTo>
                  <a:cubicBezTo>
                    <a:pt x="9398" y="3503"/>
                    <a:pt x="4598" y="7005"/>
                    <a:pt x="2198" y="9997"/>
                  </a:cubicBezTo>
                  <a:cubicBezTo>
                    <a:pt x="-202" y="12989"/>
                    <a:pt x="-202" y="15470"/>
                    <a:pt x="198" y="17222"/>
                  </a:cubicBezTo>
                  <a:cubicBezTo>
                    <a:pt x="598" y="18973"/>
                    <a:pt x="1398" y="19995"/>
                    <a:pt x="3798" y="20651"/>
                  </a:cubicBezTo>
                  <a:cubicBezTo>
                    <a:pt x="6198" y="21308"/>
                    <a:pt x="10198" y="21600"/>
                    <a:pt x="13398" y="21308"/>
                  </a:cubicBezTo>
                  <a:cubicBezTo>
                    <a:pt x="16598" y="21016"/>
                    <a:pt x="18998" y="20141"/>
                    <a:pt x="21398" y="19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4055330" y="5961103"/>
              <a:ext cx="15472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600" fill="norm" stroke="1" extrusionOk="0">
                  <a:moveTo>
                    <a:pt x="3822" y="21600"/>
                  </a:moveTo>
                  <a:cubicBezTo>
                    <a:pt x="1779" y="14400"/>
                    <a:pt x="-264" y="7200"/>
                    <a:pt x="28" y="3600"/>
                  </a:cubicBezTo>
                  <a:cubicBezTo>
                    <a:pt x="320" y="0"/>
                    <a:pt x="2947" y="0"/>
                    <a:pt x="6887" y="0"/>
                  </a:cubicBezTo>
                  <a:cubicBezTo>
                    <a:pt x="10828" y="0"/>
                    <a:pt x="16082" y="0"/>
                    <a:pt x="213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4186362" y="5942053"/>
              <a:ext cx="93538" cy="138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446" fill="norm" stroke="1" extrusionOk="0">
                  <a:moveTo>
                    <a:pt x="21212" y="3927"/>
                  </a:moveTo>
                  <a:cubicBezTo>
                    <a:pt x="19772" y="2618"/>
                    <a:pt x="18332" y="1309"/>
                    <a:pt x="16412" y="818"/>
                  </a:cubicBezTo>
                  <a:cubicBezTo>
                    <a:pt x="14492" y="327"/>
                    <a:pt x="12092" y="655"/>
                    <a:pt x="9212" y="2618"/>
                  </a:cubicBezTo>
                  <a:cubicBezTo>
                    <a:pt x="6332" y="4582"/>
                    <a:pt x="2972" y="8182"/>
                    <a:pt x="1292" y="10800"/>
                  </a:cubicBezTo>
                  <a:cubicBezTo>
                    <a:pt x="-388" y="13418"/>
                    <a:pt x="-388" y="15055"/>
                    <a:pt x="1052" y="17018"/>
                  </a:cubicBezTo>
                  <a:cubicBezTo>
                    <a:pt x="2492" y="18982"/>
                    <a:pt x="5372" y="21273"/>
                    <a:pt x="8732" y="21436"/>
                  </a:cubicBezTo>
                  <a:cubicBezTo>
                    <a:pt x="12092" y="21600"/>
                    <a:pt x="15932" y="19636"/>
                    <a:pt x="17372" y="15709"/>
                  </a:cubicBezTo>
                  <a:cubicBezTo>
                    <a:pt x="18812" y="11782"/>
                    <a:pt x="17852" y="5891"/>
                    <a:pt x="1689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4353830" y="5949349"/>
              <a:ext cx="110221" cy="132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447" fill="norm" stroke="1" extrusionOk="0">
                  <a:moveTo>
                    <a:pt x="13886" y="2933"/>
                  </a:moveTo>
                  <a:cubicBezTo>
                    <a:pt x="12664" y="1561"/>
                    <a:pt x="11441" y="190"/>
                    <a:pt x="9811" y="18"/>
                  </a:cubicBezTo>
                  <a:cubicBezTo>
                    <a:pt x="8180" y="-153"/>
                    <a:pt x="6143" y="876"/>
                    <a:pt x="4309" y="3276"/>
                  </a:cubicBezTo>
                  <a:cubicBezTo>
                    <a:pt x="2475" y="5676"/>
                    <a:pt x="845" y="9447"/>
                    <a:pt x="233" y="12190"/>
                  </a:cubicBezTo>
                  <a:cubicBezTo>
                    <a:pt x="-378" y="14933"/>
                    <a:pt x="30" y="16647"/>
                    <a:pt x="3697" y="18018"/>
                  </a:cubicBezTo>
                  <a:cubicBezTo>
                    <a:pt x="7365" y="19390"/>
                    <a:pt x="14294" y="20418"/>
                    <a:pt x="21222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4469180" y="5954753"/>
              <a:ext cx="65852" cy="128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100" fill="norm" stroke="1" extrusionOk="0">
                  <a:moveTo>
                    <a:pt x="20639" y="3135"/>
                  </a:moveTo>
                  <a:cubicBezTo>
                    <a:pt x="17264" y="2439"/>
                    <a:pt x="13889" y="1742"/>
                    <a:pt x="11189" y="2090"/>
                  </a:cubicBezTo>
                  <a:cubicBezTo>
                    <a:pt x="8489" y="2439"/>
                    <a:pt x="6464" y="3832"/>
                    <a:pt x="4439" y="6271"/>
                  </a:cubicBezTo>
                  <a:cubicBezTo>
                    <a:pt x="2414" y="8710"/>
                    <a:pt x="389" y="12194"/>
                    <a:pt x="51" y="14806"/>
                  </a:cubicBezTo>
                  <a:cubicBezTo>
                    <a:pt x="-286" y="17419"/>
                    <a:pt x="1064" y="19161"/>
                    <a:pt x="3426" y="20206"/>
                  </a:cubicBezTo>
                  <a:cubicBezTo>
                    <a:pt x="5789" y="21252"/>
                    <a:pt x="9164" y="21600"/>
                    <a:pt x="12876" y="20032"/>
                  </a:cubicBezTo>
                  <a:cubicBezTo>
                    <a:pt x="16589" y="18465"/>
                    <a:pt x="20639" y="14981"/>
                    <a:pt x="20976" y="11323"/>
                  </a:cubicBezTo>
                  <a:cubicBezTo>
                    <a:pt x="21314" y="7665"/>
                    <a:pt x="17939" y="3832"/>
                    <a:pt x="1456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4533899" y="5954753"/>
              <a:ext cx="95251" cy="105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592"/>
                  </a:moveTo>
                  <a:cubicBezTo>
                    <a:pt x="1920" y="1296"/>
                    <a:pt x="3840" y="0"/>
                    <a:pt x="6960" y="432"/>
                  </a:cubicBezTo>
                  <a:cubicBezTo>
                    <a:pt x="10080" y="864"/>
                    <a:pt x="14400" y="3024"/>
                    <a:pt x="16800" y="6264"/>
                  </a:cubicBezTo>
                  <a:cubicBezTo>
                    <a:pt x="19200" y="9504"/>
                    <a:pt x="19680" y="13824"/>
                    <a:pt x="19200" y="16848"/>
                  </a:cubicBezTo>
                  <a:cubicBezTo>
                    <a:pt x="18720" y="19872"/>
                    <a:pt x="17280" y="21600"/>
                    <a:pt x="15840" y="21600"/>
                  </a:cubicBezTo>
                  <a:cubicBezTo>
                    <a:pt x="14400" y="21600"/>
                    <a:pt x="12960" y="19872"/>
                    <a:pt x="12960" y="16848"/>
                  </a:cubicBezTo>
                  <a:cubicBezTo>
                    <a:pt x="12960" y="13824"/>
                    <a:pt x="14400" y="9504"/>
                    <a:pt x="16080" y="6480"/>
                  </a:cubicBezTo>
                  <a:cubicBezTo>
                    <a:pt x="17760" y="3456"/>
                    <a:pt x="19680" y="172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4686299" y="5923003"/>
              <a:ext cx="69851" cy="131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82" y="2787"/>
                    <a:pt x="9164" y="5574"/>
                    <a:pt x="12764" y="8710"/>
                  </a:cubicBezTo>
                  <a:cubicBezTo>
                    <a:pt x="16364" y="11845"/>
                    <a:pt x="18982" y="15329"/>
                    <a:pt x="19309" y="17768"/>
                  </a:cubicBezTo>
                  <a:cubicBezTo>
                    <a:pt x="19636" y="20206"/>
                    <a:pt x="17673" y="21600"/>
                    <a:pt x="15709" y="21600"/>
                  </a:cubicBezTo>
                  <a:cubicBezTo>
                    <a:pt x="13745" y="21600"/>
                    <a:pt x="11782" y="20206"/>
                    <a:pt x="10800" y="17942"/>
                  </a:cubicBezTo>
                  <a:cubicBezTo>
                    <a:pt x="9818" y="15677"/>
                    <a:pt x="9818" y="12542"/>
                    <a:pt x="11782" y="10452"/>
                  </a:cubicBezTo>
                  <a:cubicBezTo>
                    <a:pt x="13745" y="8361"/>
                    <a:pt x="17673" y="7316"/>
                    <a:pt x="21600" y="6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4839494" y="5940834"/>
              <a:ext cx="88107" cy="91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0780" fill="norm" stroke="1" extrusionOk="0">
                  <a:moveTo>
                    <a:pt x="4436" y="3156"/>
                  </a:moveTo>
                  <a:cubicBezTo>
                    <a:pt x="6493" y="1716"/>
                    <a:pt x="8550" y="276"/>
                    <a:pt x="8293" y="36"/>
                  </a:cubicBezTo>
                  <a:cubicBezTo>
                    <a:pt x="8036" y="-204"/>
                    <a:pt x="5464" y="756"/>
                    <a:pt x="3664" y="2436"/>
                  </a:cubicBezTo>
                  <a:cubicBezTo>
                    <a:pt x="1864" y="4116"/>
                    <a:pt x="836" y="6516"/>
                    <a:pt x="321" y="9636"/>
                  </a:cubicBezTo>
                  <a:cubicBezTo>
                    <a:pt x="-193" y="12756"/>
                    <a:pt x="-193" y="16596"/>
                    <a:pt x="1093" y="18756"/>
                  </a:cubicBezTo>
                  <a:cubicBezTo>
                    <a:pt x="2378" y="20916"/>
                    <a:pt x="4950" y="21396"/>
                    <a:pt x="8550" y="19956"/>
                  </a:cubicBezTo>
                  <a:cubicBezTo>
                    <a:pt x="12150" y="18516"/>
                    <a:pt x="16778" y="15156"/>
                    <a:pt x="21407" y="117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4991099" y="5751553"/>
              <a:ext cx="127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888"/>
                    <a:pt x="7200" y="7776"/>
                    <a:pt x="3600" y="11376"/>
                  </a:cubicBezTo>
                  <a:cubicBezTo>
                    <a:pt x="0" y="14976"/>
                    <a:pt x="0" y="182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5049953" y="5913743"/>
              <a:ext cx="125297" cy="103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0669" fill="norm" stroke="1" extrusionOk="0">
                  <a:moveTo>
                    <a:pt x="14830" y="6935"/>
                  </a:moveTo>
                  <a:cubicBezTo>
                    <a:pt x="14470" y="4817"/>
                    <a:pt x="14110" y="2700"/>
                    <a:pt x="13030" y="1429"/>
                  </a:cubicBezTo>
                  <a:cubicBezTo>
                    <a:pt x="11950" y="159"/>
                    <a:pt x="10150" y="-265"/>
                    <a:pt x="8530" y="159"/>
                  </a:cubicBezTo>
                  <a:cubicBezTo>
                    <a:pt x="6910" y="582"/>
                    <a:pt x="5470" y="1853"/>
                    <a:pt x="3850" y="4606"/>
                  </a:cubicBezTo>
                  <a:cubicBezTo>
                    <a:pt x="2230" y="7359"/>
                    <a:pt x="430" y="11594"/>
                    <a:pt x="70" y="14559"/>
                  </a:cubicBezTo>
                  <a:cubicBezTo>
                    <a:pt x="-290" y="17523"/>
                    <a:pt x="790" y="19217"/>
                    <a:pt x="2050" y="19429"/>
                  </a:cubicBezTo>
                  <a:cubicBezTo>
                    <a:pt x="3310" y="19641"/>
                    <a:pt x="4750" y="18370"/>
                    <a:pt x="6010" y="16888"/>
                  </a:cubicBezTo>
                  <a:cubicBezTo>
                    <a:pt x="7270" y="15406"/>
                    <a:pt x="8350" y="13711"/>
                    <a:pt x="9250" y="14559"/>
                  </a:cubicBezTo>
                  <a:cubicBezTo>
                    <a:pt x="10150" y="15406"/>
                    <a:pt x="10870" y="18794"/>
                    <a:pt x="12130" y="20064"/>
                  </a:cubicBezTo>
                  <a:cubicBezTo>
                    <a:pt x="13390" y="21335"/>
                    <a:pt x="15190" y="20488"/>
                    <a:pt x="16810" y="18582"/>
                  </a:cubicBezTo>
                  <a:cubicBezTo>
                    <a:pt x="18430" y="16676"/>
                    <a:pt x="19870" y="13711"/>
                    <a:pt x="21310" y="107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5207533" y="5719803"/>
              <a:ext cx="69318" cy="322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514" fill="norm" stroke="1" extrusionOk="0">
                  <a:moveTo>
                    <a:pt x="11617" y="0"/>
                  </a:moveTo>
                  <a:cubicBezTo>
                    <a:pt x="7690" y="3388"/>
                    <a:pt x="3762" y="6776"/>
                    <a:pt x="1799" y="9953"/>
                  </a:cubicBezTo>
                  <a:cubicBezTo>
                    <a:pt x="-165" y="13129"/>
                    <a:pt x="-165" y="16094"/>
                    <a:pt x="162" y="18000"/>
                  </a:cubicBezTo>
                  <a:cubicBezTo>
                    <a:pt x="490" y="19906"/>
                    <a:pt x="1144" y="20753"/>
                    <a:pt x="3108" y="21176"/>
                  </a:cubicBezTo>
                  <a:cubicBezTo>
                    <a:pt x="5071" y="21600"/>
                    <a:pt x="8344" y="21600"/>
                    <a:pt x="11617" y="21318"/>
                  </a:cubicBezTo>
                  <a:cubicBezTo>
                    <a:pt x="14890" y="21035"/>
                    <a:pt x="18162" y="20471"/>
                    <a:pt x="19799" y="19694"/>
                  </a:cubicBezTo>
                  <a:cubicBezTo>
                    <a:pt x="21435" y="18918"/>
                    <a:pt x="21435" y="17929"/>
                    <a:pt x="21435" y="169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5149580" y="5840939"/>
              <a:ext cx="171721" cy="130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0413" fill="norm" stroke="1" extrusionOk="0">
                  <a:moveTo>
                    <a:pt x="3985" y="12883"/>
                  </a:moveTo>
                  <a:cubicBezTo>
                    <a:pt x="2141" y="12551"/>
                    <a:pt x="297" y="12219"/>
                    <a:pt x="33" y="11886"/>
                  </a:cubicBezTo>
                  <a:cubicBezTo>
                    <a:pt x="-230" y="11554"/>
                    <a:pt x="1087" y="11222"/>
                    <a:pt x="3063" y="11056"/>
                  </a:cubicBezTo>
                  <a:cubicBezTo>
                    <a:pt x="5038" y="10889"/>
                    <a:pt x="7672" y="10889"/>
                    <a:pt x="10043" y="12053"/>
                  </a:cubicBezTo>
                  <a:cubicBezTo>
                    <a:pt x="12414" y="13216"/>
                    <a:pt x="14521" y="15542"/>
                    <a:pt x="15707" y="17536"/>
                  </a:cubicBezTo>
                  <a:cubicBezTo>
                    <a:pt x="16892" y="19529"/>
                    <a:pt x="17155" y="21191"/>
                    <a:pt x="17419" y="20028"/>
                  </a:cubicBezTo>
                  <a:cubicBezTo>
                    <a:pt x="17682" y="18865"/>
                    <a:pt x="17946" y="14877"/>
                    <a:pt x="18077" y="12053"/>
                  </a:cubicBezTo>
                  <a:cubicBezTo>
                    <a:pt x="18209" y="9228"/>
                    <a:pt x="18209" y="7566"/>
                    <a:pt x="18472" y="5406"/>
                  </a:cubicBezTo>
                  <a:cubicBezTo>
                    <a:pt x="18736" y="3246"/>
                    <a:pt x="19263" y="588"/>
                    <a:pt x="19790" y="89"/>
                  </a:cubicBezTo>
                  <a:cubicBezTo>
                    <a:pt x="20316" y="-409"/>
                    <a:pt x="20843" y="1253"/>
                    <a:pt x="21370" y="2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5325447" y="5915570"/>
              <a:ext cx="78404" cy="104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0532" fill="norm" stroke="1" extrusionOk="0">
                  <a:moveTo>
                    <a:pt x="21055" y="5197"/>
                  </a:moveTo>
                  <a:cubicBezTo>
                    <a:pt x="19350" y="3536"/>
                    <a:pt x="17644" y="1874"/>
                    <a:pt x="15371" y="836"/>
                  </a:cubicBezTo>
                  <a:cubicBezTo>
                    <a:pt x="13097" y="-203"/>
                    <a:pt x="10255" y="-618"/>
                    <a:pt x="7413" y="1667"/>
                  </a:cubicBezTo>
                  <a:cubicBezTo>
                    <a:pt x="4571" y="3951"/>
                    <a:pt x="1729" y="8936"/>
                    <a:pt x="592" y="12467"/>
                  </a:cubicBezTo>
                  <a:cubicBezTo>
                    <a:pt x="-545" y="15997"/>
                    <a:pt x="23" y="18074"/>
                    <a:pt x="1729" y="19320"/>
                  </a:cubicBezTo>
                  <a:cubicBezTo>
                    <a:pt x="3434" y="20567"/>
                    <a:pt x="6276" y="20982"/>
                    <a:pt x="8834" y="19944"/>
                  </a:cubicBezTo>
                  <a:cubicBezTo>
                    <a:pt x="11392" y="18905"/>
                    <a:pt x="13666" y="16413"/>
                    <a:pt x="13950" y="12882"/>
                  </a:cubicBezTo>
                  <a:cubicBezTo>
                    <a:pt x="14234" y="9351"/>
                    <a:pt x="12529" y="4782"/>
                    <a:pt x="10823" y="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5416550" y="5867555"/>
              <a:ext cx="124085" cy="150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359" fill="norm" stroke="1" extrusionOk="0">
                  <a:moveTo>
                    <a:pt x="0" y="6059"/>
                  </a:moveTo>
                  <a:cubicBezTo>
                    <a:pt x="1098" y="4859"/>
                    <a:pt x="2197" y="3659"/>
                    <a:pt x="3112" y="3959"/>
                  </a:cubicBezTo>
                  <a:cubicBezTo>
                    <a:pt x="4027" y="4259"/>
                    <a:pt x="4759" y="6059"/>
                    <a:pt x="5125" y="7859"/>
                  </a:cubicBezTo>
                  <a:cubicBezTo>
                    <a:pt x="5492" y="9659"/>
                    <a:pt x="5492" y="11459"/>
                    <a:pt x="5492" y="13109"/>
                  </a:cubicBezTo>
                  <a:cubicBezTo>
                    <a:pt x="5492" y="14759"/>
                    <a:pt x="5492" y="16259"/>
                    <a:pt x="5675" y="16259"/>
                  </a:cubicBezTo>
                  <a:cubicBezTo>
                    <a:pt x="5858" y="16259"/>
                    <a:pt x="6224" y="14759"/>
                    <a:pt x="7322" y="12359"/>
                  </a:cubicBezTo>
                  <a:cubicBezTo>
                    <a:pt x="8420" y="9959"/>
                    <a:pt x="10251" y="6659"/>
                    <a:pt x="11715" y="4409"/>
                  </a:cubicBezTo>
                  <a:cubicBezTo>
                    <a:pt x="13180" y="2159"/>
                    <a:pt x="14278" y="959"/>
                    <a:pt x="15742" y="359"/>
                  </a:cubicBezTo>
                  <a:cubicBezTo>
                    <a:pt x="17207" y="-241"/>
                    <a:pt x="19037" y="-241"/>
                    <a:pt x="20136" y="1559"/>
                  </a:cubicBezTo>
                  <a:cubicBezTo>
                    <a:pt x="21234" y="3359"/>
                    <a:pt x="21600" y="6959"/>
                    <a:pt x="21417" y="10559"/>
                  </a:cubicBezTo>
                  <a:cubicBezTo>
                    <a:pt x="21234" y="14159"/>
                    <a:pt x="20502" y="17759"/>
                    <a:pt x="19769" y="21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3683000" y="6158483"/>
              <a:ext cx="1454150" cy="94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0" fill="norm" stroke="1" extrusionOk="0">
                  <a:moveTo>
                    <a:pt x="0" y="21480"/>
                  </a:moveTo>
                  <a:cubicBezTo>
                    <a:pt x="1038" y="20040"/>
                    <a:pt x="2075" y="18600"/>
                    <a:pt x="3223" y="16200"/>
                  </a:cubicBezTo>
                  <a:cubicBezTo>
                    <a:pt x="4370" y="13800"/>
                    <a:pt x="5628" y="10440"/>
                    <a:pt x="6917" y="8040"/>
                  </a:cubicBezTo>
                  <a:cubicBezTo>
                    <a:pt x="8206" y="5640"/>
                    <a:pt x="9527" y="4200"/>
                    <a:pt x="10816" y="3000"/>
                  </a:cubicBezTo>
                  <a:cubicBezTo>
                    <a:pt x="12105" y="1800"/>
                    <a:pt x="13362" y="840"/>
                    <a:pt x="14683" y="360"/>
                  </a:cubicBezTo>
                  <a:cubicBezTo>
                    <a:pt x="16003" y="-120"/>
                    <a:pt x="17387" y="-120"/>
                    <a:pt x="18440" y="360"/>
                  </a:cubicBezTo>
                  <a:cubicBezTo>
                    <a:pt x="19493" y="840"/>
                    <a:pt x="20217" y="1800"/>
                    <a:pt x="20688" y="3240"/>
                  </a:cubicBezTo>
                  <a:cubicBezTo>
                    <a:pt x="21160" y="4680"/>
                    <a:pt x="21380" y="6600"/>
                    <a:pt x="21600" y="8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4044950" y="6170653"/>
              <a:ext cx="11620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80" y="19906"/>
                    <a:pt x="2361" y="18212"/>
                    <a:pt x="3639" y="16729"/>
                  </a:cubicBezTo>
                  <a:cubicBezTo>
                    <a:pt x="4918" y="15247"/>
                    <a:pt x="6295" y="13976"/>
                    <a:pt x="7711" y="12706"/>
                  </a:cubicBezTo>
                  <a:cubicBezTo>
                    <a:pt x="9128" y="11435"/>
                    <a:pt x="10584" y="10165"/>
                    <a:pt x="12216" y="8894"/>
                  </a:cubicBezTo>
                  <a:cubicBezTo>
                    <a:pt x="13849" y="7624"/>
                    <a:pt x="15659" y="6353"/>
                    <a:pt x="17252" y="4871"/>
                  </a:cubicBezTo>
                  <a:cubicBezTo>
                    <a:pt x="18846" y="3388"/>
                    <a:pt x="20223" y="169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5657849" y="5897603"/>
              <a:ext cx="190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5664200" y="6062703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6122770" y="5915776"/>
              <a:ext cx="151030" cy="205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162" fill="norm" stroke="1" extrusionOk="0">
                  <a:moveTo>
                    <a:pt x="21406" y="4672"/>
                  </a:moveTo>
                  <a:cubicBezTo>
                    <a:pt x="21406" y="2927"/>
                    <a:pt x="21406" y="1181"/>
                    <a:pt x="20506" y="418"/>
                  </a:cubicBezTo>
                  <a:cubicBezTo>
                    <a:pt x="19606" y="-346"/>
                    <a:pt x="17806" y="-128"/>
                    <a:pt x="14656" y="1618"/>
                  </a:cubicBezTo>
                  <a:cubicBezTo>
                    <a:pt x="11506" y="3363"/>
                    <a:pt x="7006" y="6636"/>
                    <a:pt x="4306" y="9472"/>
                  </a:cubicBezTo>
                  <a:cubicBezTo>
                    <a:pt x="1606" y="12309"/>
                    <a:pt x="706" y="14709"/>
                    <a:pt x="256" y="16454"/>
                  </a:cubicBezTo>
                  <a:cubicBezTo>
                    <a:pt x="-194" y="18199"/>
                    <a:pt x="-194" y="19290"/>
                    <a:pt x="1456" y="20054"/>
                  </a:cubicBezTo>
                  <a:cubicBezTo>
                    <a:pt x="3106" y="20818"/>
                    <a:pt x="6406" y="21254"/>
                    <a:pt x="9706" y="21145"/>
                  </a:cubicBezTo>
                  <a:cubicBezTo>
                    <a:pt x="13006" y="21036"/>
                    <a:pt x="16306" y="20381"/>
                    <a:pt x="19606" y="19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6304393" y="5977803"/>
              <a:ext cx="122891" cy="140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8" h="20533" fill="norm" stroke="1" extrusionOk="0">
                  <a:moveTo>
                    <a:pt x="17190" y="3119"/>
                  </a:moveTo>
                  <a:cubicBezTo>
                    <a:pt x="16128" y="1885"/>
                    <a:pt x="15065" y="651"/>
                    <a:pt x="13472" y="188"/>
                  </a:cubicBezTo>
                  <a:cubicBezTo>
                    <a:pt x="11878" y="-275"/>
                    <a:pt x="9754" y="34"/>
                    <a:pt x="7452" y="2039"/>
                  </a:cubicBezTo>
                  <a:cubicBezTo>
                    <a:pt x="5151" y="4045"/>
                    <a:pt x="2672" y="7748"/>
                    <a:pt x="1255" y="10834"/>
                  </a:cubicBezTo>
                  <a:cubicBezTo>
                    <a:pt x="-161" y="13919"/>
                    <a:pt x="-515" y="16388"/>
                    <a:pt x="901" y="18239"/>
                  </a:cubicBezTo>
                  <a:cubicBezTo>
                    <a:pt x="2318" y="20091"/>
                    <a:pt x="5505" y="21325"/>
                    <a:pt x="9223" y="19936"/>
                  </a:cubicBezTo>
                  <a:cubicBezTo>
                    <a:pt x="12941" y="18548"/>
                    <a:pt x="17190" y="14536"/>
                    <a:pt x="19137" y="11451"/>
                  </a:cubicBezTo>
                  <a:cubicBezTo>
                    <a:pt x="21085" y="8365"/>
                    <a:pt x="20731" y="6205"/>
                    <a:pt x="19846" y="5588"/>
                  </a:cubicBezTo>
                  <a:cubicBezTo>
                    <a:pt x="18960" y="4971"/>
                    <a:pt x="17544" y="5896"/>
                    <a:pt x="16128" y="68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6419850" y="5937438"/>
              <a:ext cx="158750" cy="186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1" fill="norm" stroke="1" extrusionOk="0">
                  <a:moveTo>
                    <a:pt x="0" y="9774"/>
                  </a:moveTo>
                  <a:cubicBezTo>
                    <a:pt x="2016" y="7875"/>
                    <a:pt x="4032" y="5976"/>
                    <a:pt x="5760" y="5027"/>
                  </a:cubicBezTo>
                  <a:cubicBezTo>
                    <a:pt x="7488" y="4078"/>
                    <a:pt x="8928" y="4078"/>
                    <a:pt x="10368" y="5146"/>
                  </a:cubicBezTo>
                  <a:cubicBezTo>
                    <a:pt x="11808" y="6214"/>
                    <a:pt x="13248" y="8350"/>
                    <a:pt x="13680" y="11080"/>
                  </a:cubicBezTo>
                  <a:cubicBezTo>
                    <a:pt x="14112" y="13809"/>
                    <a:pt x="13536" y="17132"/>
                    <a:pt x="12528" y="19031"/>
                  </a:cubicBezTo>
                  <a:cubicBezTo>
                    <a:pt x="11520" y="20930"/>
                    <a:pt x="10080" y="21405"/>
                    <a:pt x="9360" y="20456"/>
                  </a:cubicBezTo>
                  <a:cubicBezTo>
                    <a:pt x="8640" y="19506"/>
                    <a:pt x="8640" y="17132"/>
                    <a:pt x="9936" y="13691"/>
                  </a:cubicBezTo>
                  <a:cubicBezTo>
                    <a:pt x="11232" y="10249"/>
                    <a:pt x="13824" y="5739"/>
                    <a:pt x="15696" y="3128"/>
                  </a:cubicBezTo>
                  <a:cubicBezTo>
                    <a:pt x="17568" y="517"/>
                    <a:pt x="18720" y="-195"/>
                    <a:pt x="19584" y="42"/>
                  </a:cubicBezTo>
                  <a:cubicBezTo>
                    <a:pt x="20448" y="280"/>
                    <a:pt x="21024" y="1467"/>
                    <a:pt x="21600" y="26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6597650" y="5967181"/>
              <a:ext cx="120650" cy="192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4" fill="norm" stroke="1" extrusionOk="0">
                  <a:moveTo>
                    <a:pt x="0" y="2121"/>
                  </a:moveTo>
                  <a:cubicBezTo>
                    <a:pt x="1137" y="959"/>
                    <a:pt x="2274" y="-202"/>
                    <a:pt x="3600" y="30"/>
                  </a:cubicBezTo>
                  <a:cubicBezTo>
                    <a:pt x="4926" y="263"/>
                    <a:pt x="6442" y="1888"/>
                    <a:pt x="8337" y="4792"/>
                  </a:cubicBezTo>
                  <a:cubicBezTo>
                    <a:pt x="10232" y="7695"/>
                    <a:pt x="12505" y="11875"/>
                    <a:pt x="13642" y="14546"/>
                  </a:cubicBezTo>
                  <a:cubicBezTo>
                    <a:pt x="14779" y="17217"/>
                    <a:pt x="14779" y="18379"/>
                    <a:pt x="14211" y="19424"/>
                  </a:cubicBezTo>
                  <a:cubicBezTo>
                    <a:pt x="13642" y="20469"/>
                    <a:pt x="12505" y="21398"/>
                    <a:pt x="11368" y="21050"/>
                  </a:cubicBezTo>
                  <a:cubicBezTo>
                    <a:pt x="10232" y="20701"/>
                    <a:pt x="9095" y="19075"/>
                    <a:pt x="8526" y="16172"/>
                  </a:cubicBezTo>
                  <a:cubicBezTo>
                    <a:pt x="7958" y="13269"/>
                    <a:pt x="7958" y="9088"/>
                    <a:pt x="9474" y="6185"/>
                  </a:cubicBezTo>
                  <a:cubicBezTo>
                    <a:pt x="10989" y="3282"/>
                    <a:pt x="14021" y="1656"/>
                    <a:pt x="16295" y="843"/>
                  </a:cubicBezTo>
                  <a:cubicBezTo>
                    <a:pt x="18568" y="30"/>
                    <a:pt x="20084" y="30"/>
                    <a:pt x="21600" y="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6740905" y="5953542"/>
              <a:ext cx="142496" cy="180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130" fill="norm" stroke="1" extrusionOk="0">
                  <a:moveTo>
                    <a:pt x="2325" y="6845"/>
                  </a:moveTo>
                  <a:cubicBezTo>
                    <a:pt x="3278" y="7838"/>
                    <a:pt x="4231" y="8831"/>
                    <a:pt x="5502" y="9079"/>
                  </a:cubicBezTo>
                  <a:cubicBezTo>
                    <a:pt x="6772" y="9328"/>
                    <a:pt x="8360" y="8831"/>
                    <a:pt x="9631" y="8086"/>
                  </a:cubicBezTo>
                  <a:cubicBezTo>
                    <a:pt x="10902" y="7342"/>
                    <a:pt x="11855" y="6348"/>
                    <a:pt x="12649" y="4859"/>
                  </a:cubicBezTo>
                  <a:cubicBezTo>
                    <a:pt x="13443" y="3369"/>
                    <a:pt x="14078" y="1383"/>
                    <a:pt x="13443" y="514"/>
                  </a:cubicBezTo>
                  <a:cubicBezTo>
                    <a:pt x="12808" y="-355"/>
                    <a:pt x="10902" y="-107"/>
                    <a:pt x="8837" y="1135"/>
                  </a:cubicBezTo>
                  <a:cubicBezTo>
                    <a:pt x="6772" y="2376"/>
                    <a:pt x="4549" y="4611"/>
                    <a:pt x="2960" y="7714"/>
                  </a:cubicBezTo>
                  <a:cubicBezTo>
                    <a:pt x="1372" y="10817"/>
                    <a:pt x="419" y="14790"/>
                    <a:pt x="102" y="17397"/>
                  </a:cubicBezTo>
                  <a:cubicBezTo>
                    <a:pt x="-216" y="20004"/>
                    <a:pt x="102" y="21245"/>
                    <a:pt x="2643" y="21121"/>
                  </a:cubicBezTo>
                  <a:cubicBezTo>
                    <a:pt x="5184" y="20997"/>
                    <a:pt x="9949" y="19507"/>
                    <a:pt x="13443" y="17397"/>
                  </a:cubicBezTo>
                  <a:cubicBezTo>
                    <a:pt x="16937" y="15286"/>
                    <a:pt x="19160" y="12555"/>
                    <a:pt x="21384" y="98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6898024" y="5827753"/>
              <a:ext cx="55227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600" fill="norm" stroke="1" extrusionOk="0">
                  <a:moveTo>
                    <a:pt x="20873" y="0"/>
                  </a:moveTo>
                  <a:cubicBezTo>
                    <a:pt x="13673" y="3380"/>
                    <a:pt x="6473" y="6759"/>
                    <a:pt x="2873" y="9551"/>
                  </a:cubicBezTo>
                  <a:cubicBezTo>
                    <a:pt x="-727" y="12343"/>
                    <a:pt x="-727" y="14547"/>
                    <a:pt x="1673" y="16457"/>
                  </a:cubicBezTo>
                  <a:cubicBezTo>
                    <a:pt x="4073" y="18367"/>
                    <a:pt x="8873" y="19984"/>
                    <a:pt x="136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6924445" y="5811135"/>
              <a:ext cx="350539" cy="309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319" fill="norm" stroke="1" extrusionOk="0">
                  <a:moveTo>
                    <a:pt x="8016" y="14718"/>
                  </a:moveTo>
                  <a:cubicBezTo>
                    <a:pt x="6585" y="14135"/>
                    <a:pt x="5154" y="13551"/>
                    <a:pt x="3918" y="13770"/>
                  </a:cubicBezTo>
                  <a:cubicBezTo>
                    <a:pt x="2682" y="13989"/>
                    <a:pt x="1641" y="15010"/>
                    <a:pt x="990" y="15959"/>
                  </a:cubicBezTo>
                  <a:cubicBezTo>
                    <a:pt x="339" y="16908"/>
                    <a:pt x="79" y="17783"/>
                    <a:pt x="14" y="18659"/>
                  </a:cubicBezTo>
                  <a:cubicBezTo>
                    <a:pt x="-51" y="19535"/>
                    <a:pt x="79" y="20410"/>
                    <a:pt x="1055" y="20556"/>
                  </a:cubicBezTo>
                  <a:cubicBezTo>
                    <a:pt x="2031" y="20702"/>
                    <a:pt x="3853" y="20118"/>
                    <a:pt x="5219" y="19608"/>
                  </a:cubicBezTo>
                  <a:cubicBezTo>
                    <a:pt x="6585" y="19097"/>
                    <a:pt x="7496" y="18659"/>
                    <a:pt x="8147" y="18732"/>
                  </a:cubicBezTo>
                  <a:cubicBezTo>
                    <a:pt x="8797" y="18805"/>
                    <a:pt x="9188" y="19389"/>
                    <a:pt x="9643" y="19973"/>
                  </a:cubicBezTo>
                  <a:cubicBezTo>
                    <a:pt x="10098" y="20556"/>
                    <a:pt x="10619" y="21140"/>
                    <a:pt x="11204" y="21286"/>
                  </a:cubicBezTo>
                  <a:cubicBezTo>
                    <a:pt x="11790" y="21432"/>
                    <a:pt x="12441" y="21140"/>
                    <a:pt x="13286" y="19462"/>
                  </a:cubicBezTo>
                  <a:cubicBezTo>
                    <a:pt x="14132" y="17783"/>
                    <a:pt x="15173" y="14718"/>
                    <a:pt x="16084" y="11581"/>
                  </a:cubicBezTo>
                  <a:cubicBezTo>
                    <a:pt x="16995" y="8443"/>
                    <a:pt x="17776" y="5232"/>
                    <a:pt x="18231" y="3189"/>
                  </a:cubicBezTo>
                  <a:cubicBezTo>
                    <a:pt x="18686" y="1146"/>
                    <a:pt x="18816" y="270"/>
                    <a:pt x="18556" y="51"/>
                  </a:cubicBezTo>
                  <a:cubicBezTo>
                    <a:pt x="18296" y="-168"/>
                    <a:pt x="17645" y="270"/>
                    <a:pt x="16800" y="2240"/>
                  </a:cubicBezTo>
                  <a:cubicBezTo>
                    <a:pt x="15954" y="4210"/>
                    <a:pt x="14913" y="7713"/>
                    <a:pt x="14392" y="10267"/>
                  </a:cubicBezTo>
                  <a:cubicBezTo>
                    <a:pt x="13872" y="12821"/>
                    <a:pt x="13872" y="14427"/>
                    <a:pt x="14002" y="15594"/>
                  </a:cubicBezTo>
                  <a:cubicBezTo>
                    <a:pt x="14132" y="16762"/>
                    <a:pt x="14392" y="17491"/>
                    <a:pt x="14848" y="18002"/>
                  </a:cubicBezTo>
                  <a:cubicBezTo>
                    <a:pt x="15303" y="18513"/>
                    <a:pt x="15954" y="18805"/>
                    <a:pt x="16214" y="18586"/>
                  </a:cubicBezTo>
                  <a:cubicBezTo>
                    <a:pt x="16474" y="18367"/>
                    <a:pt x="16344" y="17637"/>
                    <a:pt x="16084" y="16981"/>
                  </a:cubicBezTo>
                  <a:cubicBezTo>
                    <a:pt x="15824" y="16324"/>
                    <a:pt x="15433" y="15740"/>
                    <a:pt x="14913" y="14864"/>
                  </a:cubicBezTo>
                  <a:cubicBezTo>
                    <a:pt x="14392" y="13989"/>
                    <a:pt x="13742" y="12821"/>
                    <a:pt x="13742" y="12310"/>
                  </a:cubicBezTo>
                  <a:cubicBezTo>
                    <a:pt x="13742" y="11800"/>
                    <a:pt x="14392" y="11946"/>
                    <a:pt x="15303" y="12529"/>
                  </a:cubicBezTo>
                  <a:cubicBezTo>
                    <a:pt x="16214" y="13113"/>
                    <a:pt x="17385" y="14135"/>
                    <a:pt x="18166" y="15010"/>
                  </a:cubicBezTo>
                  <a:cubicBezTo>
                    <a:pt x="18947" y="15886"/>
                    <a:pt x="19337" y="16616"/>
                    <a:pt x="19792" y="17346"/>
                  </a:cubicBezTo>
                  <a:cubicBezTo>
                    <a:pt x="20248" y="18075"/>
                    <a:pt x="20768" y="18805"/>
                    <a:pt x="21094" y="18805"/>
                  </a:cubicBezTo>
                  <a:cubicBezTo>
                    <a:pt x="21419" y="18805"/>
                    <a:pt x="21549" y="18075"/>
                    <a:pt x="21549" y="16324"/>
                  </a:cubicBezTo>
                  <a:cubicBezTo>
                    <a:pt x="21549" y="14573"/>
                    <a:pt x="21419" y="11800"/>
                    <a:pt x="21289" y="90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7300192" y="5954487"/>
              <a:ext cx="198601" cy="127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0615" fill="norm" stroke="1" extrusionOk="0">
                  <a:moveTo>
                    <a:pt x="5705" y="10329"/>
                  </a:moveTo>
                  <a:cubicBezTo>
                    <a:pt x="4568" y="9644"/>
                    <a:pt x="3431" y="8958"/>
                    <a:pt x="2521" y="9301"/>
                  </a:cubicBezTo>
                  <a:cubicBezTo>
                    <a:pt x="1612" y="9644"/>
                    <a:pt x="930" y="11015"/>
                    <a:pt x="475" y="12901"/>
                  </a:cubicBezTo>
                  <a:cubicBezTo>
                    <a:pt x="20" y="14786"/>
                    <a:pt x="-207" y="17186"/>
                    <a:pt x="248" y="18558"/>
                  </a:cubicBezTo>
                  <a:cubicBezTo>
                    <a:pt x="702" y="19929"/>
                    <a:pt x="1839" y="20272"/>
                    <a:pt x="2635" y="19586"/>
                  </a:cubicBezTo>
                  <a:cubicBezTo>
                    <a:pt x="3431" y="18901"/>
                    <a:pt x="3886" y="17186"/>
                    <a:pt x="4113" y="15472"/>
                  </a:cubicBezTo>
                  <a:cubicBezTo>
                    <a:pt x="4340" y="13758"/>
                    <a:pt x="4340" y="12044"/>
                    <a:pt x="4340" y="10329"/>
                  </a:cubicBezTo>
                  <a:cubicBezTo>
                    <a:pt x="4340" y="8615"/>
                    <a:pt x="4340" y="6901"/>
                    <a:pt x="4795" y="6558"/>
                  </a:cubicBezTo>
                  <a:cubicBezTo>
                    <a:pt x="5250" y="6215"/>
                    <a:pt x="6159" y="7244"/>
                    <a:pt x="6955" y="8444"/>
                  </a:cubicBezTo>
                  <a:cubicBezTo>
                    <a:pt x="7751" y="9644"/>
                    <a:pt x="8433" y="11015"/>
                    <a:pt x="9001" y="11529"/>
                  </a:cubicBezTo>
                  <a:cubicBezTo>
                    <a:pt x="9570" y="12044"/>
                    <a:pt x="10025" y="11701"/>
                    <a:pt x="10707" y="9815"/>
                  </a:cubicBezTo>
                  <a:cubicBezTo>
                    <a:pt x="11389" y="7929"/>
                    <a:pt x="12298" y="4501"/>
                    <a:pt x="13321" y="2272"/>
                  </a:cubicBezTo>
                  <a:cubicBezTo>
                    <a:pt x="14345" y="44"/>
                    <a:pt x="15481" y="-985"/>
                    <a:pt x="16846" y="1244"/>
                  </a:cubicBezTo>
                  <a:cubicBezTo>
                    <a:pt x="18210" y="3472"/>
                    <a:pt x="19801" y="8958"/>
                    <a:pt x="20597" y="12558"/>
                  </a:cubicBezTo>
                  <a:cubicBezTo>
                    <a:pt x="21393" y="16158"/>
                    <a:pt x="21393" y="17872"/>
                    <a:pt x="21279" y="18901"/>
                  </a:cubicBezTo>
                  <a:cubicBezTo>
                    <a:pt x="21166" y="19929"/>
                    <a:pt x="20938" y="20272"/>
                    <a:pt x="20711" y="20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7778017" y="-1"/>
              <a:ext cx="140434" cy="455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429" fill="norm" stroke="1" extrusionOk="0">
                  <a:moveTo>
                    <a:pt x="21075" y="2316"/>
                  </a:moveTo>
                  <a:cubicBezTo>
                    <a:pt x="21075" y="1818"/>
                    <a:pt x="21075" y="1321"/>
                    <a:pt x="20440" y="922"/>
                  </a:cubicBezTo>
                  <a:cubicBezTo>
                    <a:pt x="19804" y="524"/>
                    <a:pt x="18534" y="226"/>
                    <a:pt x="16310" y="76"/>
                  </a:cubicBezTo>
                  <a:cubicBezTo>
                    <a:pt x="14087" y="-73"/>
                    <a:pt x="10910" y="-73"/>
                    <a:pt x="7575" y="723"/>
                  </a:cubicBezTo>
                  <a:cubicBezTo>
                    <a:pt x="4240" y="1520"/>
                    <a:pt x="746" y="3112"/>
                    <a:pt x="110" y="4456"/>
                  </a:cubicBezTo>
                  <a:cubicBezTo>
                    <a:pt x="-525" y="5800"/>
                    <a:pt x="1699" y="6895"/>
                    <a:pt x="4081" y="7791"/>
                  </a:cubicBezTo>
                  <a:cubicBezTo>
                    <a:pt x="6463" y="8686"/>
                    <a:pt x="9004" y="9383"/>
                    <a:pt x="10593" y="9980"/>
                  </a:cubicBezTo>
                  <a:cubicBezTo>
                    <a:pt x="12181" y="10578"/>
                    <a:pt x="12816" y="11075"/>
                    <a:pt x="12816" y="11573"/>
                  </a:cubicBezTo>
                  <a:cubicBezTo>
                    <a:pt x="12816" y="12071"/>
                    <a:pt x="12181" y="12568"/>
                    <a:pt x="11069" y="12917"/>
                  </a:cubicBezTo>
                  <a:cubicBezTo>
                    <a:pt x="9957" y="13265"/>
                    <a:pt x="8369" y="13464"/>
                    <a:pt x="8210" y="13713"/>
                  </a:cubicBezTo>
                  <a:cubicBezTo>
                    <a:pt x="8051" y="13962"/>
                    <a:pt x="9322" y="14261"/>
                    <a:pt x="10116" y="14659"/>
                  </a:cubicBezTo>
                  <a:cubicBezTo>
                    <a:pt x="10910" y="15057"/>
                    <a:pt x="11228" y="15555"/>
                    <a:pt x="10116" y="16451"/>
                  </a:cubicBezTo>
                  <a:cubicBezTo>
                    <a:pt x="9004" y="17346"/>
                    <a:pt x="6463" y="18640"/>
                    <a:pt x="4557" y="19486"/>
                  </a:cubicBezTo>
                  <a:cubicBezTo>
                    <a:pt x="2651" y="20333"/>
                    <a:pt x="1381" y="20731"/>
                    <a:pt x="1699" y="21029"/>
                  </a:cubicBezTo>
                  <a:cubicBezTo>
                    <a:pt x="2016" y="21328"/>
                    <a:pt x="3922" y="21527"/>
                    <a:pt x="6463" y="21378"/>
                  </a:cubicBezTo>
                  <a:cubicBezTo>
                    <a:pt x="9004" y="21228"/>
                    <a:pt x="12181" y="20731"/>
                    <a:pt x="15357" y="20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7972606" y="160293"/>
              <a:ext cx="173533" cy="323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426" fill="norm" stroke="1" extrusionOk="0">
                  <a:moveTo>
                    <a:pt x="5053" y="217"/>
                  </a:moveTo>
                  <a:cubicBezTo>
                    <a:pt x="3752" y="76"/>
                    <a:pt x="2450" y="-64"/>
                    <a:pt x="1670" y="217"/>
                  </a:cubicBezTo>
                  <a:cubicBezTo>
                    <a:pt x="889" y="497"/>
                    <a:pt x="629" y="1198"/>
                    <a:pt x="368" y="2671"/>
                  </a:cubicBezTo>
                  <a:cubicBezTo>
                    <a:pt x="108" y="4144"/>
                    <a:pt x="-152" y="6388"/>
                    <a:pt x="108" y="7861"/>
                  </a:cubicBezTo>
                  <a:cubicBezTo>
                    <a:pt x="368" y="9333"/>
                    <a:pt x="1149" y="10035"/>
                    <a:pt x="3491" y="9965"/>
                  </a:cubicBezTo>
                  <a:cubicBezTo>
                    <a:pt x="5834" y="9894"/>
                    <a:pt x="9737" y="9053"/>
                    <a:pt x="12470" y="7510"/>
                  </a:cubicBezTo>
                  <a:cubicBezTo>
                    <a:pt x="15202" y="5967"/>
                    <a:pt x="16764" y="3723"/>
                    <a:pt x="17544" y="2250"/>
                  </a:cubicBezTo>
                  <a:cubicBezTo>
                    <a:pt x="18325" y="778"/>
                    <a:pt x="18325" y="76"/>
                    <a:pt x="17935" y="6"/>
                  </a:cubicBezTo>
                  <a:cubicBezTo>
                    <a:pt x="17544" y="-64"/>
                    <a:pt x="16764" y="497"/>
                    <a:pt x="16764" y="2671"/>
                  </a:cubicBezTo>
                  <a:cubicBezTo>
                    <a:pt x="16764" y="4845"/>
                    <a:pt x="17544" y="8632"/>
                    <a:pt x="18455" y="11437"/>
                  </a:cubicBezTo>
                  <a:cubicBezTo>
                    <a:pt x="19366" y="14242"/>
                    <a:pt x="20407" y="16066"/>
                    <a:pt x="20928" y="17328"/>
                  </a:cubicBezTo>
                  <a:cubicBezTo>
                    <a:pt x="21448" y="18591"/>
                    <a:pt x="21448" y="19292"/>
                    <a:pt x="21058" y="19923"/>
                  </a:cubicBezTo>
                  <a:cubicBezTo>
                    <a:pt x="20667" y="20554"/>
                    <a:pt x="19887" y="21115"/>
                    <a:pt x="17805" y="21326"/>
                  </a:cubicBezTo>
                  <a:cubicBezTo>
                    <a:pt x="15723" y="21536"/>
                    <a:pt x="12340" y="21396"/>
                    <a:pt x="10128" y="21115"/>
                  </a:cubicBezTo>
                  <a:cubicBezTo>
                    <a:pt x="7915" y="20835"/>
                    <a:pt x="6875" y="20414"/>
                    <a:pt x="7135" y="19432"/>
                  </a:cubicBezTo>
                  <a:cubicBezTo>
                    <a:pt x="7395" y="18450"/>
                    <a:pt x="8956" y="16907"/>
                    <a:pt x="10518" y="15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8223250" y="290553"/>
              <a:ext cx="1" cy="889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8235950" y="335003"/>
              <a:ext cx="825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23" y="6545"/>
                    <a:pt x="13846" y="13091"/>
                    <a:pt x="10246" y="16691"/>
                  </a:cubicBezTo>
                  <a:cubicBezTo>
                    <a:pt x="6646" y="20291"/>
                    <a:pt x="3323" y="209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8421108" y="157203"/>
              <a:ext cx="156296" cy="322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480" fill="norm" stroke="1" extrusionOk="0">
                  <a:moveTo>
                    <a:pt x="4183" y="2541"/>
                  </a:moveTo>
                  <a:cubicBezTo>
                    <a:pt x="2743" y="2824"/>
                    <a:pt x="1303" y="3106"/>
                    <a:pt x="583" y="3812"/>
                  </a:cubicBezTo>
                  <a:cubicBezTo>
                    <a:pt x="-137" y="4518"/>
                    <a:pt x="-137" y="5647"/>
                    <a:pt x="295" y="6494"/>
                  </a:cubicBezTo>
                  <a:cubicBezTo>
                    <a:pt x="727" y="7341"/>
                    <a:pt x="1591" y="7906"/>
                    <a:pt x="4183" y="7835"/>
                  </a:cubicBezTo>
                  <a:cubicBezTo>
                    <a:pt x="6775" y="7765"/>
                    <a:pt x="11095" y="7059"/>
                    <a:pt x="13975" y="5929"/>
                  </a:cubicBezTo>
                  <a:cubicBezTo>
                    <a:pt x="16855" y="4800"/>
                    <a:pt x="18295" y="3247"/>
                    <a:pt x="19159" y="2047"/>
                  </a:cubicBezTo>
                  <a:cubicBezTo>
                    <a:pt x="20023" y="847"/>
                    <a:pt x="20311" y="0"/>
                    <a:pt x="20023" y="0"/>
                  </a:cubicBezTo>
                  <a:cubicBezTo>
                    <a:pt x="19735" y="0"/>
                    <a:pt x="18871" y="847"/>
                    <a:pt x="18295" y="2612"/>
                  </a:cubicBezTo>
                  <a:cubicBezTo>
                    <a:pt x="17719" y="4376"/>
                    <a:pt x="17431" y="7059"/>
                    <a:pt x="18007" y="9741"/>
                  </a:cubicBezTo>
                  <a:cubicBezTo>
                    <a:pt x="18583" y="12424"/>
                    <a:pt x="20023" y="15106"/>
                    <a:pt x="20743" y="16800"/>
                  </a:cubicBezTo>
                  <a:cubicBezTo>
                    <a:pt x="21463" y="18494"/>
                    <a:pt x="21463" y="19200"/>
                    <a:pt x="20599" y="19835"/>
                  </a:cubicBezTo>
                  <a:cubicBezTo>
                    <a:pt x="19735" y="20471"/>
                    <a:pt x="18007" y="21035"/>
                    <a:pt x="16279" y="21318"/>
                  </a:cubicBezTo>
                  <a:cubicBezTo>
                    <a:pt x="14551" y="21600"/>
                    <a:pt x="12823" y="21600"/>
                    <a:pt x="11815" y="20612"/>
                  </a:cubicBezTo>
                  <a:cubicBezTo>
                    <a:pt x="10807" y="19624"/>
                    <a:pt x="10519" y="17647"/>
                    <a:pt x="10231" y="15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8648700" y="292255"/>
              <a:ext cx="101600" cy="73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6" fill="norm" stroke="1" extrusionOk="0">
                  <a:moveTo>
                    <a:pt x="0" y="3118"/>
                  </a:moveTo>
                  <a:cubicBezTo>
                    <a:pt x="2250" y="1318"/>
                    <a:pt x="4500" y="-482"/>
                    <a:pt x="5850" y="118"/>
                  </a:cubicBezTo>
                  <a:cubicBezTo>
                    <a:pt x="7200" y="718"/>
                    <a:pt x="7650" y="3718"/>
                    <a:pt x="6525" y="7618"/>
                  </a:cubicBezTo>
                  <a:cubicBezTo>
                    <a:pt x="5400" y="11518"/>
                    <a:pt x="2700" y="16318"/>
                    <a:pt x="2700" y="18718"/>
                  </a:cubicBezTo>
                  <a:cubicBezTo>
                    <a:pt x="2700" y="21118"/>
                    <a:pt x="5400" y="21118"/>
                    <a:pt x="9000" y="19918"/>
                  </a:cubicBezTo>
                  <a:cubicBezTo>
                    <a:pt x="12600" y="18718"/>
                    <a:pt x="17100" y="16318"/>
                    <a:pt x="21600" y="139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8827310" y="322303"/>
              <a:ext cx="37290" cy="65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8" h="20925" fill="norm" stroke="1" extrusionOk="0">
                  <a:moveTo>
                    <a:pt x="20028" y="0"/>
                  </a:moveTo>
                  <a:cubicBezTo>
                    <a:pt x="14344" y="2700"/>
                    <a:pt x="8660" y="5400"/>
                    <a:pt x="4681" y="9112"/>
                  </a:cubicBezTo>
                  <a:cubicBezTo>
                    <a:pt x="702" y="12825"/>
                    <a:pt x="-1572" y="17550"/>
                    <a:pt x="1270" y="19575"/>
                  </a:cubicBezTo>
                  <a:cubicBezTo>
                    <a:pt x="4112" y="21600"/>
                    <a:pt x="12070" y="20925"/>
                    <a:pt x="20028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9010650" y="328653"/>
              <a:ext cx="158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8000"/>
                    <a:pt x="11520" y="14400"/>
                    <a:pt x="15120" y="10800"/>
                  </a:cubicBezTo>
                  <a:cubicBezTo>
                    <a:pt x="18720" y="7200"/>
                    <a:pt x="2016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9347199" y="303253"/>
              <a:ext cx="50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9397999" y="347703"/>
              <a:ext cx="1016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9633800" y="188953"/>
              <a:ext cx="112656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600" fill="norm" stroke="1" extrusionOk="0">
                  <a:moveTo>
                    <a:pt x="2239" y="0"/>
                  </a:moveTo>
                  <a:cubicBezTo>
                    <a:pt x="1439" y="878"/>
                    <a:pt x="639" y="1756"/>
                    <a:pt x="239" y="2722"/>
                  </a:cubicBezTo>
                  <a:cubicBezTo>
                    <a:pt x="-161" y="3688"/>
                    <a:pt x="-161" y="4741"/>
                    <a:pt x="1039" y="5180"/>
                  </a:cubicBezTo>
                  <a:cubicBezTo>
                    <a:pt x="2239" y="5620"/>
                    <a:pt x="4639" y="5444"/>
                    <a:pt x="7239" y="4741"/>
                  </a:cubicBezTo>
                  <a:cubicBezTo>
                    <a:pt x="9839" y="4039"/>
                    <a:pt x="12639" y="2810"/>
                    <a:pt x="14839" y="1844"/>
                  </a:cubicBezTo>
                  <a:cubicBezTo>
                    <a:pt x="17039" y="878"/>
                    <a:pt x="18639" y="176"/>
                    <a:pt x="19039" y="263"/>
                  </a:cubicBezTo>
                  <a:cubicBezTo>
                    <a:pt x="19439" y="351"/>
                    <a:pt x="18639" y="1229"/>
                    <a:pt x="18439" y="3863"/>
                  </a:cubicBezTo>
                  <a:cubicBezTo>
                    <a:pt x="18239" y="6498"/>
                    <a:pt x="18639" y="10888"/>
                    <a:pt x="19239" y="13522"/>
                  </a:cubicBezTo>
                  <a:cubicBezTo>
                    <a:pt x="19839" y="16156"/>
                    <a:pt x="20639" y="17034"/>
                    <a:pt x="21039" y="17912"/>
                  </a:cubicBezTo>
                  <a:cubicBezTo>
                    <a:pt x="21439" y="18790"/>
                    <a:pt x="21439" y="19668"/>
                    <a:pt x="20439" y="20371"/>
                  </a:cubicBezTo>
                  <a:cubicBezTo>
                    <a:pt x="19439" y="21073"/>
                    <a:pt x="17439" y="21600"/>
                    <a:pt x="15239" y="21600"/>
                  </a:cubicBezTo>
                  <a:cubicBezTo>
                    <a:pt x="13039" y="21600"/>
                    <a:pt x="10639" y="21073"/>
                    <a:pt x="8439" y="19756"/>
                  </a:cubicBezTo>
                  <a:cubicBezTo>
                    <a:pt x="6239" y="18439"/>
                    <a:pt x="4239" y="16332"/>
                    <a:pt x="2239" y="14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9821650" y="233403"/>
              <a:ext cx="65301" cy="177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4" h="21302" fill="norm" stroke="1" extrusionOk="0">
                  <a:moveTo>
                    <a:pt x="8674" y="0"/>
                  </a:moveTo>
                  <a:cubicBezTo>
                    <a:pt x="5974" y="4320"/>
                    <a:pt x="3274" y="8640"/>
                    <a:pt x="1586" y="11562"/>
                  </a:cubicBezTo>
                  <a:cubicBezTo>
                    <a:pt x="-101" y="14485"/>
                    <a:pt x="-776" y="16009"/>
                    <a:pt x="1249" y="17534"/>
                  </a:cubicBezTo>
                  <a:cubicBezTo>
                    <a:pt x="3274" y="19059"/>
                    <a:pt x="7999" y="20584"/>
                    <a:pt x="11711" y="21092"/>
                  </a:cubicBezTo>
                  <a:cubicBezTo>
                    <a:pt x="15424" y="21600"/>
                    <a:pt x="18124" y="21092"/>
                    <a:pt x="20824" y="20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9785349" y="315953"/>
              <a:ext cx="50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9956799" y="82527"/>
              <a:ext cx="100568" cy="379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514" fill="norm" stroke="1" extrusionOk="0">
                  <a:moveTo>
                    <a:pt x="0" y="1354"/>
                  </a:moveTo>
                  <a:cubicBezTo>
                    <a:pt x="1322" y="874"/>
                    <a:pt x="2645" y="394"/>
                    <a:pt x="4629" y="154"/>
                  </a:cubicBezTo>
                  <a:cubicBezTo>
                    <a:pt x="6612" y="-86"/>
                    <a:pt x="9257" y="-86"/>
                    <a:pt x="11461" y="454"/>
                  </a:cubicBezTo>
                  <a:cubicBezTo>
                    <a:pt x="13665" y="994"/>
                    <a:pt x="15429" y="2074"/>
                    <a:pt x="15429" y="3154"/>
                  </a:cubicBezTo>
                  <a:cubicBezTo>
                    <a:pt x="15429" y="4234"/>
                    <a:pt x="13665" y="5314"/>
                    <a:pt x="11902" y="6454"/>
                  </a:cubicBezTo>
                  <a:cubicBezTo>
                    <a:pt x="10139" y="7594"/>
                    <a:pt x="8376" y="8794"/>
                    <a:pt x="8596" y="9994"/>
                  </a:cubicBezTo>
                  <a:cubicBezTo>
                    <a:pt x="8816" y="11194"/>
                    <a:pt x="11020" y="12394"/>
                    <a:pt x="13665" y="13774"/>
                  </a:cubicBezTo>
                  <a:cubicBezTo>
                    <a:pt x="16310" y="15154"/>
                    <a:pt x="19396" y="16714"/>
                    <a:pt x="20498" y="17794"/>
                  </a:cubicBezTo>
                  <a:cubicBezTo>
                    <a:pt x="21600" y="18874"/>
                    <a:pt x="20718" y="19474"/>
                    <a:pt x="17192" y="20014"/>
                  </a:cubicBezTo>
                  <a:cubicBezTo>
                    <a:pt x="13665" y="20554"/>
                    <a:pt x="7494" y="21034"/>
                    <a:pt x="1322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6997700" y="188953"/>
              <a:ext cx="381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7086600" y="124324"/>
              <a:ext cx="38100" cy="293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21600" y="1934"/>
                  </a:moveTo>
                  <a:cubicBezTo>
                    <a:pt x="21600" y="1008"/>
                    <a:pt x="21600" y="82"/>
                    <a:pt x="21000" y="5"/>
                  </a:cubicBezTo>
                  <a:cubicBezTo>
                    <a:pt x="20400" y="-72"/>
                    <a:pt x="19200" y="699"/>
                    <a:pt x="19200" y="2937"/>
                  </a:cubicBezTo>
                  <a:cubicBezTo>
                    <a:pt x="19200" y="5174"/>
                    <a:pt x="20400" y="8877"/>
                    <a:pt x="21000" y="11808"/>
                  </a:cubicBezTo>
                  <a:cubicBezTo>
                    <a:pt x="21600" y="14739"/>
                    <a:pt x="21600" y="16899"/>
                    <a:pt x="21000" y="18519"/>
                  </a:cubicBezTo>
                  <a:cubicBezTo>
                    <a:pt x="20400" y="20139"/>
                    <a:pt x="19200" y="21219"/>
                    <a:pt x="15600" y="21374"/>
                  </a:cubicBezTo>
                  <a:cubicBezTo>
                    <a:pt x="12000" y="21528"/>
                    <a:pt x="6000" y="20757"/>
                    <a:pt x="0" y="19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6787892" y="100053"/>
              <a:ext cx="578108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600" fill="norm" stroke="1" extrusionOk="0">
                  <a:moveTo>
                    <a:pt x="1192" y="21600"/>
                  </a:moveTo>
                  <a:cubicBezTo>
                    <a:pt x="640" y="21600"/>
                    <a:pt x="89" y="21600"/>
                    <a:pt x="10" y="21240"/>
                  </a:cubicBezTo>
                  <a:cubicBezTo>
                    <a:pt x="-69" y="20880"/>
                    <a:pt x="325" y="20160"/>
                    <a:pt x="1665" y="18240"/>
                  </a:cubicBezTo>
                  <a:cubicBezTo>
                    <a:pt x="3005" y="16320"/>
                    <a:pt x="5292" y="13200"/>
                    <a:pt x="7854" y="10200"/>
                  </a:cubicBezTo>
                  <a:cubicBezTo>
                    <a:pt x="10416" y="7200"/>
                    <a:pt x="13254" y="4320"/>
                    <a:pt x="15422" y="2520"/>
                  </a:cubicBezTo>
                  <a:cubicBezTo>
                    <a:pt x="17589" y="720"/>
                    <a:pt x="19087" y="0"/>
                    <a:pt x="19994" y="0"/>
                  </a:cubicBezTo>
                  <a:cubicBezTo>
                    <a:pt x="20900" y="0"/>
                    <a:pt x="21216" y="720"/>
                    <a:pt x="21531" y="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7296150" y="277853"/>
              <a:ext cx="1079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7321550" y="360403"/>
              <a:ext cx="1143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7724003" y="5779080"/>
              <a:ext cx="143284" cy="397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4" h="21485" fill="norm" stroke="1" extrusionOk="0">
                  <a:moveTo>
                    <a:pt x="19733" y="1599"/>
                  </a:moveTo>
                  <a:cubicBezTo>
                    <a:pt x="20342" y="1028"/>
                    <a:pt x="20950" y="456"/>
                    <a:pt x="20342" y="171"/>
                  </a:cubicBezTo>
                  <a:cubicBezTo>
                    <a:pt x="19733" y="-115"/>
                    <a:pt x="17908" y="-115"/>
                    <a:pt x="14713" y="742"/>
                  </a:cubicBezTo>
                  <a:cubicBezTo>
                    <a:pt x="11519" y="1599"/>
                    <a:pt x="6956" y="3314"/>
                    <a:pt x="3913" y="5542"/>
                  </a:cubicBezTo>
                  <a:cubicBezTo>
                    <a:pt x="871" y="7771"/>
                    <a:pt x="-650" y="10514"/>
                    <a:pt x="263" y="13199"/>
                  </a:cubicBezTo>
                  <a:cubicBezTo>
                    <a:pt x="1175" y="15885"/>
                    <a:pt x="4522" y="18514"/>
                    <a:pt x="6956" y="19885"/>
                  </a:cubicBezTo>
                  <a:cubicBezTo>
                    <a:pt x="9389" y="21256"/>
                    <a:pt x="10911" y="21371"/>
                    <a:pt x="12432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8032750" y="5935703"/>
              <a:ext cx="2540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850"/>
                    <a:pt x="14400" y="11700"/>
                    <a:pt x="10800" y="15300"/>
                  </a:cubicBezTo>
                  <a:cubicBezTo>
                    <a:pt x="7200" y="18900"/>
                    <a:pt x="3600" y="202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7867650" y="5897603"/>
              <a:ext cx="3683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48" y="16800"/>
                    <a:pt x="7697" y="12000"/>
                    <a:pt x="11297" y="8400"/>
                  </a:cubicBezTo>
                  <a:cubicBezTo>
                    <a:pt x="14897" y="4800"/>
                    <a:pt x="18248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8172450" y="6183353"/>
              <a:ext cx="825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8724900" y="5910303"/>
              <a:ext cx="19050" cy="218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21600" y="0"/>
                  </a:moveTo>
                  <a:cubicBezTo>
                    <a:pt x="16800" y="6231"/>
                    <a:pt x="12000" y="12462"/>
                    <a:pt x="9600" y="16096"/>
                  </a:cubicBezTo>
                  <a:cubicBezTo>
                    <a:pt x="7200" y="19731"/>
                    <a:pt x="7200" y="20769"/>
                    <a:pt x="6000" y="21185"/>
                  </a:cubicBezTo>
                  <a:cubicBezTo>
                    <a:pt x="4800" y="21600"/>
                    <a:pt x="2400" y="21392"/>
                    <a:pt x="0" y="21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8534400" y="5897603"/>
              <a:ext cx="3048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" y="18000"/>
                    <a:pt x="900" y="14400"/>
                    <a:pt x="2625" y="10800"/>
                  </a:cubicBezTo>
                  <a:cubicBezTo>
                    <a:pt x="4350" y="7200"/>
                    <a:pt x="7350" y="3600"/>
                    <a:pt x="10725" y="1800"/>
                  </a:cubicBezTo>
                  <a:cubicBezTo>
                    <a:pt x="14100" y="0"/>
                    <a:pt x="1785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8888787" y="5843538"/>
              <a:ext cx="128213" cy="327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536" fill="norm" stroke="1" extrusionOk="0">
                  <a:moveTo>
                    <a:pt x="21449" y="1051"/>
                  </a:moveTo>
                  <a:cubicBezTo>
                    <a:pt x="20387" y="493"/>
                    <a:pt x="19324" y="-64"/>
                    <a:pt x="18085" y="6"/>
                  </a:cubicBezTo>
                  <a:cubicBezTo>
                    <a:pt x="16846" y="75"/>
                    <a:pt x="15429" y="772"/>
                    <a:pt x="12597" y="2653"/>
                  </a:cubicBezTo>
                  <a:cubicBezTo>
                    <a:pt x="9764" y="4535"/>
                    <a:pt x="5515" y="7601"/>
                    <a:pt x="3036" y="10597"/>
                  </a:cubicBezTo>
                  <a:cubicBezTo>
                    <a:pt x="557" y="13593"/>
                    <a:pt x="-151" y="16519"/>
                    <a:pt x="26" y="18261"/>
                  </a:cubicBezTo>
                  <a:cubicBezTo>
                    <a:pt x="203" y="20003"/>
                    <a:pt x="1265" y="20561"/>
                    <a:pt x="3213" y="20909"/>
                  </a:cubicBezTo>
                  <a:cubicBezTo>
                    <a:pt x="5160" y="21257"/>
                    <a:pt x="7993" y="21397"/>
                    <a:pt x="10826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9061450" y="5967453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9048749" y="6081753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9182100" y="6037303"/>
              <a:ext cx="1206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9391650" y="5980153"/>
              <a:ext cx="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9480549" y="5923003"/>
              <a:ext cx="67559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1600" fill="norm" stroke="1" extrusionOk="0">
                  <a:moveTo>
                    <a:pt x="7855" y="0"/>
                  </a:moveTo>
                  <a:cubicBezTo>
                    <a:pt x="12436" y="1580"/>
                    <a:pt x="17018" y="3161"/>
                    <a:pt x="19309" y="5620"/>
                  </a:cubicBezTo>
                  <a:cubicBezTo>
                    <a:pt x="21600" y="8078"/>
                    <a:pt x="21600" y="11415"/>
                    <a:pt x="18000" y="14224"/>
                  </a:cubicBezTo>
                  <a:cubicBezTo>
                    <a:pt x="14400" y="17034"/>
                    <a:pt x="7200" y="193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9588499" y="5793959"/>
              <a:ext cx="149280" cy="516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509" fill="norm" stroke="1" extrusionOk="0">
                  <a:moveTo>
                    <a:pt x="0" y="2466"/>
                  </a:moveTo>
                  <a:cubicBezTo>
                    <a:pt x="3346" y="1672"/>
                    <a:pt x="6693" y="879"/>
                    <a:pt x="9127" y="438"/>
                  </a:cubicBezTo>
                  <a:cubicBezTo>
                    <a:pt x="11561" y="-3"/>
                    <a:pt x="13082" y="-91"/>
                    <a:pt x="14299" y="85"/>
                  </a:cubicBezTo>
                  <a:cubicBezTo>
                    <a:pt x="15515" y="262"/>
                    <a:pt x="16428" y="702"/>
                    <a:pt x="17949" y="2245"/>
                  </a:cubicBezTo>
                  <a:cubicBezTo>
                    <a:pt x="19470" y="3788"/>
                    <a:pt x="21600" y="6433"/>
                    <a:pt x="21448" y="9034"/>
                  </a:cubicBezTo>
                  <a:cubicBezTo>
                    <a:pt x="21296" y="11635"/>
                    <a:pt x="18862" y="14191"/>
                    <a:pt x="15059" y="16263"/>
                  </a:cubicBezTo>
                  <a:cubicBezTo>
                    <a:pt x="11256" y="18335"/>
                    <a:pt x="6085" y="19922"/>
                    <a:pt x="913" y="21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9226550" y="6227803"/>
              <a:ext cx="1841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9220200" y="6259553"/>
              <a:ext cx="2413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89" y="16800"/>
                    <a:pt x="7579" y="12000"/>
                    <a:pt x="11179" y="8400"/>
                  </a:cubicBezTo>
                  <a:cubicBezTo>
                    <a:pt x="14779" y="4800"/>
                    <a:pt x="1818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9144000" y="6436846"/>
              <a:ext cx="152400" cy="148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4" fill="norm" stroke="1" extrusionOk="0">
                  <a:moveTo>
                    <a:pt x="0" y="2772"/>
                  </a:moveTo>
                  <a:cubicBezTo>
                    <a:pt x="900" y="1572"/>
                    <a:pt x="1800" y="372"/>
                    <a:pt x="3000" y="72"/>
                  </a:cubicBezTo>
                  <a:cubicBezTo>
                    <a:pt x="4200" y="-228"/>
                    <a:pt x="5700" y="372"/>
                    <a:pt x="7050" y="2622"/>
                  </a:cubicBezTo>
                  <a:cubicBezTo>
                    <a:pt x="8400" y="4872"/>
                    <a:pt x="9600" y="8772"/>
                    <a:pt x="10200" y="11472"/>
                  </a:cubicBezTo>
                  <a:cubicBezTo>
                    <a:pt x="10800" y="14172"/>
                    <a:pt x="10800" y="15672"/>
                    <a:pt x="11250" y="17472"/>
                  </a:cubicBezTo>
                  <a:cubicBezTo>
                    <a:pt x="11700" y="19272"/>
                    <a:pt x="12600" y="21372"/>
                    <a:pt x="13500" y="20922"/>
                  </a:cubicBezTo>
                  <a:cubicBezTo>
                    <a:pt x="14400" y="20472"/>
                    <a:pt x="15300" y="17472"/>
                    <a:pt x="15900" y="15222"/>
                  </a:cubicBezTo>
                  <a:cubicBezTo>
                    <a:pt x="16500" y="12972"/>
                    <a:pt x="16800" y="11472"/>
                    <a:pt x="17700" y="10272"/>
                  </a:cubicBezTo>
                  <a:cubicBezTo>
                    <a:pt x="18600" y="9072"/>
                    <a:pt x="20100" y="8172"/>
                    <a:pt x="21600" y="7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9319282" y="6468559"/>
              <a:ext cx="116818" cy="113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063" fill="norm" stroke="1" extrusionOk="0">
                  <a:moveTo>
                    <a:pt x="14344" y="7170"/>
                  </a:moveTo>
                  <a:cubicBezTo>
                    <a:pt x="15116" y="5206"/>
                    <a:pt x="15887" y="3243"/>
                    <a:pt x="15116" y="1868"/>
                  </a:cubicBezTo>
                  <a:cubicBezTo>
                    <a:pt x="14344" y="493"/>
                    <a:pt x="12030" y="-292"/>
                    <a:pt x="9908" y="101"/>
                  </a:cubicBezTo>
                  <a:cubicBezTo>
                    <a:pt x="7787" y="493"/>
                    <a:pt x="5858" y="2064"/>
                    <a:pt x="4123" y="4813"/>
                  </a:cubicBezTo>
                  <a:cubicBezTo>
                    <a:pt x="2387" y="7563"/>
                    <a:pt x="844" y="11490"/>
                    <a:pt x="266" y="14435"/>
                  </a:cubicBezTo>
                  <a:cubicBezTo>
                    <a:pt x="-313" y="17381"/>
                    <a:pt x="73" y="19344"/>
                    <a:pt x="1230" y="20326"/>
                  </a:cubicBezTo>
                  <a:cubicBezTo>
                    <a:pt x="2387" y="21308"/>
                    <a:pt x="4316" y="21308"/>
                    <a:pt x="7787" y="20326"/>
                  </a:cubicBezTo>
                  <a:cubicBezTo>
                    <a:pt x="11258" y="19344"/>
                    <a:pt x="16273" y="17381"/>
                    <a:pt x="21287" y="15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9467850" y="6500853"/>
              <a:ext cx="95250" cy="91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9" fill="norm" stroke="1" extrusionOk="0">
                  <a:moveTo>
                    <a:pt x="0" y="1440"/>
                  </a:moveTo>
                  <a:cubicBezTo>
                    <a:pt x="2400" y="2400"/>
                    <a:pt x="4800" y="3360"/>
                    <a:pt x="6480" y="5040"/>
                  </a:cubicBezTo>
                  <a:cubicBezTo>
                    <a:pt x="8160" y="6720"/>
                    <a:pt x="9120" y="9120"/>
                    <a:pt x="9360" y="12240"/>
                  </a:cubicBezTo>
                  <a:cubicBezTo>
                    <a:pt x="9600" y="15360"/>
                    <a:pt x="9120" y="19200"/>
                    <a:pt x="7920" y="20400"/>
                  </a:cubicBezTo>
                  <a:cubicBezTo>
                    <a:pt x="6720" y="21600"/>
                    <a:pt x="4800" y="20160"/>
                    <a:pt x="4080" y="18240"/>
                  </a:cubicBezTo>
                  <a:cubicBezTo>
                    <a:pt x="3360" y="16320"/>
                    <a:pt x="3840" y="13920"/>
                    <a:pt x="6960" y="10800"/>
                  </a:cubicBezTo>
                  <a:cubicBezTo>
                    <a:pt x="10080" y="7680"/>
                    <a:pt x="15840" y="38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9582150" y="6500853"/>
              <a:ext cx="12700" cy="67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7" fill="norm" stroke="1" extrusionOk="0">
                  <a:moveTo>
                    <a:pt x="0" y="0"/>
                  </a:moveTo>
                  <a:cubicBezTo>
                    <a:pt x="3600" y="4582"/>
                    <a:pt x="7200" y="9164"/>
                    <a:pt x="7200" y="13418"/>
                  </a:cubicBezTo>
                  <a:cubicBezTo>
                    <a:pt x="7200" y="17673"/>
                    <a:pt x="3600" y="21600"/>
                    <a:pt x="5400" y="20945"/>
                  </a:cubicBezTo>
                  <a:cubicBezTo>
                    <a:pt x="7200" y="20291"/>
                    <a:pt x="14400" y="15055"/>
                    <a:pt x="21600" y="9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9632949" y="6450053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9639315" y="6513917"/>
              <a:ext cx="133335" cy="84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0483" fill="norm" stroke="1" extrusionOk="0">
                  <a:moveTo>
                    <a:pt x="19235" y="1454"/>
                  </a:moveTo>
                  <a:cubicBezTo>
                    <a:pt x="15522" y="426"/>
                    <a:pt x="11810" y="-603"/>
                    <a:pt x="8773" y="426"/>
                  </a:cubicBezTo>
                  <a:cubicBezTo>
                    <a:pt x="5735" y="1454"/>
                    <a:pt x="3372" y="4540"/>
                    <a:pt x="1854" y="7626"/>
                  </a:cubicBezTo>
                  <a:cubicBezTo>
                    <a:pt x="335" y="10711"/>
                    <a:pt x="-340" y="13797"/>
                    <a:pt x="166" y="15597"/>
                  </a:cubicBezTo>
                  <a:cubicBezTo>
                    <a:pt x="673" y="17397"/>
                    <a:pt x="2360" y="17911"/>
                    <a:pt x="4722" y="16368"/>
                  </a:cubicBezTo>
                  <a:cubicBezTo>
                    <a:pt x="7085" y="14826"/>
                    <a:pt x="10122" y="11226"/>
                    <a:pt x="12147" y="8397"/>
                  </a:cubicBezTo>
                  <a:cubicBezTo>
                    <a:pt x="14172" y="5568"/>
                    <a:pt x="15185" y="3511"/>
                    <a:pt x="15691" y="4026"/>
                  </a:cubicBezTo>
                  <a:cubicBezTo>
                    <a:pt x="16197" y="4540"/>
                    <a:pt x="16197" y="7626"/>
                    <a:pt x="16197" y="10968"/>
                  </a:cubicBezTo>
                  <a:cubicBezTo>
                    <a:pt x="16197" y="14311"/>
                    <a:pt x="16197" y="17911"/>
                    <a:pt x="17041" y="19454"/>
                  </a:cubicBezTo>
                  <a:cubicBezTo>
                    <a:pt x="17885" y="20997"/>
                    <a:pt x="19573" y="20483"/>
                    <a:pt x="21260" y="199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9799046" y="6284953"/>
              <a:ext cx="131797" cy="335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368" fill="norm" stroke="1" extrusionOk="0">
                  <a:moveTo>
                    <a:pt x="15268" y="0"/>
                  </a:moveTo>
                  <a:cubicBezTo>
                    <a:pt x="12868" y="2970"/>
                    <a:pt x="10468" y="5940"/>
                    <a:pt x="9096" y="8168"/>
                  </a:cubicBezTo>
                  <a:cubicBezTo>
                    <a:pt x="7725" y="10395"/>
                    <a:pt x="7382" y="11880"/>
                    <a:pt x="7210" y="12960"/>
                  </a:cubicBezTo>
                  <a:cubicBezTo>
                    <a:pt x="7039" y="14040"/>
                    <a:pt x="7039" y="14715"/>
                    <a:pt x="6868" y="15390"/>
                  </a:cubicBezTo>
                  <a:cubicBezTo>
                    <a:pt x="6696" y="16065"/>
                    <a:pt x="6353" y="16740"/>
                    <a:pt x="7039" y="16808"/>
                  </a:cubicBezTo>
                  <a:cubicBezTo>
                    <a:pt x="7725" y="16875"/>
                    <a:pt x="9439" y="16335"/>
                    <a:pt x="10982" y="15795"/>
                  </a:cubicBezTo>
                  <a:cubicBezTo>
                    <a:pt x="12525" y="15255"/>
                    <a:pt x="13896" y="14715"/>
                    <a:pt x="15439" y="14378"/>
                  </a:cubicBezTo>
                  <a:cubicBezTo>
                    <a:pt x="16982" y="14040"/>
                    <a:pt x="18696" y="13905"/>
                    <a:pt x="19725" y="14243"/>
                  </a:cubicBezTo>
                  <a:cubicBezTo>
                    <a:pt x="20753" y="14580"/>
                    <a:pt x="21096" y="15390"/>
                    <a:pt x="21268" y="16132"/>
                  </a:cubicBezTo>
                  <a:cubicBezTo>
                    <a:pt x="21439" y="16875"/>
                    <a:pt x="21439" y="17550"/>
                    <a:pt x="20239" y="18360"/>
                  </a:cubicBezTo>
                  <a:cubicBezTo>
                    <a:pt x="19039" y="19170"/>
                    <a:pt x="16639" y="20115"/>
                    <a:pt x="13725" y="20723"/>
                  </a:cubicBezTo>
                  <a:cubicBezTo>
                    <a:pt x="10810" y="21330"/>
                    <a:pt x="7382" y="21600"/>
                    <a:pt x="4639" y="21128"/>
                  </a:cubicBezTo>
                  <a:cubicBezTo>
                    <a:pt x="1896" y="20655"/>
                    <a:pt x="-161" y="19440"/>
                    <a:pt x="10" y="18090"/>
                  </a:cubicBezTo>
                  <a:cubicBezTo>
                    <a:pt x="182" y="16740"/>
                    <a:pt x="2582" y="15255"/>
                    <a:pt x="4982" y="137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9989729" y="6297653"/>
              <a:ext cx="19567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600" fill="norm" stroke="1" extrusionOk="0">
                  <a:moveTo>
                    <a:pt x="5445" y="0"/>
                  </a:moveTo>
                  <a:cubicBezTo>
                    <a:pt x="4516" y="3677"/>
                    <a:pt x="3587" y="7353"/>
                    <a:pt x="2658" y="10340"/>
                  </a:cubicBezTo>
                  <a:cubicBezTo>
                    <a:pt x="1729" y="13328"/>
                    <a:pt x="800" y="15626"/>
                    <a:pt x="336" y="17234"/>
                  </a:cubicBezTo>
                  <a:cubicBezTo>
                    <a:pt x="-129" y="18843"/>
                    <a:pt x="-129" y="19762"/>
                    <a:pt x="452" y="20145"/>
                  </a:cubicBezTo>
                  <a:cubicBezTo>
                    <a:pt x="1032" y="20528"/>
                    <a:pt x="2194" y="20374"/>
                    <a:pt x="4865" y="19379"/>
                  </a:cubicBezTo>
                  <a:cubicBezTo>
                    <a:pt x="7536" y="18383"/>
                    <a:pt x="11716" y="16545"/>
                    <a:pt x="14271" y="15166"/>
                  </a:cubicBezTo>
                  <a:cubicBezTo>
                    <a:pt x="16826" y="13787"/>
                    <a:pt x="17755" y="12868"/>
                    <a:pt x="17755" y="12179"/>
                  </a:cubicBezTo>
                  <a:cubicBezTo>
                    <a:pt x="17755" y="11489"/>
                    <a:pt x="16826" y="11030"/>
                    <a:pt x="15316" y="11183"/>
                  </a:cubicBezTo>
                  <a:cubicBezTo>
                    <a:pt x="13806" y="11336"/>
                    <a:pt x="11716" y="12102"/>
                    <a:pt x="10206" y="13021"/>
                  </a:cubicBezTo>
                  <a:cubicBezTo>
                    <a:pt x="8697" y="13940"/>
                    <a:pt x="7768" y="15013"/>
                    <a:pt x="7187" y="16009"/>
                  </a:cubicBezTo>
                  <a:cubicBezTo>
                    <a:pt x="6606" y="17004"/>
                    <a:pt x="6374" y="17923"/>
                    <a:pt x="7768" y="18843"/>
                  </a:cubicBezTo>
                  <a:cubicBezTo>
                    <a:pt x="9161" y="19762"/>
                    <a:pt x="12181" y="20681"/>
                    <a:pt x="14736" y="21140"/>
                  </a:cubicBezTo>
                  <a:cubicBezTo>
                    <a:pt x="17290" y="21600"/>
                    <a:pt x="19381" y="21600"/>
                    <a:pt x="214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3340100" y="6831053"/>
              <a:ext cx="1" cy="146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3346450" y="6754853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3397250" y="6869153"/>
              <a:ext cx="63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3416300" y="6761203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3403600" y="6805653"/>
              <a:ext cx="15240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300" y="0"/>
                  </a:moveTo>
                  <a:cubicBezTo>
                    <a:pt x="16800" y="160"/>
                    <a:pt x="18300" y="320"/>
                    <a:pt x="19500" y="720"/>
                  </a:cubicBezTo>
                  <a:cubicBezTo>
                    <a:pt x="20700" y="1120"/>
                    <a:pt x="21600" y="1760"/>
                    <a:pt x="21600" y="3520"/>
                  </a:cubicBezTo>
                  <a:cubicBezTo>
                    <a:pt x="21600" y="5280"/>
                    <a:pt x="20700" y="8160"/>
                    <a:pt x="16950" y="11360"/>
                  </a:cubicBezTo>
                  <a:cubicBezTo>
                    <a:pt x="13200" y="14560"/>
                    <a:pt x="6600" y="180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3146588" y="6818353"/>
              <a:ext cx="41113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7" h="21600" fill="norm" stroke="1" extrusionOk="0">
                  <a:moveTo>
                    <a:pt x="19977" y="0"/>
                  </a:moveTo>
                  <a:cubicBezTo>
                    <a:pt x="11748" y="3138"/>
                    <a:pt x="3520" y="6277"/>
                    <a:pt x="948" y="9600"/>
                  </a:cubicBezTo>
                  <a:cubicBezTo>
                    <a:pt x="-1623" y="12923"/>
                    <a:pt x="1463" y="16431"/>
                    <a:pt x="5063" y="18462"/>
                  </a:cubicBezTo>
                  <a:cubicBezTo>
                    <a:pt x="8663" y="20492"/>
                    <a:pt x="12777" y="21046"/>
                    <a:pt x="168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3802437" y="6617706"/>
              <a:ext cx="128213" cy="473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484" fill="norm" stroke="1" extrusionOk="0">
                  <a:moveTo>
                    <a:pt x="21449" y="3052"/>
                  </a:moveTo>
                  <a:cubicBezTo>
                    <a:pt x="21449" y="2572"/>
                    <a:pt x="21449" y="2092"/>
                    <a:pt x="21095" y="1564"/>
                  </a:cubicBezTo>
                  <a:cubicBezTo>
                    <a:pt x="20741" y="1036"/>
                    <a:pt x="20033" y="460"/>
                    <a:pt x="18793" y="172"/>
                  </a:cubicBezTo>
                  <a:cubicBezTo>
                    <a:pt x="17554" y="-116"/>
                    <a:pt x="15783" y="-116"/>
                    <a:pt x="12774" y="748"/>
                  </a:cubicBezTo>
                  <a:cubicBezTo>
                    <a:pt x="9764" y="1612"/>
                    <a:pt x="5515" y="3340"/>
                    <a:pt x="3036" y="5836"/>
                  </a:cubicBezTo>
                  <a:cubicBezTo>
                    <a:pt x="557" y="8332"/>
                    <a:pt x="-151" y="11596"/>
                    <a:pt x="26" y="14332"/>
                  </a:cubicBezTo>
                  <a:cubicBezTo>
                    <a:pt x="203" y="17068"/>
                    <a:pt x="1265" y="19276"/>
                    <a:pt x="2328" y="21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3708400" y="6926303"/>
              <a:ext cx="2222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69" y="16364"/>
                    <a:pt x="4937" y="11127"/>
                    <a:pt x="8537" y="7527"/>
                  </a:cubicBezTo>
                  <a:cubicBezTo>
                    <a:pt x="12137" y="3927"/>
                    <a:pt x="16869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3909347" y="6923274"/>
              <a:ext cx="68747" cy="166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44" h="20995" fill="norm" stroke="1" extrusionOk="0">
                  <a:moveTo>
                    <a:pt x="15468" y="1182"/>
                  </a:moveTo>
                  <a:cubicBezTo>
                    <a:pt x="12999" y="382"/>
                    <a:pt x="10531" y="-418"/>
                    <a:pt x="7753" y="249"/>
                  </a:cubicBezTo>
                  <a:cubicBezTo>
                    <a:pt x="4976" y="915"/>
                    <a:pt x="1891" y="3049"/>
                    <a:pt x="656" y="6382"/>
                  </a:cubicBezTo>
                  <a:cubicBezTo>
                    <a:pt x="-578" y="9715"/>
                    <a:pt x="39" y="14249"/>
                    <a:pt x="1582" y="16915"/>
                  </a:cubicBezTo>
                  <a:cubicBezTo>
                    <a:pt x="3125" y="19582"/>
                    <a:pt x="5593" y="20382"/>
                    <a:pt x="8371" y="20782"/>
                  </a:cubicBezTo>
                  <a:cubicBezTo>
                    <a:pt x="11148" y="21182"/>
                    <a:pt x="14233" y="21182"/>
                    <a:pt x="16702" y="19315"/>
                  </a:cubicBezTo>
                  <a:cubicBezTo>
                    <a:pt x="19171" y="17449"/>
                    <a:pt x="21022" y="13715"/>
                    <a:pt x="19479" y="10782"/>
                  </a:cubicBezTo>
                  <a:cubicBezTo>
                    <a:pt x="17936" y="7849"/>
                    <a:pt x="12999" y="5715"/>
                    <a:pt x="8062" y="3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4045892" y="6926303"/>
              <a:ext cx="164159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278" fill="norm" stroke="1" extrusionOk="0">
                  <a:moveTo>
                    <a:pt x="2369" y="0"/>
                  </a:moveTo>
                  <a:cubicBezTo>
                    <a:pt x="1262" y="3546"/>
                    <a:pt x="154" y="7093"/>
                    <a:pt x="15" y="10478"/>
                  </a:cubicBezTo>
                  <a:cubicBezTo>
                    <a:pt x="-123" y="13863"/>
                    <a:pt x="708" y="17087"/>
                    <a:pt x="1815" y="19021"/>
                  </a:cubicBezTo>
                  <a:cubicBezTo>
                    <a:pt x="2923" y="20955"/>
                    <a:pt x="4308" y="21600"/>
                    <a:pt x="5415" y="21116"/>
                  </a:cubicBezTo>
                  <a:cubicBezTo>
                    <a:pt x="6523" y="20633"/>
                    <a:pt x="7354" y="19021"/>
                    <a:pt x="7908" y="17409"/>
                  </a:cubicBezTo>
                  <a:cubicBezTo>
                    <a:pt x="8462" y="15797"/>
                    <a:pt x="8739" y="14185"/>
                    <a:pt x="9154" y="12251"/>
                  </a:cubicBezTo>
                  <a:cubicBezTo>
                    <a:pt x="9569" y="10316"/>
                    <a:pt x="10123" y="8060"/>
                    <a:pt x="10400" y="7737"/>
                  </a:cubicBezTo>
                  <a:cubicBezTo>
                    <a:pt x="10677" y="7415"/>
                    <a:pt x="10677" y="9027"/>
                    <a:pt x="11785" y="11445"/>
                  </a:cubicBezTo>
                  <a:cubicBezTo>
                    <a:pt x="12892" y="13863"/>
                    <a:pt x="15108" y="17087"/>
                    <a:pt x="16908" y="18860"/>
                  </a:cubicBezTo>
                  <a:cubicBezTo>
                    <a:pt x="18708" y="20633"/>
                    <a:pt x="20092" y="20955"/>
                    <a:pt x="21477" y="21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4241800" y="6862803"/>
              <a:ext cx="158750" cy="217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5662"/>
                  </a:moveTo>
                  <a:cubicBezTo>
                    <a:pt x="2304" y="9017"/>
                    <a:pt x="4608" y="12373"/>
                    <a:pt x="6048" y="14680"/>
                  </a:cubicBezTo>
                  <a:cubicBezTo>
                    <a:pt x="7488" y="16986"/>
                    <a:pt x="8064" y="18245"/>
                    <a:pt x="8208" y="19398"/>
                  </a:cubicBezTo>
                  <a:cubicBezTo>
                    <a:pt x="8352" y="20551"/>
                    <a:pt x="8064" y="21600"/>
                    <a:pt x="7344" y="21495"/>
                  </a:cubicBezTo>
                  <a:cubicBezTo>
                    <a:pt x="6624" y="21390"/>
                    <a:pt x="5472" y="20132"/>
                    <a:pt x="4896" y="17825"/>
                  </a:cubicBezTo>
                  <a:cubicBezTo>
                    <a:pt x="4320" y="15518"/>
                    <a:pt x="4320" y="12163"/>
                    <a:pt x="4752" y="9961"/>
                  </a:cubicBezTo>
                  <a:cubicBezTo>
                    <a:pt x="5184" y="7759"/>
                    <a:pt x="6048" y="6711"/>
                    <a:pt x="7344" y="6082"/>
                  </a:cubicBezTo>
                  <a:cubicBezTo>
                    <a:pt x="8640" y="5452"/>
                    <a:pt x="10368" y="5243"/>
                    <a:pt x="11808" y="6711"/>
                  </a:cubicBezTo>
                  <a:cubicBezTo>
                    <a:pt x="13248" y="8179"/>
                    <a:pt x="14400" y="11324"/>
                    <a:pt x="14976" y="13421"/>
                  </a:cubicBezTo>
                  <a:cubicBezTo>
                    <a:pt x="15552" y="15518"/>
                    <a:pt x="15552" y="16567"/>
                    <a:pt x="15696" y="17616"/>
                  </a:cubicBezTo>
                  <a:cubicBezTo>
                    <a:pt x="15840" y="18664"/>
                    <a:pt x="16128" y="19713"/>
                    <a:pt x="16272" y="19713"/>
                  </a:cubicBezTo>
                  <a:cubicBezTo>
                    <a:pt x="16416" y="19713"/>
                    <a:pt x="16416" y="18664"/>
                    <a:pt x="16704" y="15623"/>
                  </a:cubicBezTo>
                  <a:cubicBezTo>
                    <a:pt x="16992" y="12583"/>
                    <a:pt x="17568" y="7550"/>
                    <a:pt x="18432" y="4614"/>
                  </a:cubicBezTo>
                  <a:cubicBezTo>
                    <a:pt x="19296" y="1678"/>
                    <a:pt x="20448" y="83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4419600" y="6907857"/>
              <a:ext cx="101600" cy="156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5" fill="norm" stroke="1" extrusionOk="0">
                  <a:moveTo>
                    <a:pt x="0" y="5888"/>
                  </a:moveTo>
                  <a:cubicBezTo>
                    <a:pt x="450" y="7309"/>
                    <a:pt x="900" y="8730"/>
                    <a:pt x="2250" y="9582"/>
                  </a:cubicBezTo>
                  <a:cubicBezTo>
                    <a:pt x="3600" y="10435"/>
                    <a:pt x="5850" y="10719"/>
                    <a:pt x="7650" y="10293"/>
                  </a:cubicBezTo>
                  <a:cubicBezTo>
                    <a:pt x="9450" y="9867"/>
                    <a:pt x="10800" y="8730"/>
                    <a:pt x="12150" y="7593"/>
                  </a:cubicBezTo>
                  <a:cubicBezTo>
                    <a:pt x="13500" y="6456"/>
                    <a:pt x="14850" y="5319"/>
                    <a:pt x="15525" y="3898"/>
                  </a:cubicBezTo>
                  <a:cubicBezTo>
                    <a:pt x="16200" y="2477"/>
                    <a:pt x="16200" y="772"/>
                    <a:pt x="15075" y="203"/>
                  </a:cubicBezTo>
                  <a:cubicBezTo>
                    <a:pt x="13950" y="-365"/>
                    <a:pt x="11700" y="203"/>
                    <a:pt x="9000" y="2619"/>
                  </a:cubicBezTo>
                  <a:cubicBezTo>
                    <a:pt x="6300" y="5035"/>
                    <a:pt x="3150" y="9298"/>
                    <a:pt x="1575" y="12424"/>
                  </a:cubicBezTo>
                  <a:cubicBezTo>
                    <a:pt x="0" y="15551"/>
                    <a:pt x="0" y="17540"/>
                    <a:pt x="900" y="18961"/>
                  </a:cubicBezTo>
                  <a:cubicBezTo>
                    <a:pt x="1800" y="20382"/>
                    <a:pt x="3600" y="21235"/>
                    <a:pt x="7200" y="20951"/>
                  </a:cubicBezTo>
                  <a:cubicBezTo>
                    <a:pt x="10800" y="20667"/>
                    <a:pt x="16200" y="19246"/>
                    <a:pt x="21600" y="178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4546599" y="6856453"/>
              <a:ext cx="120651" cy="219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0" fill="norm" stroke="1" extrusionOk="0">
                  <a:moveTo>
                    <a:pt x="0" y="7406"/>
                  </a:moveTo>
                  <a:cubicBezTo>
                    <a:pt x="3411" y="9874"/>
                    <a:pt x="6821" y="12343"/>
                    <a:pt x="8905" y="14091"/>
                  </a:cubicBezTo>
                  <a:cubicBezTo>
                    <a:pt x="10989" y="15840"/>
                    <a:pt x="11747" y="16869"/>
                    <a:pt x="12126" y="18103"/>
                  </a:cubicBezTo>
                  <a:cubicBezTo>
                    <a:pt x="12505" y="19337"/>
                    <a:pt x="12505" y="20777"/>
                    <a:pt x="11747" y="21189"/>
                  </a:cubicBezTo>
                  <a:cubicBezTo>
                    <a:pt x="10989" y="21600"/>
                    <a:pt x="9474" y="20983"/>
                    <a:pt x="8337" y="19131"/>
                  </a:cubicBezTo>
                  <a:cubicBezTo>
                    <a:pt x="7200" y="17280"/>
                    <a:pt x="6442" y="14194"/>
                    <a:pt x="8716" y="10800"/>
                  </a:cubicBezTo>
                  <a:cubicBezTo>
                    <a:pt x="10989" y="7406"/>
                    <a:pt x="16295" y="370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5167073" y="6665953"/>
              <a:ext cx="90728" cy="370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470" fill="norm" stroke="1" extrusionOk="0">
                  <a:moveTo>
                    <a:pt x="7787" y="0"/>
                  </a:moveTo>
                  <a:cubicBezTo>
                    <a:pt x="4842" y="4050"/>
                    <a:pt x="1897" y="8100"/>
                    <a:pt x="669" y="11230"/>
                  </a:cubicBezTo>
                  <a:cubicBezTo>
                    <a:pt x="-558" y="14359"/>
                    <a:pt x="-67" y="16568"/>
                    <a:pt x="1897" y="18164"/>
                  </a:cubicBezTo>
                  <a:cubicBezTo>
                    <a:pt x="3860" y="19759"/>
                    <a:pt x="7297" y="20741"/>
                    <a:pt x="10733" y="21170"/>
                  </a:cubicBezTo>
                  <a:cubicBezTo>
                    <a:pt x="14169" y="21600"/>
                    <a:pt x="17606" y="21477"/>
                    <a:pt x="21042" y="21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5105400" y="6856453"/>
              <a:ext cx="234950" cy="104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0" fill="norm" stroke="1" extrusionOk="0">
                  <a:moveTo>
                    <a:pt x="0" y="5184"/>
                  </a:moveTo>
                  <a:cubicBezTo>
                    <a:pt x="778" y="3456"/>
                    <a:pt x="1557" y="1728"/>
                    <a:pt x="2530" y="1512"/>
                  </a:cubicBezTo>
                  <a:cubicBezTo>
                    <a:pt x="3503" y="1296"/>
                    <a:pt x="4670" y="2592"/>
                    <a:pt x="6908" y="5400"/>
                  </a:cubicBezTo>
                  <a:cubicBezTo>
                    <a:pt x="9146" y="8208"/>
                    <a:pt x="12454" y="12528"/>
                    <a:pt x="14400" y="15552"/>
                  </a:cubicBezTo>
                  <a:cubicBezTo>
                    <a:pt x="16346" y="18576"/>
                    <a:pt x="16930" y="20304"/>
                    <a:pt x="16735" y="20952"/>
                  </a:cubicBezTo>
                  <a:cubicBezTo>
                    <a:pt x="16541" y="21600"/>
                    <a:pt x="15568" y="21168"/>
                    <a:pt x="14692" y="19872"/>
                  </a:cubicBezTo>
                  <a:cubicBezTo>
                    <a:pt x="13816" y="18576"/>
                    <a:pt x="13038" y="16416"/>
                    <a:pt x="12551" y="13608"/>
                  </a:cubicBezTo>
                  <a:cubicBezTo>
                    <a:pt x="12065" y="10800"/>
                    <a:pt x="11870" y="7344"/>
                    <a:pt x="13427" y="4968"/>
                  </a:cubicBezTo>
                  <a:cubicBezTo>
                    <a:pt x="14984" y="2592"/>
                    <a:pt x="18292" y="129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5343269" y="6860792"/>
              <a:ext cx="111381" cy="127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0953" fill="norm" stroke="1" extrusionOk="0">
                  <a:moveTo>
                    <a:pt x="15332" y="4511"/>
                  </a:moveTo>
                  <a:cubicBezTo>
                    <a:pt x="14924" y="2769"/>
                    <a:pt x="14517" y="1028"/>
                    <a:pt x="13294" y="331"/>
                  </a:cubicBezTo>
                  <a:cubicBezTo>
                    <a:pt x="12071" y="-366"/>
                    <a:pt x="10034" y="-18"/>
                    <a:pt x="7792" y="1899"/>
                  </a:cubicBezTo>
                  <a:cubicBezTo>
                    <a:pt x="5551" y="3815"/>
                    <a:pt x="3105" y="7299"/>
                    <a:pt x="1679" y="10086"/>
                  </a:cubicBezTo>
                  <a:cubicBezTo>
                    <a:pt x="253" y="12873"/>
                    <a:pt x="-155" y="14963"/>
                    <a:pt x="49" y="16879"/>
                  </a:cubicBezTo>
                  <a:cubicBezTo>
                    <a:pt x="253" y="18795"/>
                    <a:pt x="1068" y="20537"/>
                    <a:pt x="2494" y="20886"/>
                  </a:cubicBezTo>
                  <a:cubicBezTo>
                    <a:pt x="3920" y="21234"/>
                    <a:pt x="5958" y="20189"/>
                    <a:pt x="7588" y="18795"/>
                  </a:cubicBezTo>
                  <a:cubicBezTo>
                    <a:pt x="9219" y="17402"/>
                    <a:pt x="10441" y="15660"/>
                    <a:pt x="11664" y="13221"/>
                  </a:cubicBezTo>
                  <a:cubicBezTo>
                    <a:pt x="12887" y="10782"/>
                    <a:pt x="14109" y="7647"/>
                    <a:pt x="14720" y="7473"/>
                  </a:cubicBezTo>
                  <a:cubicBezTo>
                    <a:pt x="15332" y="7299"/>
                    <a:pt x="15332" y="10086"/>
                    <a:pt x="15332" y="12350"/>
                  </a:cubicBezTo>
                  <a:cubicBezTo>
                    <a:pt x="15332" y="14615"/>
                    <a:pt x="15332" y="16357"/>
                    <a:pt x="16351" y="17402"/>
                  </a:cubicBezTo>
                  <a:cubicBezTo>
                    <a:pt x="17370" y="18447"/>
                    <a:pt x="19407" y="18795"/>
                    <a:pt x="21445" y="19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5471255" y="6855102"/>
              <a:ext cx="93462" cy="174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250" fill="norm" stroke="1" extrusionOk="0">
                  <a:moveTo>
                    <a:pt x="3434" y="5564"/>
                  </a:moveTo>
                  <a:cubicBezTo>
                    <a:pt x="2954" y="9936"/>
                    <a:pt x="2474" y="14307"/>
                    <a:pt x="1994" y="17136"/>
                  </a:cubicBezTo>
                  <a:cubicBezTo>
                    <a:pt x="1514" y="19964"/>
                    <a:pt x="1034" y="21250"/>
                    <a:pt x="554" y="21250"/>
                  </a:cubicBezTo>
                  <a:cubicBezTo>
                    <a:pt x="74" y="21250"/>
                    <a:pt x="-406" y="19964"/>
                    <a:pt x="554" y="16621"/>
                  </a:cubicBezTo>
                  <a:cubicBezTo>
                    <a:pt x="1514" y="13279"/>
                    <a:pt x="3914" y="7879"/>
                    <a:pt x="6074" y="4793"/>
                  </a:cubicBezTo>
                  <a:cubicBezTo>
                    <a:pt x="8234" y="1707"/>
                    <a:pt x="10154" y="936"/>
                    <a:pt x="12314" y="421"/>
                  </a:cubicBezTo>
                  <a:cubicBezTo>
                    <a:pt x="14474" y="-93"/>
                    <a:pt x="16874" y="-350"/>
                    <a:pt x="18554" y="936"/>
                  </a:cubicBezTo>
                  <a:cubicBezTo>
                    <a:pt x="20234" y="2221"/>
                    <a:pt x="21194" y="5050"/>
                    <a:pt x="21194" y="8007"/>
                  </a:cubicBezTo>
                  <a:cubicBezTo>
                    <a:pt x="21194" y="10964"/>
                    <a:pt x="20234" y="14050"/>
                    <a:pt x="19274" y="17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5613400" y="6840724"/>
              <a:ext cx="101600" cy="183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6" fill="norm" stroke="1" extrusionOk="0">
                  <a:moveTo>
                    <a:pt x="21600" y="1075"/>
                  </a:moveTo>
                  <a:cubicBezTo>
                    <a:pt x="19350" y="347"/>
                    <a:pt x="17100" y="-381"/>
                    <a:pt x="13725" y="226"/>
                  </a:cubicBezTo>
                  <a:cubicBezTo>
                    <a:pt x="10350" y="832"/>
                    <a:pt x="5850" y="2774"/>
                    <a:pt x="3375" y="4958"/>
                  </a:cubicBezTo>
                  <a:cubicBezTo>
                    <a:pt x="900" y="7143"/>
                    <a:pt x="450" y="9570"/>
                    <a:pt x="1800" y="11632"/>
                  </a:cubicBezTo>
                  <a:cubicBezTo>
                    <a:pt x="3150" y="13695"/>
                    <a:pt x="6300" y="15394"/>
                    <a:pt x="8550" y="16850"/>
                  </a:cubicBezTo>
                  <a:cubicBezTo>
                    <a:pt x="10800" y="18307"/>
                    <a:pt x="12150" y="19520"/>
                    <a:pt x="11025" y="20248"/>
                  </a:cubicBezTo>
                  <a:cubicBezTo>
                    <a:pt x="9900" y="20976"/>
                    <a:pt x="6300" y="21219"/>
                    <a:pt x="4050" y="20734"/>
                  </a:cubicBezTo>
                  <a:cubicBezTo>
                    <a:pt x="1800" y="20248"/>
                    <a:pt x="900" y="19035"/>
                    <a:pt x="0" y="17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5700097" y="6685003"/>
              <a:ext cx="307004" cy="349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503" fill="norm" stroke="1" extrusionOk="0">
                  <a:moveTo>
                    <a:pt x="12581" y="0"/>
                  </a:moveTo>
                  <a:cubicBezTo>
                    <a:pt x="10806" y="2082"/>
                    <a:pt x="9031" y="4164"/>
                    <a:pt x="7847" y="7027"/>
                  </a:cubicBezTo>
                  <a:cubicBezTo>
                    <a:pt x="6663" y="9889"/>
                    <a:pt x="6072" y="13533"/>
                    <a:pt x="5776" y="15745"/>
                  </a:cubicBezTo>
                  <a:cubicBezTo>
                    <a:pt x="5480" y="17957"/>
                    <a:pt x="5480" y="18737"/>
                    <a:pt x="5332" y="19453"/>
                  </a:cubicBezTo>
                  <a:cubicBezTo>
                    <a:pt x="5184" y="20169"/>
                    <a:pt x="4888" y="20819"/>
                    <a:pt x="4370" y="21014"/>
                  </a:cubicBezTo>
                  <a:cubicBezTo>
                    <a:pt x="3853" y="21210"/>
                    <a:pt x="3113" y="20949"/>
                    <a:pt x="2373" y="19973"/>
                  </a:cubicBezTo>
                  <a:cubicBezTo>
                    <a:pt x="1633" y="18998"/>
                    <a:pt x="894" y="17306"/>
                    <a:pt x="450" y="16135"/>
                  </a:cubicBezTo>
                  <a:cubicBezTo>
                    <a:pt x="6" y="14964"/>
                    <a:pt x="-142" y="14313"/>
                    <a:pt x="154" y="13858"/>
                  </a:cubicBezTo>
                  <a:cubicBezTo>
                    <a:pt x="450" y="13402"/>
                    <a:pt x="1190" y="13142"/>
                    <a:pt x="3039" y="12947"/>
                  </a:cubicBezTo>
                  <a:cubicBezTo>
                    <a:pt x="4888" y="12752"/>
                    <a:pt x="7847" y="12622"/>
                    <a:pt x="9770" y="12557"/>
                  </a:cubicBezTo>
                  <a:cubicBezTo>
                    <a:pt x="11694" y="12492"/>
                    <a:pt x="12581" y="12492"/>
                    <a:pt x="12655" y="12752"/>
                  </a:cubicBezTo>
                  <a:cubicBezTo>
                    <a:pt x="12729" y="13012"/>
                    <a:pt x="11990" y="13533"/>
                    <a:pt x="11028" y="14508"/>
                  </a:cubicBezTo>
                  <a:cubicBezTo>
                    <a:pt x="10066" y="15484"/>
                    <a:pt x="8883" y="16916"/>
                    <a:pt x="8365" y="17957"/>
                  </a:cubicBezTo>
                  <a:cubicBezTo>
                    <a:pt x="7847" y="18998"/>
                    <a:pt x="7995" y="19648"/>
                    <a:pt x="8661" y="19973"/>
                  </a:cubicBezTo>
                  <a:cubicBezTo>
                    <a:pt x="9326" y="20299"/>
                    <a:pt x="10510" y="20299"/>
                    <a:pt x="11694" y="19713"/>
                  </a:cubicBezTo>
                  <a:cubicBezTo>
                    <a:pt x="12877" y="19128"/>
                    <a:pt x="14061" y="17957"/>
                    <a:pt x="14726" y="17046"/>
                  </a:cubicBezTo>
                  <a:cubicBezTo>
                    <a:pt x="15392" y="16135"/>
                    <a:pt x="15540" y="15484"/>
                    <a:pt x="15688" y="14834"/>
                  </a:cubicBezTo>
                  <a:cubicBezTo>
                    <a:pt x="15836" y="14183"/>
                    <a:pt x="15984" y="13533"/>
                    <a:pt x="15466" y="13142"/>
                  </a:cubicBezTo>
                  <a:cubicBezTo>
                    <a:pt x="14948" y="12752"/>
                    <a:pt x="13765" y="12622"/>
                    <a:pt x="13543" y="12492"/>
                  </a:cubicBezTo>
                  <a:cubicBezTo>
                    <a:pt x="13321" y="12361"/>
                    <a:pt x="14061" y="12231"/>
                    <a:pt x="15170" y="12687"/>
                  </a:cubicBezTo>
                  <a:cubicBezTo>
                    <a:pt x="16280" y="13142"/>
                    <a:pt x="17759" y="14183"/>
                    <a:pt x="18721" y="15029"/>
                  </a:cubicBezTo>
                  <a:cubicBezTo>
                    <a:pt x="19683" y="15875"/>
                    <a:pt x="20126" y="16525"/>
                    <a:pt x="20422" y="17176"/>
                  </a:cubicBezTo>
                  <a:cubicBezTo>
                    <a:pt x="20718" y="17827"/>
                    <a:pt x="20866" y="18477"/>
                    <a:pt x="21014" y="19128"/>
                  </a:cubicBezTo>
                  <a:cubicBezTo>
                    <a:pt x="21162" y="19778"/>
                    <a:pt x="21310" y="20429"/>
                    <a:pt x="21014" y="20884"/>
                  </a:cubicBezTo>
                  <a:cubicBezTo>
                    <a:pt x="20718" y="21340"/>
                    <a:pt x="19979" y="21600"/>
                    <a:pt x="19387" y="21470"/>
                  </a:cubicBezTo>
                  <a:cubicBezTo>
                    <a:pt x="18795" y="21340"/>
                    <a:pt x="18351" y="20819"/>
                    <a:pt x="18277" y="19713"/>
                  </a:cubicBezTo>
                  <a:cubicBezTo>
                    <a:pt x="18203" y="18607"/>
                    <a:pt x="18499" y="16916"/>
                    <a:pt x="19091" y="15680"/>
                  </a:cubicBezTo>
                  <a:cubicBezTo>
                    <a:pt x="19683" y="14443"/>
                    <a:pt x="20570" y="13663"/>
                    <a:pt x="21458" y="12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6052344" y="6881845"/>
              <a:ext cx="166824" cy="122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0916" fill="norm" stroke="1" extrusionOk="0">
                  <a:moveTo>
                    <a:pt x="1519" y="5401"/>
                  </a:moveTo>
                  <a:cubicBezTo>
                    <a:pt x="1519" y="9001"/>
                    <a:pt x="1519" y="12601"/>
                    <a:pt x="1249" y="15661"/>
                  </a:cubicBezTo>
                  <a:cubicBezTo>
                    <a:pt x="979" y="18721"/>
                    <a:pt x="439" y="21241"/>
                    <a:pt x="169" y="20881"/>
                  </a:cubicBezTo>
                  <a:cubicBezTo>
                    <a:pt x="-101" y="20521"/>
                    <a:pt x="-101" y="17281"/>
                    <a:pt x="574" y="14041"/>
                  </a:cubicBezTo>
                  <a:cubicBezTo>
                    <a:pt x="1249" y="10801"/>
                    <a:pt x="2599" y="7561"/>
                    <a:pt x="3949" y="5761"/>
                  </a:cubicBezTo>
                  <a:cubicBezTo>
                    <a:pt x="5299" y="3961"/>
                    <a:pt x="6649" y="3601"/>
                    <a:pt x="7459" y="4321"/>
                  </a:cubicBezTo>
                  <a:cubicBezTo>
                    <a:pt x="8269" y="5041"/>
                    <a:pt x="8539" y="6841"/>
                    <a:pt x="9349" y="7381"/>
                  </a:cubicBezTo>
                  <a:cubicBezTo>
                    <a:pt x="10159" y="7921"/>
                    <a:pt x="11509" y="7201"/>
                    <a:pt x="12859" y="5941"/>
                  </a:cubicBezTo>
                  <a:cubicBezTo>
                    <a:pt x="14209" y="4681"/>
                    <a:pt x="15559" y="2881"/>
                    <a:pt x="16909" y="1621"/>
                  </a:cubicBezTo>
                  <a:cubicBezTo>
                    <a:pt x="18259" y="361"/>
                    <a:pt x="19609" y="-359"/>
                    <a:pt x="20419" y="181"/>
                  </a:cubicBezTo>
                  <a:cubicBezTo>
                    <a:pt x="21229" y="721"/>
                    <a:pt x="21499" y="2521"/>
                    <a:pt x="21094" y="5941"/>
                  </a:cubicBezTo>
                  <a:cubicBezTo>
                    <a:pt x="20689" y="9361"/>
                    <a:pt x="19609" y="14401"/>
                    <a:pt x="18529" y="19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6210300" y="6869153"/>
              <a:ext cx="1460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440"/>
                  </a:moveTo>
                  <a:cubicBezTo>
                    <a:pt x="18783" y="720"/>
                    <a:pt x="15965" y="0"/>
                    <a:pt x="13930" y="0"/>
                  </a:cubicBezTo>
                  <a:cubicBezTo>
                    <a:pt x="11896" y="0"/>
                    <a:pt x="10643" y="720"/>
                    <a:pt x="10174" y="2400"/>
                  </a:cubicBezTo>
                  <a:cubicBezTo>
                    <a:pt x="9704" y="4080"/>
                    <a:pt x="10017" y="6720"/>
                    <a:pt x="10800" y="8400"/>
                  </a:cubicBezTo>
                  <a:cubicBezTo>
                    <a:pt x="11583" y="10080"/>
                    <a:pt x="12835" y="10800"/>
                    <a:pt x="13930" y="11640"/>
                  </a:cubicBezTo>
                  <a:cubicBezTo>
                    <a:pt x="15026" y="12480"/>
                    <a:pt x="15965" y="13440"/>
                    <a:pt x="16122" y="14520"/>
                  </a:cubicBezTo>
                  <a:cubicBezTo>
                    <a:pt x="16278" y="15600"/>
                    <a:pt x="15652" y="16800"/>
                    <a:pt x="12835" y="18000"/>
                  </a:cubicBezTo>
                  <a:cubicBezTo>
                    <a:pt x="10017" y="19200"/>
                    <a:pt x="5009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3708400" y="7154903"/>
              <a:ext cx="24574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7" y="18783"/>
                    <a:pt x="1153" y="15965"/>
                    <a:pt x="1805" y="13774"/>
                  </a:cubicBezTo>
                  <a:cubicBezTo>
                    <a:pt x="2456" y="11583"/>
                    <a:pt x="3181" y="10017"/>
                    <a:pt x="3898" y="8922"/>
                  </a:cubicBezTo>
                  <a:cubicBezTo>
                    <a:pt x="4614" y="7826"/>
                    <a:pt x="5321" y="7200"/>
                    <a:pt x="6093" y="6887"/>
                  </a:cubicBezTo>
                  <a:cubicBezTo>
                    <a:pt x="6865" y="6574"/>
                    <a:pt x="7702" y="6574"/>
                    <a:pt x="8484" y="6574"/>
                  </a:cubicBezTo>
                  <a:cubicBezTo>
                    <a:pt x="9265" y="6574"/>
                    <a:pt x="9991" y="6574"/>
                    <a:pt x="10698" y="6574"/>
                  </a:cubicBezTo>
                  <a:cubicBezTo>
                    <a:pt x="11405" y="6574"/>
                    <a:pt x="12093" y="6574"/>
                    <a:pt x="12781" y="6574"/>
                  </a:cubicBezTo>
                  <a:cubicBezTo>
                    <a:pt x="13470" y="6574"/>
                    <a:pt x="14158" y="6574"/>
                    <a:pt x="14828" y="6574"/>
                  </a:cubicBezTo>
                  <a:cubicBezTo>
                    <a:pt x="15498" y="6574"/>
                    <a:pt x="16149" y="6574"/>
                    <a:pt x="16847" y="6261"/>
                  </a:cubicBezTo>
                  <a:cubicBezTo>
                    <a:pt x="17544" y="5948"/>
                    <a:pt x="18288" y="5322"/>
                    <a:pt x="18995" y="4696"/>
                  </a:cubicBezTo>
                  <a:cubicBezTo>
                    <a:pt x="19702" y="4070"/>
                    <a:pt x="20372" y="3443"/>
                    <a:pt x="20800" y="2661"/>
                  </a:cubicBezTo>
                  <a:cubicBezTo>
                    <a:pt x="21228" y="1878"/>
                    <a:pt x="21414" y="93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4476750" y="7224753"/>
              <a:ext cx="13716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20945"/>
                    <a:pt x="2400" y="20291"/>
                    <a:pt x="3583" y="18982"/>
                  </a:cubicBezTo>
                  <a:cubicBezTo>
                    <a:pt x="4767" y="17673"/>
                    <a:pt x="5933" y="15709"/>
                    <a:pt x="7150" y="13745"/>
                  </a:cubicBezTo>
                  <a:cubicBezTo>
                    <a:pt x="8367" y="11782"/>
                    <a:pt x="9633" y="9818"/>
                    <a:pt x="10917" y="8509"/>
                  </a:cubicBezTo>
                  <a:cubicBezTo>
                    <a:pt x="12200" y="7200"/>
                    <a:pt x="13500" y="6545"/>
                    <a:pt x="14933" y="5891"/>
                  </a:cubicBezTo>
                  <a:cubicBezTo>
                    <a:pt x="16367" y="5236"/>
                    <a:pt x="17933" y="4582"/>
                    <a:pt x="19067" y="3600"/>
                  </a:cubicBezTo>
                  <a:cubicBezTo>
                    <a:pt x="20200" y="2618"/>
                    <a:pt x="20900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6375400" y="6932653"/>
              <a:ext cx="63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6362700" y="7078703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318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7010400" y="6759250"/>
              <a:ext cx="4249282" cy="1134644"/>
            </a:xfrm>
            <a:prstGeom prst="rect">
              <a:avLst/>
            </a:prstGeom>
            <a:effectLst/>
          </p:spPr>
        </p:pic>
        <p:sp>
          <p:nvSpPr>
            <p:cNvPr id="1320" name="Line"/>
            <p:cNvSpPr/>
            <p:nvPr/>
          </p:nvSpPr>
          <p:spPr>
            <a:xfrm>
              <a:off x="7035800" y="7323426"/>
              <a:ext cx="4203700" cy="811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9" fill="norm" stroke="1" extrusionOk="0">
                  <a:moveTo>
                    <a:pt x="0" y="8661"/>
                  </a:moveTo>
                  <a:cubicBezTo>
                    <a:pt x="218" y="7763"/>
                    <a:pt x="435" y="6866"/>
                    <a:pt x="636" y="6108"/>
                  </a:cubicBezTo>
                  <a:cubicBezTo>
                    <a:pt x="837" y="5351"/>
                    <a:pt x="1022" y="4734"/>
                    <a:pt x="1191" y="4201"/>
                  </a:cubicBezTo>
                  <a:cubicBezTo>
                    <a:pt x="1360" y="3668"/>
                    <a:pt x="1512" y="3219"/>
                    <a:pt x="1751" y="2658"/>
                  </a:cubicBezTo>
                  <a:cubicBezTo>
                    <a:pt x="1990" y="2097"/>
                    <a:pt x="2317" y="1424"/>
                    <a:pt x="2572" y="975"/>
                  </a:cubicBezTo>
                  <a:cubicBezTo>
                    <a:pt x="2828" y="526"/>
                    <a:pt x="3013" y="302"/>
                    <a:pt x="3225" y="161"/>
                  </a:cubicBezTo>
                  <a:cubicBezTo>
                    <a:pt x="3437" y="21"/>
                    <a:pt x="3676" y="-35"/>
                    <a:pt x="3883" y="21"/>
                  </a:cubicBezTo>
                  <a:cubicBezTo>
                    <a:pt x="4089" y="77"/>
                    <a:pt x="4263" y="246"/>
                    <a:pt x="4432" y="498"/>
                  </a:cubicBezTo>
                  <a:cubicBezTo>
                    <a:pt x="4601" y="750"/>
                    <a:pt x="4764" y="1087"/>
                    <a:pt x="4916" y="1536"/>
                  </a:cubicBezTo>
                  <a:cubicBezTo>
                    <a:pt x="5068" y="1985"/>
                    <a:pt x="5210" y="2546"/>
                    <a:pt x="5340" y="3107"/>
                  </a:cubicBezTo>
                  <a:cubicBezTo>
                    <a:pt x="5471" y="3668"/>
                    <a:pt x="5590" y="4229"/>
                    <a:pt x="5715" y="4790"/>
                  </a:cubicBezTo>
                  <a:cubicBezTo>
                    <a:pt x="5840" y="5351"/>
                    <a:pt x="5971" y="5912"/>
                    <a:pt x="6080" y="6669"/>
                  </a:cubicBezTo>
                  <a:cubicBezTo>
                    <a:pt x="6189" y="7427"/>
                    <a:pt x="6276" y="8381"/>
                    <a:pt x="6357" y="9278"/>
                  </a:cubicBezTo>
                  <a:cubicBezTo>
                    <a:pt x="6439" y="10176"/>
                    <a:pt x="6515" y="11017"/>
                    <a:pt x="6651" y="11859"/>
                  </a:cubicBezTo>
                  <a:cubicBezTo>
                    <a:pt x="6787" y="12701"/>
                    <a:pt x="6982" y="13542"/>
                    <a:pt x="7151" y="14300"/>
                  </a:cubicBezTo>
                  <a:cubicBezTo>
                    <a:pt x="7320" y="15057"/>
                    <a:pt x="7461" y="15730"/>
                    <a:pt x="7613" y="16488"/>
                  </a:cubicBezTo>
                  <a:cubicBezTo>
                    <a:pt x="7766" y="17245"/>
                    <a:pt x="7929" y="18087"/>
                    <a:pt x="8103" y="18704"/>
                  </a:cubicBezTo>
                  <a:cubicBezTo>
                    <a:pt x="8277" y="19321"/>
                    <a:pt x="8462" y="19714"/>
                    <a:pt x="8690" y="20106"/>
                  </a:cubicBezTo>
                  <a:cubicBezTo>
                    <a:pt x="8918" y="20499"/>
                    <a:pt x="9190" y="20892"/>
                    <a:pt x="9408" y="21116"/>
                  </a:cubicBezTo>
                  <a:cubicBezTo>
                    <a:pt x="9625" y="21341"/>
                    <a:pt x="9789" y="21397"/>
                    <a:pt x="9979" y="21453"/>
                  </a:cubicBezTo>
                  <a:cubicBezTo>
                    <a:pt x="10169" y="21509"/>
                    <a:pt x="10387" y="21565"/>
                    <a:pt x="10631" y="21397"/>
                  </a:cubicBezTo>
                  <a:cubicBezTo>
                    <a:pt x="10876" y="21228"/>
                    <a:pt x="11148" y="20836"/>
                    <a:pt x="11382" y="20359"/>
                  </a:cubicBezTo>
                  <a:cubicBezTo>
                    <a:pt x="11616" y="19882"/>
                    <a:pt x="11811" y="19321"/>
                    <a:pt x="11947" y="18788"/>
                  </a:cubicBezTo>
                  <a:cubicBezTo>
                    <a:pt x="12083" y="18255"/>
                    <a:pt x="12160" y="17750"/>
                    <a:pt x="12225" y="17049"/>
                  </a:cubicBezTo>
                  <a:cubicBezTo>
                    <a:pt x="12290" y="16347"/>
                    <a:pt x="12344" y="15450"/>
                    <a:pt x="12421" y="14636"/>
                  </a:cubicBezTo>
                  <a:cubicBezTo>
                    <a:pt x="12497" y="13823"/>
                    <a:pt x="12595" y="13093"/>
                    <a:pt x="12687" y="12336"/>
                  </a:cubicBezTo>
                  <a:cubicBezTo>
                    <a:pt x="12779" y="11579"/>
                    <a:pt x="12866" y="10793"/>
                    <a:pt x="12986" y="9895"/>
                  </a:cubicBezTo>
                  <a:cubicBezTo>
                    <a:pt x="13106" y="8998"/>
                    <a:pt x="13258" y="7988"/>
                    <a:pt x="13394" y="7202"/>
                  </a:cubicBezTo>
                  <a:cubicBezTo>
                    <a:pt x="13530" y="6417"/>
                    <a:pt x="13650" y="5856"/>
                    <a:pt x="13780" y="5295"/>
                  </a:cubicBezTo>
                  <a:cubicBezTo>
                    <a:pt x="13911" y="4734"/>
                    <a:pt x="14052" y="4173"/>
                    <a:pt x="14210" y="3640"/>
                  </a:cubicBezTo>
                  <a:cubicBezTo>
                    <a:pt x="14367" y="3107"/>
                    <a:pt x="14541" y="2602"/>
                    <a:pt x="14770" y="2125"/>
                  </a:cubicBezTo>
                  <a:cubicBezTo>
                    <a:pt x="14998" y="1648"/>
                    <a:pt x="15281" y="1199"/>
                    <a:pt x="15569" y="975"/>
                  </a:cubicBezTo>
                  <a:cubicBezTo>
                    <a:pt x="15857" y="750"/>
                    <a:pt x="16151" y="750"/>
                    <a:pt x="16390" y="835"/>
                  </a:cubicBezTo>
                  <a:cubicBezTo>
                    <a:pt x="16630" y="919"/>
                    <a:pt x="16815" y="1087"/>
                    <a:pt x="17027" y="1396"/>
                  </a:cubicBezTo>
                  <a:cubicBezTo>
                    <a:pt x="17239" y="1704"/>
                    <a:pt x="17478" y="2153"/>
                    <a:pt x="17712" y="2826"/>
                  </a:cubicBezTo>
                  <a:cubicBezTo>
                    <a:pt x="17946" y="3500"/>
                    <a:pt x="18174" y="4397"/>
                    <a:pt x="18364" y="5295"/>
                  </a:cubicBezTo>
                  <a:cubicBezTo>
                    <a:pt x="18555" y="6193"/>
                    <a:pt x="18707" y="7090"/>
                    <a:pt x="18821" y="7988"/>
                  </a:cubicBezTo>
                  <a:cubicBezTo>
                    <a:pt x="18935" y="8886"/>
                    <a:pt x="19011" y="9783"/>
                    <a:pt x="19115" y="10569"/>
                  </a:cubicBezTo>
                  <a:cubicBezTo>
                    <a:pt x="19218" y="11354"/>
                    <a:pt x="19349" y="12027"/>
                    <a:pt x="19534" y="12729"/>
                  </a:cubicBezTo>
                  <a:cubicBezTo>
                    <a:pt x="19718" y="13430"/>
                    <a:pt x="19958" y="14159"/>
                    <a:pt x="20186" y="14664"/>
                  </a:cubicBezTo>
                  <a:cubicBezTo>
                    <a:pt x="20415" y="15169"/>
                    <a:pt x="20632" y="15450"/>
                    <a:pt x="20822" y="15590"/>
                  </a:cubicBezTo>
                  <a:cubicBezTo>
                    <a:pt x="21013" y="15730"/>
                    <a:pt x="21176" y="15730"/>
                    <a:pt x="21285" y="15730"/>
                  </a:cubicBezTo>
                  <a:cubicBezTo>
                    <a:pt x="21393" y="15730"/>
                    <a:pt x="21448" y="15730"/>
                    <a:pt x="21491" y="15870"/>
                  </a:cubicBezTo>
                  <a:cubicBezTo>
                    <a:pt x="21535" y="16011"/>
                    <a:pt x="21567" y="16291"/>
                    <a:pt x="21600" y="16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7067549" y="7609474"/>
              <a:ext cx="4089401" cy="242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3" fill="norm" stroke="1" extrusionOk="0">
                  <a:moveTo>
                    <a:pt x="0" y="5259"/>
                  </a:moveTo>
                  <a:cubicBezTo>
                    <a:pt x="235" y="4142"/>
                    <a:pt x="470" y="3025"/>
                    <a:pt x="710" y="2093"/>
                  </a:cubicBezTo>
                  <a:cubicBezTo>
                    <a:pt x="950" y="1162"/>
                    <a:pt x="1196" y="418"/>
                    <a:pt x="1453" y="138"/>
                  </a:cubicBezTo>
                  <a:cubicBezTo>
                    <a:pt x="1711" y="-141"/>
                    <a:pt x="1979" y="45"/>
                    <a:pt x="2197" y="325"/>
                  </a:cubicBezTo>
                  <a:cubicBezTo>
                    <a:pt x="2415" y="604"/>
                    <a:pt x="2583" y="976"/>
                    <a:pt x="2767" y="1628"/>
                  </a:cubicBezTo>
                  <a:cubicBezTo>
                    <a:pt x="2952" y="2280"/>
                    <a:pt x="3153" y="3211"/>
                    <a:pt x="3365" y="4235"/>
                  </a:cubicBezTo>
                  <a:cubicBezTo>
                    <a:pt x="3578" y="5259"/>
                    <a:pt x="3801" y="6376"/>
                    <a:pt x="4036" y="7587"/>
                  </a:cubicBezTo>
                  <a:cubicBezTo>
                    <a:pt x="4271" y="8797"/>
                    <a:pt x="4517" y="10100"/>
                    <a:pt x="4763" y="11404"/>
                  </a:cubicBezTo>
                  <a:cubicBezTo>
                    <a:pt x="5009" y="12707"/>
                    <a:pt x="5255" y="14011"/>
                    <a:pt x="5495" y="15128"/>
                  </a:cubicBezTo>
                  <a:cubicBezTo>
                    <a:pt x="5735" y="16245"/>
                    <a:pt x="5970" y="17176"/>
                    <a:pt x="6261" y="18200"/>
                  </a:cubicBezTo>
                  <a:cubicBezTo>
                    <a:pt x="6552" y="19225"/>
                    <a:pt x="6898" y="20342"/>
                    <a:pt x="7267" y="20900"/>
                  </a:cubicBezTo>
                  <a:cubicBezTo>
                    <a:pt x="7636" y="21459"/>
                    <a:pt x="8027" y="21459"/>
                    <a:pt x="8402" y="21180"/>
                  </a:cubicBezTo>
                  <a:cubicBezTo>
                    <a:pt x="8776" y="20900"/>
                    <a:pt x="9134" y="20342"/>
                    <a:pt x="9436" y="19783"/>
                  </a:cubicBezTo>
                  <a:cubicBezTo>
                    <a:pt x="9738" y="19225"/>
                    <a:pt x="9984" y="18666"/>
                    <a:pt x="10269" y="17921"/>
                  </a:cubicBezTo>
                  <a:cubicBezTo>
                    <a:pt x="10554" y="17176"/>
                    <a:pt x="10878" y="16245"/>
                    <a:pt x="11152" y="15128"/>
                  </a:cubicBezTo>
                  <a:cubicBezTo>
                    <a:pt x="11426" y="14011"/>
                    <a:pt x="11650" y="12707"/>
                    <a:pt x="11896" y="11776"/>
                  </a:cubicBezTo>
                  <a:cubicBezTo>
                    <a:pt x="12142" y="10845"/>
                    <a:pt x="12410" y="10287"/>
                    <a:pt x="12678" y="9635"/>
                  </a:cubicBezTo>
                  <a:cubicBezTo>
                    <a:pt x="12947" y="8983"/>
                    <a:pt x="13215" y="8238"/>
                    <a:pt x="13472" y="7587"/>
                  </a:cubicBezTo>
                  <a:cubicBezTo>
                    <a:pt x="13729" y="6935"/>
                    <a:pt x="13975" y="6376"/>
                    <a:pt x="14249" y="6004"/>
                  </a:cubicBezTo>
                  <a:cubicBezTo>
                    <a:pt x="14523" y="5631"/>
                    <a:pt x="14825" y="5445"/>
                    <a:pt x="15060" y="5538"/>
                  </a:cubicBezTo>
                  <a:cubicBezTo>
                    <a:pt x="15294" y="5631"/>
                    <a:pt x="15462" y="6004"/>
                    <a:pt x="15686" y="6749"/>
                  </a:cubicBezTo>
                  <a:cubicBezTo>
                    <a:pt x="15909" y="7493"/>
                    <a:pt x="16189" y="8611"/>
                    <a:pt x="16524" y="10380"/>
                  </a:cubicBezTo>
                  <a:cubicBezTo>
                    <a:pt x="16860" y="12149"/>
                    <a:pt x="17251" y="14569"/>
                    <a:pt x="17598" y="16338"/>
                  </a:cubicBezTo>
                  <a:cubicBezTo>
                    <a:pt x="17944" y="18107"/>
                    <a:pt x="18246" y="19225"/>
                    <a:pt x="18525" y="19969"/>
                  </a:cubicBezTo>
                  <a:cubicBezTo>
                    <a:pt x="18805" y="20714"/>
                    <a:pt x="19062" y="21087"/>
                    <a:pt x="19314" y="20900"/>
                  </a:cubicBezTo>
                  <a:cubicBezTo>
                    <a:pt x="19565" y="20714"/>
                    <a:pt x="19811" y="19969"/>
                    <a:pt x="20124" y="18852"/>
                  </a:cubicBezTo>
                  <a:cubicBezTo>
                    <a:pt x="20437" y="17735"/>
                    <a:pt x="20817" y="16245"/>
                    <a:pt x="21075" y="15687"/>
                  </a:cubicBezTo>
                  <a:cubicBezTo>
                    <a:pt x="21332" y="15128"/>
                    <a:pt x="21466" y="15500"/>
                    <a:pt x="21600" y="158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7092950" y="7481664"/>
              <a:ext cx="4197350" cy="345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8" fill="norm" stroke="1" extrusionOk="0">
                  <a:moveTo>
                    <a:pt x="0" y="12858"/>
                  </a:moveTo>
                  <a:cubicBezTo>
                    <a:pt x="229" y="12595"/>
                    <a:pt x="457" y="12331"/>
                    <a:pt x="730" y="11871"/>
                  </a:cubicBezTo>
                  <a:cubicBezTo>
                    <a:pt x="1002" y="11410"/>
                    <a:pt x="1318" y="10751"/>
                    <a:pt x="1607" y="10290"/>
                  </a:cubicBezTo>
                  <a:cubicBezTo>
                    <a:pt x="1895" y="9829"/>
                    <a:pt x="2157" y="9566"/>
                    <a:pt x="2396" y="9236"/>
                  </a:cubicBezTo>
                  <a:cubicBezTo>
                    <a:pt x="2636" y="8907"/>
                    <a:pt x="2854" y="8512"/>
                    <a:pt x="3126" y="8051"/>
                  </a:cubicBezTo>
                  <a:cubicBezTo>
                    <a:pt x="3398" y="7590"/>
                    <a:pt x="3725" y="7063"/>
                    <a:pt x="4041" y="6471"/>
                  </a:cubicBezTo>
                  <a:cubicBezTo>
                    <a:pt x="4357" y="5878"/>
                    <a:pt x="4662" y="5219"/>
                    <a:pt x="4978" y="4561"/>
                  </a:cubicBezTo>
                  <a:cubicBezTo>
                    <a:pt x="5294" y="3902"/>
                    <a:pt x="5621" y="3244"/>
                    <a:pt x="5898" y="2783"/>
                  </a:cubicBezTo>
                  <a:cubicBezTo>
                    <a:pt x="6176" y="2322"/>
                    <a:pt x="6405" y="2058"/>
                    <a:pt x="6644" y="1663"/>
                  </a:cubicBezTo>
                  <a:cubicBezTo>
                    <a:pt x="6884" y="1268"/>
                    <a:pt x="7135" y="741"/>
                    <a:pt x="7380" y="412"/>
                  </a:cubicBezTo>
                  <a:cubicBezTo>
                    <a:pt x="7625" y="83"/>
                    <a:pt x="7864" y="-49"/>
                    <a:pt x="8099" y="17"/>
                  </a:cubicBezTo>
                  <a:cubicBezTo>
                    <a:pt x="8333" y="83"/>
                    <a:pt x="8562" y="346"/>
                    <a:pt x="8801" y="675"/>
                  </a:cubicBezTo>
                  <a:cubicBezTo>
                    <a:pt x="9041" y="1005"/>
                    <a:pt x="9291" y="1400"/>
                    <a:pt x="9585" y="1992"/>
                  </a:cubicBezTo>
                  <a:cubicBezTo>
                    <a:pt x="9880" y="2585"/>
                    <a:pt x="10217" y="3375"/>
                    <a:pt x="10517" y="4297"/>
                  </a:cubicBezTo>
                  <a:cubicBezTo>
                    <a:pt x="10816" y="5219"/>
                    <a:pt x="11078" y="6273"/>
                    <a:pt x="11350" y="7458"/>
                  </a:cubicBezTo>
                  <a:cubicBezTo>
                    <a:pt x="11622" y="8644"/>
                    <a:pt x="11906" y="9961"/>
                    <a:pt x="12162" y="11278"/>
                  </a:cubicBezTo>
                  <a:cubicBezTo>
                    <a:pt x="12418" y="12595"/>
                    <a:pt x="12646" y="13912"/>
                    <a:pt x="12891" y="15097"/>
                  </a:cubicBezTo>
                  <a:cubicBezTo>
                    <a:pt x="13136" y="16283"/>
                    <a:pt x="13398" y="17336"/>
                    <a:pt x="13676" y="18258"/>
                  </a:cubicBezTo>
                  <a:cubicBezTo>
                    <a:pt x="13953" y="19180"/>
                    <a:pt x="14248" y="19971"/>
                    <a:pt x="14509" y="20497"/>
                  </a:cubicBezTo>
                  <a:cubicBezTo>
                    <a:pt x="14770" y="21024"/>
                    <a:pt x="14999" y="21288"/>
                    <a:pt x="15288" y="21419"/>
                  </a:cubicBezTo>
                  <a:cubicBezTo>
                    <a:pt x="15576" y="21551"/>
                    <a:pt x="15925" y="21551"/>
                    <a:pt x="16208" y="21156"/>
                  </a:cubicBezTo>
                  <a:cubicBezTo>
                    <a:pt x="16491" y="20761"/>
                    <a:pt x="16709" y="19971"/>
                    <a:pt x="16894" y="19049"/>
                  </a:cubicBezTo>
                  <a:cubicBezTo>
                    <a:pt x="17080" y="18127"/>
                    <a:pt x="17232" y="17073"/>
                    <a:pt x="17406" y="16019"/>
                  </a:cubicBezTo>
                  <a:cubicBezTo>
                    <a:pt x="17581" y="14966"/>
                    <a:pt x="17777" y="13912"/>
                    <a:pt x="18005" y="13056"/>
                  </a:cubicBezTo>
                  <a:cubicBezTo>
                    <a:pt x="18234" y="12200"/>
                    <a:pt x="18496" y="11541"/>
                    <a:pt x="18773" y="11146"/>
                  </a:cubicBezTo>
                  <a:cubicBezTo>
                    <a:pt x="19051" y="10751"/>
                    <a:pt x="19345" y="10619"/>
                    <a:pt x="19601" y="10488"/>
                  </a:cubicBezTo>
                  <a:cubicBezTo>
                    <a:pt x="19857" y="10356"/>
                    <a:pt x="20075" y="10224"/>
                    <a:pt x="20315" y="10422"/>
                  </a:cubicBezTo>
                  <a:cubicBezTo>
                    <a:pt x="20554" y="10619"/>
                    <a:pt x="20816" y="11146"/>
                    <a:pt x="21034" y="11739"/>
                  </a:cubicBezTo>
                  <a:cubicBezTo>
                    <a:pt x="21251" y="12331"/>
                    <a:pt x="21426" y="12990"/>
                    <a:pt x="21600" y="136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323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6949016" y="7370803"/>
              <a:ext cx="721784" cy="816731"/>
            </a:xfrm>
            <a:prstGeom prst="rect">
              <a:avLst/>
            </a:prstGeom>
            <a:effectLst/>
          </p:spPr>
        </p:pic>
        <p:pic>
          <p:nvPicPr>
            <p:cNvPr id="1325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7444536" y="7367538"/>
              <a:ext cx="285531" cy="142966"/>
            </a:xfrm>
            <a:prstGeom prst="rect">
              <a:avLst/>
            </a:prstGeom>
            <a:effectLst/>
          </p:spPr>
        </p:pic>
        <p:pic>
          <p:nvPicPr>
            <p:cNvPr id="1327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6884041" y="8266566"/>
              <a:ext cx="227959" cy="185855"/>
            </a:xfrm>
            <a:prstGeom prst="rect">
              <a:avLst/>
            </a:prstGeom>
            <a:effectLst/>
          </p:spPr>
        </p:pic>
        <p:pic>
          <p:nvPicPr>
            <p:cNvPr id="1329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7103062" y="8288288"/>
              <a:ext cx="109596" cy="144321"/>
            </a:xfrm>
            <a:prstGeom prst="rect">
              <a:avLst/>
            </a:prstGeom>
            <a:effectLst/>
          </p:spPr>
        </p:pic>
        <p:pic>
          <p:nvPicPr>
            <p:cNvPr id="1331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7208572" y="8244193"/>
              <a:ext cx="105759" cy="179576"/>
            </a:xfrm>
            <a:prstGeom prst="rect">
              <a:avLst/>
            </a:prstGeom>
            <a:effectLst/>
          </p:spPr>
        </p:pic>
        <p:pic>
          <p:nvPicPr>
            <p:cNvPr id="1333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7385992" y="8037553"/>
              <a:ext cx="113358" cy="440104"/>
            </a:xfrm>
            <a:prstGeom prst="rect">
              <a:avLst/>
            </a:prstGeom>
            <a:effectLst/>
          </p:spPr>
        </p:pic>
        <p:pic>
          <p:nvPicPr>
            <p:cNvPr id="1335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7314070" y="8259803"/>
              <a:ext cx="217030" cy="67735"/>
            </a:xfrm>
            <a:prstGeom prst="rect">
              <a:avLst/>
            </a:prstGeom>
            <a:effectLst/>
          </p:spPr>
        </p:pic>
        <p:pic>
          <p:nvPicPr>
            <p:cNvPr id="1337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7658100" y="8253453"/>
              <a:ext cx="82550" cy="184151"/>
            </a:xfrm>
            <a:prstGeom prst="rect">
              <a:avLst/>
            </a:prstGeom>
            <a:effectLst/>
          </p:spPr>
        </p:pic>
        <p:pic>
          <p:nvPicPr>
            <p:cNvPr id="1339" name="Line Line" descr="Line Lin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7670800" y="8177253"/>
              <a:ext cx="38100" cy="88901"/>
            </a:xfrm>
            <a:prstGeom prst="rect">
              <a:avLst/>
            </a:prstGeom>
            <a:effectLst/>
          </p:spPr>
        </p:pic>
        <p:pic>
          <p:nvPicPr>
            <p:cNvPr id="1341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7760233" y="8212921"/>
              <a:ext cx="199752" cy="192933"/>
            </a:xfrm>
            <a:prstGeom prst="rect">
              <a:avLst/>
            </a:prstGeom>
            <a:effectLst/>
          </p:spPr>
        </p:pic>
        <p:pic>
          <p:nvPicPr>
            <p:cNvPr id="1343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7927719" y="8145551"/>
              <a:ext cx="153715" cy="464632"/>
            </a:xfrm>
            <a:prstGeom prst="rect">
              <a:avLst/>
            </a:prstGeom>
            <a:effectLst/>
          </p:spPr>
        </p:pic>
        <p:pic>
          <p:nvPicPr>
            <p:cNvPr id="1345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8074997" y="8188027"/>
              <a:ext cx="167304" cy="179727"/>
            </a:xfrm>
            <a:prstGeom prst="rect">
              <a:avLst/>
            </a:prstGeom>
            <a:effectLst/>
          </p:spPr>
        </p:pic>
        <p:pic>
          <p:nvPicPr>
            <p:cNvPr id="1347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8252667" y="8180973"/>
              <a:ext cx="154734" cy="198539"/>
            </a:xfrm>
            <a:prstGeom prst="rect">
              <a:avLst/>
            </a:prstGeom>
            <a:effectLst/>
          </p:spPr>
        </p:pic>
        <p:pic>
          <p:nvPicPr>
            <p:cNvPr id="1349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8386948" y="8018503"/>
              <a:ext cx="115702" cy="368301"/>
            </a:xfrm>
            <a:prstGeom prst="rect">
              <a:avLst/>
            </a:prstGeom>
            <a:effectLst/>
          </p:spPr>
        </p:pic>
        <p:pic>
          <p:nvPicPr>
            <p:cNvPr id="1351" name="Line Line" descr="Line Lin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8362950" y="8202653"/>
              <a:ext cx="127000" cy="44451"/>
            </a:xfrm>
            <a:prstGeom prst="rect">
              <a:avLst/>
            </a:prstGeom>
            <a:effectLst/>
          </p:spPr>
        </p:pic>
        <p:pic>
          <p:nvPicPr>
            <p:cNvPr id="1353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8494582" y="8053147"/>
              <a:ext cx="433518" cy="362321"/>
            </a:xfrm>
            <a:prstGeom prst="rect">
              <a:avLst/>
            </a:prstGeom>
            <a:effectLst/>
          </p:spPr>
        </p:pic>
        <p:pic>
          <p:nvPicPr>
            <p:cNvPr id="1355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8836123" y="8075653"/>
              <a:ext cx="104677" cy="355601"/>
            </a:xfrm>
            <a:prstGeom prst="rect">
              <a:avLst/>
            </a:prstGeom>
            <a:effectLst/>
          </p:spPr>
        </p:pic>
        <p:pic>
          <p:nvPicPr>
            <p:cNvPr id="1357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7762605" y="7040603"/>
              <a:ext cx="60596" cy="755651"/>
            </a:xfrm>
            <a:prstGeom prst="rect">
              <a:avLst/>
            </a:prstGeom>
            <a:effectLst/>
          </p:spPr>
        </p:pic>
        <p:pic>
          <p:nvPicPr>
            <p:cNvPr id="1359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7747084" y="7260737"/>
              <a:ext cx="222166" cy="173062"/>
            </a:xfrm>
            <a:prstGeom prst="rect">
              <a:avLst/>
            </a:prstGeom>
            <a:effectLst/>
          </p:spPr>
        </p:pic>
        <p:pic>
          <p:nvPicPr>
            <p:cNvPr id="1361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7848600" y="7269737"/>
              <a:ext cx="2343650" cy="218045"/>
            </a:xfrm>
            <a:prstGeom prst="rect">
              <a:avLst/>
            </a:prstGeom>
            <a:effectLst/>
          </p:spPr>
        </p:pic>
        <p:pic>
          <p:nvPicPr>
            <p:cNvPr id="1363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10115550" y="7040603"/>
              <a:ext cx="107950" cy="863601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47" name="Drawing"/>
          <p:cNvGrpSpPr/>
          <p:nvPr/>
        </p:nvGrpSpPr>
        <p:grpSpPr>
          <a:xfrm>
            <a:off x="868254" y="1846721"/>
            <a:ext cx="12104797" cy="7454475"/>
            <a:chOff x="0" y="0"/>
            <a:chExt cx="12104794" cy="7454474"/>
          </a:xfrm>
        </p:grpSpPr>
        <p:sp>
          <p:nvSpPr>
            <p:cNvPr id="1367" name="Line"/>
            <p:cNvSpPr/>
            <p:nvPr/>
          </p:nvSpPr>
          <p:spPr>
            <a:xfrm>
              <a:off x="173144" y="544959"/>
              <a:ext cx="154653" cy="324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470" fill="norm" stroke="1" extrusionOk="0">
                  <a:moveTo>
                    <a:pt x="0" y="3517"/>
                  </a:moveTo>
                  <a:cubicBezTo>
                    <a:pt x="292" y="2815"/>
                    <a:pt x="584" y="2114"/>
                    <a:pt x="2481" y="1483"/>
                  </a:cubicBezTo>
                  <a:cubicBezTo>
                    <a:pt x="4378" y="852"/>
                    <a:pt x="7881" y="291"/>
                    <a:pt x="10362" y="80"/>
                  </a:cubicBezTo>
                  <a:cubicBezTo>
                    <a:pt x="12843" y="-130"/>
                    <a:pt x="14303" y="10"/>
                    <a:pt x="15032" y="1273"/>
                  </a:cubicBezTo>
                  <a:cubicBezTo>
                    <a:pt x="15762" y="2535"/>
                    <a:pt x="15762" y="4919"/>
                    <a:pt x="15324" y="6392"/>
                  </a:cubicBezTo>
                  <a:cubicBezTo>
                    <a:pt x="14886" y="7865"/>
                    <a:pt x="14011" y="8426"/>
                    <a:pt x="12697" y="9127"/>
                  </a:cubicBezTo>
                  <a:cubicBezTo>
                    <a:pt x="11384" y="9828"/>
                    <a:pt x="9632" y="10670"/>
                    <a:pt x="9486" y="10951"/>
                  </a:cubicBezTo>
                  <a:cubicBezTo>
                    <a:pt x="9341" y="11231"/>
                    <a:pt x="10800" y="10951"/>
                    <a:pt x="12405" y="10810"/>
                  </a:cubicBezTo>
                  <a:cubicBezTo>
                    <a:pt x="14011" y="10670"/>
                    <a:pt x="15762" y="10670"/>
                    <a:pt x="17222" y="10880"/>
                  </a:cubicBezTo>
                  <a:cubicBezTo>
                    <a:pt x="18681" y="11091"/>
                    <a:pt x="19849" y="11512"/>
                    <a:pt x="20578" y="12143"/>
                  </a:cubicBezTo>
                  <a:cubicBezTo>
                    <a:pt x="21308" y="12774"/>
                    <a:pt x="21600" y="13615"/>
                    <a:pt x="21016" y="15018"/>
                  </a:cubicBezTo>
                  <a:cubicBezTo>
                    <a:pt x="20432" y="16421"/>
                    <a:pt x="18973" y="18384"/>
                    <a:pt x="17222" y="19647"/>
                  </a:cubicBezTo>
                  <a:cubicBezTo>
                    <a:pt x="15470" y="20909"/>
                    <a:pt x="13427" y="21470"/>
                    <a:pt x="10654" y="21470"/>
                  </a:cubicBezTo>
                  <a:cubicBezTo>
                    <a:pt x="7881" y="21470"/>
                    <a:pt x="4378" y="20909"/>
                    <a:pt x="3065" y="20067"/>
                  </a:cubicBezTo>
                  <a:cubicBezTo>
                    <a:pt x="1751" y="19226"/>
                    <a:pt x="2627" y="18104"/>
                    <a:pt x="3503" y="16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287444" y="483728"/>
              <a:ext cx="217476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7" h="21600" fill="norm" stroke="1" extrusionOk="0">
                  <a:moveTo>
                    <a:pt x="12226" y="0"/>
                  </a:moveTo>
                  <a:cubicBezTo>
                    <a:pt x="15487" y="3100"/>
                    <a:pt x="18747" y="6200"/>
                    <a:pt x="20174" y="8750"/>
                  </a:cubicBezTo>
                  <a:cubicBezTo>
                    <a:pt x="21600" y="11300"/>
                    <a:pt x="21192" y="13300"/>
                    <a:pt x="17525" y="15350"/>
                  </a:cubicBezTo>
                  <a:cubicBezTo>
                    <a:pt x="13857" y="17400"/>
                    <a:pt x="6928" y="195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0" y="555279"/>
              <a:ext cx="141395" cy="411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511" fill="norm" stroke="1" extrusionOk="0">
                  <a:moveTo>
                    <a:pt x="14548" y="576"/>
                  </a:moveTo>
                  <a:cubicBezTo>
                    <a:pt x="12643" y="243"/>
                    <a:pt x="10737" y="-89"/>
                    <a:pt x="9148" y="22"/>
                  </a:cubicBezTo>
                  <a:cubicBezTo>
                    <a:pt x="7560" y="133"/>
                    <a:pt x="6290" y="686"/>
                    <a:pt x="4543" y="2791"/>
                  </a:cubicBezTo>
                  <a:cubicBezTo>
                    <a:pt x="2795" y="4896"/>
                    <a:pt x="572" y="8551"/>
                    <a:pt x="95" y="11376"/>
                  </a:cubicBezTo>
                  <a:cubicBezTo>
                    <a:pt x="-381" y="14200"/>
                    <a:pt x="890" y="16194"/>
                    <a:pt x="4701" y="17745"/>
                  </a:cubicBezTo>
                  <a:cubicBezTo>
                    <a:pt x="8513" y="19296"/>
                    <a:pt x="14866" y="20403"/>
                    <a:pt x="21219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923875" y="470499"/>
              <a:ext cx="157320" cy="38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331" fill="norm" stroke="1" extrusionOk="0">
                  <a:moveTo>
                    <a:pt x="21124" y="2481"/>
                  </a:moveTo>
                  <a:cubicBezTo>
                    <a:pt x="18850" y="1664"/>
                    <a:pt x="16577" y="847"/>
                    <a:pt x="14019" y="380"/>
                  </a:cubicBezTo>
                  <a:cubicBezTo>
                    <a:pt x="11461" y="-87"/>
                    <a:pt x="8619" y="-204"/>
                    <a:pt x="6061" y="497"/>
                  </a:cubicBezTo>
                  <a:cubicBezTo>
                    <a:pt x="3503" y="1197"/>
                    <a:pt x="1229" y="2715"/>
                    <a:pt x="377" y="4116"/>
                  </a:cubicBezTo>
                  <a:cubicBezTo>
                    <a:pt x="-476" y="5517"/>
                    <a:pt x="92" y="6801"/>
                    <a:pt x="2366" y="8261"/>
                  </a:cubicBezTo>
                  <a:cubicBezTo>
                    <a:pt x="4640" y="9720"/>
                    <a:pt x="8619" y="11355"/>
                    <a:pt x="11887" y="12873"/>
                  </a:cubicBezTo>
                  <a:cubicBezTo>
                    <a:pt x="15156" y="14391"/>
                    <a:pt x="17713" y="15792"/>
                    <a:pt x="18850" y="16901"/>
                  </a:cubicBezTo>
                  <a:cubicBezTo>
                    <a:pt x="19987" y="18010"/>
                    <a:pt x="19703" y="18827"/>
                    <a:pt x="17856" y="19528"/>
                  </a:cubicBezTo>
                  <a:cubicBezTo>
                    <a:pt x="16008" y="20228"/>
                    <a:pt x="12598" y="20812"/>
                    <a:pt x="10182" y="21104"/>
                  </a:cubicBezTo>
                  <a:cubicBezTo>
                    <a:pt x="7766" y="21396"/>
                    <a:pt x="6345" y="21396"/>
                    <a:pt x="5208" y="21162"/>
                  </a:cubicBezTo>
                  <a:cubicBezTo>
                    <a:pt x="4071" y="20929"/>
                    <a:pt x="3219" y="20462"/>
                    <a:pt x="3503" y="20053"/>
                  </a:cubicBezTo>
                  <a:cubicBezTo>
                    <a:pt x="3787" y="19645"/>
                    <a:pt x="5208" y="19294"/>
                    <a:pt x="6629" y="189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1119294" y="725028"/>
              <a:ext cx="1" cy="133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1106594" y="674228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1201844" y="682762"/>
              <a:ext cx="165101" cy="168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1" fill="norm" stroke="1" extrusionOk="0">
                  <a:moveTo>
                    <a:pt x="0" y="3679"/>
                  </a:moveTo>
                  <a:cubicBezTo>
                    <a:pt x="277" y="8684"/>
                    <a:pt x="554" y="13689"/>
                    <a:pt x="692" y="16850"/>
                  </a:cubicBezTo>
                  <a:cubicBezTo>
                    <a:pt x="831" y="20011"/>
                    <a:pt x="831" y="21328"/>
                    <a:pt x="831" y="20933"/>
                  </a:cubicBezTo>
                  <a:cubicBezTo>
                    <a:pt x="831" y="20538"/>
                    <a:pt x="831" y="18430"/>
                    <a:pt x="1385" y="15665"/>
                  </a:cubicBezTo>
                  <a:cubicBezTo>
                    <a:pt x="1938" y="12899"/>
                    <a:pt x="3046" y="9474"/>
                    <a:pt x="4015" y="7235"/>
                  </a:cubicBezTo>
                  <a:cubicBezTo>
                    <a:pt x="4985" y="4996"/>
                    <a:pt x="5815" y="3943"/>
                    <a:pt x="6646" y="3943"/>
                  </a:cubicBezTo>
                  <a:cubicBezTo>
                    <a:pt x="7477" y="3943"/>
                    <a:pt x="8308" y="4996"/>
                    <a:pt x="8723" y="6708"/>
                  </a:cubicBezTo>
                  <a:cubicBezTo>
                    <a:pt x="9138" y="8421"/>
                    <a:pt x="9138" y="10791"/>
                    <a:pt x="9554" y="11055"/>
                  </a:cubicBezTo>
                  <a:cubicBezTo>
                    <a:pt x="9969" y="11318"/>
                    <a:pt x="10800" y="9474"/>
                    <a:pt x="11492" y="7762"/>
                  </a:cubicBezTo>
                  <a:cubicBezTo>
                    <a:pt x="12185" y="6050"/>
                    <a:pt x="12738" y="4469"/>
                    <a:pt x="13569" y="3152"/>
                  </a:cubicBezTo>
                  <a:cubicBezTo>
                    <a:pt x="14400" y="1835"/>
                    <a:pt x="15508" y="782"/>
                    <a:pt x="16754" y="255"/>
                  </a:cubicBezTo>
                  <a:cubicBezTo>
                    <a:pt x="18000" y="-272"/>
                    <a:pt x="19385" y="-272"/>
                    <a:pt x="20215" y="3152"/>
                  </a:cubicBezTo>
                  <a:cubicBezTo>
                    <a:pt x="21046" y="6577"/>
                    <a:pt x="21323" y="13426"/>
                    <a:pt x="21600" y="20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1466428" y="661528"/>
              <a:ext cx="109679" cy="440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2853" y="0"/>
                  </a:moveTo>
                  <a:cubicBezTo>
                    <a:pt x="3260" y="3427"/>
                    <a:pt x="3668" y="6854"/>
                    <a:pt x="4075" y="10281"/>
                  </a:cubicBezTo>
                  <a:cubicBezTo>
                    <a:pt x="4483" y="13708"/>
                    <a:pt x="4891" y="17135"/>
                    <a:pt x="5094" y="19108"/>
                  </a:cubicBezTo>
                  <a:cubicBezTo>
                    <a:pt x="5298" y="21081"/>
                    <a:pt x="5298" y="21600"/>
                    <a:pt x="4687" y="21600"/>
                  </a:cubicBezTo>
                  <a:cubicBezTo>
                    <a:pt x="4075" y="21600"/>
                    <a:pt x="2853" y="21081"/>
                    <a:pt x="1834" y="19523"/>
                  </a:cubicBezTo>
                  <a:cubicBezTo>
                    <a:pt x="815" y="17965"/>
                    <a:pt x="0" y="15369"/>
                    <a:pt x="0" y="12462"/>
                  </a:cubicBezTo>
                  <a:cubicBezTo>
                    <a:pt x="0" y="9554"/>
                    <a:pt x="815" y="6335"/>
                    <a:pt x="2649" y="4258"/>
                  </a:cubicBezTo>
                  <a:cubicBezTo>
                    <a:pt x="4483" y="2181"/>
                    <a:pt x="7336" y="1246"/>
                    <a:pt x="9781" y="779"/>
                  </a:cubicBezTo>
                  <a:cubicBezTo>
                    <a:pt x="12226" y="312"/>
                    <a:pt x="14264" y="312"/>
                    <a:pt x="15894" y="571"/>
                  </a:cubicBezTo>
                  <a:cubicBezTo>
                    <a:pt x="17525" y="831"/>
                    <a:pt x="18747" y="1350"/>
                    <a:pt x="19766" y="2388"/>
                  </a:cubicBezTo>
                  <a:cubicBezTo>
                    <a:pt x="20785" y="3427"/>
                    <a:pt x="21600" y="4985"/>
                    <a:pt x="20785" y="6283"/>
                  </a:cubicBezTo>
                  <a:cubicBezTo>
                    <a:pt x="19970" y="7581"/>
                    <a:pt x="17525" y="8619"/>
                    <a:pt x="14875" y="9190"/>
                  </a:cubicBezTo>
                  <a:cubicBezTo>
                    <a:pt x="12226" y="9762"/>
                    <a:pt x="9374" y="9865"/>
                    <a:pt x="7540" y="9658"/>
                  </a:cubicBezTo>
                  <a:cubicBezTo>
                    <a:pt x="5706" y="9450"/>
                    <a:pt x="4891" y="8931"/>
                    <a:pt x="4687" y="8412"/>
                  </a:cubicBezTo>
                  <a:cubicBezTo>
                    <a:pt x="4483" y="7892"/>
                    <a:pt x="4891" y="7373"/>
                    <a:pt x="5298" y="68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1659838" y="496428"/>
              <a:ext cx="18257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20700" y="0"/>
                  </a:moveTo>
                  <a:cubicBezTo>
                    <a:pt x="13500" y="4136"/>
                    <a:pt x="6300" y="8272"/>
                    <a:pt x="2700" y="11489"/>
                  </a:cubicBezTo>
                  <a:cubicBezTo>
                    <a:pt x="-900" y="14706"/>
                    <a:pt x="-900" y="17004"/>
                    <a:pt x="2700" y="18536"/>
                  </a:cubicBezTo>
                  <a:cubicBezTo>
                    <a:pt x="6300" y="20068"/>
                    <a:pt x="13500" y="20834"/>
                    <a:pt x="207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1719432" y="599533"/>
              <a:ext cx="180913" cy="175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052" fill="norm" stroke="1" extrusionOk="0">
                  <a:moveTo>
                    <a:pt x="1854" y="9730"/>
                  </a:moveTo>
                  <a:cubicBezTo>
                    <a:pt x="3096" y="10238"/>
                    <a:pt x="4337" y="10746"/>
                    <a:pt x="5454" y="10619"/>
                  </a:cubicBezTo>
                  <a:cubicBezTo>
                    <a:pt x="6572" y="10492"/>
                    <a:pt x="7565" y="9730"/>
                    <a:pt x="8310" y="8713"/>
                  </a:cubicBezTo>
                  <a:cubicBezTo>
                    <a:pt x="9054" y="7697"/>
                    <a:pt x="9551" y="6426"/>
                    <a:pt x="9799" y="4774"/>
                  </a:cubicBezTo>
                  <a:cubicBezTo>
                    <a:pt x="10048" y="3123"/>
                    <a:pt x="10048" y="1090"/>
                    <a:pt x="9303" y="327"/>
                  </a:cubicBezTo>
                  <a:cubicBezTo>
                    <a:pt x="8558" y="-435"/>
                    <a:pt x="7068" y="73"/>
                    <a:pt x="5330" y="2487"/>
                  </a:cubicBezTo>
                  <a:cubicBezTo>
                    <a:pt x="3592" y="4901"/>
                    <a:pt x="1606" y="9221"/>
                    <a:pt x="613" y="12271"/>
                  </a:cubicBezTo>
                  <a:cubicBezTo>
                    <a:pt x="-380" y="15320"/>
                    <a:pt x="-380" y="17099"/>
                    <a:pt x="2227" y="18497"/>
                  </a:cubicBezTo>
                  <a:cubicBezTo>
                    <a:pt x="4834" y="19894"/>
                    <a:pt x="10048" y="20911"/>
                    <a:pt x="13648" y="21038"/>
                  </a:cubicBezTo>
                  <a:cubicBezTo>
                    <a:pt x="17248" y="21165"/>
                    <a:pt x="19234" y="20403"/>
                    <a:pt x="21220" y="19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2376594" y="593416"/>
              <a:ext cx="165101" cy="170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261" fill="norm" stroke="1" extrusionOk="0">
                  <a:moveTo>
                    <a:pt x="0" y="4525"/>
                  </a:moveTo>
                  <a:cubicBezTo>
                    <a:pt x="547" y="9267"/>
                    <a:pt x="1094" y="14008"/>
                    <a:pt x="1231" y="17038"/>
                  </a:cubicBezTo>
                  <a:cubicBezTo>
                    <a:pt x="1368" y="20067"/>
                    <a:pt x="1094" y="21384"/>
                    <a:pt x="684" y="21252"/>
                  </a:cubicBezTo>
                  <a:cubicBezTo>
                    <a:pt x="274" y="21121"/>
                    <a:pt x="-273" y="19540"/>
                    <a:pt x="274" y="15984"/>
                  </a:cubicBezTo>
                  <a:cubicBezTo>
                    <a:pt x="821" y="12428"/>
                    <a:pt x="2461" y="6896"/>
                    <a:pt x="3828" y="3735"/>
                  </a:cubicBezTo>
                  <a:cubicBezTo>
                    <a:pt x="5195" y="574"/>
                    <a:pt x="6289" y="-216"/>
                    <a:pt x="7109" y="47"/>
                  </a:cubicBezTo>
                  <a:cubicBezTo>
                    <a:pt x="7930" y="311"/>
                    <a:pt x="8476" y="1628"/>
                    <a:pt x="8750" y="3340"/>
                  </a:cubicBezTo>
                  <a:cubicBezTo>
                    <a:pt x="9023" y="5052"/>
                    <a:pt x="9023" y="7160"/>
                    <a:pt x="8886" y="8872"/>
                  </a:cubicBezTo>
                  <a:cubicBezTo>
                    <a:pt x="8750" y="10584"/>
                    <a:pt x="8476" y="11901"/>
                    <a:pt x="8340" y="11901"/>
                  </a:cubicBezTo>
                  <a:cubicBezTo>
                    <a:pt x="8203" y="11901"/>
                    <a:pt x="8203" y="10584"/>
                    <a:pt x="8886" y="8740"/>
                  </a:cubicBezTo>
                  <a:cubicBezTo>
                    <a:pt x="9570" y="6896"/>
                    <a:pt x="10937" y="4525"/>
                    <a:pt x="12304" y="2945"/>
                  </a:cubicBezTo>
                  <a:cubicBezTo>
                    <a:pt x="13671" y="1364"/>
                    <a:pt x="15038" y="574"/>
                    <a:pt x="16132" y="1101"/>
                  </a:cubicBezTo>
                  <a:cubicBezTo>
                    <a:pt x="17226" y="1628"/>
                    <a:pt x="18046" y="3472"/>
                    <a:pt x="18593" y="5974"/>
                  </a:cubicBezTo>
                  <a:cubicBezTo>
                    <a:pt x="19140" y="8477"/>
                    <a:pt x="19413" y="11638"/>
                    <a:pt x="19550" y="13877"/>
                  </a:cubicBezTo>
                  <a:cubicBezTo>
                    <a:pt x="19686" y="16116"/>
                    <a:pt x="19686" y="17433"/>
                    <a:pt x="19960" y="18223"/>
                  </a:cubicBezTo>
                  <a:cubicBezTo>
                    <a:pt x="20233" y="19013"/>
                    <a:pt x="20780" y="19277"/>
                    <a:pt x="21327" y="19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2616674" y="580679"/>
              <a:ext cx="261571" cy="16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0866" fill="norm" stroke="1" extrusionOk="0">
                  <a:moveTo>
                    <a:pt x="5326" y="2949"/>
                  </a:moveTo>
                  <a:cubicBezTo>
                    <a:pt x="4455" y="2159"/>
                    <a:pt x="3584" y="1368"/>
                    <a:pt x="2800" y="1632"/>
                  </a:cubicBezTo>
                  <a:cubicBezTo>
                    <a:pt x="2016" y="1895"/>
                    <a:pt x="1320" y="3212"/>
                    <a:pt x="797" y="5451"/>
                  </a:cubicBezTo>
                  <a:cubicBezTo>
                    <a:pt x="274" y="7690"/>
                    <a:pt x="-74" y="10851"/>
                    <a:pt x="13" y="13749"/>
                  </a:cubicBezTo>
                  <a:cubicBezTo>
                    <a:pt x="100" y="16647"/>
                    <a:pt x="623" y="19281"/>
                    <a:pt x="1755" y="20334"/>
                  </a:cubicBezTo>
                  <a:cubicBezTo>
                    <a:pt x="2887" y="21388"/>
                    <a:pt x="4629" y="20861"/>
                    <a:pt x="5761" y="18886"/>
                  </a:cubicBezTo>
                  <a:cubicBezTo>
                    <a:pt x="6894" y="16910"/>
                    <a:pt x="7416" y="13486"/>
                    <a:pt x="7416" y="10456"/>
                  </a:cubicBezTo>
                  <a:cubicBezTo>
                    <a:pt x="7416" y="7427"/>
                    <a:pt x="6894" y="4793"/>
                    <a:pt x="6197" y="3344"/>
                  </a:cubicBezTo>
                  <a:cubicBezTo>
                    <a:pt x="5500" y="1895"/>
                    <a:pt x="4629" y="1632"/>
                    <a:pt x="4542" y="1895"/>
                  </a:cubicBezTo>
                  <a:cubicBezTo>
                    <a:pt x="4455" y="2159"/>
                    <a:pt x="5152" y="2949"/>
                    <a:pt x="5849" y="2949"/>
                  </a:cubicBezTo>
                  <a:cubicBezTo>
                    <a:pt x="6545" y="2949"/>
                    <a:pt x="7242" y="2159"/>
                    <a:pt x="7939" y="1368"/>
                  </a:cubicBezTo>
                  <a:cubicBezTo>
                    <a:pt x="8636" y="578"/>
                    <a:pt x="9332" y="-212"/>
                    <a:pt x="9855" y="51"/>
                  </a:cubicBezTo>
                  <a:cubicBezTo>
                    <a:pt x="10378" y="315"/>
                    <a:pt x="10726" y="1632"/>
                    <a:pt x="11249" y="4529"/>
                  </a:cubicBezTo>
                  <a:cubicBezTo>
                    <a:pt x="11771" y="7427"/>
                    <a:pt x="12468" y="11905"/>
                    <a:pt x="12903" y="14934"/>
                  </a:cubicBezTo>
                  <a:cubicBezTo>
                    <a:pt x="13339" y="17964"/>
                    <a:pt x="13513" y="19544"/>
                    <a:pt x="14036" y="20334"/>
                  </a:cubicBezTo>
                  <a:cubicBezTo>
                    <a:pt x="14558" y="21125"/>
                    <a:pt x="15429" y="21125"/>
                    <a:pt x="16039" y="19676"/>
                  </a:cubicBezTo>
                  <a:cubicBezTo>
                    <a:pt x="16649" y="18227"/>
                    <a:pt x="16997" y="15329"/>
                    <a:pt x="17868" y="11905"/>
                  </a:cubicBezTo>
                  <a:cubicBezTo>
                    <a:pt x="18739" y="8481"/>
                    <a:pt x="20132" y="4529"/>
                    <a:pt x="21526" y="5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2916344" y="598028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2941744" y="534528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3002800" y="564581"/>
              <a:ext cx="116745" cy="173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288" fill="norm" stroke="1" extrusionOk="0">
                  <a:moveTo>
                    <a:pt x="445" y="4112"/>
                  </a:moveTo>
                  <a:cubicBezTo>
                    <a:pt x="831" y="8796"/>
                    <a:pt x="1217" y="13481"/>
                    <a:pt x="1217" y="16474"/>
                  </a:cubicBezTo>
                  <a:cubicBezTo>
                    <a:pt x="1217" y="19466"/>
                    <a:pt x="831" y="20768"/>
                    <a:pt x="445" y="20637"/>
                  </a:cubicBezTo>
                  <a:cubicBezTo>
                    <a:pt x="60" y="20507"/>
                    <a:pt x="-326" y="18946"/>
                    <a:pt x="445" y="15953"/>
                  </a:cubicBezTo>
                  <a:cubicBezTo>
                    <a:pt x="1217" y="12960"/>
                    <a:pt x="3145" y="8536"/>
                    <a:pt x="5074" y="5413"/>
                  </a:cubicBezTo>
                  <a:cubicBezTo>
                    <a:pt x="7003" y="2290"/>
                    <a:pt x="8931" y="469"/>
                    <a:pt x="10474" y="78"/>
                  </a:cubicBezTo>
                  <a:cubicBezTo>
                    <a:pt x="12017" y="-312"/>
                    <a:pt x="13174" y="729"/>
                    <a:pt x="14138" y="3722"/>
                  </a:cubicBezTo>
                  <a:cubicBezTo>
                    <a:pt x="15103" y="6715"/>
                    <a:pt x="15874" y="11659"/>
                    <a:pt x="17031" y="14912"/>
                  </a:cubicBezTo>
                  <a:cubicBezTo>
                    <a:pt x="18188" y="18165"/>
                    <a:pt x="19731" y="19727"/>
                    <a:pt x="21274" y="21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3075094" y="580584"/>
              <a:ext cx="204133" cy="409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221" fill="norm" stroke="1" extrusionOk="0">
                  <a:moveTo>
                    <a:pt x="11902" y="4193"/>
                  </a:moveTo>
                  <a:cubicBezTo>
                    <a:pt x="12343" y="3645"/>
                    <a:pt x="12784" y="3096"/>
                    <a:pt x="13335" y="2329"/>
                  </a:cubicBezTo>
                  <a:cubicBezTo>
                    <a:pt x="13886" y="1561"/>
                    <a:pt x="14547" y="575"/>
                    <a:pt x="14327" y="191"/>
                  </a:cubicBezTo>
                  <a:cubicBezTo>
                    <a:pt x="14106" y="-193"/>
                    <a:pt x="13004" y="26"/>
                    <a:pt x="11902" y="629"/>
                  </a:cubicBezTo>
                  <a:cubicBezTo>
                    <a:pt x="10800" y="1232"/>
                    <a:pt x="9698" y="2219"/>
                    <a:pt x="9037" y="2987"/>
                  </a:cubicBezTo>
                  <a:cubicBezTo>
                    <a:pt x="8376" y="3754"/>
                    <a:pt x="8155" y="4302"/>
                    <a:pt x="8486" y="4741"/>
                  </a:cubicBezTo>
                  <a:cubicBezTo>
                    <a:pt x="8816" y="5180"/>
                    <a:pt x="9698" y="5509"/>
                    <a:pt x="10580" y="5344"/>
                  </a:cubicBezTo>
                  <a:cubicBezTo>
                    <a:pt x="11461" y="5180"/>
                    <a:pt x="12343" y="4522"/>
                    <a:pt x="13224" y="4028"/>
                  </a:cubicBezTo>
                  <a:cubicBezTo>
                    <a:pt x="14106" y="3535"/>
                    <a:pt x="14988" y="3206"/>
                    <a:pt x="15649" y="3316"/>
                  </a:cubicBezTo>
                  <a:cubicBezTo>
                    <a:pt x="16310" y="3425"/>
                    <a:pt x="16751" y="3973"/>
                    <a:pt x="17633" y="5673"/>
                  </a:cubicBezTo>
                  <a:cubicBezTo>
                    <a:pt x="18514" y="7372"/>
                    <a:pt x="19837" y="10223"/>
                    <a:pt x="20608" y="12745"/>
                  </a:cubicBezTo>
                  <a:cubicBezTo>
                    <a:pt x="21380" y="15267"/>
                    <a:pt x="21600" y="17460"/>
                    <a:pt x="20498" y="18995"/>
                  </a:cubicBezTo>
                  <a:cubicBezTo>
                    <a:pt x="19396" y="20530"/>
                    <a:pt x="16971" y="21407"/>
                    <a:pt x="13335" y="21188"/>
                  </a:cubicBezTo>
                  <a:cubicBezTo>
                    <a:pt x="9698" y="20968"/>
                    <a:pt x="4849" y="19653"/>
                    <a:pt x="0" y="18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3761519" y="601733"/>
              <a:ext cx="170826" cy="212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229" fill="norm" stroke="1" extrusionOk="0">
                  <a:moveTo>
                    <a:pt x="19121" y="5982"/>
                  </a:moveTo>
                  <a:cubicBezTo>
                    <a:pt x="16988" y="3864"/>
                    <a:pt x="14854" y="1747"/>
                    <a:pt x="13121" y="688"/>
                  </a:cubicBezTo>
                  <a:cubicBezTo>
                    <a:pt x="11388" y="-371"/>
                    <a:pt x="10054" y="-371"/>
                    <a:pt x="7921" y="1853"/>
                  </a:cubicBezTo>
                  <a:cubicBezTo>
                    <a:pt x="5788" y="4076"/>
                    <a:pt x="2854" y="8523"/>
                    <a:pt x="1388" y="11382"/>
                  </a:cubicBezTo>
                  <a:cubicBezTo>
                    <a:pt x="-79" y="14241"/>
                    <a:pt x="-79" y="15511"/>
                    <a:pt x="54" y="16676"/>
                  </a:cubicBezTo>
                  <a:cubicBezTo>
                    <a:pt x="188" y="17841"/>
                    <a:pt x="454" y="18900"/>
                    <a:pt x="1388" y="19429"/>
                  </a:cubicBezTo>
                  <a:cubicBezTo>
                    <a:pt x="2321" y="19958"/>
                    <a:pt x="3921" y="19958"/>
                    <a:pt x="5788" y="18688"/>
                  </a:cubicBezTo>
                  <a:cubicBezTo>
                    <a:pt x="7654" y="17417"/>
                    <a:pt x="9788" y="14876"/>
                    <a:pt x="11388" y="12547"/>
                  </a:cubicBezTo>
                  <a:cubicBezTo>
                    <a:pt x="12988" y="10217"/>
                    <a:pt x="14054" y="8100"/>
                    <a:pt x="14588" y="7570"/>
                  </a:cubicBezTo>
                  <a:cubicBezTo>
                    <a:pt x="15121" y="7041"/>
                    <a:pt x="15121" y="8100"/>
                    <a:pt x="15521" y="10323"/>
                  </a:cubicBezTo>
                  <a:cubicBezTo>
                    <a:pt x="15921" y="12547"/>
                    <a:pt x="16721" y="15935"/>
                    <a:pt x="17788" y="17947"/>
                  </a:cubicBezTo>
                  <a:cubicBezTo>
                    <a:pt x="18854" y="19958"/>
                    <a:pt x="20188" y="20594"/>
                    <a:pt x="21521" y="21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3989494" y="629778"/>
              <a:ext cx="95251" cy="192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" y="4985"/>
                    <a:pt x="960" y="9969"/>
                    <a:pt x="1440" y="13174"/>
                  </a:cubicBezTo>
                  <a:cubicBezTo>
                    <a:pt x="1920" y="16378"/>
                    <a:pt x="2400" y="17802"/>
                    <a:pt x="2880" y="19108"/>
                  </a:cubicBezTo>
                  <a:cubicBezTo>
                    <a:pt x="3360" y="20413"/>
                    <a:pt x="3840" y="21600"/>
                    <a:pt x="5040" y="21600"/>
                  </a:cubicBezTo>
                  <a:cubicBezTo>
                    <a:pt x="6240" y="21600"/>
                    <a:pt x="8160" y="20413"/>
                    <a:pt x="11040" y="17446"/>
                  </a:cubicBezTo>
                  <a:cubicBezTo>
                    <a:pt x="13920" y="14479"/>
                    <a:pt x="17760" y="9732"/>
                    <a:pt x="21600" y="4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4130901" y="620996"/>
              <a:ext cx="220544" cy="203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168" fill="norm" stroke="1" extrusionOk="0">
                  <a:moveTo>
                    <a:pt x="451" y="8188"/>
                  </a:moveTo>
                  <a:cubicBezTo>
                    <a:pt x="1685" y="6424"/>
                    <a:pt x="2920" y="4661"/>
                    <a:pt x="3640" y="3118"/>
                  </a:cubicBezTo>
                  <a:cubicBezTo>
                    <a:pt x="4360" y="1575"/>
                    <a:pt x="4565" y="253"/>
                    <a:pt x="4257" y="32"/>
                  </a:cubicBezTo>
                  <a:cubicBezTo>
                    <a:pt x="3948" y="-188"/>
                    <a:pt x="3125" y="694"/>
                    <a:pt x="2200" y="2898"/>
                  </a:cubicBezTo>
                  <a:cubicBezTo>
                    <a:pt x="1274" y="5102"/>
                    <a:pt x="245" y="8628"/>
                    <a:pt x="40" y="11714"/>
                  </a:cubicBezTo>
                  <a:cubicBezTo>
                    <a:pt x="-166" y="14800"/>
                    <a:pt x="451" y="17445"/>
                    <a:pt x="1274" y="18767"/>
                  </a:cubicBezTo>
                  <a:cubicBezTo>
                    <a:pt x="2097" y="20090"/>
                    <a:pt x="3125" y="20090"/>
                    <a:pt x="4257" y="18326"/>
                  </a:cubicBezTo>
                  <a:cubicBezTo>
                    <a:pt x="5388" y="16563"/>
                    <a:pt x="6623" y="13036"/>
                    <a:pt x="7343" y="10722"/>
                  </a:cubicBezTo>
                  <a:cubicBezTo>
                    <a:pt x="8063" y="8408"/>
                    <a:pt x="8268" y="7306"/>
                    <a:pt x="8680" y="5983"/>
                  </a:cubicBezTo>
                  <a:cubicBezTo>
                    <a:pt x="9091" y="4661"/>
                    <a:pt x="9708" y="3118"/>
                    <a:pt x="10840" y="2898"/>
                  </a:cubicBezTo>
                  <a:cubicBezTo>
                    <a:pt x="11971" y="2677"/>
                    <a:pt x="13617" y="3779"/>
                    <a:pt x="15160" y="6314"/>
                  </a:cubicBezTo>
                  <a:cubicBezTo>
                    <a:pt x="16703" y="8849"/>
                    <a:pt x="18143" y="12816"/>
                    <a:pt x="18863" y="15351"/>
                  </a:cubicBezTo>
                  <a:cubicBezTo>
                    <a:pt x="19583" y="17885"/>
                    <a:pt x="19583" y="18988"/>
                    <a:pt x="19171" y="19869"/>
                  </a:cubicBezTo>
                  <a:cubicBezTo>
                    <a:pt x="18760" y="20751"/>
                    <a:pt x="17937" y="21412"/>
                    <a:pt x="17217" y="21081"/>
                  </a:cubicBezTo>
                  <a:cubicBezTo>
                    <a:pt x="16497" y="20751"/>
                    <a:pt x="15880" y="19428"/>
                    <a:pt x="15468" y="17004"/>
                  </a:cubicBezTo>
                  <a:cubicBezTo>
                    <a:pt x="15057" y="14579"/>
                    <a:pt x="14851" y="11053"/>
                    <a:pt x="15365" y="8298"/>
                  </a:cubicBezTo>
                  <a:cubicBezTo>
                    <a:pt x="15880" y="5543"/>
                    <a:pt x="17114" y="3559"/>
                    <a:pt x="18245" y="2567"/>
                  </a:cubicBezTo>
                  <a:cubicBezTo>
                    <a:pt x="19377" y="1575"/>
                    <a:pt x="20405" y="1575"/>
                    <a:pt x="21434" y="1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4369276" y="647315"/>
              <a:ext cx="274820" cy="346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308" fill="norm" stroke="1" extrusionOk="0">
                  <a:moveTo>
                    <a:pt x="6031" y="1655"/>
                  </a:moveTo>
                  <a:cubicBezTo>
                    <a:pt x="5371" y="1264"/>
                    <a:pt x="4712" y="874"/>
                    <a:pt x="3887" y="1004"/>
                  </a:cubicBezTo>
                  <a:cubicBezTo>
                    <a:pt x="3063" y="1134"/>
                    <a:pt x="2074" y="1785"/>
                    <a:pt x="1332" y="2826"/>
                  </a:cubicBezTo>
                  <a:cubicBezTo>
                    <a:pt x="590" y="3867"/>
                    <a:pt x="95" y="5298"/>
                    <a:pt x="12" y="6339"/>
                  </a:cubicBezTo>
                  <a:cubicBezTo>
                    <a:pt x="-70" y="7380"/>
                    <a:pt x="260" y="8031"/>
                    <a:pt x="919" y="8226"/>
                  </a:cubicBezTo>
                  <a:cubicBezTo>
                    <a:pt x="1579" y="8421"/>
                    <a:pt x="2568" y="8161"/>
                    <a:pt x="3557" y="7380"/>
                  </a:cubicBezTo>
                  <a:cubicBezTo>
                    <a:pt x="4547" y="6599"/>
                    <a:pt x="5536" y="5298"/>
                    <a:pt x="6196" y="4192"/>
                  </a:cubicBezTo>
                  <a:cubicBezTo>
                    <a:pt x="6855" y="3086"/>
                    <a:pt x="7185" y="2175"/>
                    <a:pt x="7185" y="2045"/>
                  </a:cubicBezTo>
                  <a:cubicBezTo>
                    <a:pt x="7185" y="1915"/>
                    <a:pt x="6855" y="2566"/>
                    <a:pt x="6690" y="3216"/>
                  </a:cubicBezTo>
                  <a:cubicBezTo>
                    <a:pt x="6525" y="3867"/>
                    <a:pt x="6525" y="4517"/>
                    <a:pt x="7432" y="5168"/>
                  </a:cubicBezTo>
                  <a:cubicBezTo>
                    <a:pt x="8339" y="5819"/>
                    <a:pt x="10153" y="6469"/>
                    <a:pt x="12132" y="6144"/>
                  </a:cubicBezTo>
                  <a:cubicBezTo>
                    <a:pt x="14110" y="5819"/>
                    <a:pt x="16254" y="4517"/>
                    <a:pt x="17573" y="3346"/>
                  </a:cubicBezTo>
                  <a:cubicBezTo>
                    <a:pt x="18892" y="2175"/>
                    <a:pt x="19386" y="1134"/>
                    <a:pt x="19222" y="549"/>
                  </a:cubicBezTo>
                  <a:cubicBezTo>
                    <a:pt x="19057" y="-37"/>
                    <a:pt x="18232" y="-167"/>
                    <a:pt x="17161" y="223"/>
                  </a:cubicBezTo>
                  <a:cubicBezTo>
                    <a:pt x="16089" y="614"/>
                    <a:pt x="14770" y="1525"/>
                    <a:pt x="13945" y="2370"/>
                  </a:cubicBezTo>
                  <a:cubicBezTo>
                    <a:pt x="13121" y="3216"/>
                    <a:pt x="12791" y="3997"/>
                    <a:pt x="12956" y="4582"/>
                  </a:cubicBezTo>
                  <a:cubicBezTo>
                    <a:pt x="13121" y="5168"/>
                    <a:pt x="13780" y="5558"/>
                    <a:pt x="14605" y="5493"/>
                  </a:cubicBezTo>
                  <a:cubicBezTo>
                    <a:pt x="15429" y="5428"/>
                    <a:pt x="16419" y="4908"/>
                    <a:pt x="17325" y="4582"/>
                  </a:cubicBezTo>
                  <a:cubicBezTo>
                    <a:pt x="18232" y="4257"/>
                    <a:pt x="19057" y="4127"/>
                    <a:pt x="19799" y="5103"/>
                  </a:cubicBezTo>
                  <a:cubicBezTo>
                    <a:pt x="20541" y="6079"/>
                    <a:pt x="21200" y="8161"/>
                    <a:pt x="21365" y="10698"/>
                  </a:cubicBezTo>
                  <a:cubicBezTo>
                    <a:pt x="21530" y="13235"/>
                    <a:pt x="21200" y="16228"/>
                    <a:pt x="20706" y="18050"/>
                  </a:cubicBezTo>
                  <a:cubicBezTo>
                    <a:pt x="20211" y="19872"/>
                    <a:pt x="19551" y="20522"/>
                    <a:pt x="18809" y="20913"/>
                  </a:cubicBezTo>
                  <a:cubicBezTo>
                    <a:pt x="18067" y="21303"/>
                    <a:pt x="17243" y="21433"/>
                    <a:pt x="16666" y="21173"/>
                  </a:cubicBezTo>
                  <a:cubicBezTo>
                    <a:pt x="16089" y="20913"/>
                    <a:pt x="15759" y="20262"/>
                    <a:pt x="15677" y="19156"/>
                  </a:cubicBezTo>
                  <a:cubicBezTo>
                    <a:pt x="15594" y="18050"/>
                    <a:pt x="15759" y="16488"/>
                    <a:pt x="15924" y="14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4733988" y="600205"/>
              <a:ext cx="138157" cy="181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3" h="21345" fill="norm" stroke="1" extrusionOk="0">
                  <a:moveTo>
                    <a:pt x="5486" y="7193"/>
                  </a:moveTo>
                  <a:cubicBezTo>
                    <a:pt x="6439" y="8931"/>
                    <a:pt x="7392" y="10669"/>
                    <a:pt x="8662" y="11290"/>
                  </a:cubicBezTo>
                  <a:cubicBezTo>
                    <a:pt x="9933" y="11911"/>
                    <a:pt x="11521" y="11414"/>
                    <a:pt x="12951" y="9924"/>
                  </a:cubicBezTo>
                  <a:cubicBezTo>
                    <a:pt x="14380" y="8435"/>
                    <a:pt x="15651" y="5952"/>
                    <a:pt x="16286" y="4090"/>
                  </a:cubicBezTo>
                  <a:cubicBezTo>
                    <a:pt x="16921" y="2228"/>
                    <a:pt x="16921" y="986"/>
                    <a:pt x="16127" y="366"/>
                  </a:cubicBezTo>
                  <a:cubicBezTo>
                    <a:pt x="15333" y="-255"/>
                    <a:pt x="13745" y="-255"/>
                    <a:pt x="10886" y="1731"/>
                  </a:cubicBezTo>
                  <a:cubicBezTo>
                    <a:pt x="8027" y="3717"/>
                    <a:pt x="3898" y="7690"/>
                    <a:pt x="1674" y="10793"/>
                  </a:cubicBezTo>
                  <a:cubicBezTo>
                    <a:pt x="-549" y="13897"/>
                    <a:pt x="-867" y="16131"/>
                    <a:pt x="2627" y="17745"/>
                  </a:cubicBezTo>
                  <a:cubicBezTo>
                    <a:pt x="6121" y="19359"/>
                    <a:pt x="13427" y="20352"/>
                    <a:pt x="20733" y="21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1004994" y="845678"/>
              <a:ext cx="3795185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0" y="20671"/>
                    <a:pt x="940" y="19742"/>
                    <a:pt x="1385" y="18697"/>
                  </a:cubicBezTo>
                  <a:cubicBezTo>
                    <a:pt x="1831" y="17652"/>
                    <a:pt x="2253" y="16490"/>
                    <a:pt x="2680" y="15329"/>
                  </a:cubicBezTo>
                  <a:cubicBezTo>
                    <a:pt x="3108" y="14168"/>
                    <a:pt x="3542" y="13006"/>
                    <a:pt x="4012" y="12077"/>
                  </a:cubicBezTo>
                  <a:cubicBezTo>
                    <a:pt x="4481" y="11148"/>
                    <a:pt x="4987" y="10452"/>
                    <a:pt x="5439" y="9755"/>
                  </a:cubicBezTo>
                  <a:cubicBezTo>
                    <a:pt x="5891" y="9058"/>
                    <a:pt x="6288" y="8361"/>
                    <a:pt x="6710" y="7781"/>
                  </a:cubicBezTo>
                  <a:cubicBezTo>
                    <a:pt x="7132" y="7200"/>
                    <a:pt x="7577" y="6735"/>
                    <a:pt x="8023" y="6387"/>
                  </a:cubicBezTo>
                  <a:cubicBezTo>
                    <a:pt x="8469" y="6039"/>
                    <a:pt x="8915" y="5806"/>
                    <a:pt x="9372" y="5574"/>
                  </a:cubicBezTo>
                  <a:cubicBezTo>
                    <a:pt x="9830" y="5342"/>
                    <a:pt x="10300" y="5110"/>
                    <a:pt x="10764" y="4761"/>
                  </a:cubicBezTo>
                  <a:cubicBezTo>
                    <a:pt x="11228" y="4413"/>
                    <a:pt x="11685" y="3948"/>
                    <a:pt x="12161" y="3600"/>
                  </a:cubicBezTo>
                  <a:cubicBezTo>
                    <a:pt x="12637" y="3252"/>
                    <a:pt x="13131" y="3019"/>
                    <a:pt x="13625" y="2787"/>
                  </a:cubicBezTo>
                  <a:cubicBezTo>
                    <a:pt x="14119" y="2555"/>
                    <a:pt x="14613" y="2323"/>
                    <a:pt x="15095" y="2206"/>
                  </a:cubicBezTo>
                  <a:cubicBezTo>
                    <a:pt x="15577" y="2090"/>
                    <a:pt x="16046" y="2090"/>
                    <a:pt x="16492" y="1974"/>
                  </a:cubicBezTo>
                  <a:cubicBezTo>
                    <a:pt x="16938" y="1858"/>
                    <a:pt x="17360" y="1626"/>
                    <a:pt x="17823" y="1394"/>
                  </a:cubicBezTo>
                  <a:cubicBezTo>
                    <a:pt x="18287" y="1161"/>
                    <a:pt x="18793" y="929"/>
                    <a:pt x="19305" y="813"/>
                  </a:cubicBezTo>
                  <a:cubicBezTo>
                    <a:pt x="19817" y="697"/>
                    <a:pt x="20335" y="697"/>
                    <a:pt x="20690" y="581"/>
                  </a:cubicBezTo>
                  <a:cubicBezTo>
                    <a:pt x="21046" y="465"/>
                    <a:pt x="21239" y="232"/>
                    <a:pt x="21377" y="116"/>
                  </a:cubicBezTo>
                  <a:cubicBezTo>
                    <a:pt x="21516" y="0"/>
                    <a:pt x="21600" y="0"/>
                    <a:pt x="21600" y="0"/>
                  </a:cubicBezTo>
                  <a:cubicBezTo>
                    <a:pt x="21600" y="0"/>
                    <a:pt x="21516" y="0"/>
                    <a:pt x="21437" y="116"/>
                  </a:cubicBezTo>
                  <a:cubicBezTo>
                    <a:pt x="21359" y="232"/>
                    <a:pt x="21287" y="465"/>
                    <a:pt x="21214" y="6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1004994" y="852028"/>
              <a:ext cx="37909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2" y="21240"/>
                    <a:pt x="965" y="20880"/>
                    <a:pt x="1465" y="20700"/>
                  </a:cubicBezTo>
                  <a:cubicBezTo>
                    <a:pt x="1966" y="20520"/>
                    <a:pt x="2484" y="20520"/>
                    <a:pt x="2991" y="20430"/>
                  </a:cubicBezTo>
                  <a:cubicBezTo>
                    <a:pt x="3497" y="20340"/>
                    <a:pt x="3992" y="20160"/>
                    <a:pt x="4474" y="19800"/>
                  </a:cubicBezTo>
                  <a:cubicBezTo>
                    <a:pt x="4957" y="19440"/>
                    <a:pt x="5427" y="18900"/>
                    <a:pt x="5873" y="18360"/>
                  </a:cubicBezTo>
                  <a:cubicBezTo>
                    <a:pt x="6320" y="17820"/>
                    <a:pt x="6742" y="17280"/>
                    <a:pt x="7164" y="16740"/>
                  </a:cubicBezTo>
                  <a:cubicBezTo>
                    <a:pt x="7586" y="16200"/>
                    <a:pt x="8008" y="15660"/>
                    <a:pt x="8460" y="14940"/>
                  </a:cubicBezTo>
                  <a:cubicBezTo>
                    <a:pt x="8913" y="14220"/>
                    <a:pt x="9395" y="13320"/>
                    <a:pt x="9871" y="12600"/>
                  </a:cubicBezTo>
                  <a:cubicBezTo>
                    <a:pt x="10348" y="11880"/>
                    <a:pt x="10818" y="11340"/>
                    <a:pt x="11282" y="10800"/>
                  </a:cubicBezTo>
                  <a:cubicBezTo>
                    <a:pt x="11747" y="10260"/>
                    <a:pt x="12205" y="9720"/>
                    <a:pt x="12663" y="9180"/>
                  </a:cubicBezTo>
                  <a:cubicBezTo>
                    <a:pt x="13122" y="8640"/>
                    <a:pt x="13580" y="8100"/>
                    <a:pt x="14038" y="7560"/>
                  </a:cubicBezTo>
                  <a:cubicBezTo>
                    <a:pt x="14496" y="7020"/>
                    <a:pt x="14955" y="6480"/>
                    <a:pt x="15383" y="6030"/>
                  </a:cubicBezTo>
                  <a:cubicBezTo>
                    <a:pt x="15811" y="5580"/>
                    <a:pt x="16209" y="5220"/>
                    <a:pt x="16661" y="4860"/>
                  </a:cubicBezTo>
                  <a:cubicBezTo>
                    <a:pt x="17114" y="4500"/>
                    <a:pt x="17620" y="4140"/>
                    <a:pt x="18090" y="3690"/>
                  </a:cubicBezTo>
                  <a:cubicBezTo>
                    <a:pt x="18561" y="3240"/>
                    <a:pt x="18995" y="2700"/>
                    <a:pt x="19417" y="2250"/>
                  </a:cubicBezTo>
                  <a:cubicBezTo>
                    <a:pt x="19839" y="1800"/>
                    <a:pt x="20249" y="1440"/>
                    <a:pt x="20611" y="1080"/>
                  </a:cubicBezTo>
                  <a:cubicBezTo>
                    <a:pt x="20973" y="720"/>
                    <a:pt x="21286" y="3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578331" y="280528"/>
              <a:ext cx="1420527" cy="714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576" fill="norm" stroke="1" extrusionOk="0">
                  <a:moveTo>
                    <a:pt x="13904" y="1917"/>
                  </a:moveTo>
                  <a:cubicBezTo>
                    <a:pt x="13872" y="1598"/>
                    <a:pt x="13840" y="1278"/>
                    <a:pt x="13743" y="1022"/>
                  </a:cubicBezTo>
                  <a:cubicBezTo>
                    <a:pt x="13647" y="767"/>
                    <a:pt x="13486" y="575"/>
                    <a:pt x="12972" y="383"/>
                  </a:cubicBezTo>
                  <a:cubicBezTo>
                    <a:pt x="12457" y="192"/>
                    <a:pt x="11590" y="0"/>
                    <a:pt x="10690" y="0"/>
                  </a:cubicBezTo>
                  <a:cubicBezTo>
                    <a:pt x="9790" y="0"/>
                    <a:pt x="8857" y="192"/>
                    <a:pt x="8022" y="511"/>
                  </a:cubicBezTo>
                  <a:cubicBezTo>
                    <a:pt x="7186" y="831"/>
                    <a:pt x="6447" y="1278"/>
                    <a:pt x="5659" y="1917"/>
                  </a:cubicBezTo>
                  <a:cubicBezTo>
                    <a:pt x="4872" y="2556"/>
                    <a:pt x="4036" y="3387"/>
                    <a:pt x="3297" y="4378"/>
                  </a:cubicBezTo>
                  <a:cubicBezTo>
                    <a:pt x="2557" y="5368"/>
                    <a:pt x="1915" y="6518"/>
                    <a:pt x="1416" y="7573"/>
                  </a:cubicBezTo>
                  <a:cubicBezTo>
                    <a:pt x="918" y="8627"/>
                    <a:pt x="565" y="9586"/>
                    <a:pt x="340" y="10608"/>
                  </a:cubicBezTo>
                  <a:cubicBezTo>
                    <a:pt x="115" y="11631"/>
                    <a:pt x="18" y="12717"/>
                    <a:pt x="2" y="13580"/>
                  </a:cubicBezTo>
                  <a:cubicBezTo>
                    <a:pt x="-14" y="14443"/>
                    <a:pt x="50" y="15082"/>
                    <a:pt x="259" y="15849"/>
                  </a:cubicBezTo>
                  <a:cubicBezTo>
                    <a:pt x="468" y="16615"/>
                    <a:pt x="822" y="17510"/>
                    <a:pt x="1240" y="18277"/>
                  </a:cubicBezTo>
                  <a:cubicBezTo>
                    <a:pt x="1657" y="19044"/>
                    <a:pt x="2140" y="19683"/>
                    <a:pt x="2718" y="20194"/>
                  </a:cubicBezTo>
                  <a:cubicBezTo>
                    <a:pt x="3297" y="20705"/>
                    <a:pt x="3972" y="21089"/>
                    <a:pt x="4840" y="21312"/>
                  </a:cubicBezTo>
                  <a:cubicBezTo>
                    <a:pt x="5707" y="21536"/>
                    <a:pt x="6768" y="21600"/>
                    <a:pt x="7732" y="21568"/>
                  </a:cubicBezTo>
                  <a:cubicBezTo>
                    <a:pt x="8697" y="21536"/>
                    <a:pt x="9565" y="21408"/>
                    <a:pt x="10272" y="21280"/>
                  </a:cubicBezTo>
                  <a:cubicBezTo>
                    <a:pt x="10979" y="21153"/>
                    <a:pt x="11525" y="21025"/>
                    <a:pt x="12297" y="20769"/>
                  </a:cubicBezTo>
                  <a:cubicBezTo>
                    <a:pt x="13068" y="20514"/>
                    <a:pt x="14065" y="20130"/>
                    <a:pt x="14916" y="19747"/>
                  </a:cubicBezTo>
                  <a:cubicBezTo>
                    <a:pt x="15768" y="19363"/>
                    <a:pt x="16475" y="18980"/>
                    <a:pt x="17247" y="18437"/>
                  </a:cubicBezTo>
                  <a:cubicBezTo>
                    <a:pt x="18018" y="17893"/>
                    <a:pt x="18854" y="17191"/>
                    <a:pt x="19529" y="16551"/>
                  </a:cubicBezTo>
                  <a:cubicBezTo>
                    <a:pt x="20204" y="15912"/>
                    <a:pt x="20718" y="15337"/>
                    <a:pt x="21056" y="14570"/>
                  </a:cubicBezTo>
                  <a:cubicBezTo>
                    <a:pt x="21393" y="13804"/>
                    <a:pt x="21554" y="12845"/>
                    <a:pt x="21570" y="11727"/>
                  </a:cubicBezTo>
                  <a:cubicBezTo>
                    <a:pt x="21586" y="10608"/>
                    <a:pt x="21457" y="9330"/>
                    <a:pt x="21104" y="7988"/>
                  </a:cubicBezTo>
                  <a:cubicBezTo>
                    <a:pt x="20750" y="6646"/>
                    <a:pt x="20172" y="5240"/>
                    <a:pt x="19465" y="4058"/>
                  </a:cubicBezTo>
                  <a:cubicBezTo>
                    <a:pt x="18757" y="2876"/>
                    <a:pt x="17922" y="1917"/>
                    <a:pt x="17022" y="1278"/>
                  </a:cubicBezTo>
                  <a:cubicBezTo>
                    <a:pt x="16122" y="639"/>
                    <a:pt x="15157" y="320"/>
                    <a:pt x="14161" y="351"/>
                  </a:cubicBezTo>
                  <a:cubicBezTo>
                    <a:pt x="13165" y="383"/>
                    <a:pt x="12136" y="767"/>
                    <a:pt x="11107" y="1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5132494" y="617078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5132494" y="750428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6224694" y="520699"/>
              <a:ext cx="59738" cy="382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544" fill="norm" stroke="1" extrusionOk="0">
                  <a:moveTo>
                    <a:pt x="0" y="3285"/>
                  </a:moveTo>
                  <a:cubicBezTo>
                    <a:pt x="1490" y="2689"/>
                    <a:pt x="2979" y="2092"/>
                    <a:pt x="5214" y="1436"/>
                  </a:cubicBezTo>
                  <a:cubicBezTo>
                    <a:pt x="7448" y="779"/>
                    <a:pt x="10428" y="63"/>
                    <a:pt x="13034" y="4"/>
                  </a:cubicBezTo>
                  <a:cubicBezTo>
                    <a:pt x="15641" y="-56"/>
                    <a:pt x="17876" y="541"/>
                    <a:pt x="19366" y="2569"/>
                  </a:cubicBezTo>
                  <a:cubicBezTo>
                    <a:pt x="20855" y="4598"/>
                    <a:pt x="21600" y="8059"/>
                    <a:pt x="20483" y="11460"/>
                  </a:cubicBezTo>
                  <a:cubicBezTo>
                    <a:pt x="19366" y="14861"/>
                    <a:pt x="16386" y="18203"/>
                    <a:pt x="13407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6021494" y="496428"/>
              <a:ext cx="4445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23" y="19200"/>
                    <a:pt x="1646" y="16800"/>
                    <a:pt x="3651" y="13371"/>
                  </a:cubicBezTo>
                  <a:cubicBezTo>
                    <a:pt x="5657" y="9943"/>
                    <a:pt x="8846" y="5486"/>
                    <a:pt x="12034" y="3086"/>
                  </a:cubicBezTo>
                  <a:cubicBezTo>
                    <a:pt x="15223" y="686"/>
                    <a:pt x="18411" y="3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6440594" y="680578"/>
              <a:ext cx="952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7600"/>
                    <a:pt x="2880" y="13600"/>
                    <a:pt x="6480" y="10000"/>
                  </a:cubicBezTo>
                  <a:cubicBezTo>
                    <a:pt x="10080" y="6400"/>
                    <a:pt x="15840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6465994" y="788528"/>
              <a:ext cx="146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6798560" y="517821"/>
              <a:ext cx="188135" cy="387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372" fill="norm" stroke="1" extrusionOk="0">
                  <a:moveTo>
                    <a:pt x="21332" y="1622"/>
                  </a:moveTo>
                  <a:cubicBezTo>
                    <a:pt x="18452" y="922"/>
                    <a:pt x="15572" y="221"/>
                    <a:pt x="12932" y="46"/>
                  </a:cubicBezTo>
                  <a:cubicBezTo>
                    <a:pt x="10292" y="-129"/>
                    <a:pt x="7892" y="221"/>
                    <a:pt x="6692" y="688"/>
                  </a:cubicBezTo>
                  <a:cubicBezTo>
                    <a:pt x="5492" y="1155"/>
                    <a:pt x="5492" y="1739"/>
                    <a:pt x="6092" y="2907"/>
                  </a:cubicBezTo>
                  <a:cubicBezTo>
                    <a:pt x="6692" y="4074"/>
                    <a:pt x="7892" y="5826"/>
                    <a:pt x="8252" y="7343"/>
                  </a:cubicBezTo>
                  <a:cubicBezTo>
                    <a:pt x="8612" y="8861"/>
                    <a:pt x="8132" y="10146"/>
                    <a:pt x="6812" y="11138"/>
                  </a:cubicBezTo>
                  <a:cubicBezTo>
                    <a:pt x="5492" y="12130"/>
                    <a:pt x="3332" y="12831"/>
                    <a:pt x="1892" y="13415"/>
                  </a:cubicBezTo>
                  <a:cubicBezTo>
                    <a:pt x="452" y="13999"/>
                    <a:pt x="-268" y="14466"/>
                    <a:pt x="92" y="15516"/>
                  </a:cubicBezTo>
                  <a:cubicBezTo>
                    <a:pt x="452" y="16567"/>
                    <a:pt x="1892" y="18202"/>
                    <a:pt x="2612" y="19311"/>
                  </a:cubicBezTo>
                  <a:cubicBezTo>
                    <a:pt x="3332" y="20420"/>
                    <a:pt x="3332" y="21004"/>
                    <a:pt x="4052" y="21237"/>
                  </a:cubicBezTo>
                  <a:cubicBezTo>
                    <a:pt x="4772" y="21471"/>
                    <a:pt x="6212" y="21354"/>
                    <a:pt x="7652" y="21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6975583" y="688118"/>
              <a:ext cx="150019" cy="338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308" fill="norm" stroke="1" extrusionOk="0">
                  <a:moveTo>
                    <a:pt x="3375" y="1525"/>
                  </a:moveTo>
                  <a:cubicBezTo>
                    <a:pt x="3375" y="859"/>
                    <a:pt x="3375" y="192"/>
                    <a:pt x="2775" y="125"/>
                  </a:cubicBezTo>
                  <a:cubicBezTo>
                    <a:pt x="2175" y="59"/>
                    <a:pt x="975" y="592"/>
                    <a:pt x="375" y="1392"/>
                  </a:cubicBezTo>
                  <a:cubicBezTo>
                    <a:pt x="-225" y="2192"/>
                    <a:pt x="-225" y="3259"/>
                    <a:pt x="1275" y="4125"/>
                  </a:cubicBezTo>
                  <a:cubicBezTo>
                    <a:pt x="2775" y="4992"/>
                    <a:pt x="5775" y="5659"/>
                    <a:pt x="8925" y="5125"/>
                  </a:cubicBezTo>
                  <a:cubicBezTo>
                    <a:pt x="12075" y="4592"/>
                    <a:pt x="15375" y="2859"/>
                    <a:pt x="17325" y="1659"/>
                  </a:cubicBezTo>
                  <a:cubicBezTo>
                    <a:pt x="19275" y="459"/>
                    <a:pt x="19875" y="-208"/>
                    <a:pt x="19875" y="59"/>
                  </a:cubicBezTo>
                  <a:cubicBezTo>
                    <a:pt x="19875" y="325"/>
                    <a:pt x="19275" y="1525"/>
                    <a:pt x="19425" y="3859"/>
                  </a:cubicBezTo>
                  <a:cubicBezTo>
                    <a:pt x="19575" y="6192"/>
                    <a:pt x="20475" y="9659"/>
                    <a:pt x="20925" y="12392"/>
                  </a:cubicBezTo>
                  <a:cubicBezTo>
                    <a:pt x="21375" y="15125"/>
                    <a:pt x="21375" y="17125"/>
                    <a:pt x="20925" y="18459"/>
                  </a:cubicBezTo>
                  <a:cubicBezTo>
                    <a:pt x="20475" y="19792"/>
                    <a:pt x="19575" y="20459"/>
                    <a:pt x="18375" y="20859"/>
                  </a:cubicBezTo>
                  <a:cubicBezTo>
                    <a:pt x="17175" y="21259"/>
                    <a:pt x="15675" y="21392"/>
                    <a:pt x="14325" y="21259"/>
                  </a:cubicBezTo>
                  <a:cubicBezTo>
                    <a:pt x="12975" y="21125"/>
                    <a:pt x="11775" y="20725"/>
                    <a:pt x="11025" y="19459"/>
                  </a:cubicBezTo>
                  <a:cubicBezTo>
                    <a:pt x="10275" y="18192"/>
                    <a:pt x="9975" y="16059"/>
                    <a:pt x="9675" y="13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7196244" y="807578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1516"/>
                    <a:pt x="7200" y="3032"/>
                    <a:pt x="3600" y="6632"/>
                  </a:cubicBezTo>
                  <a:cubicBezTo>
                    <a:pt x="0" y="10232"/>
                    <a:pt x="0" y="159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7272444" y="890128"/>
              <a:ext cx="317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7450244" y="890128"/>
              <a:ext cx="222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7862994" y="864728"/>
              <a:ext cx="63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7989994" y="953628"/>
              <a:ext cx="50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8247434" y="684811"/>
              <a:ext cx="144776" cy="446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398" fill="norm" stroke="1" extrusionOk="0">
                  <a:moveTo>
                    <a:pt x="2276" y="406"/>
                  </a:moveTo>
                  <a:cubicBezTo>
                    <a:pt x="1350" y="2332"/>
                    <a:pt x="424" y="4259"/>
                    <a:pt x="116" y="5476"/>
                  </a:cubicBezTo>
                  <a:cubicBezTo>
                    <a:pt x="-193" y="6693"/>
                    <a:pt x="116" y="7200"/>
                    <a:pt x="1041" y="7504"/>
                  </a:cubicBezTo>
                  <a:cubicBezTo>
                    <a:pt x="1967" y="7808"/>
                    <a:pt x="3510" y="7910"/>
                    <a:pt x="5670" y="7555"/>
                  </a:cubicBezTo>
                  <a:cubicBezTo>
                    <a:pt x="7830" y="7200"/>
                    <a:pt x="10607" y="6389"/>
                    <a:pt x="13076" y="5223"/>
                  </a:cubicBezTo>
                  <a:cubicBezTo>
                    <a:pt x="15544" y="4056"/>
                    <a:pt x="17704" y="2535"/>
                    <a:pt x="18938" y="1521"/>
                  </a:cubicBezTo>
                  <a:cubicBezTo>
                    <a:pt x="20173" y="507"/>
                    <a:pt x="20481" y="0"/>
                    <a:pt x="20327" y="0"/>
                  </a:cubicBezTo>
                  <a:cubicBezTo>
                    <a:pt x="20173" y="0"/>
                    <a:pt x="19556" y="507"/>
                    <a:pt x="19556" y="2130"/>
                  </a:cubicBezTo>
                  <a:cubicBezTo>
                    <a:pt x="19556" y="3752"/>
                    <a:pt x="20173" y="6490"/>
                    <a:pt x="20636" y="9380"/>
                  </a:cubicBezTo>
                  <a:cubicBezTo>
                    <a:pt x="21098" y="12270"/>
                    <a:pt x="21407" y="15313"/>
                    <a:pt x="20636" y="17341"/>
                  </a:cubicBezTo>
                  <a:cubicBezTo>
                    <a:pt x="19864" y="19369"/>
                    <a:pt x="18013" y="20383"/>
                    <a:pt x="16161" y="20941"/>
                  </a:cubicBezTo>
                  <a:cubicBezTo>
                    <a:pt x="14310" y="21499"/>
                    <a:pt x="12458" y="21600"/>
                    <a:pt x="10916" y="20941"/>
                  </a:cubicBezTo>
                  <a:cubicBezTo>
                    <a:pt x="9373" y="20282"/>
                    <a:pt x="8138" y="18862"/>
                    <a:pt x="8447" y="17899"/>
                  </a:cubicBezTo>
                  <a:cubicBezTo>
                    <a:pt x="8756" y="16935"/>
                    <a:pt x="10607" y="16428"/>
                    <a:pt x="12458" y="159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8493761" y="839328"/>
              <a:ext cx="42334" cy="223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11880" y="0"/>
                  </a:moveTo>
                  <a:cubicBezTo>
                    <a:pt x="8640" y="5298"/>
                    <a:pt x="5400" y="10596"/>
                    <a:pt x="3240" y="13755"/>
                  </a:cubicBezTo>
                  <a:cubicBezTo>
                    <a:pt x="1080" y="16913"/>
                    <a:pt x="0" y="17932"/>
                    <a:pt x="0" y="19053"/>
                  </a:cubicBezTo>
                  <a:cubicBezTo>
                    <a:pt x="0" y="20174"/>
                    <a:pt x="1080" y="21396"/>
                    <a:pt x="4860" y="21498"/>
                  </a:cubicBezTo>
                  <a:cubicBezTo>
                    <a:pt x="8640" y="21600"/>
                    <a:pt x="15120" y="20581"/>
                    <a:pt x="21600" y="19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8459894" y="915528"/>
              <a:ext cx="133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8732944" y="531618"/>
              <a:ext cx="95776" cy="593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552" fill="norm" stroke="1" extrusionOk="0">
                  <a:moveTo>
                    <a:pt x="0" y="567"/>
                  </a:moveTo>
                  <a:cubicBezTo>
                    <a:pt x="1878" y="336"/>
                    <a:pt x="3757" y="106"/>
                    <a:pt x="5870" y="29"/>
                  </a:cubicBezTo>
                  <a:cubicBezTo>
                    <a:pt x="7983" y="-48"/>
                    <a:pt x="10330" y="29"/>
                    <a:pt x="12209" y="259"/>
                  </a:cubicBezTo>
                  <a:cubicBezTo>
                    <a:pt x="14087" y="490"/>
                    <a:pt x="15496" y="874"/>
                    <a:pt x="16670" y="1528"/>
                  </a:cubicBezTo>
                  <a:cubicBezTo>
                    <a:pt x="17843" y="2181"/>
                    <a:pt x="18783" y="3104"/>
                    <a:pt x="18078" y="4218"/>
                  </a:cubicBezTo>
                  <a:cubicBezTo>
                    <a:pt x="17374" y="5333"/>
                    <a:pt x="15026" y="6640"/>
                    <a:pt x="12913" y="8023"/>
                  </a:cubicBezTo>
                  <a:cubicBezTo>
                    <a:pt x="10800" y="9407"/>
                    <a:pt x="8922" y="10867"/>
                    <a:pt x="10096" y="12482"/>
                  </a:cubicBezTo>
                  <a:cubicBezTo>
                    <a:pt x="11270" y="14096"/>
                    <a:pt x="15496" y="15864"/>
                    <a:pt x="18078" y="17171"/>
                  </a:cubicBezTo>
                  <a:cubicBezTo>
                    <a:pt x="20661" y="18477"/>
                    <a:pt x="21600" y="19323"/>
                    <a:pt x="21130" y="19938"/>
                  </a:cubicBezTo>
                  <a:cubicBezTo>
                    <a:pt x="20661" y="20553"/>
                    <a:pt x="18783" y="20937"/>
                    <a:pt x="15496" y="21168"/>
                  </a:cubicBezTo>
                  <a:cubicBezTo>
                    <a:pt x="12209" y="21398"/>
                    <a:pt x="7513" y="21475"/>
                    <a:pt x="2817" y="21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8980594" y="1086978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3315865" y="2045828"/>
              <a:ext cx="300111" cy="697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519" fill="norm" stroke="1" extrusionOk="0">
                  <a:moveTo>
                    <a:pt x="1397" y="0"/>
                  </a:moveTo>
                  <a:cubicBezTo>
                    <a:pt x="793" y="1175"/>
                    <a:pt x="189" y="2349"/>
                    <a:pt x="38" y="3622"/>
                  </a:cubicBezTo>
                  <a:cubicBezTo>
                    <a:pt x="-113" y="4894"/>
                    <a:pt x="189" y="6265"/>
                    <a:pt x="944" y="7309"/>
                  </a:cubicBezTo>
                  <a:cubicBezTo>
                    <a:pt x="1700" y="8353"/>
                    <a:pt x="2908" y="9071"/>
                    <a:pt x="4494" y="9266"/>
                  </a:cubicBezTo>
                  <a:cubicBezTo>
                    <a:pt x="6080" y="9462"/>
                    <a:pt x="8044" y="9136"/>
                    <a:pt x="9932" y="8124"/>
                  </a:cubicBezTo>
                  <a:cubicBezTo>
                    <a:pt x="11820" y="7113"/>
                    <a:pt x="13632" y="5416"/>
                    <a:pt x="14841" y="4079"/>
                  </a:cubicBezTo>
                  <a:cubicBezTo>
                    <a:pt x="16049" y="2741"/>
                    <a:pt x="16653" y="1762"/>
                    <a:pt x="16956" y="1109"/>
                  </a:cubicBezTo>
                  <a:cubicBezTo>
                    <a:pt x="17258" y="457"/>
                    <a:pt x="17258" y="131"/>
                    <a:pt x="17333" y="228"/>
                  </a:cubicBezTo>
                  <a:cubicBezTo>
                    <a:pt x="17409" y="326"/>
                    <a:pt x="17560" y="848"/>
                    <a:pt x="17937" y="2153"/>
                  </a:cubicBezTo>
                  <a:cubicBezTo>
                    <a:pt x="18315" y="3459"/>
                    <a:pt x="18919" y="5547"/>
                    <a:pt x="19674" y="7700"/>
                  </a:cubicBezTo>
                  <a:cubicBezTo>
                    <a:pt x="20430" y="9854"/>
                    <a:pt x="21336" y="12073"/>
                    <a:pt x="21411" y="14193"/>
                  </a:cubicBezTo>
                  <a:cubicBezTo>
                    <a:pt x="21487" y="16314"/>
                    <a:pt x="20732" y="18337"/>
                    <a:pt x="19372" y="19610"/>
                  </a:cubicBezTo>
                  <a:cubicBezTo>
                    <a:pt x="18013" y="20882"/>
                    <a:pt x="16049" y="21404"/>
                    <a:pt x="13859" y="21502"/>
                  </a:cubicBezTo>
                  <a:cubicBezTo>
                    <a:pt x="11669" y="21600"/>
                    <a:pt x="9252" y="21274"/>
                    <a:pt x="7515" y="20360"/>
                  </a:cubicBezTo>
                  <a:cubicBezTo>
                    <a:pt x="5778" y="19447"/>
                    <a:pt x="4721" y="17946"/>
                    <a:pt x="3663" y="16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3427701" y="1736567"/>
              <a:ext cx="129994" cy="185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081" fill="norm" stroke="1" extrusionOk="0">
                  <a:moveTo>
                    <a:pt x="1538" y="9866"/>
                  </a:moveTo>
                  <a:cubicBezTo>
                    <a:pt x="1190" y="12746"/>
                    <a:pt x="841" y="15626"/>
                    <a:pt x="493" y="17786"/>
                  </a:cubicBezTo>
                  <a:cubicBezTo>
                    <a:pt x="144" y="19946"/>
                    <a:pt x="-204" y="21386"/>
                    <a:pt x="144" y="21026"/>
                  </a:cubicBezTo>
                  <a:cubicBezTo>
                    <a:pt x="493" y="20666"/>
                    <a:pt x="1538" y="18506"/>
                    <a:pt x="2931" y="15146"/>
                  </a:cubicBezTo>
                  <a:cubicBezTo>
                    <a:pt x="4325" y="11786"/>
                    <a:pt x="6067" y="7226"/>
                    <a:pt x="8157" y="4226"/>
                  </a:cubicBezTo>
                  <a:cubicBezTo>
                    <a:pt x="10248" y="1226"/>
                    <a:pt x="12686" y="-214"/>
                    <a:pt x="14254" y="26"/>
                  </a:cubicBezTo>
                  <a:cubicBezTo>
                    <a:pt x="15822" y="266"/>
                    <a:pt x="16519" y="2186"/>
                    <a:pt x="17564" y="5666"/>
                  </a:cubicBezTo>
                  <a:cubicBezTo>
                    <a:pt x="18609" y="9146"/>
                    <a:pt x="20002" y="14186"/>
                    <a:pt x="21396" y="19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3742571" y="2185528"/>
              <a:ext cx="56424" cy="248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515" fill="norm" stroke="1" extrusionOk="0">
                  <a:moveTo>
                    <a:pt x="4525" y="0"/>
                  </a:moveTo>
                  <a:cubicBezTo>
                    <a:pt x="2925" y="5492"/>
                    <a:pt x="1325" y="10983"/>
                    <a:pt x="525" y="14278"/>
                  </a:cubicBezTo>
                  <a:cubicBezTo>
                    <a:pt x="-275" y="17573"/>
                    <a:pt x="-275" y="18671"/>
                    <a:pt x="1325" y="19678"/>
                  </a:cubicBezTo>
                  <a:cubicBezTo>
                    <a:pt x="2925" y="20685"/>
                    <a:pt x="6125" y="21600"/>
                    <a:pt x="9725" y="21508"/>
                  </a:cubicBezTo>
                  <a:cubicBezTo>
                    <a:pt x="13325" y="21417"/>
                    <a:pt x="17325" y="20319"/>
                    <a:pt x="21325" y="19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3710094" y="2306178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3875194" y="2299828"/>
              <a:ext cx="88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3916967" y="2236328"/>
              <a:ext cx="21728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4696"/>
                    <a:pt x="-1443" y="9391"/>
                    <a:pt x="1502" y="12991"/>
                  </a:cubicBezTo>
                  <a:cubicBezTo>
                    <a:pt x="4448" y="16591"/>
                    <a:pt x="12302" y="19096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4008544" y="2249028"/>
              <a:ext cx="190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4211744" y="1988678"/>
              <a:ext cx="12701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7200" y="3086"/>
                    <a:pt x="3600" y="6171"/>
                    <a:pt x="1800" y="9557"/>
                  </a:cubicBezTo>
                  <a:cubicBezTo>
                    <a:pt x="0" y="12943"/>
                    <a:pt x="0" y="16629"/>
                    <a:pt x="0" y="18686"/>
                  </a:cubicBezTo>
                  <a:cubicBezTo>
                    <a:pt x="0" y="20743"/>
                    <a:pt x="0" y="21171"/>
                    <a:pt x="3600" y="21386"/>
                  </a:cubicBezTo>
                  <a:cubicBezTo>
                    <a:pt x="7200" y="21600"/>
                    <a:pt x="144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4345094" y="2096628"/>
              <a:ext cx="95251" cy="337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8640" y="0"/>
                  </a:moveTo>
                  <a:cubicBezTo>
                    <a:pt x="5760" y="4427"/>
                    <a:pt x="2880" y="8855"/>
                    <a:pt x="1440" y="12075"/>
                  </a:cubicBezTo>
                  <a:cubicBezTo>
                    <a:pt x="0" y="15294"/>
                    <a:pt x="0" y="17307"/>
                    <a:pt x="0" y="18648"/>
                  </a:cubicBezTo>
                  <a:cubicBezTo>
                    <a:pt x="0" y="19990"/>
                    <a:pt x="0" y="20661"/>
                    <a:pt x="1200" y="21063"/>
                  </a:cubicBezTo>
                  <a:cubicBezTo>
                    <a:pt x="2400" y="21466"/>
                    <a:pt x="4800" y="21600"/>
                    <a:pt x="8400" y="21063"/>
                  </a:cubicBezTo>
                  <a:cubicBezTo>
                    <a:pt x="12000" y="20527"/>
                    <a:pt x="16800" y="19319"/>
                    <a:pt x="21600" y="181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4332394" y="2236328"/>
              <a:ext cx="146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5170594" y="2122028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5170594" y="2242678"/>
              <a:ext cx="1333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9257"/>
                  </a:moveTo>
                  <a:cubicBezTo>
                    <a:pt x="3429" y="15429"/>
                    <a:pt x="6857" y="21600"/>
                    <a:pt x="10457" y="20057"/>
                  </a:cubicBezTo>
                  <a:cubicBezTo>
                    <a:pt x="14057" y="18514"/>
                    <a:pt x="17829" y="92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6177251" y="1899778"/>
              <a:ext cx="15694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3516"/>
                    <a:pt x="-1582" y="7033"/>
                    <a:pt x="1118" y="10633"/>
                  </a:cubicBezTo>
                  <a:cubicBezTo>
                    <a:pt x="3818" y="14233"/>
                    <a:pt x="11918" y="17916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6034194" y="2266855"/>
              <a:ext cx="2921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478" y="11040"/>
                    <a:pt x="10957" y="1783"/>
                    <a:pt x="14557" y="240"/>
                  </a:cubicBezTo>
                  <a:cubicBezTo>
                    <a:pt x="18157" y="-1303"/>
                    <a:pt x="19878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6168395" y="2407778"/>
              <a:ext cx="81700" cy="325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425" fill="norm" stroke="1" extrusionOk="0">
                  <a:moveTo>
                    <a:pt x="4762" y="0"/>
                  </a:moveTo>
                  <a:cubicBezTo>
                    <a:pt x="4208" y="4738"/>
                    <a:pt x="3654" y="9476"/>
                    <a:pt x="2823" y="12612"/>
                  </a:cubicBezTo>
                  <a:cubicBezTo>
                    <a:pt x="1992" y="15747"/>
                    <a:pt x="885" y="17280"/>
                    <a:pt x="331" y="18534"/>
                  </a:cubicBezTo>
                  <a:cubicBezTo>
                    <a:pt x="-223" y="19788"/>
                    <a:pt x="-223" y="20764"/>
                    <a:pt x="1439" y="21182"/>
                  </a:cubicBezTo>
                  <a:cubicBezTo>
                    <a:pt x="3100" y="21600"/>
                    <a:pt x="6423" y="21461"/>
                    <a:pt x="10023" y="20903"/>
                  </a:cubicBezTo>
                  <a:cubicBezTo>
                    <a:pt x="13623" y="20346"/>
                    <a:pt x="17500" y="19370"/>
                    <a:pt x="21377" y="18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6091344" y="2528428"/>
              <a:ext cx="1778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6885203" y="2008670"/>
              <a:ext cx="215792" cy="350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438" fill="norm" stroke="1" extrusionOk="0">
                  <a:moveTo>
                    <a:pt x="17605" y="718"/>
                  </a:moveTo>
                  <a:cubicBezTo>
                    <a:pt x="18863" y="330"/>
                    <a:pt x="20122" y="-58"/>
                    <a:pt x="20436" y="7"/>
                  </a:cubicBezTo>
                  <a:cubicBezTo>
                    <a:pt x="20751" y="71"/>
                    <a:pt x="20122" y="589"/>
                    <a:pt x="17710" y="1688"/>
                  </a:cubicBezTo>
                  <a:cubicBezTo>
                    <a:pt x="15298" y="2788"/>
                    <a:pt x="11104" y="4469"/>
                    <a:pt x="8378" y="5504"/>
                  </a:cubicBezTo>
                  <a:cubicBezTo>
                    <a:pt x="5652" y="6538"/>
                    <a:pt x="4394" y="6926"/>
                    <a:pt x="3345" y="7379"/>
                  </a:cubicBezTo>
                  <a:cubicBezTo>
                    <a:pt x="2297" y="7832"/>
                    <a:pt x="1458" y="8349"/>
                    <a:pt x="1353" y="8867"/>
                  </a:cubicBezTo>
                  <a:cubicBezTo>
                    <a:pt x="1248" y="9384"/>
                    <a:pt x="1877" y="9901"/>
                    <a:pt x="3135" y="10289"/>
                  </a:cubicBezTo>
                  <a:cubicBezTo>
                    <a:pt x="4394" y="10677"/>
                    <a:pt x="6281" y="10936"/>
                    <a:pt x="7749" y="11130"/>
                  </a:cubicBezTo>
                  <a:cubicBezTo>
                    <a:pt x="9217" y="11324"/>
                    <a:pt x="10265" y="11453"/>
                    <a:pt x="11104" y="11777"/>
                  </a:cubicBezTo>
                  <a:cubicBezTo>
                    <a:pt x="11943" y="12100"/>
                    <a:pt x="12572" y="12617"/>
                    <a:pt x="12572" y="13135"/>
                  </a:cubicBezTo>
                  <a:cubicBezTo>
                    <a:pt x="12572" y="13652"/>
                    <a:pt x="11943" y="14170"/>
                    <a:pt x="9846" y="15204"/>
                  </a:cubicBezTo>
                  <a:cubicBezTo>
                    <a:pt x="7749" y="16239"/>
                    <a:pt x="4184" y="17791"/>
                    <a:pt x="2192" y="18891"/>
                  </a:cubicBezTo>
                  <a:cubicBezTo>
                    <a:pt x="199" y="19990"/>
                    <a:pt x="-220" y="20637"/>
                    <a:pt x="95" y="21025"/>
                  </a:cubicBezTo>
                  <a:cubicBezTo>
                    <a:pt x="409" y="21413"/>
                    <a:pt x="1458" y="21542"/>
                    <a:pt x="5128" y="21348"/>
                  </a:cubicBezTo>
                  <a:cubicBezTo>
                    <a:pt x="8797" y="21154"/>
                    <a:pt x="15089" y="20637"/>
                    <a:pt x="21380" y="201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7342294" y="2045828"/>
              <a:ext cx="143935" cy="405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0" fill="norm" stroke="1" extrusionOk="0">
                  <a:moveTo>
                    <a:pt x="1906" y="0"/>
                  </a:moveTo>
                  <a:cubicBezTo>
                    <a:pt x="953" y="1125"/>
                    <a:pt x="0" y="2250"/>
                    <a:pt x="0" y="3319"/>
                  </a:cubicBezTo>
                  <a:cubicBezTo>
                    <a:pt x="0" y="4388"/>
                    <a:pt x="953" y="5400"/>
                    <a:pt x="2224" y="5906"/>
                  </a:cubicBezTo>
                  <a:cubicBezTo>
                    <a:pt x="3494" y="6412"/>
                    <a:pt x="5082" y="6412"/>
                    <a:pt x="7624" y="5625"/>
                  </a:cubicBezTo>
                  <a:cubicBezTo>
                    <a:pt x="10165" y="4837"/>
                    <a:pt x="13659" y="3263"/>
                    <a:pt x="15565" y="2081"/>
                  </a:cubicBezTo>
                  <a:cubicBezTo>
                    <a:pt x="17471" y="900"/>
                    <a:pt x="17788" y="113"/>
                    <a:pt x="17947" y="169"/>
                  </a:cubicBezTo>
                  <a:cubicBezTo>
                    <a:pt x="18106" y="225"/>
                    <a:pt x="18106" y="1125"/>
                    <a:pt x="18582" y="3263"/>
                  </a:cubicBezTo>
                  <a:cubicBezTo>
                    <a:pt x="19059" y="5400"/>
                    <a:pt x="20012" y="8775"/>
                    <a:pt x="20647" y="11644"/>
                  </a:cubicBezTo>
                  <a:cubicBezTo>
                    <a:pt x="21282" y="14512"/>
                    <a:pt x="21600" y="16875"/>
                    <a:pt x="21600" y="18337"/>
                  </a:cubicBezTo>
                  <a:cubicBezTo>
                    <a:pt x="21600" y="19800"/>
                    <a:pt x="21282" y="20362"/>
                    <a:pt x="20012" y="20813"/>
                  </a:cubicBezTo>
                  <a:cubicBezTo>
                    <a:pt x="18741" y="21262"/>
                    <a:pt x="16518" y="21600"/>
                    <a:pt x="14771" y="21544"/>
                  </a:cubicBezTo>
                  <a:cubicBezTo>
                    <a:pt x="13024" y="21488"/>
                    <a:pt x="11753" y="21037"/>
                    <a:pt x="10641" y="20081"/>
                  </a:cubicBezTo>
                  <a:cubicBezTo>
                    <a:pt x="9529" y="19125"/>
                    <a:pt x="8576" y="17662"/>
                    <a:pt x="8894" y="16650"/>
                  </a:cubicBezTo>
                  <a:cubicBezTo>
                    <a:pt x="9212" y="15637"/>
                    <a:pt x="10800" y="15075"/>
                    <a:pt x="12388" y="14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7609906" y="2185528"/>
              <a:ext cx="68939" cy="188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407" fill="norm" stroke="1" extrusionOk="0">
                  <a:moveTo>
                    <a:pt x="5609" y="0"/>
                  </a:moveTo>
                  <a:cubicBezTo>
                    <a:pt x="3645" y="5520"/>
                    <a:pt x="1682" y="11040"/>
                    <a:pt x="700" y="14400"/>
                  </a:cubicBezTo>
                  <a:cubicBezTo>
                    <a:pt x="-282" y="17760"/>
                    <a:pt x="-282" y="18960"/>
                    <a:pt x="1027" y="19920"/>
                  </a:cubicBezTo>
                  <a:cubicBezTo>
                    <a:pt x="2336" y="20880"/>
                    <a:pt x="4954" y="21600"/>
                    <a:pt x="8554" y="21360"/>
                  </a:cubicBezTo>
                  <a:cubicBezTo>
                    <a:pt x="12154" y="21120"/>
                    <a:pt x="16736" y="19920"/>
                    <a:pt x="21318" y="18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7564544" y="2287128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7742344" y="2293478"/>
              <a:ext cx="95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7926494" y="2255378"/>
              <a:ext cx="190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7907444" y="2172828"/>
              <a:ext cx="24343" cy="35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0275" fill="norm" stroke="1" extrusionOk="0">
                  <a:moveTo>
                    <a:pt x="16200" y="0"/>
                  </a:moveTo>
                  <a:cubicBezTo>
                    <a:pt x="10800" y="4800"/>
                    <a:pt x="5400" y="9600"/>
                    <a:pt x="6300" y="13800"/>
                  </a:cubicBezTo>
                  <a:cubicBezTo>
                    <a:pt x="7200" y="18000"/>
                    <a:pt x="14400" y="21600"/>
                    <a:pt x="18000" y="19800"/>
                  </a:cubicBezTo>
                  <a:cubicBezTo>
                    <a:pt x="21600" y="18000"/>
                    <a:pt x="21600" y="10800"/>
                    <a:pt x="18000" y="9000"/>
                  </a:cubicBezTo>
                  <a:cubicBezTo>
                    <a:pt x="14400" y="7200"/>
                    <a:pt x="7200" y="10800"/>
                    <a:pt x="0" y="14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8028094" y="2280778"/>
              <a:ext cx="133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8097944" y="2229978"/>
              <a:ext cx="508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6171"/>
                    <a:pt x="7200" y="12343"/>
                    <a:pt x="10800" y="15943"/>
                  </a:cubicBezTo>
                  <a:cubicBezTo>
                    <a:pt x="14400" y="19543"/>
                    <a:pt x="18000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8307494" y="2210928"/>
              <a:ext cx="127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6904144" y="2566528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6939799" y="2471278"/>
              <a:ext cx="23759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650" h="21600" fill="norm" stroke="1" extrusionOk="0">
                  <a:moveTo>
                    <a:pt x="11889" y="0"/>
                  </a:moveTo>
                  <a:cubicBezTo>
                    <a:pt x="5243" y="5400"/>
                    <a:pt x="-1403" y="10800"/>
                    <a:pt x="259" y="9900"/>
                  </a:cubicBezTo>
                  <a:cubicBezTo>
                    <a:pt x="1920" y="9000"/>
                    <a:pt x="11889" y="1800"/>
                    <a:pt x="16043" y="2700"/>
                  </a:cubicBezTo>
                  <a:cubicBezTo>
                    <a:pt x="20197" y="3600"/>
                    <a:pt x="18535" y="12600"/>
                    <a:pt x="168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6999394" y="2598278"/>
              <a:ext cx="889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7170844" y="2528428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6993044" y="2661778"/>
              <a:ext cx="120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6980344" y="1702928"/>
              <a:ext cx="63501" cy="217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1" fill="norm" stroke="1" extrusionOk="0">
                  <a:moveTo>
                    <a:pt x="0" y="0"/>
                  </a:moveTo>
                  <a:cubicBezTo>
                    <a:pt x="0" y="5662"/>
                    <a:pt x="0" y="11324"/>
                    <a:pt x="0" y="14784"/>
                  </a:cubicBezTo>
                  <a:cubicBezTo>
                    <a:pt x="0" y="18245"/>
                    <a:pt x="0" y="19503"/>
                    <a:pt x="1800" y="20342"/>
                  </a:cubicBezTo>
                  <a:cubicBezTo>
                    <a:pt x="3600" y="21181"/>
                    <a:pt x="7200" y="21600"/>
                    <a:pt x="10800" y="21495"/>
                  </a:cubicBezTo>
                  <a:cubicBezTo>
                    <a:pt x="14400" y="21390"/>
                    <a:pt x="18000" y="20761"/>
                    <a:pt x="21600" y="20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6923194" y="1829928"/>
              <a:ext cx="1905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60" y="16800"/>
                    <a:pt x="1920" y="12000"/>
                    <a:pt x="5520" y="8400"/>
                  </a:cubicBezTo>
                  <a:cubicBezTo>
                    <a:pt x="9120" y="4800"/>
                    <a:pt x="1536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5557944" y="3506328"/>
              <a:ext cx="139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5608744" y="3620628"/>
              <a:ext cx="1016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6621817" y="3317720"/>
              <a:ext cx="206679" cy="437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372" fill="norm" stroke="1" extrusionOk="0">
                  <a:moveTo>
                    <a:pt x="2920" y="528"/>
                  </a:moveTo>
                  <a:cubicBezTo>
                    <a:pt x="2047" y="838"/>
                    <a:pt x="1174" y="1148"/>
                    <a:pt x="629" y="2233"/>
                  </a:cubicBezTo>
                  <a:cubicBezTo>
                    <a:pt x="83" y="3319"/>
                    <a:pt x="-135" y="5179"/>
                    <a:pt x="83" y="6626"/>
                  </a:cubicBezTo>
                  <a:cubicBezTo>
                    <a:pt x="301" y="8073"/>
                    <a:pt x="956" y="9106"/>
                    <a:pt x="2920" y="9468"/>
                  </a:cubicBezTo>
                  <a:cubicBezTo>
                    <a:pt x="4883" y="9830"/>
                    <a:pt x="8156" y="9519"/>
                    <a:pt x="10556" y="8124"/>
                  </a:cubicBezTo>
                  <a:cubicBezTo>
                    <a:pt x="12956" y="6729"/>
                    <a:pt x="14483" y="4249"/>
                    <a:pt x="15247" y="2595"/>
                  </a:cubicBezTo>
                  <a:cubicBezTo>
                    <a:pt x="16010" y="941"/>
                    <a:pt x="16010" y="115"/>
                    <a:pt x="15901" y="11"/>
                  </a:cubicBezTo>
                  <a:cubicBezTo>
                    <a:pt x="15792" y="-92"/>
                    <a:pt x="15574" y="528"/>
                    <a:pt x="16120" y="2233"/>
                  </a:cubicBezTo>
                  <a:cubicBezTo>
                    <a:pt x="16665" y="3939"/>
                    <a:pt x="17974" y="6729"/>
                    <a:pt x="19065" y="9364"/>
                  </a:cubicBezTo>
                  <a:cubicBezTo>
                    <a:pt x="20156" y="12000"/>
                    <a:pt x="21029" y="14480"/>
                    <a:pt x="21247" y="16289"/>
                  </a:cubicBezTo>
                  <a:cubicBezTo>
                    <a:pt x="21465" y="18097"/>
                    <a:pt x="21029" y="19234"/>
                    <a:pt x="20374" y="19958"/>
                  </a:cubicBezTo>
                  <a:cubicBezTo>
                    <a:pt x="19720" y="20681"/>
                    <a:pt x="18847" y="20991"/>
                    <a:pt x="17538" y="21198"/>
                  </a:cubicBezTo>
                  <a:cubicBezTo>
                    <a:pt x="16229" y="21405"/>
                    <a:pt x="14483" y="21508"/>
                    <a:pt x="12847" y="21043"/>
                  </a:cubicBezTo>
                  <a:cubicBezTo>
                    <a:pt x="11210" y="20578"/>
                    <a:pt x="9683" y="19544"/>
                    <a:pt x="9683" y="18666"/>
                  </a:cubicBezTo>
                  <a:cubicBezTo>
                    <a:pt x="9683" y="17787"/>
                    <a:pt x="11210" y="17064"/>
                    <a:pt x="12738" y="16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6961294" y="3487278"/>
              <a:ext cx="190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7062894" y="3442828"/>
              <a:ext cx="1016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6800"/>
                    <a:pt x="3600" y="12000"/>
                    <a:pt x="7200" y="8400"/>
                  </a:cubicBezTo>
                  <a:cubicBezTo>
                    <a:pt x="10800" y="4800"/>
                    <a:pt x="162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7123950" y="3379328"/>
              <a:ext cx="27845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782" y="0"/>
                  </a:moveTo>
                  <a:cubicBezTo>
                    <a:pt x="239" y="3000"/>
                    <a:pt x="-1304" y="6000"/>
                    <a:pt x="1782" y="9600"/>
                  </a:cubicBezTo>
                  <a:cubicBezTo>
                    <a:pt x="4867" y="13200"/>
                    <a:pt x="12582" y="17400"/>
                    <a:pt x="202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7287475" y="3334878"/>
              <a:ext cx="148697" cy="394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435" fill="norm" stroke="1" extrusionOk="0">
                  <a:moveTo>
                    <a:pt x="1470" y="0"/>
                  </a:moveTo>
                  <a:cubicBezTo>
                    <a:pt x="570" y="1379"/>
                    <a:pt x="-330" y="2757"/>
                    <a:pt x="120" y="4021"/>
                  </a:cubicBezTo>
                  <a:cubicBezTo>
                    <a:pt x="570" y="5285"/>
                    <a:pt x="2370" y="6434"/>
                    <a:pt x="4620" y="6836"/>
                  </a:cubicBezTo>
                  <a:cubicBezTo>
                    <a:pt x="6870" y="7238"/>
                    <a:pt x="9570" y="6894"/>
                    <a:pt x="11520" y="6089"/>
                  </a:cubicBezTo>
                  <a:cubicBezTo>
                    <a:pt x="13470" y="5285"/>
                    <a:pt x="14670" y="4021"/>
                    <a:pt x="15270" y="2987"/>
                  </a:cubicBezTo>
                  <a:cubicBezTo>
                    <a:pt x="15870" y="1953"/>
                    <a:pt x="15870" y="1149"/>
                    <a:pt x="15570" y="1034"/>
                  </a:cubicBezTo>
                  <a:cubicBezTo>
                    <a:pt x="15270" y="919"/>
                    <a:pt x="14670" y="1494"/>
                    <a:pt x="14520" y="2987"/>
                  </a:cubicBezTo>
                  <a:cubicBezTo>
                    <a:pt x="14370" y="4481"/>
                    <a:pt x="14670" y="6894"/>
                    <a:pt x="15870" y="9421"/>
                  </a:cubicBezTo>
                  <a:cubicBezTo>
                    <a:pt x="17070" y="11949"/>
                    <a:pt x="19170" y="14591"/>
                    <a:pt x="20220" y="16315"/>
                  </a:cubicBezTo>
                  <a:cubicBezTo>
                    <a:pt x="21270" y="18038"/>
                    <a:pt x="21270" y="18843"/>
                    <a:pt x="20670" y="19532"/>
                  </a:cubicBezTo>
                  <a:cubicBezTo>
                    <a:pt x="20070" y="20221"/>
                    <a:pt x="18870" y="20796"/>
                    <a:pt x="17070" y="21140"/>
                  </a:cubicBezTo>
                  <a:cubicBezTo>
                    <a:pt x="15270" y="21485"/>
                    <a:pt x="12870" y="21600"/>
                    <a:pt x="10920" y="21083"/>
                  </a:cubicBezTo>
                  <a:cubicBezTo>
                    <a:pt x="8970" y="20566"/>
                    <a:pt x="7470" y="19417"/>
                    <a:pt x="5970" y="18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7517650" y="3475586"/>
              <a:ext cx="116745" cy="125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293" fill="norm" stroke="1" extrusionOk="0">
                  <a:moveTo>
                    <a:pt x="445" y="5229"/>
                  </a:moveTo>
                  <a:cubicBezTo>
                    <a:pt x="60" y="3429"/>
                    <a:pt x="-326" y="1629"/>
                    <a:pt x="445" y="729"/>
                  </a:cubicBezTo>
                  <a:cubicBezTo>
                    <a:pt x="1217" y="-171"/>
                    <a:pt x="3145" y="-171"/>
                    <a:pt x="4881" y="369"/>
                  </a:cubicBezTo>
                  <a:cubicBezTo>
                    <a:pt x="6617" y="909"/>
                    <a:pt x="8160" y="1989"/>
                    <a:pt x="8738" y="4689"/>
                  </a:cubicBezTo>
                  <a:cubicBezTo>
                    <a:pt x="9317" y="7389"/>
                    <a:pt x="8931" y="11709"/>
                    <a:pt x="8353" y="14769"/>
                  </a:cubicBezTo>
                  <a:cubicBezTo>
                    <a:pt x="7774" y="17829"/>
                    <a:pt x="7003" y="19629"/>
                    <a:pt x="7581" y="20529"/>
                  </a:cubicBezTo>
                  <a:cubicBezTo>
                    <a:pt x="8160" y="21429"/>
                    <a:pt x="10088" y="21429"/>
                    <a:pt x="12595" y="21069"/>
                  </a:cubicBezTo>
                  <a:cubicBezTo>
                    <a:pt x="15103" y="20709"/>
                    <a:pt x="18188" y="19989"/>
                    <a:pt x="21274" y="192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7735994" y="3474578"/>
              <a:ext cx="222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91" y="16200"/>
                    <a:pt x="6583" y="10800"/>
                    <a:pt x="10183" y="7200"/>
                  </a:cubicBezTo>
                  <a:cubicBezTo>
                    <a:pt x="13783" y="3600"/>
                    <a:pt x="17691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7856644" y="3379328"/>
              <a:ext cx="317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6039"/>
                    <a:pt x="2880" y="12077"/>
                    <a:pt x="6480" y="15677"/>
                  </a:cubicBezTo>
                  <a:cubicBezTo>
                    <a:pt x="10080" y="19277"/>
                    <a:pt x="15840" y="2043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8085244" y="3474578"/>
              <a:ext cx="1016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8383694" y="3487278"/>
              <a:ext cx="317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8542444" y="3493628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8821844" y="3398378"/>
              <a:ext cx="2159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327"/>
                    <a:pt x="0" y="15055"/>
                    <a:pt x="741" y="13091"/>
                  </a:cubicBezTo>
                  <a:cubicBezTo>
                    <a:pt x="1482" y="11127"/>
                    <a:pt x="2965" y="10473"/>
                    <a:pt x="6565" y="8509"/>
                  </a:cubicBezTo>
                  <a:cubicBezTo>
                    <a:pt x="10165" y="6545"/>
                    <a:pt x="15882" y="32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8917094" y="3328528"/>
              <a:ext cx="254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6141"/>
                    <a:pt x="3600" y="12282"/>
                    <a:pt x="7200" y="15882"/>
                  </a:cubicBezTo>
                  <a:cubicBezTo>
                    <a:pt x="10800" y="19482"/>
                    <a:pt x="16200" y="2054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9128718" y="3303128"/>
              <a:ext cx="169888" cy="470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443" fill="norm" stroke="1" extrusionOk="0">
                  <a:moveTo>
                    <a:pt x="3693" y="0"/>
                  </a:moveTo>
                  <a:cubicBezTo>
                    <a:pt x="2376" y="386"/>
                    <a:pt x="1059" y="771"/>
                    <a:pt x="401" y="1446"/>
                  </a:cubicBezTo>
                  <a:cubicBezTo>
                    <a:pt x="-258" y="2121"/>
                    <a:pt x="-258" y="3086"/>
                    <a:pt x="1586" y="3857"/>
                  </a:cubicBezTo>
                  <a:cubicBezTo>
                    <a:pt x="3430" y="4629"/>
                    <a:pt x="7118" y="5207"/>
                    <a:pt x="10542" y="4918"/>
                  </a:cubicBezTo>
                  <a:cubicBezTo>
                    <a:pt x="13966" y="4629"/>
                    <a:pt x="17127" y="3471"/>
                    <a:pt x="18971" y="2555"/>
                  </a:cubicBezTo>
                  <a:cubicBezTo>
                    <a:pt x="20815" y="1639"/>
                    <a:pt x="21342" y="964"/>
                    <a:pt x="21079" y="771"/>
                  </a:cubicBezTo>
                  <a:cubicBezTo>
                    <a:pt x="20815" y="579"/>
                    <a:pt x="19762" y="868"/>
                    <a:pt x="18971" y="2362"/>
                  </a:cubicBezTo>
                  <a:cubicBezTo>
                    <a:pt x="18181" y="3857"/>
                    <a:pt x="17654" y="6557"/>
                    <a:pt x="17522" y="9498"/>
                  </a:cubicBezTo>
                  <a:cubicBezTo>
                    <a:pt x="17391" y="12439"/>
                    <a:pt x="17654" y="15621"/>
                    <a:pt x="17391" y="17646"/>
                  </a:cubicBezTo>
                  <a:cubicBezTo>
                    <a:pt x="17127" y="19671"/>
                    <a:pt x="16337" y="20539"/>
                    <a:pt x="15283" y="21021"/>
                  </a:cubicBezTo>
                  <a:cubicBezTo>
                    <a:pt x="14230" y="21504"/>
                    <a:pt x="12913" y="21600"/>
                    <a:pt x="11332" y="21166"/>
                  </a:cubicBezTo>
                  <a:cubicBezTo>
                    <a:pt x="9752" y="20732"/>
                    <a:pt x="7908" y="19768"/>
                    <a:pt x="7118" y="18707"/>
                  </a:cubicBezTo>
                  <a:cubicBezTo>
                    <a:pt x="6327" y="17646"/>
                    <a:pt x="6591" y="16489"/>
                    <a:pt x="6854" y="15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9382017" y="3398378"/>
              <a:ext cx="62128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600" fill="norm" stroke="1" extrusionOk="0">
                  <a:moveTo>
                    <a:pt x="14653" y="0"/>
                  </a:moveTo>
                  <a:cubicBezTo>
                    <a:pt x="9613" y="4950"/>
                    <a:pt x="4573" y="9900"/>
                    <a:pt x="2053" y="13275"/>
                  </a:cubicBezTo>
                  <a:cubicBezTo>
                    <a:pt x="-467" y="16650"/>
                    <a:pt x="-467" y="18450"/>
                    <a:pt x="973" y="19687"/>
                  </a:cubicBezTo>
                  <a:cubicBezTo>
                    <a:pt x="2413" y="20925"/>
                    <a:pt x="5293" y="21600"/>
                    <a:pt x="8893" y="21600"/>
                  </a:cubicBezTo>
                  <a:cubicBezTo>
                    <a:pt x="12493" y="21600"/>
                    <a:pt x="16813" y="20925"/>
                    <a:pt x="21133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9329844" y="3493628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6523144" y="3842878"/>
              <a:ext cx="29781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7" y="20215"/>
                    <a:pt x="1075" y="18831"/>
                    <a:pt x="1658" y="17862"/>
                  </a:cubicBezTo>
                  <a:cubicBezTo>
                    <a:pt x="2241" y="16892"/>
                    <a:pt x="2871" y="16338"/>
                    <a:pt x="3500" y="15646"/>
                  </a:cubicBezTo>
                  <a:cubicBezTo>
                    <a:pt x="4130" y="14954"/>
                    <a:pt x="4759" y="14123"/>
                    <a:pt x="5358" y="13431"/>
                  </a:cubicBezTo>
                  <a:cubicBezTo>
                    <a:pt x="5957" y="12738"/>
                    <a:pt x="6525" y="12185"/>
                    <a:pt x="7077" y="11631"/>
                  </a:cubicBezTo>
                  <a:cubicBezTo>
                    <a:pt x="7630" y="11077"/>
                    <a:pt x="8167" y="10523"/>
                    <a:pt x="8766" y="9831"/>
                  </a:cubicBezTo>
                  <a:cubicBezTo>
                    <a:pt x="9365" y="9138"/>
                    <a:pt x="10025" y="8308"/>
                    <a:pt x="10693" y="7477"/>
                  </a:cubicBezTo>
                  <a:cubicBezTo>
                    <a:pt x="11360" y="6646"/>
                    <a:pt x="12036" y="5815"/>
                    <a:pt x="12604" y="5123"/>
                  </a:cubicBezTo>
                  <a:cubicBezTo>
                    <a:pt x="13172" y="4431"/>
                    <a:pt x="13632" y="3877"/>
                    <a:pt x="14101" y="3462"/>
                  </a:cubicBezTo>
                  <a:cubicBezTo>
                    <a:pt x="14569" y="3046"/>
                    <a:pt x="15045" y="2769"/>
                    <a:pt x="15513" y="2492"/>
                  </a:cubicBezTo>
                  <a:cubicBezTo>
                    <a:pt x="15981" y="2215"/>
                    <a:pt x="16442" y="1938"/>
                    <a:pt x="16994" y="1523"/>
                  </a:cubicBezTo>
                  <a:cubicBezTo>
                    <a:pt x="17547" y="1108"/>
                    <a:pt x="18192" y="554"/>
                    <a:pt x="18860" y="277"/>
                  </a:cubicBezTo>
                  <a:cubicBezTo>
                    <a:pt x="19528" y="0"/>
                    <a:pt x="20218" y="0"/>
                    <a:pt x="20679" y="0"/>
                  </a:cubicBezTo>
                  <a:cubicBezTo>
                    <a:pt x="21139" y="0"/>
                    <a:pt x="2137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8272314" y="3982578"/>
              <a:ext cx="143131" cy="406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485" fill="norm" stroke="1" extrusionOk="0">
                  <a:moveTo>
                    <a:pt x="12904" y="0"/>
                  </a:moveTo>
                  <a:cubicBezTo>
                    <a:pt x="11315" y="3358"/>
                    <a:pt x="9727" y="6715"/>
                    <a:pt x="7821" y="9681"/>
                  </a:cubicBezTo>
                  <a:cubicBezTo>
                    <a:pt x="5915" y="12647"/>
                    <a:pt x="3692" y="15221"/>
                    <a:pt x="2262" y="16899"/>
                  </a:cubicBezTo>
                  <a:cubicBezTo>
                    <a:pt x="833" y="18578"/>
                    <a:pt x="198" y="19362"/>
                    <a:pt x="39" y="20033"/>
                  </a:cubicBezTo>
                  <a:cubicBezTo>
                    <a:pt x="-120" y="20705"/>
                    <a:pt x="198" y="21264"/>
                    <a:pt x="1309" y="21432"/>
                  </a:cubicBezTo>
                  <a:cubicBezTo>
                    <a:pt x="2421" y="21600"/>
                    <a:pt x="4327" y="21376"/>
                    <a:pt x="7821" y="20649"/>
                  </a:cubicBezTo>
                  <a:cubicBezTo>
                    <a:pt x="11315" y="19921"/>
                    <a:pt x="16398" y="18690"/>
                    <a:pt x="21480" y="17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8218594" y="4134978"/>
              <a:ext cx="2349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3538644" y="4278911"/>
              <a:ext cx="198968" cy="579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fill="norm" stroke="1" extrusionOk="0">
                  <a:moveTo>
                    <a:pt x="2068" y="79"/>
                  </a:moveTo>
                  <a:cubicBezTo>
                    <a:pt x="1838" y="1885"/>
                    <a:pt x="1609" y="3692"/>
                    <a:pt x="1838" y="4988"/>
                  </a:cubicBezTo>
                  <a:cubicBezTo>
                    <a:pt x="2068" y="6284"/>
                    <a:pt x="2757" y="7069"/>
                    <a:pt x="3677" y="7501"/>
                  </a:cubicBezTo>
                  <a:cubicBezTo>
                    <a:pt x="4596" y="7933"/>
                    <a:pt x="5745" y="8012"/>
                    <a:pt x="7928" y="7305"/>
                  </a:cubicBezTo>
                  <a:cubicBezTo>
                    <a:pt x="10111" y="6598"/>
                    <a:pt x="13328" y="5105"/>
                    <a:pt x="15740" y="3888"/>
                  </a:cubicBezTo>
                  <a:cubicBezTo>
                    <a:pt x="18153" y="2671"/>
                    <a:pt x="19762" y="1728"/>
                    <a:pt x="20566" y="1060"/>
                  </a:cubicBezTo>
                  <a:cubicBezTo>
                    <a:pt x="21370" y="393"/>
                    <a:pt x="21370" y="0"/>
                    <a:pt x="21140" y="0"/>
                  </a:cubicBezTo>
                  <a:cubicBezTo>
                    <a:pt x="20911" y="0"/>
                    <a:pt x="20451" y="393"/>
                    <a:pt x="20336" y="1885"/>
                  </a:cubicBezTo>
                  <a:cubicBezTo>
                    <a:pt x="20221" y="3377"/>
                    <a:pt x="20451" y="5969"/>
                    <a:pt x="20796" y="8640"/>
                  </a:cubicBezTo>
                  <a:cubicBezTo>
                    <a:pt x="21140" y="11311"/>
                    <a:pt x="21600" y="14060"/>
                    <a:pt x="21600" y="16023"/>
                  </a:cubicBezTo>
                  <a:cubicBezTo>
                    <a:pt x="21600" y="17987"/>
                    <a:pt x="21140" y="19165"/>
                    <a:pt x="20451" y="19990"/>
                  </a:cubicBezTo>
                  <a:cubicBezTo>
                    <a:pt x="19762" y="20815"/>
                    <a:pt x="18843" y="21286"/>
                    <a:pt x="16774" y="21443"/>
                  </a:cubicBezTo>
                  <a:cubicBezTo>
                    <a:pt x="14706" y="21600"/>
                    <a:pt x="11489" y="21443"/>
                    <a:pt x="8502" y="20854"/>
                  </a:cubicBezTo>
                  <a:cubicBezTo>
                    <a:pt x="5515" y="20265"/>
                    <a:pt x="2757" y="19244"/>
                    <a:pt x="1379" y="18537"/>
                  </a:cubicBezTo>
                  <a:cubicBezTo>
                    <a:pt x="0" y="17830"/>
                    <a:pt x="0" y="17437"/>
                    <a:pt x="0" y="170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3596803" y="3967450"/>
              <a:ext cx="125992" cy="162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235" fill="norm" stroke="1" extrusionOk="0">
                  <a:moveTo>
                    <a:pt x="5229" y="10287"/>
                  </a:moveTo>
                  <a:cubicBezTo>
                    <a:pt x="3429" y="12779"/>
                    <a:pt x="1629" y="15272"/>
                    <a:pt x="729" y="17349"/>
                  </a:cubicBezTo>
                  <a:cubicBezTo>
                    <a:pt x="-171" y="19426"/>
                    <a:pt x="-171" y="21087"/>
                    <a:pt x="369" y="21226"/>
                  </a:cubicBezTo>
                  <a:cubicBezTo>
                    <a:pt x="909" y="21364"/>
                    <a:pt x="1989" y="19979"/>
                    <a:pt x="4329" y="16518"/>
                  </a:cubicBezTo>
                  <a:cubicBezTo>
                    <a:pt x="6669" y="13056"/>
                    <a:pt x="10269" y="7518"/>
                    <a:pt x="12789" y="4195"/>
                  </a:cubicBezTo>
                  <a:cubicBezTo>
                    <a:pt x="15309" y="872"/>
                    <a:pt x="16749" y="-236"/>
                    <a:pt x="17469" y="41"/>
                  </a:cubicBezTo>
                  <a:cubicBezTo>
                    <a:pt x="18189" y="318"/>
                    <a:pt x="18189" y="1979"/>
                    <a:pt x="18729" y="4610"/>
                  </a:cubicBezTo>
                  <a:cubicBezTo>
                    <a:pt x="19269" y="7241"/>
                    <a:pt x="20349" y="10841"/>
                    <a:pt x="21429" y="14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3869903" y="4408028"/>
              <a:ext cx="68792" cy="210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509" fill="norm" stroke="1" extrusionOk="0">
                  <a:moveTo>
                    <a:pt x="7528" y="0"/>
                  </a:moveTo>
                  <a:cubicBezTo>
                    <a:pt x="4909" y="3240"/>
                    <a:pt x="2291" y="6480"/>
                    <a:pt x="982" y="9828"/>
                  </a:cubicBezTo>
                  <a:cubicBezTo>
                    <a:pt x="-327" y="13176"/>
                    <a:pt x="-327" y="16632"/>
                    <a:pt x="982" y="18684"/>
                  </a:cubicBezTo>
                  <a:cubicBezTo>
                    <a:pt x="2291" y="20736"/>
                    <a:pt x="4909" y="21384"/>
                    <a:pt x="8509" y="21492"/>
                  </a:cubicBezTo>
                  <a:cubicBezTo>
                    <a:pt x="12109" y="21600"/>
                    <a:pt x="16691" y="21168"/>
                    <a:pt x="21273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3811694" y="4522328"/>
              <a:ext cx="952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5840"/>
                    <a:pt x="4800" y="10080"/>
                    <a:pt x="8400" y="6480"/>
                  </a:cubicBezTo>
                  <a:cubicBezTo>
                    <a:pt x="12000" y="2880"/>
                    <a:pt x="168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3989494" y="4528678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4046644" y="4458828"/>
              <a:ext cx="190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4141894" y="4434486"/>
              <a:ext cx="133351" cy="113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4600"/>
                  </a:moveTo>
                  <a:cubicBezTo>
                    <a:pt x="1029" y="3000"/>
                    <a:pt x="2057" y="1400"/>
                    <a:pt x="3429" y="600"/>
                  </a:cubicBezTo>
                  <a:cubicBezTo>
                    <a:pt x="4800" y="-200"/>
                    <a:pt x="6514" y="-200"/>
                    <a:pt x="7886" y="600"/>
                  </a:cubicBezTo>
                  <a:cubicBezTo>
                    <a:pt x="9257" y="1400"/>
                    <a:pt x="10286" y="3000"/>
                    <a:pt x="10286" y="5800"/>
                  </a:cubicBezTo>
                  <a:cubicBezTo>
                    <a:pt x="10286" y="8600"/>
                    <a:pt x="9257" y="12600"/>
                    <a:pt x="8057" y="15200"/>
                  </a:cubicBezTo>
                  <a:cubicBezTo>
                    <a:pt x="6857" y="17800"/>
                    <a:pt x="5486" y="19000"/>
                    <a:pt x="5657" y="19800"/>
                  </a:cubicBezTo>
                  <a:cubicBezTo>
                    <a:pt x="5829" y="20600"/>
                    <a:pt x="7543" y="21000"/>
                    <a:pt x="10457" y="21200"/>
                  </a:cubicBezTo>
                  <a:cubicBezTo>
                    <a:pt x="13371" y="21400"/>
                    <a:pt x="17486" y="21400"/>
                    <a:pt x="21600" y="21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4421294" y="4236578"/>
              <a:ext cx="19051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3026"/>
                    <a:pt x="16800" y="6052"/>
                    <a:pt x="14400" y="9287"/>
                  </a:cubicBezTo>
                  <a:cubicBezTo>
                    <a:pt x="12000" y="12522"/>
                    <a:pt x="9600" y="15965"/>
                    <a:pt x="7200" y="18052"/>
                  </a:cubicBezTo>
                  <a:cubicBezTo>
                    <a:pt x="4800" y="20139"/>
                    <a:pt x="2400" y="2087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4592744" y="4350878"/>
              <a:ext cx="50801" cy="284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1" fill="norm" stroke="1" extrusionOk="0">
                  <a:moveTo>
                    <a:pt x="0" y="0"/>
                  </a:moveTo>
                  <a:cubicBezTo>
                    <a:pt x="900" y="5440"/>
                    <a:pt x="1800" y="10880"/>
                    <a:pt x="2250" y="14000"/>
                  </a:cubicBezTo>
                  <a:cubicBezTo>
                    <a:pt x="2700" y="17120"/>
                    <a:pt x="2700" y="17920"/>
                    <a:pt x="3150" y="18800"/>
                  </a:cubicBezTo>
                  <a:cubicBezTo>
                    <a:pt x="3600" y="19680"/>
                    <a:pt x="4500" y="20640"/>
                    <a:pt x="7200" y="21120"/>
                  </a:cubicBezTo>
                  <a:cubicBezTo>
                    <a:pt x="9900" y="21600"/>
                    <a:pt x="14400" y="21600"/>
                    <a:pt x="17100" y="21200"/>
                  </a:cubicBezTo>
                  <a:cubicBezTo>
                    <a:pt x="19800" y="20800"/>
                    <a:pt x="20700" y="20000"/>
                    <a:pt x="21600" y="1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4535594" y="4522328"/>
              <a:ext cx="133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4687994" y="4515978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4731881" y="4452478"/>
              <a:ext cx="19614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608"/>
                    <a:pt x="-1585" y="9216"/>
                    <a:pt x="575" y="12816"/>
                  </a:cubicBezTo>
                  <a:cubicBezTo>
                    <a:pt x="2735" y="16416"/>
                    <a:pt x="11375" y="19008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4878494" y="4395328"/>
              <a:ext cx="317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4582"/>
                    <a:pt x="8640" y="9164"/>
                    <a:pt x="12240" y="12764"/>
                  </a:cubicBezTo>
                  <a:cubicBezTo>
                    <a:pt x="15840" y="16364"/>
                    <a:pt x="18720" y="189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5519844" y="4738228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5546405" y="4827128"/>
              <a:ext cx="132190" cy="12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0982" fill="norm" stroke="1" extrusionOk="0">
                  <a:moveTo>
                    <a:pt x="2852" y="0"/>
                  </a:moveTo>
                  <a:cubicBezTo>
                    <a:pt x="1165" y="7200"/>
                    <a:pt x="-523" y="14400"/>
                    <a:pt x="152" y="18000"/>
                  </a:cubicBezTo>
                  <a:cubicBezTo>
                    <a:pt x="827" y="21600"/>
                    <a:pt x="3865" y="21600"/>
                    <a:pt x="7746" y="19800"/>
                  </a:cubicBezTo>
                  <a:cubicBezTo>
                    <a:pt x="11627" y="18000"/>
                    <a:pt x="16352" y="14400"/>
                    <a:pt x="21077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6069850" y="4649852"/>
              <a:ext cx="125831" cy="35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364" fill="norm" stroke="1" extrusionOk="0">
                  <a:moveTo>
                    <a:pt x="409" y="347"/>
                  </a:moveTo>
                  <a:cubicBezTo>
                    <a:pt x="55" y="1863"/>
                    <a:pt x="-299" y="3379"/>
                    <a:pt x="409" y="4326"/>
                  </a:cubicBezTo>
                  <a:cubicBezTo>
                    <a:pt x="1117" y="5274"/>
                    <a:pt x="2888" y="5653"/>
                    <a:pt x="5367" y="5463"/>
                  </a:cubicBezTo>
                  <a:cubicBezTo>
                    <a:pt x="7845" y="5274"/>
                    <a:pt x="11032" y="4516"/>
                    <a:pt x="13157" y="3884"/>
                  </a:cubicBezTo>
                  <a:cubicBezTo>
                    <a:pt x="15281" y="3253"/>
                    <a:pt x="16344" y="2747"/>
                    <a:pt x="17406" y="1989"/>
                  </a:cubicBezTo>
                  <a:cubicBezTo>
                    <a:pt x="18468" y="1231"/>
                    <a:pt x="19531" y="221"/>
                    <a:pt x="20062" y="31"/>
                  </a:cubicBezTo>
                  <a:cubicBezTo>
                    <a:pt x="20593" y="-158"/>
                    <a:pt x="20593" y="474"/>
                    <a:pt x="20770" y="2558"/>
                  </a:cubicBezTo>
                  <a:cubicBezTo>
                    <a:pt x="20947" y="4642"/>
                    <a:pt x="21301" y="8179"/>
                    <a:pt x="20770" y="11274"/>
                  </a:cubicBezTo>
                  <a:cubicBezTo>
                    <a:pt x="20239" y="14368"/>
                    <a:pt x="18822" y="17021"/>
                    <a:pt x="17229" y="18600"/>
                  </a:cubicBezTo>
                  <a:cubicBezTo>
                    <a:pt x="15635" y="20179"/>
                    <a:pt x="13865" y="20684"/>
                    <a:pt x="12094" y="21000"/>
                  </a:cubicBezTo>
                  <a:cubicBezTo>
                    <a:pt x="10324" y="21316"/>
                    <a:pt x="8553" y="21442"/>
                    <a:pt x="6960" y="21316"/>
                  </a:cubicBezTo>
                  <a:cubicBezTo>
                    <a:pt x="5367" y="21189"/>
                    <a:pt x="3950" y="20810"/>
                    <a:pt x="3419" y="19863"/>
                  </a:cubicBezTo>
                  <a:cubicBezTo>
                    <a:pt x="2888" y="18916"/>
                    <a:pt x="3242" y="17400"/>
                    <a:pt x="3596" y="158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6231987" y="4738228"/>
              <a:ext cx="18108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5506"/>
                    <a:pt x="1332" y="11012"/>
                    <a:pt x="132" y="14612"/>
                  </a:cubicBezTo>
                  <a:cubicBezTo>
                    <a:pt x="-1068" y="18212"/>
                    <a:pt x="6132" y="19906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6351694" y="4750928"/>
              <a:ext cx="95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6416896" y="4687428"/>
              <a:ext cx="23699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9353" y="0"/>
                  </a:moveTo>
                  <a:cubicBezTo>
                    <a:pt x="3953" y="1200"/>
                    <a:pt x="-1447" y="2400"/>
                    <a:pt x="353" y="6000"/>
                  </a:cubicBezTo>
                  <a:cubicBezTo>
                    <a:pt x="2153" y="9600"/>
                    <a:pt x="11153" y="15600"/>
                    <a:pt x="201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6599344" y="4769978"/>
              <a:ext cx="1016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6866044" y="4776328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7024794" y="4769978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64" y="14400"/>
                    <a:pt x="11127" y="7200"/>
                    <a:pt x="14727" y="3600"/>
                  </a:cubicBezTo>
                  <a:cubicBezTo>
                    <a:pt x="18327" y="0"/>
                    <a:pt x="1996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7075594" y="4693778"/>
              <a:ext cx="254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280"/>
                    <a:pt x="0" y="10560"/>
                    <a:pt x="3600" y="14160"/>
                  </a:cubicBezTo>
                  <a:cubicBezTo>
                    <a:pt x="7200" y="17760"/>
                    <a:pt x="14400" y="196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7229696" y="4674728"/>
              <a:ext cx="106249" cy="94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0446" fill="norm" stroke="1" extrusionOk="0">
                  <a:moveTo>
                    <a:pt x="2201" y="0"/>
                  </a:moveTo>
                  <a:cubicBezTo>
                    <a:pt x="931" y="1838"/>
                    <a:pt x="-340" y="3677"/>
                    <a:pt x="84" y="7583"/>
                  </a:cubicBezTo>
                  <a:cubicBezTo>
                    <a:pt x="507" y="11489"/>
                    <a:pt x="2625" y="17464"/>
                    <a:pt x="6436" y="19532"/>
                  </a:cubicBezTo>
                  <a:cubicBezTo>
                    <a:pt x="10248" y="21600"/>
                    <a:pt x="15754" y="19762"/>
                    <a:pt x="21260" y="179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7172731" y="4687428"/>
              <a:ext cx="201314" cy="367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545" fill="norm" stroke="1" extrusionOk="0">
                  <a:moveTo>
                    <a:pt x="21399" y="0"/>
                  </a:moveTo>
                  <a:cubicBezTo>
                    <a:pt x="20499" y="1862"/>
                    <a:pt x="19599" y="3724"/>
                    <a:pt x="19262" y="6455"/>
                  </a:cubicBezTo>
                  <a:cubicBezTo>
                    <a:pt x="18924" y="9186"/>
                    <a:pt x="19149" y="12786"/>
                    <a:pt x="18924" y="15269"/>
                  </a:cubicBezTo>
                  <a:cubicBezTo>
                    <a:pt x="18699" y="17752"/>
                    <a:pt x="18024" y="19117"/>
                    <a:pt x="16449" y="20048"/>
                  </a:cubicBezTo>
                  <a:cubicBezTo>
                    <a:pt x="14874" y="20979"/>
                    <a:pt x="12399" y="21476"/>
                    <a:pt x="9924" y="21538"/>
                  </a:cubicBezTo>
                  <a:cubicBezTo>
                    <a:pt x="7449" y="21600"/>
                    <a:pt x="4974" y="21228"/>
                    <a:pt x="3061" y="20607"/>
                  </a:cubicBezTo>
                  <a:cubicBezTo>
                    <a:pt x="1149" y="19986"/>
                    <a:pt x="-201" y="19117"/>
                    <a:pt x="24" y="17938"/>
                  </a:cubicBezTo>
                  <a:cubicBezTo>
                    <a:pt x="249" y="16759"/>
                    <a:pt x="2049" y="15269"/>
                    <a:pt x="3849" y="137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7410935" y="4808078"/>
              <a:ext cx="10281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600" fill="norm" stroke="1" extrusionOk="0">
                  <a:moveTo>
                    <a:pt x="2897" y="0"/>
                  </a:moveTo>
                  <a:cubicBezTo>
                    <a:pt x="1574" y="1440"/>
                    <a:pt x="252" y="2880"/>
                    <a:pt x="31" y="5760"/>
                  </a:cubicBezTo>
                  <a:cubicBezTo>
                    <a:pt x="-189" y="8640"/>
                    <a:pt x="693" y="12960"/>
                    <a:pt x="4440" y="15840"/>
                  </a:cubicBezTo>
                  <a:cubicBezTo>
                    <a:pt x="8187" y="18720"/>
                    <a:pt x="14799" y="20160"/>
                    <a:pt x="214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7393094" y="4871578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7558194" y="4877928"/>
              <a:ext cx="88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7583031" y="4839828"/>
              <a:ext cx="19614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950"/>
                    <a:pt x="-1585" y="9900"/>
                    <a:pt x="575" y="13500"/>
                  </a:cubicBezTo>
                  <a:cubicBezTo>
                    <a:pt x="2735" y="17100"/>
                    <a:pt x="11375" y="1935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7697894" y="4827128"/>
              <a:ext cx="190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5977044" y="5055993"/>
              <a:ext cx="1682751" cy="56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fill="norm" stroke="1" extrusionOk="0">
                  <a:moveTo>
                    <a:pt x="0" y="16700"/>
                  </a:moveTo>
                  <a:cubicBezTo>
                    <a:pt x="897" y="17500"/>
                    <a:pt x="1793" y="18300"/>
                    <a:pt x="2812" y="17100"/>
                  </a:cubicBezTo>
                  <a:cubicBezTo>
                    <a:pt x="3831" y="15900"/>
                    <a:pt x="4972" y="12700"/>
                    <a:pt x="6018" y="9900"/>
                  </a:cubicBezTo>
                  <a:cubicBezTo>
                    <a:pt x="7064" y="7100"/>
                    <a:pt x="8015" y="4700"/>
                    <a:pt x="9007" y="3100"/>
                  </a:cubicBezTo>
                  <a:cubicBezTo>
                    <a:pt x="9998" y="1500"/>
                    <a:pt x="11031" y="700"/>
                    <a:pt x="12050" y="300"/>
                  </a:cubicBezTo>
                  <a:cubicBezTo>
                    <a:pt x="13069" y="-100"/>
                    <a:pt x="14074" y="-100"/>
                    <a:pt x="15093" y="300"/>
                  </a:cubicBezTo>
                  <a:cubicBezTo>
                    <a:pt x="16112" y="700"/>
                    <a:pt x="17144" y="1500"/>
                    <a:pt x="18014" y="2700"/>
                  </a:cubicBezTo>
                  <a:cubicBezTo>
                    <a:pt x="18883" y="3900"/>
                    <a:pt x="19589" y="5500"/>
                    <a:pt x="20160" y="8700"/>
                  </a:cubicBezTo>
                  <a:cubicBezTo>
                    <a:pt x="20731" y="11900"/>
                    <a:pt x="21165" y="16700"/>
                    <a:pt x="21600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6543374" y="5157328"/>
              <a:ext cx="68671" cy="260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472" fill="norm" stroke="1" extrusionOk="0">
                  <a:moveTo>
                    <a:pt x="9453" y="0"/>
                  </a:moveTo>
                  <a:cubicBezTo>
                    <a:pt x="6180" y="4703"/>
                    <a:pt x="2908" y="9406"/>
                    <a:pt x="1271" y="12716"/>
                  </a:cubicBezTo>
                  <a:cubicBezTo>
                    <a:pt x="-365" y="16026"/>
                    <a:pt x="-365" y="17942"/>
                    <a:pt x="944" y="19248"/>
                  </a:cubicBezTo>
                  <a:cubicBezTo>
                    <a:pt x="2253" y="20555"/>
                    <a:pt x="4871" y="21252"/>
                    <a:pt x="8471" y="21426"/>
                  </a:cubicBezTo>
                  <a:cubicBezTo>
                    <a:pt x="12071" y="21600"/>
                    <a:pt x="16653" y="21252"/>
                    <a:pt x="21235" y="20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6415194" y="5290678"/>
              <a:ext cx="165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6719994" y="5309728"/>
              <a:ext cx="1905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6755978" y="5239878"/>
              <a:ext cx="40217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1080" y="0"/>
                  </a:moveTo>
                  <a:cubicBezTo>
                    <a:pt x="0" y="2925"/>
                    <a:pt x="-1080" y="5850"/>
                    <a:pt x="2160" y="9450"/>
                  </a:cubicBezTo>
                  <a:cubicBezTo>
                    <a:pt x="5400" y="13050"/>
                    <a:pt x="12960" y="17325"/>
                    <a:pt x="205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7005744" y="5227178"/>
              <a:ext cx="190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291"/>
                    <a:pt x="7200" y="6583"/>
                    <a:pt x="3600" y="10183"/>
                  </a:cubicBezTo>
                  <a:cubicBezTo>
                    <a:pt x="0" y="13783"/>
                    <a:pt x="0" y="176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6643794" y="5316078"/>
              <a:ext cx="260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7" y="16800"/>
                    <a:pt x="1054" y="12000"/>
                    <a:pt x="2546" y="9600"/>
                  </a:cubicBezTo>
                  <a:cubicBezTo>
                    <a:pt x="4039" y="7200"/>
                    <a:pt x="6498" y="7200"/>
                    <a:pt x="9834" y="6000"/>
                  </a:cubicBezTo>
                  <a:cubicBezTo>
                    <a:pt x="13171" y="4800"/>
                    <a:pt x="1738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471594" y="5398628"/>
              <a:ext cx="190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484294" y="5385928"/>
              <a:ext cx="76201" cy="1981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54"/>
                    <a:pt x="7200" y="508"/>
                    <a:pt x="9600" y="1062"/>
                  </a:cubicBezTo>
                  <a:cubicBezTo>
                    <a:pt x="12000" y="1615"/>
                    <a:pt x="13200" y="2469"/>
                    <a:pt x="13800" y="3358"/>
                  </a:cubicBezTo>
                  <a:cubicBezTo>
                    <a:pt x="14400" y="4246"/>
                    <a:pt x="14400" y="5169"/>
                    <a:pt x="15000" y="6046"/>
                  </a:cubicBezTo>
                  <a:cubicBezTo>
                    <a:pt x="15600" y="6923"/>
                    <a:pt x="16800" y="7754"/>
                    <a:pt x="17700" y="8585"/>
                  </a:cubicBezTo>
                  <a:cubicBezTo>
                    <a:pt x="18600" y="9415"/>
                    <a:pt x="19200" y="10246"/>
                    <a:pt x="19500" y="11135"/>
                  </a:cubicBezTo>
                  <a:cubicBezTo>
                    <a:pt x="19800" y="12023"/>
                    <a:pt x="19800" y="12969"/>
                    <a:pt x="19500" y="13892"/>
                  </a:cubicBezTo>
                  <a:cubicBezTo>
                    <a:pt x="19200" y="14815"/>
                    <a:pt x="18600" y="15715"/>
                    <a:pt x="18300" y="16569"/>
                  </a:cubicBezTo>
                  <a:cubicBezTo>
                    <a:pt x="18000" y="17423"/>
                    <a:pt x="18000" y="18231"/>
                    <a:pt x="18600" y="18958"/>
                  </a:cubicBezTo>
                  <a:cubicBezTo>
                    <a:pt x="19200" y="19685"/>
                    <a:pt x="20400" y="20331"/>
                    <a:pt x="21000" y="20758"/>
                  </a:cubicBezTo>
                  <a:cubicBezTo>
                    <a:pt x="21600" y="21185"/>
                    <a:pt x="21600" y="213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376344" y="7062328"/>
              <a:ext cx="54165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900"/>
                  </a:moveTo>
                  <a:cubicBezTo>
                    <a:pt x="194" y="9600"/>
                    <a:pt x="388" y="9300"/>
                    <a:pt x="642" y="9000"/>
                  </a:cubicBezTo>
                  <a:cubicBezTo>
                    <a:pt x="895" y="8700"/>
                    <a:pt x="1207" y="8400"/>
                    <a:pt x="1502" y="7800"/>
                  </a:cubicBezTo>
                  <a:cubicBezTo>
                    <a:pt x="1798" y="7200"/>
                    <a:pt x="2076" y="6300"/>
                    <a:pt x="2355" y="5550"/>
                  </a:cubicBezTo>
                  <a:cubicBezTo>
                    <a:pt x="2634" y="4800"/>
                    <a:pt x="2912" y="4200"/>
                    <a:pt x="3212" y="3900"/>
                  </a:cubicBezTo>
                  <a:cubicBezTo>
                    <a:pt x="3511" y="3600"/>
                    <a:pt x="3832" y="3600"/>
                    <a:pt x="4166" y="3450"/>
                  </a:cubicBezTo>
                  <a:cubicBezTo>
                    <a:pt x="4499" y="3300"/>
                    <a:pt x="4845" y="3000"/>
                    <a:pt x="5170" y="2700"/>
                  </a:cubicBezTo>
                  <a:cubicBezTo>
                    <a:pt x="5495" y="2400"/>
                    <a:pt x="5799" y="2100"/>
                    <a:pt x="6103" y="1800"/>
                  </a:cubicBezTo>
                  <a:cubicBezTo>
                    <a:pt x="6407" y="1500"/>
                    <a:pt x="6710" y="1200"/>
                    <a:pt x="7027" y="900"/>
                  </a:cubicBezTo>
                  <a:cubicBezTo>
                    <a:pt x="7343" y="600"/>
                    <a:pt x="7673" y="300"/>
                    <a:pt x="8006" y="150"/>
                  </a:cubicBezTo>
                  <a:cubicBezTo>
                    <a:pt x="8340" y="0"/>
                    <a:pt x="8677" y="0"/>
                    <a:pt x="9032" y="0"/>
                  </a:cubicBezTo>
                  <a:cubicBezTo>
                    <a:pt x="9386" y="0"/>
                    <a:pt x="9758" y="0"/>
                    <a:pt x="10129" y="150"/>
                  </a:cubicBezTo>
                  <a:cubicBezTo>
                    <a:pt x="10500" y="300"/>
                    <a:pt x="10872" y="600"/>
                    <a:pt x="11243" y="900"/>
                  </a:cubicBezTo>
                  <a:cubicBezTo>
                    <a:pt x="11615" y="1200"/>
                    <a:pt x="11986" y="1500"/>
                    <a:pt x="12357" y="1650"/>
                  </a:cubicBezTo>
                  <a:cubicBezTo>
                    <a:pt x="12729" y="1800"/>
                    <a:pt x="13100" y="1800"/>
                    <a:pt x="13476" y="1950"/>
                  </a:cubicBezTo>
                  <a:cubicBezTo>
                    <a:pt x="13851" y="2100"/>
                    <a:pt x="14231" y="2400"/>
                    <a:pt x="14590" y="2550"/>
                  </a:cubicBezTo>
                  <a:cubicBezTo>
                    <a:pt x="14949" y="2700"/>
                    <a:pt x="15286" y="2700"/>
                    <a:pt x="15620" y="2700"/>
                  </a:cubicBezTo>
                  <a:cubicBezTo>
                    <a:pt x="15953" y="2700"/>
                    <a:pt x="16282" y="2700"/>
                    <a:pt x="16595" y="3000"/>
                  </a:cubicBezTo>
                  <a:cubicBezTo>
                    <a:pt x="16907" y="3300"/>
                    <a:pt x="17202" y="3900"/>
                    <a:pt x="17494" y="4650"/>
                  </a:cubicBezTo>
                  <a:cubicBezTo>
                    <a:pt x="17785" y="5400"/>
                    <a:pt x="18072" y="6300"/>
                    <a:pt x="18384" y="7200"/>
                  </a:cubicBezTo>
                  <a:cubicBezTo>
                    <a:pt x="18696" y="8100"/>
                    <a:pt x="19034" y="9000"/>
                    <a:pt x="19384" y="10050"/>
                  </a:cubicBezTo>
                  <a:cubicBezTo>
                    <a:pt x="19735" y="11100"/>
                    <a:pt x="20098" y="12300"/>
                    <a:pt x="20444" y="13800"/>
                  </a:cubicBezTo>
                  <a:cubicBezTo>
                    <a:pt x="20790" y="15300"/>
                    <a:pt x="21119" y="17100"/>
                    <a:pt x="21309" y="18450"/>
                  </a:cubicBezTo>
                  <a:cubicBezTo>
                    <a:pt x="21499" y="19800"/>
                    <a:pt x="21549" y="20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503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526792" y="5847276"/>
              <a:ext cx="2770554" cy="791720"/>
            </a:xfrm>
            <a:prstGeom prst="rect">
              <a:avLst/>
            </a:prstGeom>
            <a:effectLst/>
          </p:spPr>
        </p:pic>
        <p:pic>
          <p:nvPicPr>
            <p:cNvPr id="1505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896510" y="6025397"/>
              <a:ext cx="182970" cy="181399"/>
            </a:xfrm>
            <a:prstGeom prst="rect">
              <a:avLst/>
            </a:prstGeom>
            <a:effectLst/>
          </p:spPr>
        </p:pic>
        <p:pic>
          <p:nvPicPr>
            <p:cNvPr id="1507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524475" y="5954984"/>
              <a:ext cx="139637" cy="167545"/>
            </a:xfrm>
            <a:prstGeom prst="rect">
              <a:avLst/>
            </a:prstGeom>
            <a:effectLst/>
          </p:spPr>
        </p:pic>
        <p:pic>
          <p:nvPicPr>
            <p:cNvPr id="1509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786655" y="6359595"/>
              <a:ext cx="179269" cy="131234"/>
            </a:xfrm>
            <a:prstGeom prst="rect">
              <a:avLst/>
            </a:prstGeom>
            <a:effectLst/>
          </p:spPr>
        </p:pic>
        <p:pic>
          <p:nvPicPr>
            <p:cNvPr id="1511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2286703" y="6517752"/>
              <a:ext cx="199059" cy="144527"/>
            </a:xfrm>
            <a:prstGeom prst="rect">
              <a:avLst/>
            </a:prstGeom>
            <a:effectLst/>
          </p:spPr>
        </p:pic>
        <p:pic>
          <p:nvPicPr>
            <p:cNvPr id="1513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2740881" y="6365945"/>
              <a:ext cx="156414" cy="140494"/>
            </a:xfrm>
            <a:prstGeom prst="rect">
              <a:avLst/>
            </a:prstGeom>
            <a:effectLst/>
          </p:spPr>
        </p:pic>
        <p:pic>
          <p:nvPicPr>
            <p:cNvPr id="1515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2866915" y="6084933"/>
              <a:ext cx="189130" cy="124153"/>
            </a:xfrm>
            <a:prstGeom prst="rect">
              <a:avLst/>
            </a:prstGeom>
            <a:effectLst/>
          </p:spPr>
        </p:pic>
        <p:pic>
          <p:nvPicPr>
            <p:cNvPr id="1517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3163994" y="5837504"/>
              <a:ext cx="160692" cy="117039"/>
            </a:xfrm>
            <a:prstGeom prst="rect">
              <a:avLst/>
            </a:prstGeom>
            <a:effectLst/>
          </p:spPr>
        </p:pic>
        <p:pic>
          <p:nvPicPr>
            <p:cNvPr id="1519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3622203" y="5945671"/>
              <a:ext cx="115600" cy="138758"/>
            </a:xfrm>
            <a:prstGeom prst="rect">
              <a:avLst/>
            </a:prstGeom>
            <a:effectLst/>
          </p:spPr>
        </p:pic>
        <p:pic>
          <p:nvPicPr>
            <p:cNvPr id="1521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3917392" y="6330855"/>
              <a:ext cx="119434" cy="120694"/>
            </a:xfrm>
            <a:prstGeom prst="rect">
              <a:avLst/>
            </a:prstGeom>
            <a:effectLst/>
          </p:spPr>
        </p:pic>
        <p:pic>
          <p:nvPicPr>
            <p:cNvPr id="1523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4377853" y="6461983"/>
              <a:ext cx="146174" cy="116222"/>
            </a:xfrm>
            <a:prstGeom prst="rect">
              <a:avLst/>
            </a:prstGeom>
            <a:effectLst/>
          </p:spPr>
        </p:pic>
        <p:pic>
          <p:nvPicPr>
            <p:cNvPr id="1525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4711315" y="6190261"/>
              <a:ext cx="112581" cy="127001"/>
            </a:xfrm>
            <a:prstGeom prst="rect">
              <a:avLst/>
            </a:prstGeom>
            <a:effectLst/>
          </p:spPr>
        </p:pic>
        <p:sp>
          <p:nvSpPr>
            <p:cNvPr id="1527" name="Line"/>
            <p:cNvSpPr/>
            <p:nvPr/>
          </p:nvSpPr>
          <p:spPr>
            <a:xfrm>
              <a:off x="3646594" y="6243178"/>
              <a:ext cx="6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3671994" y="6471778"/>
              <a:ext cx="6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3659294" y="6687678"/>
              <a:ext cx="12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3652944" y="6916278"/>
              <a:ext cx="6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3428324" y="7163928"/>
              <a:ext cx="72221" cy="290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485" fill="norm" stroke="1" extrusionOk="0">
                  <a:moveTo>
                    <a:pt x="13651" y="0"/>
                  </a:moveTo>
                  <a:cubicBezTo>
                    <a:pt x="10566" y="4383"/>
                    <a:pt x="7480" y="8765"/>
                    <a:pt x="5320" y="11817"/>
                  </a:cubicBezTo>
                  <a:cubicBezTo>
                    <a:pt x="3160" y="14870"/>
                    <a:pt x="1926" y="16591"/>
                    <a:pt x="1000" y="18000"/>
                  </a:cubicBezTo>
                  <a:cubicBezTo>
                    <a:pt x="74" y="19409"/>
                    <a:pt x="-543" y="20504"/>
                    <a:pt x="691" y="21052"/>
                  </a:cubicBezTo>
                  <a:cubicBezTo>
                    <a:pt x="1926" y="21600"/>
                    <a:pt x="5011" y="21600"/>
                    <a:pt x="8714" y="21209"/>
                  </a:cubicBezTo>
                  <a:cubicBezTo>
                    <a:pt x="12417" y="20817"/>
                    <a:pt x="16737" y="20035"/>
                    <a:pt x="21057" y="19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3405294" y="7354428"/>
              <a:ext cx="88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3564044" y="7329028"/>
              <a:ext cx="76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3598710" y="7297278"/>
              <a:ext cx="35185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600" fill="norm" stroke="1" extrusionOk="0">
                  <a:moveTo>
                    <a:pt x="5874" y="0"/>
                  </a:moveTo>
                  <a:cubicBezTo>
                    <a:pt x="3333" y="4950"/>
                    <a:pt x="792" y="9900"/>
                    <a:pt x="156" y="13500"/>
                  </a:cubicBezTo>
                  <a:cubicBezTo>
                    <a:pt x="-479" y="17100"/>
                    <a:pt x="792" y="19350"/>
                    <a:pt x="4603" y="20475"/>
                  </a:cubicBezTo>
                  <a:cubicBezTo>
                    <a:pt x="8415" y="21600"/>
                    <a:pt x="14768" y="21600"/>
                    <a:pt x="211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3725688" y="7246478"/>
              <a:ext cx="9807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760"/>
                    <a:pt x="2735" y="11520"/>
                    <a:pt x="575" y="15120"/>
                  </a:cubicBezTo>
                  <a:cubicBezTo>
                    <a:pt x="-1585" y="18720"/>
                    <a:pt x="2735" y="2016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3989494" y="6579728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4021244" y="6808328"/>
              <a:ext cx="12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4046644" y="7030578"/>
              <a:ext cx="6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4053420" y="7195678"/>
              <a:ext cx="56725" cy="251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600" fill="norm" stroke="1" extrusionOk="0">
                  <a:moveTo>
                    <a:pt x="16639" y="0"/>
                  </a:moveTo>
                  <a:cubicBezTo>
                    <a:pt x="11839" y="3449"/>
                    <a:pt x="7039" y="6897"/>
                    <a:pt x="4239" y="9802"/>
                  </a:cubicBezTo>
                  <a:cubicBezTo>
                    <a:pt x="1439" y="12706"/>
                    <a:pt x="639" y="15066"/>
                    <a:pt x="239" y="16699"/>
                  </a:cubicBezTo>
                  <a:cubicBezTo>
                    <a:pt x="-161" y="18333"/>
                    <a:pt x="-161" y="19240"/>
                    <a:pt x="1039" y="20057"/>
                  </a:cubicBezTo>
                  <a:cubicBezTo>
                    <a:pt x="2239" y="20874"/>
                    <a:pt x="4639" y="21600"/>
                    <a:pt x="8239" y="21600"/>
                  </a:cubicBezTo>
                  <a:cubicBezTo>
                    <a:pt x="11839" y="21600"/>
                    <a:pt x="16639" y="20874"/>
                    <a:pt x="21439" y="20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4008544" y="7360778"/>
              <a:ext cx="69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4160944" y="7360778"/>
              <a:ext cx="95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4218094" y="7303628"/>
              <a:ext cx="317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5829"/>
                    <a:pt x="5760" y="11657"/>
                    <a:pt x="9360" y="15257"/>
                  </a:cubicBezTo>
                  <a:cubicBezTo>
                    <a:pt x="12960" y="18857"/>
                    <a:pt x="17280" y="202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4313344" y="7273340"/>
              <a:ext cx="196851" cy="180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0" fill="norm" stroke="1" extrusionOk="0">
                  <a:moveTo>
                    <a:pt x="0" y="573"/>
                  </a:moveTo>
                  <a:cubicBezTo>
                    <a:pt x="3019" y="77"/>
                    <a:pt x="6039" y="-420"/>
                    <a:pt x="8013" y="573"/>
                  </a:cubicBezTo>
                  <a:cubicBezTo>
                    <a:pt x="9987" y="1566"/>
                    <a:pt x="10916" y="4049"/>
                    <a:pt x="10568" y="6656"/>
                  </a:cubicBezTo>
                  <a:cubicBezTo>
                    <a:pt x="10219" y="9263"/>
                    <a:pt x="8594" y="11994"/>
                    <a:pt x="7432" y="14352"/>
                  </a:cubicBezTo>
                  <a:cubicBezTo>
                    <a:pt x="6271" y="16711"/>
                    <a:pt x="5574" y="18697"/>
                    <a:pt x="5806" y="19814"/>
                  </a:cubicBezTo>
                  <a:cubicBezTo>
                    <a:pt x="6039" y="20932"/>
                    <a:pt x="7200" y="21180"/>
                    <a:pt x="9987" y="21180"/>
                  </a:cubicBezTo>
                  <a:cubicBezTo>
                    <a:pt x="12774" y="21180"/>
                    <a:pt x="17187" y="20932"/>
                    <a:pt x="21600" y="206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544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3565224" y="6260111"/>
              <a:ext cx="166292" cy="171590"/>
            </a:xfrm>
            <a:prstGeom prst="rect">
              <a:avLst/>
            </a:prstGeom>
            <a:effectLst/>
          </p:spPr>
        </p:pic>
        <p:pic>
          <p:nvPicPr>
            <p:cNvPr id="1546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3901653" y="6149374"/>
              <a:ext cx="125000" cy="148838"/>
            </a:xfrm>
            <a:prstGeom prst="rect">
              <a:avLst/>
            </a:prstGeom>
            <a:effectLst/>
          </p:spPr>
        </p:pic>
        <p:pic>
          <p:nvPicPr>
            <p:cNvPr id="1548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4296001" y="6237253"/>
              <a:ext cx="149749" cy="135043"/>
            </a:xfrm>
            <a:prstGeom prst="rect">
              <a:avLst/>
            </a:prstGeom>
            <a:effectLst/>
          </p:spPr>
        </p:pic>
        <p:pic>
          <p:nvPicPr>
            <p:cNvPr id="1550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4668944" y="6294922"/>
              <a:ext cx="165646" cy="146321"/>
            </a:xfrm>
            <a:prstGeom prst="rect">
              <a:avLst/>
            </a:prstGeom>
            <a:effectLst/>
          </p:spPr>
        </p:pic>
        <p:pic>
          <p:nvPicPr>
            <p:cNvPr id="1552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4933392" y="5973598"/>
              <a:ext cx="167353" cy="140464"/>
            </a:xfrm>
            <a:prstGeom prst="rect">
              <a:avLst/>
            </a:prstGeom>
            <a:effectLst/>
          </p:spPr>
        </p:pic>
        <p:pic>
          <p:nvPicPr>
            <p:cNvPr id="1554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5322063" y="6003995"/>
              <a:ext cx="153341" cy="126103"/>
            </a:xfrm>
            <a:prstGeom prst="rect">
              <a:avLst/>
            </a:prstGeom>
            <a:effectLst/>
          </p:spPr>
        </p:pic>
        <p:pic>
          <p:nvPicPr>
            <p:cNvPr id="1556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5593737" y="6268015"/>
              <a:ext cx="87061" cy="114864"/>
            </a:xfrm>
            <a:prstGeom prst="rect">
              <a:avLst/>
            </a:prstGeom>
            <a:effectLst/>
          </p:spPr>
        </p:pic>
        <p:pic>
          <p:nvPicPr>
            <p:cNvPr id="1558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5733542" y="6576818"/>
              <a:ext cx="91103" cy="79656"/>
            </a:xfrm>
            <a:prstGeom prst="rect">
              <a:avLst/>
            </a:prstGeom>
            <a:effectLst/>
          </p:spPr>
        </p:pic>
        <p:pic>
          <p:nvPicPr>
            <p:cNvPr id="1560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6059060" y="6564511"/>
              <a:ext cx="133885" cy="91418"/>
            </a:xfrm>
            <a:prstGeom prst="rect">
              <a:avLst/>
            </a:prstGeom>
            <a:effectLst/>
          </p:spPr>
        </p:pic>
        <p:pic>
          <p:nvPicPr>
            <p:cNvPr id="1562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6358036" y="6355226"/>
              <a:ext cx="106244" cy="78474"/>
            </a:xfrm>
            <a:prstGeom prst="rect">
              <a:avLst/>
            </a:prstGeom>
            <a:effectLst/>
          </p:spPr>
        </p:pic>
        <p:pic>
          <p:nvPicPr>
            <p:cNvPr id="1564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6505037" y="6092302"/>
              <a:ext cx="93667" cy="112342"/>
            </a:xfrm>
            <a:prstGeom prst="rect">
              <a:avLst/>
            </a:prstGeom>
            <a:effectLst/>
          </p:spPr>
        </p:pic>
        <p:pic>
          <p:nvPicPr>
            <p:cNvPr id="1566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5070174" y="6358486"/>
              <a:ext cx="144384" cy="131549"/>
            </a:xfrm>
            <a:prstGeom prst="rect">
              <a:avLst/>
            </a:prstGeom>
            <a:effectLst/>
          </p:spPr>
        </p:pic>
        <p:pic>
          <p:nvPicPr>
            <p:cNvPr id="1568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5400374" y="6320701"/>
              <a:ext cx="106771" cy="104511"/>
            </a:xfrm>
            <a:prstGeom prst="rect">
              <a:avLst/>
            </a:prstGeom>
            <a:effectLst/>
          </p:spPr>
        </p:pic>
        <p:pic>
          <p:nvPicPr>
            <p:cNvPr id="1570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5676703" y="6262698"/>
              <a:ext cx="150194" cy="132881"/>
            </a:xfrm>
            <a:prstGeom prst="rect">
              <a:avLst/>
            </a:prstGeom>
            <a:effectLst/>
          </p:spPr>
        </p:pic>
        <p:pic>
          <p:nvPicPr>
            <p:cNvPr id="1572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5953761" y="6376528"/>
              <a:ext cx="108278" cy="120651"/>
            </a:xfrm>
            <a:prstGeom prst="rect">
              <a:avLst/>
            </a:prstGeom>
            <a:effectLst/>
          </p:spPr>
        </p:pic>
        <p:pic>
          <p:nvPicPr>
            <p:cNvPr id="1574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6221784" y="6434621"/>
              <a:ext cx="120476" cy="106366"/>
            </a:xfrm>
            <a:prstGeom prst="rect">
              <a:avLst/>
            </a:prstGeom>
            <a:effectLst/>
          </p:spPr>
        </p:pic>
        <p:sp>
          <p:nvSpPr>
            <p:cNvPr id="1576" name="Line"/>
            <p:cNvSpPr/>
            <p:nvPr/>
          </p:nvSpPr>
          <p:spPr>
            <a:xfrm>
              <a:off x="7545494" y="5964786"/>
              <a:ext cx="125825" cy="907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527" fill="norm" stroke="1" extrusionOk="0">
                  <a:moveTo>
                    <a:pt x="0" y="729"/>
                  </a:moveTo>
                  <a:cubicBezTo>
                    <a:pt x="708" y="478"/>
                    <a:pt x="1416" y="227"/>
                    <a:pt x="2833" y="102"/>
                  </a:cubicBezTo>
                  <a:cubicBezTo>
                    <a:pt x="4249" y="-24"/>
                    <a:pt x="6374" y="-24"/>
                    <a:pt x="9030" y="51"/>
                  </a:cubicBezTo>
                  <a:cubicBezTo>
                    <a:pt x="11685" y="127"/>
                    <a:pt x="14872" y="277"/>
                    <a:pt x="17351" y="604"/>
                  </a:cubicBezTo>
                  <a:cubicBezTo>
                    <a:pt x="19830" y="930"/>
                    <a:pt x="21600" y="1433"/>
                    <a:pt x="20892" y="2186"/>
                  </a:cubicBezTo>
                  <a:cubicBezTo>
                    <a:pt x="20184" y="2940"/>
                    <a:pt x="16997" y="3944"/>
                    <a:pt x="13810" y="4899"/>
                  </a:cubicBezTo>
                  <a:cubicBezTo>
                    <a:pt x="10623" y="5853"/>
                    <a:pt x="7436" y="6757"/>
                    <a:pt x="7082" y="7636"/>
                  </a:cubicBezTo>
                  <a:cubicBezTo>
                    <a:pt x="6728" y="8516"/>
                    <a:pt x="9207" y="9369"/>
                    <a:pt x="11862" y="10449"/>
                  </a:cubicBezTo>
                  <a:cubicBezTo>
                    <a:pt x="14518" y="11529"/>
                    <a:pt x="17351" y="12836"/>
                    <a:pt x="18944" y="13966"/>
                  </a:cubicBezTo>
                  <a:cubicBezTo>
                    <a:pt x="20538" y="15096"/>
                    <a:pt x="20892" y="16050"/>
                    <a:pt x="18413" y="17181"/>
                  </a:cubicBezTo>
                  <a:cubicBezTo>
                    <a:pt x="15934" y="18311"/>
                    <a:pt x="10623" y="19617"/>
                    <a:pt x="7613" y="20396"/>
                  </a:cubicBezTo>
                  <a:cubicBezTo>
                    <a:pt x="4603" y="21174"/>
                    <a:pt x="3895" y="21425"/>
                    <a:pt x="3718" y="21501"/>
                  </a:cubicBezTo>
                  <a:cubicBezTo>
                    <a:pt x="3541" y="21576"/>
                    <a:pt x="3895" y="21476"/>
                    <a:pt x="4249" y="21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7859270" y="6090233"/>
              <a:ext cx="245025" cy="412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66" fill="norm" stroke="1" extrusionOk="0">
                  <a:moveTo>
                    <a:pt x="14171" y="14575"/>
                  </a:moveTo>
                  <a:cubicBezTo>
                    <a:pt x="13248" y="13473"/>
                    <a:pt x="12325" y="12371"/>
                    <a:pt x="10940" y="11600"/>
                  </a:cubicBezTo>
                  <a:cubicBezTo>
                    <a:pt x="9556" y="10828"/>
                    <a:pt x="7709" y="10387"/>
                    <a:pt x="5771" y="11214"/>
                  </a:cubicBezTo>
                  <a:cubicBezTo>
                    <a:pt x="3833" y="12040"/>
                    <a:pt x="1802" y="14134"/>
                    <a:pt x="786" y="15787"/>
                  </a:cubicBezTo>
                  <a:cubicBezTo>
                    <a:pt x="-229" y="17440"/>
                    <a:pt x="-229" y="18653"/>
                    <a:pt x="602" y="19645"/>
                  </a:cubicBezTo>
                  <a:cubicBezTo>
                    <a:pt x="1433" y="20636"/>
                    <a:pt x="3094" y="21408"/>
                    <a:pt x="4663" y="21463"/>
                  </a:cubicBezTo>
                  <a:cubicBezTo>
                    <a:pt x="6233" y="21518"/>
                    <a:pt x="7709" y="20857"/>
                    <a:pt x="9463" y="18542"/>
                  </a:cubicBezTo>
                  <a:cubicBezTo>
                    <a:pt x="11217" y="16228"/>
                    <a:pt x="13248" y="12261"/>
                    <a:pt x="14356" y="9230"/>
                  </a:cubicBezTo>
                  <a:cubicBezTo>
                    <a:pt x="15463" y="6200"/>
                    <a:pt x="15648" y="4106"/>
                    <a:pt x="15556" y="2783"/>
                  </a:cubicBezTo>
                  <a:cubicBezTo>
                    <a:pt x="15463" y="1461"/>
                    <a:pt x="15094" y="910"/>
                    <a:pt x="14448" y="524"/>
                  </a:cubicBezTo>
                  <a:cubicBezTo>
                    <a:pt x="13802" y="138"/>
                    <a:pt x="12879" y="-82"/>
                    <a:pt x="12140" y="28"/>
                  </a:cubicBezTo>
                  <a:cubicBezTo>
                    <a:pt x="11402" y="138"/>
                    <a:pt x="10848" y="579"/>
                    <a:pt x="10386" y="2563"/>
                  </a:cubicBezTo>
                  <a:cubicBezTo>
                    <a:pt x="9925" y="4547"/>
                    <a:pt x="9556" y="8073"/>
                    <a:pt x="10017" y="10994"/>
                  </a:cubicBezTo>
                  <a:cubicBezTo>
                    <a:pt x="10479" y="13914"/>
                    <a:pt x="11771" y="16228"/>
                    <a:pt x="12971" y="17551"/>
                  </a:cubicBezTo>
                  <a:cubicBezTo>
                    <a:pt x="14171" y="18873"/>
                    <a:pt x="15279" y="19204"/>
                    <a:pt x="16663" y="18983"/>
                  </a:cubicBezTo>
                  <a:cubicBezTo>
                    <a:pt x="18048" y="18763"/>
                    <a:pt x="19709" y="17991"/>
                    <a:pt x="21371" y="17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8052273" y="6282952"/>
              <a:ext cx="134572" cy="152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0764" fill="norm" stroke="1" extrusionOk="0">
                  <a:moveTo>
                    <a:pt x="14370" y="4956"/>
                  </a:moveTo>
                  <a:cubicBezTo>
                    <a:pt x="13357" y="3516"/>
                    <a:pt x="12345" y="2076"/>
                    <a:pt x="10320" y="1068"/>
                  </a:cubicBezTo>
                  <a:cubicBezTo>
                    <a:pt x="8295" y="60"/>
                    <a:pt x="5257" y="-516"/>
                    <a:pt x="3232" y="636"/>
                  </a:cubicBezTo>
                  <a:cubicBezTo>
                    <a:pt x="1207" y="1788"/>
                    <a:pt x="194" y="4668"/>
                    <a:pt x="26" y="7692"/>
                  </a:cubicBezTo>
                  <a:cubicBezTo>
                    <a:pt x="-143" y="10716"/>
                    <a:pt x="532" y="13884"/>
                    <a:pt x="1376" y="16188"/>
                  </a:cubicBezTo>
                  <a:cubicBezTo>
                    <a:pt x="2219" y="18492"/>
                    <a:pt x="3232" y="19932"/>
                    <a:pt x="4582" y="20508"/>
                  </a:cubicBezTo>
                  <a:cubicBezTo>
                    <a:pt x="5932" y="21084"/>
                    <a:pt x="7619" y="20796"/>
                    <a:pt x="8969" y="18492"/>
                  </a:cubicBezTo>
                  <a:cubicBezTo>
                    <a:pt x="10320" y="16188"/>
                    <a:pt x="11332" y="11868"/>
                    <a:pt x="11669" y="8988"/>
                  </a:cubicBezTo>
                  <a:cubicBezTo>
                    <a:pt x="12007" y="6108"/>
                    <a:pt x="11669" y="4668"/>
                    <a:pt x="11163" y="4812"/>
                  </a:cubicBezTo>
                  <a:cubicBezTo>
                    <a:pt x="10657" y="4956"/>
                    <a:pt x="9982" y="6684"/>
                    <a:pt x="9644" y="8412"/>
                  </a:cubicBezTo>
                  <a:cubicBezTo>
                    <a:pt x="9307" y="10140"/>
                    <a:pt x="9307" y="11868"/>
                    <a:pt x="9813" y="13740"/>
                  </a:cubicBezTo>
                  <a:cubicBezTo>
                    <a:pt x="10320" y="15612"/>
                    <a:pt x="11332" y="17628"/>
                    <a:pt x="13357" y="18060"/>
                  </a:cubicBezTo>
                  <a:cubicBezTo>
                    <a:pt x="15382" y="18492"/>
                    <a:pt x="18420" y="17340"/>
                    <a:pt x="21457" y="161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8193194" y="6257596"/>
              <a:ext cx="139701" cy="157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9" fill="norm" stroke="1" extrusionOk="0">
                  <a:moveTo>
                    <a:pt x="0" y="7443"/>
                  </a:moveTo>
                  <a:cubicBezTo>
                    <a:pt x="655" y="10569"/>
                    <a:pt x="1309" y="13695"/>
                    <a:pt x="1800" y="16395"/>
                  </a:cubicBezTo>
                  <a:cubicBezTo>
                    <a:pt x="2291" y="19095"/>
                    <a:pt x="2618" y="21369"/>
                    <a:pt x="2455" y="21085"/>
                  </a:cubicBezTo>
                  <a:cubicBezTo>
                    <a:pt x="2291" y="20801"/>
                    <a:pt x="1636" y="17958"/>
                    <a:pt x="1309" y="15685"/>
                  </a:cubicBezTo>
                  <a:cubicBezTo>
                    <a:pt x="982" y="13411"/>
                    <a:pt x="982" y="11706"/>
                    <a:pt x="1145" y="10143"/>
                  </a:cubicBezTo>
                  <a:cubicBezTo>
                    <a:pt x="1309" y="8580"/>
                    <a:pt x="1636" y="7158"/>
                    <a:pt x="2291" y="7301"/>
                  </a:cubicBezTo>
                  <a:cubicBezTo>
                    <a:pt x="2945" y="7443"/>
                    <a:pt x="3927" y="9148"/>
                    <a:pt x="4909" y="10711"/>
                  </a:cubicBezTo>
                  <a:cubicBezTo>
                    <a:pt x="5891" y="12274"/>
                    <a:pt x="6873" y="13695"/>
                    <a:pt x="7364" y="13553"/>
                  </a:cubicBezTo>
                  <a:cubicBezTo>
                    <a:pt x="7855" y="13411"/>
                    <a:pt x="7855" y="11706"/>
                    <a:pt x="8509" y="9432"/>
                  </a:cubicBezTo>
                  <a:cubicBezTo>
                    <a:pt x="9164" y="7158"/>
                    <a:pt x="10473" y="4316"/>
                    <a:pt x="11782" y="2469"/>
                  </a:cubicBezTo>
                  <a:cubicBezTo>
                    <a:pt x="13091" y="622"/>
                    <a:pt x="14400" y="-231"/>
                    <a:pt x="15218" y="53"/>
                  </a:cubicBezTo>
                  <a:cubicBezTo>
                    <a:pt x="16036" y="337"/>
                    <a:pt x="16364" y="1758"/>
                    <a:pt x="17345" y="5027"/>
                  </a:cubicBezTo>
                  <a:cubicBezTo>
                    <a:pt x="18327" y="8295"/>
                    <a:pt x="19964" y="13411"/>
                    <a:pt x="21600" y="18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8333320" y="6225071"/>
              <a:ext cx="79040" cy="423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411" fill="norm" stroke="1" extrusionOk="0">
                  <a:moveTo>
                    <a:pt x="10118" y="4122"/>
                  </a:moveTo>
                  <a:cubicBezTo>
                    <a:pt x="9549" y="8186"/>
                    <a:pt x="8981" y="12249"/>
                    <a:pt x="8697" y="14869"/>
                  </a:cubicBezTo>
                  <a:cubicBezTo>
                    <a:pt x="8412" y="17489"/>
                    <a:pt x="8412" y="18665"/>
                    <a:pt x="8412" y="19681"/>
                  </a:cubicBezTo>
                  <a:cubicBezTo>
                    <a:pt x="8412" y="20697"/>
                    <a:pt x="8412" y="21552"/>
                    <a:pt x="7844" y="21392"/>
                  </a:cubicBezTo>
                  <a:cubicBezTo>
                    <a:pt x="7275" y="21231"/>
                    <a:pt x="6139" y="20055"/>
                    <a:pt x="4718" y="17756"/>
                  </a:cubicBezTo>
                  <a:cubicBezTo>
                    <a:pt x="3297" y="15457"/>
                    <a:pt x="1591" y="12035"/>
                    <a:pt x="739" y="9308"/>
                  </a:cubicBezTo>
                  <a:cubicBezTo>
                    <a:pt x="-114" y="6582"/>
                    <a:pt x="-114" y="4550"/>
                    <a:pt x="170" y="3213"/>
                  </a:cubicBezTo>
                  <a:cubicBezTo>
                    <a:pt x="454" y="1877"/>
                    <a:pt x="1023" y="1235"/>
                    <a:pt x="2444" y="754"/>
                  </a:cubicBezTo>
                  <a:cubicBezTo>
                    <a:pt x="3865" y="273"/>
                    <a:pt x="6139" y="-48"/>
                    <a:pt x="8697" y="5"/>
                  </a:cubicBezTo>
                  <a:cubicBezTo>
                    <a:pt x="11254" y="59"/>
                    <a:pt x="14097" y="487"/>
                    <a:pt x="16654" y="1556"/>
                  </a:cubicBezTo>
                  <a:cubicBezTo>
                    <a:pt x="19212" y="2625"/>
                    <a:pt x="21486" y="4336"/>
                    <a:pt x="21202" y="5459"/>
                  </a:cubicBezTo>
                  <a:cubicBezTo>
                    <a:pt x="20918" y="6582"/>
                    <a:pt x="18075" y="7116"/>
                    <a:pt x="14949" y="7330"/>
                  </a:cubicBezTo>
                  <a:cubicBezTo>
                    <a:pt x="11823" y="7544"/>
                    <a:pt x="8412" y="7437"/>
                    <a:pt x="5002" y="7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8433707" y="6213382"/>
              <a:ext cx="108738" cy="156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7" h="21334" fill="norm" stroke="1" extrusionOk="0">
                  <a:moveTo>
                    <a:pt x="2597" y="9238"/>
                  </a:moveTo>
                  <a:cubicBezTo>
                    <a:pt x="4635" y="9526"/>
                    <a:pt x="6673" y="9814"/>
                    <a:pt x="8711" y="9670"/>
                  </a:cubicBezTo>
                  <a:cubicBezTo>
                    <a:pt x="10748" y="9526"/>
                    <a:pt x="12786" y="8950"/>
                    <a:pt x="14009" y="7942"/>
                  </a:cubicBezTo>
                  <a:cubicBezTo>
                    <a:pt x="15231" y="6934"/>
                    <a:pt x="15639" y="5494"/>
                    <a:pt x="15639" y="4054"/>
                  </a:cubicBezTo>
                  <a:cubicBezTo>
                    <a:pt x="15639" y="2614"/>
                    <a:pt x="15231" y="1174"/>
                    <a:pt x="14009" y="454"/>
                  </a:cubicBezTo>
                  <a:cubicBezTo>
                    <a:pt x="12786" y="-266"/>
                    <a:pt x="10748" y="-266"/>
                    <a:pt x="8099" y="1462"/>
                  </a:cubicBezTo>
                  <a:cubicBezTo>
                    <a:pt x="5450" y="3190"/>
                    <a:pt x="2190" y="6646"/>
                    <a:pt x="763" y="9814"/>
                  </a:cubicBezTo>
                  <a:cubicBezTo>
                    <a:pt x="-663" y="12982"/>
                    <a:pt x="-255" y="15862"/>
                    <a:pt x="3412" y="17734"/>
                  </a:cubicBezTo>
                  <a:cubicBezTo>
                    <a:pt x="7080" y="19606"/>
                    <a:pt x="14009" y="20470"/>
                    <a:pt x="20937" y="21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8545360" y="6216647"/>
              <a:ext cx="73285" cy="125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261" fill="norm" stroke="1" extrusionOk="0">
                  <a:moveTo>
                    <a:pt x="4704" y="3432"/>
                  </a:moveTo>
                  <a:cubicBezTo>
                    <a:pt x="3470" y="7392"/>
                    <a:pt x="2236" y="11352"/>
                    <a:pt x="1927" y="14772"/>
                  </a:cubicBezTo>
                  <a:cubicBezTo>
                    <a:pt x="1618" y="18192"/>
                    <a:pt x="2236" y="21072"/>
                    <a:pt x="1927" y="21252"/>
                  </a:cubicBezTo>
                  <a:cubicBezTo>
                    <a:pt x="1618" y="21432"/>
                    <a:pt x="384" y="18912"/>
                    <a:pt x="76" y="15672"/>
                  </a:cubicBezTo>
                  <a:cubicBezTo>
                    <a:pt x="-233" y="12432"/>
                    <a:pt x="384" y="8472"/>
                    <a:pt x="2236" y="5412"/>
                  </a:cubicBezTo>
                  <a:cubicBezTo>
                    <a:pt x="4087" y="2352"/>
                    <a:pt x="7173" y="192"/>
                    <a:pt x="9641" y="12"/>
                  </a:cubicBezTo>
                  <a:cubicBezTo>
                    <a:pt x="12110" y="-168"/>
                    <a:pt x="13961" y="1632"/>
                    <a:pt x="15813" y="5412"/>
                  </a:cubicBezTo>
                  <a:cubicBezTo>
                    <a:pt x="17664" y="9192"/>
                    <a:pt x="19516" y="14952"/>
                    <a:pt x="21367" y="20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8682144" y="6236828"/>
              <a:ext cx="12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8682144" y="6128878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8728242" y="6167101"/>
              <a:ext cx="131703" cy="150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046" fill="norm" stroke="1" extrusionOk="0">
                  <a:moveTo>
                    <a:pt x="6933" y="7972"/>
                  </a:moveTo>
                  <a:cubicBezTo>
                    <a:pt x="5904" y="11819"/>
                    <a:pt x="4876" y="15665"/>
                    <a:pt x="3676" y="18032"/>
                  </a:cubicBezTo>
                  <a:cubicBezTo>
                    <a:pt x="2476" y="20399"/>
                    <a:pt x="1104" y="21287"/>
                    <a:pt x="419" y="20991"/>
                  </a:cubicBezTo>
                  <a:cubicBezTo>
                    <a:pt x="-267" y="20695"/>
                    <a:pt x="-267" y="19216"/>
                    <a:pt x="1619" y="15665"/>
                  </a:cubicBezTo>
                  <a:cubicBezTo>
                    <a:pt x="3504" y="12114"/>
                    <a:pt x="7276" y="6492"/>
                    <a:pt x="10019" y="3386"/>
                  </a:cubicBezTo>
                  <a:cubicBezTo>
                    <a:pt x="12762" y="279"/>
                    <a:pt x="14476" y="-313"/>
                    <a:pt x="15676" y="131"/>
                  </a:cubicBezTo>
                  <a:cubicBezTo>
                    <a:pt x="16876" y="575"/>
                    <a:pt x="17562" y="2054"/>
                    <a:pt x="18419" y="5161"/>
                  </a:cubicBezTo>
                  <a:cubicBezTo>
                    <a:pt x="19276" y="8268"/>
                    <a:pt x="20304" y="13002"/>
                    <a:pt x="21333" y="17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8821844" y="6156351"/>
              <a:ext cx="146051" cy="440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21600" y="1442"/>
                  </a:moveTo>
                  <a:cubicBezTo>
                    <a:pt x="20974" y="928"/>
                    <a:pt x="20348" y="413"/>
                    <a:pt x="19252" y="156"/>
                  </a:cubicBezTo>
                  <a:cubicBezTo>
                    <a:pt x="18157" y="-101"/>
                    <a:pt x="16591" y="-101"/>
                    <a:pt x="14870" y="619"/>
                  </a:cubicBezTo>
                  <a:cubicBezTo>
                    <a:pt x="13148" y="1339"/>
                    <a:pt x="11270" y="2779"/>
                    <a:pt x="10330" y="3756"/>
                  </a:cubicBezTo>
                  <a:cubicBezTo>
                    <a:pt x="9391" y="4733"/>
                    <a:pt x="9391" y="5248"/>
                    <a:pt x="10017" y="5659"/>
                  </a:cubicBezTo>
                  <a:cubicBezTo>
                    <a:pt x="10643" y="6070"/>
                    <a:pt x="11896" y="6379"/>
                    <a:pt x="13304" y="6379"/>
                  </a:cubicBezTo>
                  <a:cubicBezTo>
                    <a:pt x="14713" y="6379"/>
                    <a:pt x="16278" y="6070"/>
                    <a:pt x="17530" y="5453"/>
                  </a:cubicBezTo>
                  <a:cubicBezTo>
                    <a:pt x="18783" y="4836"/>
                    <a:pt x="19722" y="3910"/>
                    <a:pt x="20035" y="3962"/>
                  </a:cubicBezTo>
                  <a:cubicBezTo>
                    <a:pt x="20348" y="4013"/>
                    <a:pt x="20035" y="5042"/>
                    <a:pt x="19878" y="7305"/>
                  </a:cubicBezTo>
                  <a:cubicBezTo>
                    <a:pt x="19722" y="9568"/>
                    <a:pt x="19722" y="13065"/>
                    <a:pt x="19096" y="15430"/>
                  </a:cubicBezTo>
                  <a:cubicBezTo>
                    <a:pt x="18470" y="17796"/>
                    <a:pt x="17217" y="19030"/>
                    <a:pt x="15809" y="19853"/>
                  </a:cubicBezTo>
                  <a:cubicBezTo>
                    <a:pt x="14400" y="20676"/>
                    <a:pt x="12835" y="21088"/>
                    <a:pt x="11270" y="21293"/>
                  </a:cubicBezTo>
                  <a:cubicBezTo>
                    <a:pt x="9704" y="21499"/>
                    <a:pt x="8139" y="21499"/>
                    <a:pt x="6261" y="21088"/>
                  </a:cubicBezTo>
                  <a:cubicBezTo>
                    <a:pt x="4383" y="20676"/>
                    <a:pt x="2191" y="19853"/>
                    <a:pt x="1096" y="19082"/>
                  </a:cubicBezTo>
                  <a:cubicBezTo>
                    <a:pt x="0" y="18310"/>
                    <a:pt x="0" y="17590"/>
                    <a:pt x="0" y="168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8305187" y="6828701"/>
              <a:ext cx="287113" cy="172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246" fill="norm" stroke="1" extrusionOk="0">
                  <a:moveTo>
                    <a:pt x="11997" y="9986"/>
                  </a:moveTo>
                  <a:cubicBezTo>
                    <a:pt x="9790" y="8685"/>
                    <a:pt x="7583" y="7384"/>
                    <a:pt x="5848" y="7774"/>
                  </a:cubicBezTo>
                  <a:cubicBezTo>
                    <a:pt x="4114" y="8165"/>
                    <a:pt x="2853" y="10247"/>
                    <a:pt x="1985" y="11938"/>
                  </a:cubicBezTo>
                  <a:cubicBezTo>
                    <a:pt x="1118" y="13630"/>
                    <a:pt x="645" y="14931"/>
                    <a:pt x="330" y="16232"/>
                  </a:cubicBezTo>
                  <a:cubicBezTo>
                    <a:pt x="15" y="17533"/>
                    <a:pt x="-143" y="18835"/>
                    <a:pt x="172" y="19615"/>
                  </a:cubicBezTo>
                  <a:cubicBezTo>
                    <a:pt x="488" y="20396"/>
                    <a:pt x="1276" y="20656"/>
                    <a:pt x="2458" y="19745"/>
                  </a:cubicBezTo>
                  <a:cubicBezTo>
                    <a:pt x="3641" y="18835"/>
                    <a:pt x="5218" y="16753"/>
                    <a:pt x="6558" y="15191"/>
                  </a:cubicBezTo>
                  <a:cubicBezTo>
                    <a:pt x="7898" y="13630"/>
                    <a:pt x="9002" y="12589"/>
                    <a:pt x="9632" y="12719"/>
                  </a:cubicBezTo>
                  <a:cubicBezTo>
                    <a:pt x="10263" y="12849"/>
                    <a:pt x="10421" y="14150"/>
                    <a:pt x="10893" y="14931"/>
                  </a:cubicBezTo>
                  <a:cubicBezTo>
                    <a:pt x="11366" y="15712"/>
                    <a:pt x="12155" y="15972"/>
                    <a:pt x="13416" y="14801"/>
                  </a:cubicBezTo>
                  <a:cubicBezTo>
                    <a:pt x="14677" y="13630"/>
                    <a:pt x="16412" y="11027"/>
                    <a:pt x="17437" y="8945"/>
                  </a:cubicBezTo>
                  <a:cubicBezTo>
                    <a:pt x="18461" y="6864"/>
                    <a:pt x="18777" y="5302"/>
                    <a:pt x="19013" y="3871"/>
                  </a:cubicBezTo>
                  <a:cubicBezTo>
                    <a:pt x="19250" y="2439"/>
                    <a:pt x="19407" y="1138"/>
                    <a:pt x="19092" y="488"/>
                  </a:cubicBezTo>
                  <a:cubicBezTo>
                    <a:pt x="18777" y="-163"/>
                    <a:pt x="17988" y="-163"/>
                    <a:pt x="17515" y="488"/>
                  </a:cubicBezTo>
                  <a:cubicBezTo>
                    <a:pt x="17042" y="1138"/>
                    <a:pt x="16885" y="2439"/>
                    <a:pt x="17358" y="4131"/>
                  </a:cubicBezTo>
                  <a:cubicBezTo>
                    <a:pt x="17831" y="5823"/>
                    <a:pt x="18934" y="7904"/>
                    <a:pt x="19802" y="10377"/>
                  </a:cubicBezTo>
                  <a:cubicBezTo>
                    <a:pt x="20669" y="12849"/>
                    <a:pt x="21299" y="15712"/>
                    <a:pt x="21378" y="17664"/>
                  </a:cubicBezTo>
                  <a:cubicBezTo>
                    <a:pt x="21457" y="19615"/>
                    <a:pt x="20984" y="20656"/>
                    <a:pt x="19959" y="21047"/>
                  </a:cubicBezTo>
                  <a:cubicBezTo>
                    <a:pt x="18934" y="21437"/>
                    <a:pt x="17358" y="21177"/>
                    <a:pt x="15781" y="209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8917094" y="6706728"/>
              <a:ext cx="69851" cy="265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3" fill="norm" stroke="1" extrusionOk="0">
                  <a:moveTo>
                    <a:pt x="21600" y="0"/>
                  </a:moveTo>
                  <a:cubicBezTo>
                    <a:pt x="17018" y="1531"/>
                    <a:pt x="12436" y="3061"/>
                    <a:pt x="8836" y="5528"/>
                  </a:cubicBezTo>
                  <a:cubicBezTo>
                    <a:pt x="5236" y="7994"/>
                    <a:pt x="2618" y="11395"/>
                    <a:pt x="1309" y="13691"/>
                  </a:cubicBezTo>
                  <a:cubicBezTo>
                    <a:pt x="0" y="15987"/>
                    <a:pt x="0" y="17178"/>
                    <a:pt x="0" y="18369"/>
                  </a:cubicBezTo>
                  <a:cubicBezTo>
                    <a:pt x="0" y="19559"/>
                    <a:pt x="0" y="20750"/>
                    <a:pt x="3600" y="21175"/>
                  </a:cubicBezTo>
                  <a:cubicBezTo>
                    <a:pt x="7200" y="21600"/>
                    <a:pt x="14400" y="21260"/>
                    <a:pt x="21600" y="20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8891694" y="6878178"/>
              <a:ext cx="107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9025044" y="6865478"/>
              <a:ext cx="279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36" y="15429"/>
                    <a:pt x="10473" y="9257"/>
                    <a:pt x="14073" y="5657"/>
                  </a:cubicBezTo>
                  <a:cubicBezTo>
                    <a:pt x="17673" y="2057"/>
                    <a:pt x="19636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9285394" y="6814678"/>
              <a:ext cx="94255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600" fill="norm" stroke="1" extrusionOk="0">
                  <a:moveTo>
                    <a:pt x="0" y="0"/>
                  </a:moveTo>
                  <a:cubicBezTo>
                    <a:pt x="5280" y="800"/>
                    <a:pt x="10560" y="1600"/>
                    <a:pt x="14640" y="3000"/>
                  </a:cubicBezTo>
                  <a:cubicBezTo>
                    <a:pt x="18720" y="4400"/>
                    <a:pt x="21600" y="6400"/>
                    <a:pt x="21360" y="9600"/>
                  </a:cubicBezTo>
                  <a:cubicBezTo>
                    <a:pt x="21120" y="12800"/>
                    <a:pt x="17760" y="17200"/>
                    <a:pt x="14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9511792" y="6795628"/>
              <a:ext cx="181459" cy="100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353" fill="norm" stroke="1" extrusionOk="0">
                  <a:moveTo>
                    <a:pt x="13509" y="0"/>
                  </a:moveTo>
                  <a:cubicBezTo>
                    <a:pt x="11300" y="5850"/>
                    <a:pt x="9091" y="11700"/>
                    <a:pt x="7373" y="15300"/>
                  </a:cubicBezTo>
                  <a:cubicBezTo>
                    <a:pt x="5655" y="18900"/>
                    <a:pt x="4428" y="20250"/>
                    <a:pt x="3200" y="20925"/>
                  </a:cubicBezTo>
                  <a:cubicBezTo>
                    <a:pt x="1973" y="21600"/>
                    <a:pt x="746" y="21600"/>
                    <a:pt x="255" y="20025"/>
                  </a:cubicBezTo>
                  <a:cubicBezTo>
                    <a:pt x="-236" y="18450"/>
                    <a:pt x="9" y="15300"/>
                    <a:pt x="746" y="13725"/>
                  </a:cubicBezTo>
                  <a:cubicBezTo>
                    <a:pt x="1482" y="12150"/>
                    <a:pt x="2709" y="12150"/>
                    <a:pt x="5041" y="13275"/>
                  </a:cubicBezTo>
                  <a:cubicBezTo>
                    <a:pt x="7373" y="14400"/>
                    <a:pt x="10809" y="16650"/>
                    <a:pt x="13632" y="17100"/>
                  </a:cubicBezTo>
                  <a:cubicBezTo>
                    <a:pt x="16455" y="17550"/>
                    <a:pt x="18664" y="16200"/>
                    <a:pt x="19891" y="14400"/>
                  </a:cubicBezTo>
                  <a:cubicBezTo>
                    <a:pt x="21119" y="12600"/>
                    <a:pt x="21364" y="10350"/>
                    <a:pt x="20628" y="7650"/>
                  </a:cubicBezTo>
                  <a:cubicBezTo>
                    <a:pt x="19891" y="4950"/>
                    <a:pt x="18173" y="1800"/>
                    <a:pt x="16700" y="1125"/>
                  </a:cubicBezTo>
                  <a:cubicBezTo>
                    <a:pt x="15228" y="450"/>
                    <a:pt x="14000" y="2250"/>
                    <a:pt x="13141" y="5400"/>
                  </a:cubicBezTo>
                  <a:cubicBezTo>
                    <a:pt x="12282" y="8550"/>
                    <a:pt x="11791" y="13050"/>
                    <a:pt x="11300" y="17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9736244" y="6909928"/>
              <a:ext cx="444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10130739" y="6729200"/>
              <a:ext cx="108240" cy="324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1" h="21389" fill="norm" stroke="1" extrusionOk="0">
                  <a:moveTo>
                    <a:pt x="4738" y="6882"/>
                  </a:moveTo>
                  <a:cubicBezTo>
                    <a:pt x="4330" y="10923"/>
                    <a:pt x="3922" y="14964"/>
                    <a:pt x="3515" y="17542"/>
                  </a:cubicBezTo>
                  <a:cubicBezTo>
                    <a:pt x="3107" y="20120"/>
                    <a:pt x="2700" y="21235"/>
                    <a:pt x="2089" y="21375"/>
                  </a:cubicBezTo>
                  <a:cubicBezTo>
                    <a:pt x="1477" y="21514"/>
                    <a:pt x="662" y="20678"/>
                    <a:pt x="255" y="18169"/>
                  </a:cubicBezTo>
                  <a:cubicBezTo>
                    <a:pt x="-153" y="15661"/>
                    <a:pt x="-153" y="11480"/>
                    <a:pt x="866" y="8484"/>
                  </a:cubicBezTo>
                  <a:cubicBezTo>
                    <a:pt x="1885" y="5488"/>
                    <a:pt x="3922" y="3677"/>
                    <a:pt x="5553" y="2492"/>
                  </a:cubicBezTo>
                  <a:cubicBezTo>
                    <a:pt x="7183" y="1308"/>
                    <a:pt x="8405" y="750"/>
                    <a:pt x="10036" y="402"/>
                  </a:cubicBezTo>
                  <a:cubicBezTo>
                    <a:pt x="11666" y="53"/>
                    <a:pt x="13704" y="-86"/>
                    <a:pt x="15538" y="53"/>
                  </a:cubicBezTo>
                  <a:cubicBezTo>
                    <a:pt x="17372" y="193"/>
                    <a:pt x="19002" y="611"/>
                    <a:pt x="20021" y="1586"/>
                  </a:cubicBezTo>
                  <a:cubicBezTo>
                    <a:pt x="21039" y="2562"/>
                    <a:pt x="21447" y="4095"/>
                    <a:pt x="19205" y="5767"/>
                  </a:cubicBezTo>
                  <a:cubicBezTo>
                    <a:pt x="16964" y="7439"/>
                    <a:pt x="12073" y="9251"/>
                    <a:pt x="7183" y="110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10269644" y="6534149"/>
              <a:ext cx="329303" cy="324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396" fill="norm" stroke="1" extrusionOk="0">
                  <a:moveTo>
                    <a:pt x="0" y="11362"/>
                  </a:moveTo>
                  <a:cubicBezTo>
                    <a:pt x="692" y="11501"/>
                    <a:pt x="1385" y="11641"/>
                    <a:pt x="1869" y="12616"/>
                  </a:cubicBezTo>
                  <a:cubicBezTo>
                    <a:pt x="2354" y="13592"/>
                    <a:pt x="2631" y="15403"/>
                    <a:pt x="2769" y="16797"/>
                  </a:cubicBezTo>
                  <a:cubicBezTo>
                    <a:pt x="2908" y="18190"/>
                    <a:pt x="2908" y="19166"/>
                    <a:pt x="2700" y="20002"/>
                  </a:cubicBezTo>
                  <a:cubicBezTo>
                    <a:pt x="2492" y="20838"/>
                    <a:pt x="2077" y="21535"/>
                    <a:pt x="1869" y="21326"/>
                  </a:cubicBezTo>
                  <a:cubicBezTo>
                    <a:pt x="1662" y="21117"/>
                    <a:pt x="1662" y="20002"/>
                    <a:pt x="2008" y="18748"/>
                  </a:cubicBezTo>
                  <a:cubicBezTo>
                    <a:pt x="2354" y="17494"/>
                    <a:pt x="3046" y="16100"/>
                    <a:pt x="3669" y="15125"/>
                  </a:cubicBezTo>
                  <a:cubicBezTo>
                    <a:pt x="4292" y="14149"/>
                    <a:pt x="4846" y="13592"/>
                    <a:pt x="5469" y="13313"/>
                  </a:cubicBezTo>
                  <a:cubicBezTo>
                    <a:pt x="6092" y="13034"/>
                    <a:pt x="6785" y="13034"/>
                    <a:pt x="7338" y="13383"/>
                  </a:cubicBezTo>
                  <a:cubicBezTo>
                    <a:pt x="7892" y="13731"/>
                    <a:pt x="8308" y="14428"/>
                    <a:pt x="9069" y="14358"/>
                  </a:cubicBezTo>
                  <a:cubicBezTo>
                    <a:pt x="9831" y="14289"/>
                    <a:pt x="10938" y="13452"/>
                    <a:pt x="11562" y="12686"/>
                  </a:cubicBezTo>
                  <a:cubicBezTo>
                    <a:pt x="12185" y="11920"/>
                    <a:pt x="12323" y="11223"/>
                    <a:pt x="12046" y="10805"/>
                  </a:cubicBezTo>
                  <a:cubicBezTo>
                    <a:pt x="11769" y="10387"/>
                    <a:pt x="11077" y="10247"/>
                    <a:pt x="10454" y="10596"/>
                  </a:cubicBezTo>
                  <a:cubicBezTo>
                    <a:pt x="9831" y="10944"/>
                    <a:pt x="9277" y="11780"/>
                    <a:pt x="8931" y="13174"/>
                  </a:cubicBezTo>
                  <a:cubicBezTo>
                    <a:pt x="8585" y="14567"/>
                    <a:pt x="8446" y="16518"/>
                    <a:pt x="8515" y="17842"/>
                  </a:cubicBezTo>
                  <a:cubicBezTo>
                    <a:pt x="8585" y="19166"/>
                    <a:pt x="8862" y="19863"/>
                    <a:pt x="9277" y="20420"/>
                  </a:cubicBezTo>
                  <a:cubicBezTo>
                    <a:pt x="9692" y="20978"/>
                    <a:pt x="10246" y="21396"/>
                    <a:pt x="11354" y="21396"/>
                  </a:cubicBezTo>
                  <a:cubicBezTo>
                    <a:pt x="12462" y="21396"/>
                    <a:pt x="14123" y="20978"/>
                    <a:pt x="15577" y="19932"/>
                  </a:cubicBezTo>
                  <a:cubicBezTo>
                    <a:pt x="17031" y="18887"/>
                    <a:pt x="18277" y="17215"/>
                    <a:pt x="18969" y="15961"/>
                  </a:cubicBezTo>
                  <a:cubicBezTo>
                    <a:pt x="19662" y="14707"/>
                    <a:pt x="19800" y="13870"/>
                    <a:pt x="19523" y="13383"/>
                  </a:cubicBezTo>
                  <a:cubicBezTo>
                    <a:pt x="19246" y="12895"/>
                    <a:pt x="18554" y="12756"/>
                    <a:pt x="17931" y="12895"/>
                  </a:cubicBezTo>
                  <a:cubicBezTo>
                    <a:pt x="17308" y="13034"/>
                    <a:pt x="16754" y="13452"/>
                    <a:pt x="16062" y="14358"/>
                  </a:cubicBezTo>
                  <a:cubicBezTo>
                    <a:pt x="15369" y="15264"/>
                    <a:pt x="14538" y="16658"/>
                    <a:pt x="14123" y="17842"/>
                  </a:cubicBezTo>
                  <a:cubicBezTo>
                    <a:pt x="13708" y="19027"/>
                    <a:pt x="13708" y="20002"/>
                    <a:pt x="14054" y="20420"/>
                  </a:cubicBezTo>
                  <a:cubicBezTo>
                    <a:pt x="14400" y="20838"/>
                    <a:pt x="15092" y="20699"/>
                    <a:pt x="15923" y="19445"/>
                  </a:cubicBezTo>
                  <a:cubicBezTo>
                    <a:pt x="16754" y="18190"/>
                    <a:pt x="17723" y="15821"/>
                    <a:pt x="18692" y="12616"/>
                  </a:cubicBezTo>
                  <a:cubicBezTo>
                    <a:pt x="19662" y="9411"/>
                    <a:pt x="20631" y="5370"/>
                    <a:pt x="21115" y="3001"/>
                  </a:cubicBezTo>
                  <a:cubicBezTo>
                    <a:pt x="21600" y="632"/>
                    <a:pt x="21600" y="-65"/>
                    <a:pt x="21462" y="5"/>
                  </a:cubicBezTo>
                  <a:cubicBezTo>
                    <a:pt x="21323" y="74"/>
                    <a:pt x="21046" y="910"/>
                    <a:pt x="20631" y="3698"/>
                  </a:cubicBezTo>
                  <a:cubicBezTo>
                    <a:pt x="20215" y="6485"/>
                    <a:pt x="19662" y="11223"/>
                    <a:pt x="19592" y="14289"/>
                  </a:cubicBezTo>
                  <a:cubicBezTo>
                    <a:pt x="19523" y="17354"/>
                    <a:pt x="19938" y="18748"/>
                    <a:pt x="20354" y="20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10622251" y="6655928"/>
              <a:ext cx="34744" cy="115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412" fill="norm" stroke="1" extrusionOk="0">
                  <a:moveTo>
                    <a:pt x="1797" y="15316"/>
                  </a:moveTo>
                  <a:cubicBezTo>
                    <a:pt x="527" y="18458"/>
                    <a:pt x="-744" y="21600"/>
                    <a:pt x="527" y="21404"/>
                  </a:cubicBezTo>
                  <a:cubicBezTo>
                    <a:pt x="1797" y="21207"/>
                    <a:pt x="5609" y="17673"/>
                    <a:pt x="9421" y="13549"/>
                  </a:cubicBezTo>
                  <a:cubicBezTo>
                    <a:pt x="13232" y="9425"/>
                    <a:pt x="17044" y="4713"/>
                    <a:pt x="208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10684132" y="6657629"/>
              <a:ext cx="112563" cy="157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368" fill="norm" stroke="1" extrusionOk="0">
                  <a:moveTo>
                    <a:pt x="21272" y="1496"/>
                  </a:moveTo>
                  <a:cubicBezTo>
                    <a:pt x="19672" y="632"/>
                    <a:pt x="18072" y="-232"/>
                    <a:pt x="15472" y="56"/>
                  </a:cubicBezTo>
                  <a:cubicBezTo>
                    <a:pt x="12872" y="344"/>
                    <a:pt x="9272" y="1784"/>
                    <a:pt x="6472" y="4664"/>
                  </a:cubicBezTo>
                  <a:cubicBezTo>
                    <a:pt x="3672" y="7544"/>
                    <a:pt x="1672" y="11864"/>
                    <a:pt x="672" y="14744"/>
                  </a:cubicBezTo>
                  <a:cubicBezTo>
                    <a:pt x="-328" y="17624"/>
                    <a:pt x="-328" y="19064"/>
                    <a:pt x="1472" y="19928"/>
                  </a:cubicBezTo>
                  <a:cubicBezTo>
                    <a:pt x="3272" y="20792"/>
                    <a:pt x="6872" y="21080"/>
                    <a:pt x="10472" y="21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10776513" y="6452728"/>
              <a:ext cx="255132" cy="300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455" fill="norm" stroke="1" extrusionOk="0">
                  <a:moveTo>
                    <a:pt x="7593" y="0"/>
                  </a:moveTo>
                  <a:cubicBezTo>
                    <a:pt x="6165" y="3927"/>
                    <a:pt x="4737" y="7855"/>
                    <a:pt x="3844" y="11027"/>
                  </a:cubicBezTo>
                  <a:cubicBezTo>
                    <a:pt x="2952" y="14199"/>
                    <a:pt x="2595" y="16615"/>
                    <a:pt x="2416" y="18201"/>
                  </a:cubicBezTo>
                  <a:cubicBezTo>
                    <a:pt x="2238" y="19787"/>
                    <a:pt x="2238" y="20543"/>
                    <a:pt x="2684" y="20996"/>
                  </a:cubicBezTo>
                  <a:cubicBezTo>
                    <a:pt x="3130" y="21449"/>
                    <a:pt x="4023" y="21600"/>
                    <a:pt x="4469" y="21298"/>
                  </a:cubicBezTo>
                  <a:cubicBezTo>
                    <a:pt x="4915" y="20996"/>
                    <a:pt x="4915" y="20241"/>
                    <a:pt x="4380" y="19334"/>
                  </a:cubicBezTo>
                  <a:cubicBezTo>
                    <a:pt x="3844" y="18428"/>
                    <a:pt x="2773" y="17371"/>
                    <a:pt x="1791" y="16766"/>
                  </a:cubicBezTo>
                  <a:cubicBezTo>
                    <a:pt x="810" y="16162"/>
                    <a:pt x="-83" y="16011"/>
                    <a:pt x="6" y="16087"/>
                  </a:cubicBezTo>
                  <a:cubicBezTo>
                    <a:pt x="96" y="16162"/>
                    <a:pt x="1167" y="16464"/>
                    <a:pt x="2238" y="16615"/>
                  </a:cubicBezTo>
                  <a:cubicBezTo>
                    <a:pt x="3309" y="16766"/>
                    <a:pt x="4380" y="16766"/>
                    <a:pt x="5362" y="16766"/>
                  </a:cubicBezTo>
                  <a:cubicBezTo>
                    <a:pt x="6343" y="16766"/>
                    <a:pt x="7236" y="16766"/>
                    <a:pt x="8129" y="16691"/>
                  </a:cubicBezTo>
                  <a:cubicBezTo>
                    <a:pt x="9021" y="16615"/>
                    <a:pt x="9914" y="16464"/>
                    <a:pt x="10003" y="16162"/>
                  </a:cubicBezTo>
                  <a:cubicBezTo>
                    <a:pt x="10092" y="15860"/>
                    <a:pt x="9378" y="15407"/>
                    <a:pt x="8753" y="15483"/>
                  </a:cubicBezTo>
                  <a:cubicBezTo>
                    <a:pt x="8129" y="15558"/>
                    <a:pt x="7593" y="16162"/>
                    <a:pt x="7325" y="16993"/>
                  </a:cubicBezTo>
                  <a:cubicBezTo>
                    <a:pt x="7057" y="17824"/>
                    <a:pt x="7057" y="18881"/>
                    <a:pt x="7415" y="19108"/>
                  </a:cubicBezTo>
                  <a:cubicBezTo>
                    <a:pt x="7772" y="19334"/>
                    <a:pt x="8486" y="18730"/>
                    <a:pt x="9021" y="18050"/>
                  </a:cubicBezTo>
                  <a:cubicBezTo>
                    <a:pt x="9557" y="17371"/>
                    <a:pt x="9914" y="16615"/>
                    <a:pt x="10181" y="15860"/>
                  </a:cubicBezTo>
                  <a:cubicBezTo>
                    <a:pt x="10449" y="15105"/>
                    <a:pt x="10628" y="14350"/>
                    <a:pt x="11163" y="13972"/>
                  </a:cubicBezTo>
                  <a:cubicBezTo>
                    <a:pt x="11699" y="13594"/>
                    <a:pt x="12591" y="13594"/>
                    <a:pt x="13216" y="13972"/>
                  </a:cubicBezTo>
                  <a:cubicBezTo>
                    <a:pt x="13841" y="14350"/>
                    <a:pt x="14198" y="15105"/>
                    <a:pt x="14555" y="15860"/>
                  </a:cubicBezTo>
                  <a:cubicBezTo>
                    <a:pt x="14912" y="16615"/>
                    <a:pt x="15269" y="17371"/>
                    <a:pt x="15537" y="18126"/>
                  </a:cubicBezTo>
                  <a:cubicBezTo>
                    <a:pt x="15805" y="18881"/>
                    <a:pt x="15983" y="19636"/>
                    <a:pt x="15983" y="19636"/>
                  </a:cubicBezTo>
                  <a:cubicBezTo>
                    <a:pt x="15983" y="19636"/>
                    <a:pt x="15805" y="18881"/>
                    <a:pt x="15805" y="17673"/>
                  </a:cubicBezTo>
                  <a:cubicBezTo>
                    <a:pt x="15805" y="16464"/>
                    <a:pt x="15983" y="14803"/>
                    <a:pt x="16965" y="13519"/>
                  </a:cubicBezTo>
                  <a:cubicBezTo>
                    <a:pt x="17947" y="12235"/>
                    <a:pt x="19732" y="11329"/>
                    <a:pt x="21517" y="10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9950028" y="7157578"/>
              <a:ext cx="122767" cy="133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2" fill="norm" stroke="1" extrusionOk="0">
                  <a:moveTo>
                    <a:pt x="12662" y="0"/>
                  </a:moveTo>
                  <a:cubicBezTo>
                    <a:pt x="8938" y="2362"/>
                    <a:pt x="5214" y="4725"/>
                    <a:pt x="2979" y="7594"/>
                  </a:cubicBezTo>
                  <a:cubicBezTo>
                    <a:pt x="745" y="10462"/>
                    <a:pt x="0" y="13838"/>
                    <a:pt x="0" y="16369"/>
                  </a:cubicBezTo>
                  <a:cubicBezTo>
                    <a:pt x="0" y="18900"/>
                    <a:pt x="745" y="20588"/>
                    <a:pt x="3166" y="21094"/>
                  </a:cubicBezTo>
                  <a:cubicBezTo>
                    <a:pt x="5586" y="21600"/>
                    <a:pt x="9683" y="20925"/>
                    <a:pt x="13034" y="19575"/>
                  </a:cubicBezTo>
                  <a:cubicBezTo>
                    <a:pt x="16386" y="18225"/>
                    <a:pt x="18993" y="16200"/>
                    <a:pt x="21600" y="14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10039522" y="7165537"/>
              <a:ext cx="236473" cy="118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0449" fill="norm" stroke="1" extrusionOk="0">
                  <a:moveTo>
                    <a:pt x="7019" y="1919"/>
                  </a:moveTo>
                  <a:cubicBezTo>
                    <a:pt x="6063" y="1919"/>
                    <a:pt x="5107" y="1919"/>
                    <a:pt x="3865" y="3932"/>
                  </a:cubicBezTo>
                  <a:cubicBezTo>
                    <a:pt x="2622" y="5946"/>
                    <a:pt x="1093" y="9973"/>
                    <a:pt x="424" y="12902"/>
                  </a:cubicBezTo>
                  <a:cubicBezTo>
                    <a:pt x="-245" y="15831"/>
                    <a:pt x="-54" y="17661"/>
                    <a:pt x="520" y="18942"/>
                  </a:cubicBezTo>
                  <a:cubicBezTo>
                    <a:pt x="1093" y="20224"/>
                    <a:pt x="2049" y="20956"/>
                    <a:pt x="3196" y="20041"/>
                  </a:cubicBezTo>
                  <a:cubicBezTo>
                    <a:pt x="4343" y="19125"/>
                    <a:pt x="5681" y="16563"/>
                    <a:pt x="6636" y="13634"/>
                  </a:cubicBezTo>
                  <a:cubicBezTo>
                    <a:pt x="7592" y="10705"/>
                    <a:pt x="8166" y="7410"/>
                    <a:pt x="8930" y="5580"/>
                  </a:cubicBezTo>
                  <a:cubicBezTo>
                    <a:pt x="9695" y="3749"/>
                    <a:pt x="10651" y="3383"/>
                    <a:pt x="11415" y="3932"/>
                  </a:cubicBezTo>
                  <a:cubicBezTo>
                    <a:pt x="12180" y="4481"/>
                    <a:pt x="12753" y="5946"/>
                    <a:pt x="13040" y="8325"/>
                  </a:cubicBezTo>
                  <a:cubicBezTo>
                    <a:pt x="13327" y="10705"/>
                    <a:pt x="13327" y="14000"/>
                    <a:pt x="13136" y="14732"/>
                  </a:cubicBezTo>
                  <a:cubicBezTo>
                    <a:pt x="12944" y="15464"/>
                    <a:pt x="12562" y="13634"/>
                    <a:pt x="12371" y="11620"/>
                  </a:cubicBezTo>
                  <a:cubicBezTo>
                    <a:pt x="12180" y="9607"/>
                    <a:pt x="12180" y="7410"/>
                    <a:pt x="12467" y="5580"/>
                  </a:cubicBezTo>
                  <a:cubicBezTo>
                    <a:pt x="12753" y="3749"/>
                    <a:pt x="13327" y="2285"/>
                    <a:pt x="14282" y="1187"/>
                  </a:cubicBezTo>
                  <a:cubicBezTo>
                    <a:pt x="15238" y="88"/>
                    <a:pt x="16576" y="-644"/>
                    <a:pt x="17819" y="820"/>
                  </a:cubicBezTo>
                  <a:cubicBezTo>
                    <a:pt x="19061" y="2285"/>
                    <a:pt x="20208" y="5946"/>
                    <a:pt x="21355" y="96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10307744" y="7125828"/>
              <a:ext cx="76201" cy="96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1" fill="norm" stroke="1" extrusionOk="0">
                  <a:moveTo>
                    <a:pt x="0" y="8452"/>
                  </a:moveTo>
                  <a:cubicBezTo>
                    <a:pt x="0" y="10800"/>
                    <a:pt x="0" y="13148"/>
                    <a:pt x="300" y="15730"/>
                  </a:cubicBezTo>
                  <a:cubicBezTo>
                    <a:pt x="600" y="18313"/>
                    <a:pt x="1200" y="21130"/>
                    <a:pt x="3000" y="21365"/>
                  </a:cubicBezTo>
                  <a:cubicBezTo>
                    <a:pt x="4800" y="21600"/>
                    <a:pt x="7800" y="19252"/>
                    <a:pt x="11100" y="15261"/>
                  </a:cubicBezTo>
                  <a:cubicBezTo>
                    <a:pt x="14400" y="11270"/>
                    <a:pt x="18000" y="563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10415694" y="7091591"/>
              <a:ext cx="107951" cy="116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1" fill="norm" stroke="1" extrusionOk="0">
                  <a:moveTo>
                    <a:pt x="0" y="6129"/>
                  </a:moveTo>
                  <a:cubicBezTo>
                    <a:pt x="0" y="8024"/>
                    <a:pt x="0" y="9919"/>
                    <a:pt x="1059" y="11245"/>
                  </a:cubicBezTo>
                  <a:cubicBezTo>
                    <a:pt x="2118" y="12571"/>
                    <a:pt x="4235" y="13329"/>
                    <a:pt x="6353" y="12571"/>
                  </a:cubicBezTo>
                  <a:cubicBezTo>
                    <a:pt x="8471" y="11813"/>
                    <a:pt x="10588" y="9540"/>
                    <a:pt x="11859" y="7266"/>
                  </a:cubicBezTo>
                  <a:cubicBezTo>
                    <a:pt x="13129" y="4992"/>
                    <a:pt x="13553" y="2719"/>
                    <a:pt x="12706" y="1392"/>
                  </a:cubicBezTo>
                  <a:cubicBezTo>
                    <a:pt x="11859" y="66"/>
                    <a:pt x="9741" y="-313"/>
                    <a:pt x="8047" y="255"/>
                  </a:cubicBezTo>
                  <a:cubicBezTo>
                    <a:pt x="6353" y="824"/>
                    <a:pt x="5082" y="2340"/>
                    <a:pt x="4235" y="4803"/>
                  </a:cubicBezTo>
                  <a:cubicBezTo>
                    <a:pt x="3388" y="7266"/>
                    <a:pt x="2965" y="10676"/>
                    <a:pt x="4235" y="13898"/>
                  </a:cubicBezTo>
                  <a:cubicBezTo>
                    <a:pt x="5506" y="17119"/>
                    <a:pt x="8471" y="20150"/>
                    <a:pt x="11647" y="20719"/>
                  </a:cubicBezTo>
                  <a:cubicBezTo>
                    <a:pt x="14824" y="21287"/>
                    <a:pt x="18212" y="19392"/>
                    <a:pt x="21600" y="17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10542694" y="7078524"/>
              <a:ext cx="164093" cy="216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237" fill="norm" stroke="1" extrusionOk="0">
                  <a:moveTo>
                    <a:pt x="0" y="2773"/>
                  </a:moveTo>
                  <a:cubicBezTo>
                    <a:pt x="1385" y="2980"/>
                    <a:pt x="2769" y="3188"/>
                    <a:pt x="3600" y="3811"/>
                  </a:cubicBezTo>
                  <a:cubicBezTo>
                    <a:pt x="4431" y="4434"/>
                    <a:pt x="4708" y="5473"/>
                    <a:pt x="4985" y="6927"/>
                  </a:cubicBezTo>
                  <a:cubicBezTo>
                    <a:pt x="5262" y="8380"/>
                    <a:pt x="5538" y="10250"/>
                    <a:pt x="5262" y="10769"/>
                  </a:cubicBezTo>
                  <a:cubicBezTo>
                    <a:pt x="4985" y="11288"/>
                    <a:pt x="4154" y="10457"/>
                    <a:pt x="3877" y="9419"/>
                  </a:cubicBezTo>
                  <a:cubicBezTo>
                    <a:pt x="3600" y="8380"/>
                    <a:pt x="3877" y="7134"/>
                    <a:pt x="5400" y="5577"/>
                  </a:cubicBezTo>
                  <a:cubicBezTo>
                    <a:pt x="6923" y="4019"/>
                    <a:pt x="9692" y="2150"/>
                    <a:pt x="11769" y="1111"/>
                  </a:cubicBezTo>
                  <a:cubicBezTo>
                    <a:pt x="13846" y="73"/>
                    <a:pt x="15231" y="-135"/>
                    <a:pt x="15369" y="73"/>
                  </a:cubicBezTo>
                  <a:cubicBezTo>
                    <a:pt x="15508" y="280"/>
                    <a:pt x="14400" y="903"/>
                    <a:pt x="13708" y="1734"/>
                  </a:cubicBezTo>
                  <a:cubicBezTo>
                    <a:pt x="13015" y="2565"/>
                    <a:pt x="12738" y="3603"/>
                    <a:pt x="13154" y="4434"/>
                  </a:cubicBezTo>
                  <a:cubicBezTo>
                    <a:pt x="13569" y="5265"/>
                    <a:pt x="14677" y="5888"/>
                    <a:pt x="15785" y="5888"/>
                  </a:cubicBezTo>
                  <a:cubicBezTo>
                    <a:pt x="16892" y="5888"/>
                    <a:pt x="18000" y="5265"/>
                    <a:pt x="18969" y="4434"/>
                  </a:cubicBezTo>
                  <a:cubicBezTo>
                    <a:pt x="19938" y="3603"/>
                    <a:pt x="20769" y="2565"/>
                    <a:pt x="21185" y="2565"/>
                  </a:cubicBezTo>
                  <a:cubicBezTo>
                    <a:pt x="21600" y="2565"/>
                    <a:pt x="21600" y="3603"/>
                    <a:pt x="20908" y="6303"/>
                  </a:cubicBezTo>
                  <a:cubicBezTo>
                    <a:pt x="20215" y="9003"/>
                    <a:pt x="18831" y="13365"/>
                    <a:pt x="17585" y="16169"/>
                  </a:cubicBezTo>
                  <a:cubicBezTo>
                    <a:pt x="16338" y="18973"/>
                    <a:pt x="15231" y="20219"/>
                    <a:pt x="13985" y="20842"/>
                  </a:cubicBezTo>
                  <a:cubicBezTo>
                    <a:pt x="12738" y="21465"/>
                    <a:pt x="11354" y="21465"/>
                    <a:pt x="10523" y="20011"/>
                  </a:cubicBezTo>
                  <a:cubicBezTo>
                    <a:pt x="9692" y="18557"/>
                    <a:pt x="9415" y="15650"/>
                    <a:pt x="9138" y="127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10726844" y="7025956"/>
              <a:ext cx="171986" cy="140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083" fill="norm" stroke="1" extrusionOk="0">
                  <a:moveTo>
                    <a:pt x="0" y="10223"/>
                  </a:moveTo>
                  <a:cubicBezTo>
                    <a:pt x="2898" y="10541"/>
                    <a:pt x="5795" y="10859"/>
                    <a:pt x="7771" y="10541"/>
                  </a:cubicBezTo>
                  <a:cubicBezTo>
                    <a:pt x="9746" y="10223"/>
                    <a:pt x="10800" y="9270"/>
                    <a:pt x="11459" y="8000"/>
                  </a:cubicBezTo>
                  <a:cubicBezTo>
                    <a:pt x="12117" y="6729"/>
                    <a:pt x="12380" y="5141"/>
                    <a:pt x="11985" y="3870"/>
                  </a:cubicBezTo>
                  <a:cubicBezTo>
                    <a:pt x="11590" y="2600"/>
                    <a:pt x="10537" y="1647"/>
                    <a:pt x="9483" y="1647"/>
                  </a:cubicBezTo>
                  <a:cubicBezTo>
                    <a:pt x="8429" y="1647"/>
                    <a:pt x="7376" y="2600"/>
                    <a:pt x="6059" y="4347"/>
                  </a:cubicBezTo>
                  <a:cubicBezTo>
                    <a:pt x="4741" y="6094"/>
                    <a:pt x="3161" y="8635"/>
                    <a:pt x="2371" y="11176"/>
                  </a:cubicBezTo>
                  <a:cubicBezTo>
                    <a:pt x="1580" y="13717"/>
                    <a:pt x="1580" y="16259"/>
                    <a:pt x="3820" y="16894"/>
                  </a:cubicBezTo>
                  <a:cubicBezTo>
                    <a:pt x="6059" y="17529"/>
                    <a:pt x="10537" y="16259"/>
                    <a:pt x="13698" y="13717"/>
                  </a:cubicBezTo>
                  <a:cubicBezTo>
                    <a:pt x="16859" y="11176"/>
                    <a:pt x="18702" y="7365"/>
                    <a:pt x="19888" y="4665"/>
                  </a:cubicBezTo>
                  <a:cubicBezTo>
                    <a:pt x="21073" y="1965"/>
                    <a:pt x="21600" y="376"/>
                    <a:pt x="21337" y="59"/>
                  </a:cubicBezTo>
                  <a:cubicBezTo>
                    <a:pt x="21073" y="-259"/>
                    <a:pt x="20020" y="694"/>
                    <a:pt x="19624" y="3553"/>
                  </a:cubicBezTo>
                  <a:cubicBezTo>
                    <a:pt x="19229" y="6412"/>
                    <a:pt x="19493" y="11176"/>
                    <a:pt x="19624" y="14353"/>
                  </a:cubicBezTo>
                  <a:cubicBezTo>
                    <a:pt x="19756" y="17529"/>
                    <a:pt x="19756" y="19117"/>
                    <a:pt x="19098" y="20070"/>
                  </a:cubicBezTo>
                  <a:cubicBezTo>
                    <a:pt x="18439" y="21023"/>
                    <a:pt x="17122" y="21341"/>
                    <a:pt x="16068" y="20865"/>
                  </a:cubicBezTo>
                  <a:cubicBezTo>
                    <a:pt x="15015" y="20388"/>
                    <a:pt x="14224" y="19117"/>
                    <a:pt x="13698" y="18006"/>
                  </a:cubicBezTo>
                  <a:cubicBezTo>
                    <a:pt x="13171" y="16894"/>
                    <a:pt x="12907" y="15941"/>
                    <a:pt x="12644" y="14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11077807" y="6894551"/>
              <a:ext cx="93538" cy="275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479" fill="norm" stroke="1" extrusionOk="0">
                  <a:moveTo>
                    <a:pt x="21212" y="209"/>
                  </a:moveTo>
                  <a:cubicBezTo>
                    <a:pt x="18812" y="44"/>
                    <a:pt x="16412" y="-121"/>
                    <a:pt x="14492" y="126"/>
                  </a:cubicBezTo>
                  <a:cubicBezTo>
                    <a:pt x="12572" y="374"/>
                    <a:pt x="11132" y="1033"/>
                    <a:pt x="8732" y="3836"/>
                  </a:cubicBezTo>
                  <a:cubicBezTo>
                    <a:pt x="6332" y="6639"/>
                    <a:pt x="2972" y="11586"/>
                    <a:pt x="1292" y="14719"/>
                  </a:cubicBezTo>
                  <a:cubicBezTo>
                    <a:pt x="-388" y="17852"/>
                    <a:pt x="-388" y="19171"/>
                    <a:pt x="1052" y="20077"/>
                  </a:cubicBezTo>
                  <a:cubicBezTo>
                    <a:pt x="2492" y="20984"/>
                    <a:pt x="5372" y="21479"/>
                    <a:pt x="8012" y="21479"/>
                  </a:cubicBezTo>
                  <a:cubicBezTo>
                    <a:pt x="10652" y="21479"/>
                    <a:pt x="13052" y="20984"/>
                    <a:pt x="15452" y="20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11048578" y="7037871"/>
              <a:ext cx="181049" cy="117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081" fill="norm" stroke="1" extrusionOk="0">
                  <a:moveTo>
                    <a:pt x="2512" y="3242"/>
                  </a:moveTo>
                  <a:cubicBezTo>
                    <a:pt x="1256" y="2863"/>
                    <a:pt x="0" y="2484"/>
                    <a:pt x="0" y="2484"/>
                  </a:cubicBezTo>
                  <a:cubicBezTo>
                    <a:pt x="0" y="2484"/>
                    <a:pt x="1256" y="2863"/>
                    <a:pt x="3516" y="3242"/>
                  </a:cubicBezTo>
                  <a:cubicBezTo>
                    <a:pt x="5777" y="3620"/>
                    <a:pt x="9042" y="3999"/>
                    <a:pt x="11302" y="3999"/>
                  </a:cubicBezTo>
                  <a:cubicBezTo>
                    <a:pt x="13563" y="3999"/>
                    <a:pt x="14819" y="3620"/>
                    <a:pt x="15823" y="2673"/>
                  </a:cubicBezTo>
                  <a:cubicBezTo>
                    <a:pt x="16828" y="1726"/>
                    <a:pt x="17581" y="210"/>
                    <a:pt x="17330" y="20"/>
                  </a:cubicBezTo>
                  <a:cubicBezTo>
                    <a:pt x="17079" y="-169"/>
                    <a:pt x="15823" y="968"/>
                    <a:pt x="14944" y="2484"/>
                  </a:cubicBezTo>
                  <a:cubicBezTo>
                    <a:pt x="14065" y="3999"/>
                    <a:pt x="13563" y="5894"/>
                    <a:pt x="13563" y="9115"/>
                  </a:cubicBezTo>
                  <a:cubicBezTo>
                    <a:pt x="13563" y="12336"/>
                    <a:pt x="14065" y="16884"/>
                    <a:pt x="15070" y="19157"/>
                  </a:cubicBezTo>
                  <a:cubicBezTo>
                    <a:pt x="16074" y="21431"/>
                    <a:pt x="17581" y="21431"/>
                    <a:pt x="18963" y="20484"/>
                  </a:cubicBezTo>
                  <a:cubicBezTo>
                    <a:pt x="20344" y="19536"/>
                    <a:pt x="21600" y="17642"/>
                    <a:pt x="21474" y="14989"/>
                  </a:cubicBezTo>
                  <a:cubicBezTo>
                    <a:pt x="21349" y="12336"/>
                    <a:pt x="19842" y="8926"/>
                    <a:pt x="18335" y="5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11376661" y="7027313"/>
              <a:ext cx="137584" cy="122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0" fill="norm" stroke="1" extrusionOk="0">
                  <a:moveTo>
                    <a:pt x="665" y="4957"/>
                  </a:moveTo>
                  <a:cubicBezTo>
                    <a:pt x="665" y="8618"/>
                    <a:pt x="665" y="12279"/>
                    <a:pt x="498" y="15391"/>
                  </a:cubicBezTo>
                  <a:cubicBezTo>
                    <a:pt x="332" y="18503"/>
                    <a:pt x="0" y="21066"/>
                    <a:pt x="0" y="21249"/>
                  </a:cubicBezTo>
                  <a:cubicBezTo>
                    <a:pt x="0" y="21432"/>
                    <a:pt x="332" y="19235"/>
                    <a:pt x="665" y="17222"/>
                  </a:cubicBezTo>
                  <a:cubicBezTo>
                    <a:pt x="997" y="15208"/>
                    <a:pt x="1329" y="13378"/>
                    <a:pt x="1994" y="11547"/>
                  </a:cubicBezTo>
                  <a:cubicBezTo>
                    <a:pt x="2658" y="9717"/>
                    <a:pt x="3655" y="7886"/>
                    <a:pt x="4154" y="7886"/>
                  </a:cubicBezTo>
                  <a:cubicBezTo>
                    <a:pt x="4652" y="7886"/>
                    <a:pt x="4652" y="9717"/>
                    <a:pt x="5151" y="9900"/>
                  </a:cubicBezTo>
                  <a:cubicBezTo>
                    <a:pt x="5649" y="10083"/>
                    <a:pt x="6646" y="8618"/>
                    <a:pt x="7643" y="7154"/>
                  </a:cubicBezTo>
                  <a:cubicBezTo>
                    <a:pt x="8640" y="5690"/>
                    <a:pt x="9637" y="4225"/>
                    <a:pt x="11132" y="2761"/>
                  </a:cubicBezTo>
                  <a:cubicBezTo>
                    <a:pt x="12628" y="1296"/>
                    <a:pt x="14622" y="-168"/>
                    <a:pt x="16117" y="15"/>
                  </a:cubicBezTo>
                  <a:cubicBezTo>
                    <a:pt x="17612" y="198"/>
                    <a:pt x="18609" y="2029"/>
                    <a:pt x="19108" y="4774"/>
                  </a:cubicBezTo>
                  <a:cubicBezTo>
                    <a:pt x="19606" y="7520"/>
                    <a:pt x="19606" y="11181"/>
                    <a:pt x="19938" y="13561"/>
                  </a:cubicBezTo>
                  <a:cubicBezTo>
                    <a:pt x="20271" y="15940"/>
                    <a:pt x="20935" y="17039"/>
                    <a:pt x="21600" y="18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11552344" y="7016161"/>
              <a:ext cx="386558" cy="147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238" fill="norm" stroke="1" extrusionOk="0">
                  <a:moveTo>
                    <a:pt x="0" y="11199"/>
                  </a:moveTo>
                  <a:cubicBezTo>
                    <a:pt x="1062" y="9373"/>
                    <a:pt x="2125" y="7548"/>
                    <a:pt x="2892" y="5570"/>
                  </a:cubicBezTo>
                  <a:cubicBezTo>
                    <a:pt x="3659" y="3593"/>
                    <a:pt x="4131" y="1463"/>
                    <a:pt x="3954" y="551"/>
                  </a:cubicBezTo>
                  <a:cubicBezTo>
                    <a:pt x="3777" y="-362"/>
                    <a:pt x="2951" y="-58"/>
                    <a:pt x="2361" y="855"/>
                  </a:cubicBezTo>
                  <a:cubicBezTo>
                    <a:pt x="1770" y="1768"/>
                    <a:pt x="1416" y="3289"/>
                    <a:pt x="1593" y="6027"/>
                  </a:cubicBezTo>
                  <a:cubicBezTo>
                    <a:pt x="1770" y="8765"/>
                    <a:pt x="2479" y="12720"/>
                    <a:pt x="3777" y="14849"/>
                  </a:cubicBezTo>
                  <a:cubicBezTo>
                    <a:pt x="5075" y="16979"/>
                    <a:pt x="6964" y="17283"/>
                    <a:pt x="8380" y="16218"/>
                  </a:cubicBezTo>
                  <a:cubicBezTo>
                    <a:pt x="9797" y="15153"/>
                    <a:pt x="10741" y="12720"/>
                    <a:pt x="11154" y="10742"/>
                  </a:cubicBezTo>
                  <a:cubicBezTo>
                    <a:pt x="11567" y="8765"/>
                    <a:pt x="11449" y="7244"/>
                    <a:pt x="11036" y="6331"/>
                  </a:cubicBezTo>
                  <a:cubicBezTo>
                    <a:pt x="10623" y="5418"/>
                    <a:pt x="9915" y="5114"/>
                    <a:pt x="9266" y="5114"/>
                  </a:cubicBezTo>
                  <a:cubicBezTo>
                    <a:pt x="8616" y="5114"/>
                    <a:pt x="8026" y="5418"/>
                    <a:pt x="7495" y="6939"/>
                  </a:cubicBezTo>
                  <a:cubicBezTo>
                    <a:pt x="6964" y="8461"/>
                    <a:pt x="6492" y="11199"/>
                    <a:pt x="6374" y="13328"/>
                  </a:cubicBezTo>
                  <a:cubicBezTo>
                    <a:pt x="6256" y="15458"/>
                    <a:pt x="6492" y="16979"/>
                    <a:pt x="7023" y="17739"/>
                  </a:cubicBezTo>
                  <a:cubicBezTo>
                    <a:pt x="7554" y="18500"/>
                    <a:pt x="8380" y="18500"/>
                    <a:pt x="9089" y="18044"/>
                  </a:cubicBezTo>
                  <a:cubicBezTo>
                    <a:pt x="9797" y="17587"/>
                    <a:pt x="10387" y="16675"/>
                    <a:pt x="10918" y="15610"/>
                  </a:cubicBezTo>
                  <a:cubicBezTo>
                    <a:pt x="11449" y="14545"/>
                    <a:pt x="11921" y="13328"/>
                    <a:pt x="12039" y="13480"/>
                  </a:cubicBezTo>
                  <a:cubicBezTo>
                    <a:pt x="12157" y="13632"/>
                    <a:pt x="11921" y="15153"/>
                    <a:pt x="12039" y="16370"/>
                  </a:cubicBezTo>
                  <a:cubicBezTo>
                    <a:pt x="12157" y="17587"/>
                    <a:pt x="12630" y="18500"/>
                    <a:pt x="13161" y="18500"/>
                  </a:cubicBezTo>
                  <a:cubicBezTo>
                    <a:pt x="13692" y="18500"/>
                    <a:pt x="14282" y="17587"/>
                    <a:pt x="14577" y="17892"/>
                  </a:cubicBezTo>
                  <a:cubicBezTo>
                    <a:pt x="14872" y="18196"/>
                    <a:pt x="14872" y="19717"/>
                    <a:pt x="14931" y="19717"/>
                  </a:cubicBezTo>
                  <a:cubicBezTo>
                    <a:pt x="14990" y="19717"/>
                    <a:pt x="15108" y="18196"/>
                    <a:pt x="15462" y="15914"/>
                  </a:cubicBezTo>
                  <a:cubicBezTo>
                    <a:pt x="15816" y="13632"/>
                    <a:pt x="16407" y="10590"/>
                    <a:pt x="16997" y="8461"/>
                  </a:cubicBezTo>
                  <a:cubicBezTo>
                    <a:pt x="17587" y="6331"/>
                    <a:pt x="18177" y="5114"/>
                    <a:pt x="18767" y="4353"/>
                  </a:cubicBezTo>
                  <a:cubicBezTo>
                    <a:pt x="19357" y="3593"/>
                    <a:pt x="19948" y="3289"/>
                    <a:pt x="20420" y="4049"/>
                  </a:cubicBezTo>
                  <a:cubicBezTo>
                    <a:pt x="20892" y="4810"/>
                    <a:pt x="21246" y="6635"/>
                    <a:pt x="21423" y="9069"/>
                  </a:cubicBezTo>
                  <a:cubicBezTo>
                    <a:pt x="21600" y="11503"/>
                    <a:pt x="21600" y="14545"/>
                    <a:pt x="21423" y="16675"/>
                  </a:cubicBezTo>
                  <a:cubicBezTo>
                    <a:pt x="21246" y="18804"/>
                    <a:pt x="20892" y="20021"/>
                    <a:pt x="20538" y="21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9374294" y="0"/>
              <a:ext cx="2730501" cy="2693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9" fill="norm" stroke="1" extrusionOk="0">
                  <a:moveTo>
                    <a:pt x="1909" y="213"/>
                  </a:moveTo>
                  <a:cubicBezTo>
                    <a:pt x="1859" y="111"/>
                    <a:pt x="1808" y="9"/>
                    <a:pt x="1767" y="0"/>
                  </a:cubicBezTo>
                  <a:cubicBezTo>
                    <a:pt x="1725" y="-8"/>
                    <a:pt x="1691" y="77"/>
                    <a:pt x="1674" y="442"/>
                  </a:cubicBezTo>
                  <a:cubicBezTo>
                    <a:pt x="1658" y="806"/>
                    <a:pt x="1658" y="1451"/>
                    <a:pt x="1641" y="2045"/>
                  </a:cubicBezTo>
                  <a:cubicBezTo>
                    <a:pt x="1624" y="2639"/>
                    <a:pt x="1591" y="3182"/>
                    <a:pt x="1549" y="3793"/>
                  </a:cubicBezTo>
                  <a:cubicBezTo>
                    <a:pt x="1507" y="4404"/>
                    <a:pt x="1457" y="5082"/>
                    <a:pt x="1415" y="5719"/>
                  </a:cubicBezTo>
                  <a:cubicBezTo>
                    <a:pt x="1373" y="6355"/>
                    <a:pt x="1340" y="6949"/>
                    <a:pt x="1306" y="7577"/>
                  </a:cubicBezTo>
                  <a:cubicBezTo>
                    <a:pt x="1273" y="8204"/>
                    <a:pt x="1239" y="8866"/>
                    <a:pt x="1189" y="9545"/>
                  </a:cubicBezTo>
                  <a:cubicBezTo>
                    <a:pt x="1139" y="10224"/>
                    <a:pt x="1072" y="10919"/>
                    <a:pt x="996" y="11615"/>
                  </a:cubicBezTo>
                  <a:cubicBezTo>
                    <a:pt x="921" y="12311"/>
                    <a:pt x="837" y="13006"/>
                    <a:pt x="745" y="13702"/>
                  </a:cubicBezTo>
                  <a:cubicBezTo>
                    <a:pt x="653" y="14398"/>
                    <a:pt x="553" y="15093"/>
                    <a:pt x="444" y="15797"/>
                  </a:cubicBezTo>
                  <a:cubicBezTo>
                    <a:pt x="335" y="16502"/>
                    <a:pt x="218" y="17214"/>
                    <a:pt x="134" y="17893"/>
                  </a:cubicBezTo>
                  <a:cubicBezTo>
                    <a:pt x="50" y="18572"/>
                    <a:pt x="0" y="19217"/>
                    <a:pt x="0" y="19675"/>
                  </a:cubicBezTo>
                  <a:cubicBezTo>
                    <a:pt x="0" y="20133"/>
                    <a:pt x="50" y="20404"/>
                    <a:pt x="218" y="20633"/>
                  </a:cubicBezTo>
                  <a:cubicBezTo>
                    <a:pt x="385" y="20862"/>
                    <a:pt x="670" y="21049"/>
                    <a:pt x="1072" y="21176"/>
                  </a:cubicBezTo>
                  <a:cubicBezTo>
                    <a:pt x="1473" y="21304"/>
                    <a:pt x="1993" y="21371"/>
                    <a:pt x="2520" y="21422"/>
                  </a:cubicBezTo>
                  <a:cubicBezTo>
                    <a:pt x="3047" y="21473"/>
                    <a:pt x="3583" y="21507"/>
                    <a:pt x="4211" y="21533"/>
                  </a:cubicBezTo>
                  <a:cubicBezTo>
                    <a:pt x="4839" y="21558"/>
                    <a:pt x="5559" y="21575"/>
                    <a:pt x="6237" y="21584"/>
                  </a:cubicBezTo>
                  <a:cubicBezTo>
                    <a:pt x="6915" y="21592"/>
                    <a:pt x="7552" y="21592"/>
                    <a:pt x="8213" y="21575"/>
                  </a:cubicBezTo>
                  <a:cubicBezTo>
                    <a:pt x="8874" y="21558"/>
                    <a:pt x="9561" y="21524"/>
                    <a:pt x="10147" y="21482"/>
                  </a:cubicBezTo>
                  <a:cubicBezTo>
                    <a:pt x="10733" y="21439"/>
                    <a:pt x="11219" y="21388"/>
                    <a:pt x="11713" y="21329"/>
                  </a:cubicBezTo>
                  <a:cubicBezTo>
                    <a:pt x="12207" y="21270"/>
                    <a:pt x="12709" y="21202"/>
                    <a:pt x="13220" y="21142"/>
                  </a:cubicBezTo>
                  <a:cubicBezTo>
                    <a:pt x="13730" y="21083"/>
                    <a:pt x="14249" y="21032"/>
                    <a:pt x="14869" y="20973"/>
                  </a:cubicBezTo>
                  <a:cubicBezTo>
                    <a:pt x="15488" y="20913"/>
                    <a:pt x="16208" y="20845"/>
                    <a:pt x="16895" y="20811"/>
                  </a:cubicBezTo>
                  <a:cubicBezTo>
                    <a:pt x="17581" y="20778"/>
                    <a:pt x="18234" y="20778"/>
                    <a:pt x="18904" y="20803"/>
                  </a:cubicBezTo>
                  <a:cubicBezTo>
                    <a:pt x="19574" y="20828"/>
                    <a:pt x="20260" y="20879"/>
                    <a:pt x="20713" y="20930"/>
                  </a:cubicBezTo>
                  <a:cubicBezTo>
                    <a:pt x="21165" y="20981"/>
                    <a:pt x="21382" y="21032"/>
                    <a:pt x="21600" y="210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9900736" y="235773"/>
              <a:ext cx="217580" cy="432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7" h="21136" fill="norm" stroke="1" extrusionOk="0">
                  <a:moveTo>
                    <a:pt x="15342" y="4666"/>
                  </a:moveTo>
                  <a:cubicBezTo>
                    <a:pt x="14119" y="3219"/>
                    <a:pt x="12896" y="1772"/>
                    <a:pt x="11266" y="894"/>
                  </a:cubicBezTo>
                  <a:cubicBezTo>
                    <a:pt x="9636" y="15"/>
                    <a:pt x="7598" y="-295"/>
                    <a:pt x="5662" y="325"/>
                  </a:cubicBezTo>
                  <a:cubicBezTo>
                    <a:pt x="3726" y="945"/>
                    <a:pt x="1893" y="2495"/>
                    <a:pt x="874" y="3684"/>
                  </a:cubicBezTo>
                  <a:cubicBezTo>
                    <a:pt x="-145" y="4872"/>
                    <a:pt x="-349" y="5699"/>
                    <a:pt x="670" y="6319"/>
                  </a:cubicBezTo>
                  <a:cubicBezTo>
                    <a:pt x="1689" y="6939"/>
                    <a:pt x="3930" y="7353"/>
                    <a:pt x="6274" y="6991"/>
                  </a:cubicBezTo>
                  <a:cubicBezTo>
                    <a:pt x="8617" y="6629"/>
                    <a:pt x="11062" y="5493"/>
                    <a:pt x="12489" y="4666"/>
                  </a:cubicBezTo>
                  <a:cubicBezTo>
                    <a:pt x="13915" y="3839"/>
                    <a:pt x="14323" y="3322"/>
                    <a:pt x="14730" y="3322"/>
                  </a:cubicBezTo>
                  <a:cubicBezTo>
                    <a:pt x="15138" y="3322"/>
                    <a:pt x="15545" y="3839"/>
                    <a:pt x="16564" y="5441"/>
                  </a:cubicBezTo>
                  <a:cubicBezTo>
                    <a:pt x="17583" y="7043"/>
                    <a:pt x="19213" y="9730"/>
                    <a:pt x="20130" y="12107"/>
                  </a:cubicBezTo>
                  <a:cubicBezTo>
                    <a:pt x="21047" y="14484"/>
                    <a:pt x="21251" y="16551"/>
                    <a:pt x="20436" y="18049"/>
                  </a:cubicBezTo>
                  <a:cubicBezTo>
                    <a:pt x="19621" y="19548"/>
                    <a:pt x="17787" y="20478"/>
                    <a:pt x="15647" y="20892"/>
                  </a:cubicBezTo>
                  <a:cubicBezTo>
                    <a:pt x="13508" y="21305"/>
                    <a:pt x="11062" y="21202"/>
                    <a:pt x="9330" y="20530"/>
                  </a:cubicBezTo>
                  <a:cubicBezTo>
                    <a:pt x="7598" y="19858"/>
                    <a:pt x="6579" y="18618"/>
                    <a:pt x="7394" y="17119"/>
                  </a:cubicBezTo>
                  <a:cubicBezTo>
                    <a:pt x="8209" y="15621"/>
                    <a:pt x="10859" y="13864"/>
                    <a:pt x="13508" y="121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10189019" y="275551"/>
              <a:ext cx="104574" cy="109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4" h="20991" fill="norm" stroke="1" extrusionOk="0">
                  <a:moveTo>
                    <a:pt x="12321" y="10740"/>
                  </a:moveTo>
                  <a:cubicBezTo>
                    <a:pt x="10627" y="9517"/>
                    <a:pt x="8933" y="8294"/>
                    <a:pt x="6815" y="7887"/>
                  </a:cubicBezTo>
                  <a:cubicBezTo>
                    <a:pt x="4697" y="7479"/>
                    <a:pt x="2156" y="7887"/>
                    <a:pt x="886" y="9721"/>
                  </a:cubicBezTo>
                  <a:cubicBezTo>
                    <a:pt x="-385" y="11555"/>
                    <a:pt x="-385" y="14815"/>
                    <a:pt x="1521" y="17261"/>
                  </a:cubicBezTo>
                  <a:cubicBezTo>
                    <a:pt x="3427" y="19706"/>
                    <a:pt x="7239" y="21336"/>
                    <a:pt x="10839" y="20928"/>
                  </a:cubicBezTo>
                  <a:cubicBezTo>
                    <a:pt x="14439" y="20521"/>
                    <a:pt x="17827" y="18076"/>
                    <a:pt x="19521" y="15019"/>
                  </a:cubicBezTo>
                  <a:cubicBezTo>
                    <a:pt x="21215" y="11962"/>
                    <a:pt x="21215" y="8294"/>
                    <a:pt x="20368" y="5645"/>
                  </a:cubicBezTo>
                  <a:cubicBezTo>
                    <a:pt x="19521" y="2996"/>
                    <a:pt x="17827" y="1366"/>
                    <a:pt x="15921" y="551"/>
                  </a:cubicBezTo>
                  <a:cubicBezTo>
                    <a:pt x="14015" y="-264"/>
                    <a:pt x="11897" y="-264"/>
                    <a:pt x="10627" y="1162"/>
                  </a:cubicBezTo>
                  <a:cubicBezTo>
                    <a:pt x="9356" y="2589"/>
                    <a:pt x="8933" y="5442"/>
                    <a:pt x="9356" y="7683"/>
                  </a:cubicBezTo>
                  <a:cubicBezTo>
                    <a:pt x="9780" y="9925"/>
                    <a:pt x="11050" y="11555"/>
                    <a:pt x="12321" y="13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10336584" y="287689"/>
              <a:ext cx="94262" cy="74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1" h="20558" fill="norm" stroke="1" extrusionOk="0">
                  <a:moveTo>
                    <a:pt x="11916" y="10285"/>
                  </a:moveTo>
                  <a:cubicBezTo>
                    <a:pt x="11916" y="7366"/>
                    <a:pt x="11916" y="4447"/>
                    <a:pt x="10507" y="2404"/>
                  </a:cubicBezTo>
                  <a:cubicBezTo>
                    <a:pt x="9098" y="361"/>
                    <a:pt x="6281" y="-807"/>
                    <a:pt x="4168" y="652"/>
                  </a:cubicBezTo>
                  <a:cubicBezTo>
                    <a:pt x="2055" y="2112"/>
                    <a:pt x="646" y="6198"/>
                    <a:pt x="177" y="9993"/>
                  </a:cubicBezTo>
                  <a:cubicBezTo>
                    <a:pt x="-293" y="13788"/>
                    <a:pt x="177" y="17290"/>
                    <a:pt x="1585" y="19042"/>
                  </a:cubicBezTo>
                  <a:cubicBezTo>
                    <a:pt x="2994" y="20793"/>
                    <a:pt x="5342" y="20793"/>
                    <a:pt x="7690" y="20209"/>
                  </a:cubicBezTo>
                  <a:cubicBezTo>
                    <a:pt x="10037" y="19625"/>
                    <a:pt x="12385" y="18458"/>
                    <a:pt x="14968" y="15539"/>
                  </a:cubicBezTo>
                  <a:cubicBezTo>
                    <a:pt x="17550" y="12620"/>
                    <a:pt x="20368" y="7950"/>
                    <a:pt x="20837" y="4739"/>
                  </a:cubicBezTo>
                  <a:cubicBezTo>
                    <a:pt x="21307" y="1528"/>
                    <a:pt x="19429" y="-223"/>
                    <a:pt x="18490" y="652"/>
                  </a:cubicBezTo>
                  <a:cubicBezTo>
                    <a:pt x="17550" y="1528"/>
                    <a:pt x="17550" y="5031"/>
                    <a:pt x="17550" y="8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10518882" y="76198"/>
              <a:ext cx="188913" cy="312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532" fill="norm" stroke="1" extrusionOk="0">
                  <a:moveTo>
                    <a:pt x="12060" y="16278"/>
                  </a:moveTo>
                  <a:cubicBezTo>
                    <a:pt x="12540" y="15256"/>
                    <a:pt x="13020" y="14235"/>
                    <a:pt x="12780" y="13505"/>
                  </a:cubicBezTo>
                  <a:cubicBezTo>
                    <a:pt x="12540" y="12775"/>
                    <a:pt x="11580" y="12337"/>
                    <a:pt x="10020" y="12337"/>
                  </a:cubicBezTo>
                  <a:cubicBezTo>
                    <a:pt x="8460" y="12337"/>
                    <a:pt x="6300" y="12775"/>
                    <a:pt x="4500" y="13724"/>
                  </a:cubicBezTo>
                  <a:cubicBezTo>
                    <a:pt x="2700" y="14673"/>
                    <a:pt x="1260" y="16132"/>
                    <a:pt x="540" y="17300"/>
                  </a:cubicBezTo>
                  <a:cubicBezTo>
                    <a:pt x="-180" y="18467"/>
                    <a:pt x="-180" y="19343"/>
                    <a:pt x="540" y="19927"/>
                  </a:cubicBezTo>
                  <a:cubicBezTo>
                    <a:pt x="1260" y="20510"/>
                    <a:pt x="2700" y="20802"/>
                    <a:pt x="5460" y="19343"/>
                  </a:cubicBezTo>
                  <a:cubicBezTo>
                    <a:pt x="8220" y="17883"/>
                    <a:pt x="12300" y="14673"/>
                    <a:pt x="13980" y="11462"/>
                  </a:cubicBezTo>
                  <a:cubicBezTo>
                    <a:pt x="15660" y="8251"/>
                    <a:pt x="14940" y="5040"/>
                    <a:pt x="13980" y="2997"/>
                  </a:cubicBezTo>
                  <a:cubicBezTo>
                    <a:pt x="13020" y="954"/>
                    <a:pt x="11820" y="78"/>
                    <a:pt x="11100" y="5"/>
                  </a:cubicBezTo>
                  <a:cubicBezTo>
                    <a:pt x="10380" y="-68"/>
                    <a:pt x="10140" y="662"/>
                    <a:pt x="10140" y="2559"/>
                  </a:cubicBezTo>
                  <a:cubicBezTo>
                    <a:pt x="10140" y="4456"/>
                    <a:pt x="10380" y="7521"/>
                    <a:pt x="12300" y="10878"/>
                  </a:cubicBezTo>
                  <a:cubicBezTo>
                    <a:pt x="14220" y="14235"/>
                    <a:pt x="17820" y="17883"/>
                    <a:pt x="21420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10954910" y="247255"/>
              <a:ext cx="95785" cy="146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0439" fill="norm" stroke="1" extrusionOk="0">
                  <a:moveTo>
                    <a:pt x="4345" y="9977"/>
                  </a:moveTo>
                  <a:cubicBezTo>
                    <a:pt x="9510" y="8202"/>
                    <a:pt x="14675" y="6426"/>
                    <a:pt x="17492" y="4799"/>
                  </a:cubicBezTo>
                  <a:cubicBezTo>
                    <a:pt x="20310" y="3172"/>
                    <a:pt x="20779" y="1692"/>
                    <a:pt x="19371" y="805"/>
                  </a:cubicBezTo>
                  <a:cubicBezTo>
                    <a:pt x="17962" y="-83"/>
                    <a:pt x="14675" y="-379"/>
                    <a:pt x="11388" y="657"/>
                  </a:cubicBezTo>
                  <a:cubicBezTo>
                    <a:pt x="8101" y="1692"/>
                    <a:pt x="4814" y="4059"/>
                    <a:pt x="2701" y="7314"/>
                  </a:cubicBezTo>
                  <a:cubicBezTo>
                    <a:pt x="588" y="10569"/>
                    <a:pt x="-351" y="14711"/>
                    <a:pt x="119" y="17374"/>
                  </a:cubicBezTo>
                  <a:cubicBezTo>
                    <a:pt x="588" y="20037"/>
                    <a:pt x="2466" y="21221"/>
                    <a:pt x="6223" y="19889"/>
                  </a:cubicBezTo>
                  <a:cubicBezTo>
                    <a:pt x="9979" y="18558"/>
                    <a:pt x="15614" y="14711"/>
                    <a:pt x="21249" y="108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11050694" y="213765"/>
              <a:ext cx="184151" cy="168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6896"/>
                  </a:moveTo>
                  <a:cubicBezTo>
                    <a:pt x="993" y="6086"/>
                    <a:pt x="1986" y="5276"/>
                    <a:pt x="2855" y="5411"/>
                  </a:cubicBezTo>
                  <a:cubicBezTo>
                    <a:pt x="3724" y="5546"/>
                    <a:pt x="4469" y="6626"/>
                    <a:pt x="4966" y="7976"/>
                  </a:cubicBezTo>
                  <a:cubicBezTo>
                    <a:pt x="5462" y="9326"/>
                    <a:pt x="5710" y="10946"/>
                    <a:pt x="5834" y="12431"/>
                  </a:cubicBezTo>
                  <a:cubicBezTo>
                    <a:pt x="5959" y="13916"/>
                    <a:pt x="5959" y="15266"/>
                    <a:pt x="5338" y="16481"/>
                  </a:cubicBezTo>
                  <a:cubicBezTo>
                    <a:pt x="4717" y="17696"/>
                    <a:pt x="3476" y="18776"/>
                    <a:pt x="2855" y="18506"/>
                  </a:cubicBezTo>
                  <a:cubicBezTo>
                    <a:pt x="2234" y="18236"/>
                    <a:pt x="2234" y="16616"/>
                    <a:pt x="4097" y="13646"/>
                  </a:cubicBezTo>
                  <a:cubicBezTo>
                    <a:pt x="5959" y="10676"/>
                    <a:pt x="9683" y="6356"/>
                    <a:pt x="11917" y="3656"/>
                  </a:cubicBezTo>
                  <a:cubicBezTo>
                    <a:pt x="14152" y="956"/>
                    <a:pt x="14897" y="-124"/>
                    <a:pt x="14772" y="11"/>
                  </a:cubicBezTo>
                  <a:cubicBezTo>
                    <a:pt x="14648" y="146"/>
                    <a:pt x="13655" y="1496"/>
                    <a:pt x="12786" y="3926"/>
                  </a:cubicBezTo>
                  <a:cubicBezTo>
                    <a:pt x="11917" y="6356"/>
                    <a:pt x="11172" y="9866"/>
                    <a:pt x="12662" y="12971"/>
                  </a:cubicBezTo>
                  <a:cubicBezTo>
                    <a:pt x="14152" y="16076"/>
                    <a:pt x="17876" y="18776"/>
                    <a:pt x="21600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10136294" y="502778"/>
              <a:ext cx="8191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21" y="18000"/>
                    <a:pt x="4242" y="14400"/>
                    <a:pt x="6419" y="11250"/>
                  </a:cubicBezTo>
                  <a:cubicBezTo>
                    <a:pt x="8595" y="8100"/>
                    <a:pt x="10828" y="5400"/>
                    <a:pt x="12977" y="3600"/>
                  </a:cubicBezTo>
                  <a:cubicBezTo>
                    <a:pt x="15126" y="1800"/>
                    <a:pt x="17191" y="900"/>
                    <a:pt x="18614" y="450"/>
                  </a:cubicBezTo>
                  <a:cubicBezTo>
                    <a:pt x="20037" y="0"/>
                    <a:pt x="2081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10485544" y="553578"/>
              <a:ext cx="5334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00" y="18327"/>
                    <a:pt x="6000" y="15055"/>
                    <a:pt x="9000" y="11782"/>
                  </a:cubicBezTo>
                  <a:cubicBezTo>
                    <a:pt x="12000" y="8509"/>
                    <a:pt x="15000" y="5236"/>
                    <a:pt x="17100" y="3273"/>
                  </a:cubicBezTo>
                  <a:cubicBezTo>
                    <a:pt x="19200" y="1309"/>
                    <a:pt x="20400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11349144" y="274178"/>
              <a:ext cx="44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11364930" y="388478"/>
              <a:ext cx="22315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20702" y="0"/>
                  </a:moveTo>
                  <a:cubicBezTo>
                    <a:pt x="10884" y="1800"/>
                    <a:pt x="1066" y="3600"/>
                    <a:pt x="84" y="7200"/>
                  </a:cubicBezTo>
                  <a:cubicBezTo>
                    <a:pt x="-898" y="10800"/>
                    <a:pt x="6957" y="16200"/>
                    <a:pt x="148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620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9670844" y="1575003"/>
              <a:ext cx="149681" cy="177280"/>
            </a:xfrm>
            <a:prstGeom prst="rect">
              <a:avLst/>
            </a:prstGeom>
            <a:effectLst/>
          </p:spPr>
        </p:pic>
        <p:pic>
          <p:nvPicPr>
            <p:cNvPr id="1622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10165928" y="1545267"/>
              <a:ext cx="118575" cy="132262"/>
            </a:xfrm>
            <a:prstGeom prst="rect">
              <a:avLst/>
            </a:prstGeom>
            <a:effectLst/>
          </p:spPr>
        </p:pic>
        <p:pic>
          <p:nvPicPr>
            <p:cNvPr id="1624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10513860" y="1691939"/>
              <a:ext cx="111385" cy="111267"/>
            </a:xfrm>
            <a:prstGeom prst="rect">
              <a:avLst/>
            </a:prstGeom>
            <a:effectLst/>
          </p:spPr>
        </p:pic>
        <p:pic>
          <p:nvPicPr>
            <p:cNvPr id="1626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10886219" y="802946"/>
              <a:ext cx="145410" cy="144306"/>
            </a:xfrm>
            <a:prstGeom prst="rect">
              <a:avLst/>
            </a:prstGeom>
            <a:effectLst/>
          </p:spPr>
        </p:pic>
        <p:pic>
          <p:nvPicPr>
            <p:cNvPr id="1628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10968123" y="1710601"/>
              <a:ext cx="94264" cy="96372"/>
            </a:xfrm>
            <a:prstGeom prst="rect">
              <a:avLst/>
            </a:prstGeom>
            <a:effectLst/>
          </p:spPr>
        </p:pic>
        <p:pic>
          <p:nvPicPr>
            <p:cNvPr id="1630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11249251" y="1499728"/>
              <a:ext cx="93544" cy="95251"/>
            </a:xfrm>
            <a:prstGeom prst="rect">
              <a:avLst/>
            </a:prstGeom>
            <a:effectLst/>
          </p:spPr>
        </p:pic>
        <p:pic>
          <p:nvPicPr>
            <p:cNvPr id="1632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11481272" y="1748320"/>
              <a:ext cx="83773" cy="81609"/>
            </a:xfrm>
            <a:prstGeom prst="rect">
              <a:avLst/>
            </a:prstGeom>
            <a:effectLst/>
          </p:spPr>
        </p:pic>
        <p:sp>
          <p:nvSpPr>
            <p:cNvPr id="1634" name="Line"/>
            <p:cNvSpPr/>
            <p:nvPr/>
          </p:nvSpPr>
          <p:spPr>
            <a:xfrm>
              <a:off x="11107844" y="807578"/>
              <a:ext cx="1778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15600"/>
                    <a:pt x="11314" y="9600"/>
                    <a:pt x="14914" y="6000"/>
                  </a:cubicBezTo>
                  <a:cubicBezTo>
                    <a:pt x="18514" y="2400"/>
                    <a:pt x="20057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11068206" y="807578"/>
              <a:ext cx="90439" cy="141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1303" fill="norm" stroke="1" extrusionOk="0">
                  <a:moveTo>
                    <a:pt x="20975" y="0"/>
                  </a:moveTo>
                  <a:cubicBezTo>
                    <a:pt x="14102" y="5718"/>
                    <a:pt x="7230" y="11435"/>
                    <a:pt x="3548" y="15088"/>
                  </a:cubicBezTo>
                  <a:cubicBezTo>
                    <a:pt x="-134" y="18741"/>
                    <a:pt x="-625" y="20329"/>
                    <a:pt x="602" y="20965"/>
                  </a:cubicBezTo>
                  <a:cubicBezTo>
                    <a:pt x="1830" y="21600"/>
                    <a:pt x="4775" y="21282"/>
                    <a:pt x="8211" y="20488"/>
                  </a:cubicBezTo>
                  <a:cubicBezTo>
                    <a:pt x="11648" y="19694"/>
                    <a:pt x="15575" y="18424"/>
                    <a:pt x="19502" y="17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11334287" y="726952"/>
              <a:ext cx="88698" cy="104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1" h="20885" fill="norm" stroke="1" extrusionOk="0">
                  <a:moveTo>
                    <a:pt x="9337" y="3427"/>
                  </a:moveTo>
                  <a:cubicBezTo>
                    <a:pt x="6392" y="7239"/>
                    <a:pt x="3446" y="11050"/>
                    <a:pt x="1728" y="14015"/>
                  </a:cubicBezTo>
                  <a:cubicBezTo>
                    <a:pt x="10" y="16980"/>
                    <a:pt x="-481" y="19097"/>
                    <a:pt x="501" y="20156"/>
                  </a:cubicBezTo>
                  <a:cubicBezTo>
                    <a:pt x="1483" y="21215"/>
                    <a:pt x="3937" y="21215"/>
                    <a:pt x="7128" y="19521"/>
                  </a:cubicBezTo>
                  <a:cubicBezTo>
                    <a:pt x="10319" y="17827"/>
                    <a:pt x="14246" y="14439"/>
                    <a:pt x="16946" y="10839"/>
                  </a:cubicBezTo>
                  <a:cubicBezTo>
                    <a:pt x="19646" y="7239"/>
                    <a:pt x="21119" y="3427"/>
                    <a:pt x="20383" y="1521"/>
                  </a:cubicBezTo>
                  <a:cubicBezTo>
                    <a:pt x="19646" y="-385"/>
                    <a:pt x="16701" y="-385"/>
                    <a:pt x="14246" y="886"/>
                  </a:cubicBezTo>
                  <a:cubicBezTo>
                    <a:pt x="11792" y="2156"/>
                    <a:pt x="9828" y="4697"/>
                    <a:pt x="7864" y="7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11438956" y="712328"/>
              <a:ext cx="113389" cy="68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308" fill="norm" stroke="1" extrusionOk="0">
                  <a:moveTo>
                    <a:pt x="4628" y="0"/>
                  </a:moveTo>
                  <a:cubicBezTo>
                    <a:pt x="3028" y="1964"/>
                    <a:pt x="1428" y="3927"/>
                    <a:pt x="628" y="6545"/>
                  </a:cubicBezTo>
                  <a:cubicBezTo>
                    <a:pt x="-172" y="9164"/>
                    <a:pt x="-172" y="12436"/>
                    <a:pt x="428" y="15382"/>
                  </a:cubicBezTo>
                  <a:cubicBezTo>
                    <a:pt x="1028" y="18327"/>
                    <a:pt x="2228" y="20945"/>
                    <a:pt x="3828" y="21273"/>
                  </a:cubicBezTo>
                  <a:cubicBezTo>
                    <a:pt x="5428" y="21600"/>
                    <a:pt x="7428" y="19636"/>
                    <a:pt x="8828" y="16036"/>
                  </a:cubicBezTo>
                  <a:cubicBezTo>
                    <a:pt x="10228" y="12436"/>
                    <a:pt x="11028" y="7200"/>
                    <a:pt x="11428" y="6218"/>
                  </a:cubicBezTo>
                  <a:cubicBezTo>
                    <a:pt x="11828" y="5236"/>
                    <a:pt x="11828" y="8509"/>
                    <a:pt x="13428" y="9818"/>
                  </a:cubicBezTo>
                  <a:cubicBezTo>
                    <a:pt x="15028" y="11127"/>
                    <a:pt x="18228" y="10473"/>
                    <a:pt x="21428" y="9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11582099" y="553578"/>
              <a:ext cx="46446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1600" fill="norm" stroke="1" extrusionOk="0">
                  <a:moveTo>
                    <a:pt x="885" y="0"/>
                  </a:moveTo>
                  <a:cubicBezTo>
                    <a:pt x="-54" y="4629"/>
                    <a:pt x="-993" y="9257"/>
                    <a:pt x="2294" y="12857"/>
                  </a:cubicBezTo>
                  <a:cubicBezTo>
                    <a:pt x="5581" y="16457"/>
                    <a:pt x="13094" y="19029"/>
                    <a:pt x="206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11532164" y="623428"/>
              <a:ext cx="13448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600" fill="norm" stroke="1" extrusionOk="0">
                  <a:moveTo>
                    <a:pt x="4230" y="21600"/>
                  </a:moveTo>
                  <a:cubicBezTo>
                    <a:pt x="2205" y="21600"/>
                    <a:pt x="180" y="21600"/>
                    <a:pt x="12" y="20700"/>
                  </a:cubicBezTo>
                  <a:cubicBezTo>
                    <a:pt x="-157" y="19800"/>
                    <a:pt x="1530" y="18000"/>
                    <a:pt x="5412" y="14400"/>
                  </a:cubicBezTo>
                  <a:cubicBezTo>
                    <a:pt x="9293" y="10800"/>
                    <a:pt x="15368" y="5400"/>
                    <a:pt x="214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11661303" y="557482"/>
              <a:ext cx="49792" cy="177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070" fill="norm" stroke="1" extrusionOk="0">
                  <a:moveTo>
                    <a:pt x="7671" y="1797"/>
                  </a:moveTo>
                  <a:cubicBezTo>
                    <a:pt x="4971" y="793"/>
                    <a:pt x="2271" y="-212"/>
                    <a:pt x="921" y="39"/>
                  </a:cubicBezTo>
                  <a:cubicBezTo>
                    <a:pt x="-429" y="290"/>
                    <a:pt x="-429" y="1797"/>
                    <a:pt x="1821" y="4686"/>
                  </a:cubicBezTo>
                  <a:cubicBezTo>
                    <a:pt x="4071" y="7574"/>
                    <a:pt x="8571" y="11844"/>
                    <a:pt x="11271" y="15109"/>
                  </a:cubicBezTo>
                  <a:cubicBezTo>
                    <a:pt x="13971" y="18374"/>
                    <a:pt x="14871" y="20635"/>
                    <a:pt x="16221" y="21011"/>
                  </a:cubicBezTo>
                  <a:cubicBezTo>
                    <a:pt x="17571" y="21388"/>
                    <a:pt x="19371" y="19881"/>
                    <a:pt x="21171" y="18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11711094" y="629778"/>
              <a:ext cx="6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11736494" y="577627"/>
              <a:ext cx="101601" cy="130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0" fill="norm" stroke="1" extrusionOk="0">
                  <a:moveTo>
                    <a:pt x="0" y="4265"/>
                  </a:moveTo>
                  <a:cubicBezTo>
                    <a:pt x="2250" y="4940"/>
                    <a:pt x="4500" y="5615"/>
                    <a:pt x="6300" y="4771"/>
                  </a:cubicBezTo>
                  <a:cubicBezTo>
                    <a:pt x="8100" y="3927"/>
                    <a:pt x="9450" y="1565"/>
                    <a:pt x="9000" y="552"/>
                  </a:cubicBezTo>
                  <a:cubicBezTo>
                    <a:pt x="8550" y="-460"/>
                    <a:pt x="6300" y="-123"/>
                    <a:pt x="4500" y="1902"/>
                  </a:cubicBezTo>
                  <a:cubicBezTo>
                    <a:pt x="2700" y="3927"/>
                    <a:pt x="1350" y="7640"/>
                    <a:pt x="1800" y="11015"/>
                  </a:cubicBezTo>
                  <a:cubicBezTo>
                    <a:pt x="2250" y="14390"/>
                    <a:pt x="4500" y="17428"/>
                    <a:pt x="7200" y="19115"/>
                  </a:cubicBezTo>
                  <a:cubicBezTo>
                    <a:pt x="9900" y="20802"/>
                    <a:pt x="13050" y="21140"/>
                    <a:pt x="15525" y="20634"/>
                  </a:cubicBezTo>
                  <a:cubicBezTo>
                    <a:pt x="18000" y="20128"/>
                    <a:pt x="19800" y="18777"/>
                    <a:pt x="21600" y="17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11844444" y="490078"/>
              <a:ext cx="82551" cy="188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0" y="8640"/>
                  </a:moveTo>
                  <a:cubicBezTo>
                    <a:pt x="6092" y="10560"/>
                    <a:pt x="12185" y="12480"/>
                    <a:pt x="15785" y="14160"/>
                  </a:cubicBezTo>
                  <a:cubicBezTo>
                    <a:pt x="19385" y="15840"/>
                    <a:pt x="20492" y="17280"/>
                    <a:pt x="20769" y="18600"/>
                  </a:cubicBezTo>
                  <a:cubicBezTo>
                    <a:pt x="21046" y="19920"/>
                    <a:pt x="20492" y="21120"/>
                    <a:pt x="19108" y="21360"/>
                  </a:cubicBezTo>
                  <a:cubicBezTo>
                    <a:pt x="17723" y="21600"/>
                    <a:pt x="15508" y="20880"/>
                    <a:pt x="13569" y="18840"/>
                  </a:cubicBezTo>
                  <a:cubicBezTo>
                    <a:pt x="11631" y="16800"/>
                    <a:pt x="9969" y="13440"/>
                    <a:pt x="11354" y="10080"/>
                  </a:cubicBezTo>
                  <a:cubicBezTo>
                    <a:pt x="12738" y="6720"/>
                    <a:pt x="17169" y="33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11806609" y="1340978"/>
              <a:ext cx="25136" cy="878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556" fill="norm" stroke="1" extrusionOk="0">
                  <a:moveTo>
                    <a:pt x="21375" y="0"/>
                  </a:moveTo>
                  <a:cubicBezTo>
                    <a:pt x="19575" y="1662"/>
                    <a:pt x="17775" y="3323"/>
                    <a:pt x="16875" y="5296"/>
                  </a:cubicBezTo>
                  <a:cubicBezTo>
                    <a:pt x="15975" y="7269"/>
                    <a:pt x="15975" y="9554"/>
                    <a:pt x="14175" y="11553"/>
                  </a:cubicBezTo>
                  <a:cubicBezTo>
                    <a:pt x="12375" y="13552"/>
                    <a:pt x="8775" y="15265"/>
                    <a:pt x="6075" y="16771"/>
                  </a:cubicBezTo>
                  <a:cubicBezTo>
                    <a:pt x="3375" y="18277"/>
                    <a:pt x="1575" y="19575"/>
                    <a:pt x="675" y="20354"/>
                  </a:cubicBezTo>
                  <a:cubicBezTo>
                    <a:pt x="-225" y="21133"/>
                    <a:pt x="-225" y="21392"/>
                    <a:pt x="675" y="21496"/>
                  </a:cubicBezTo>
                  <a:cubicBezTo>
                    <a:pt x="1575" y="21600"/>
                    <a:pt x="3375" y="21548"/>
                    <a:pt x="5175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645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11737000" y="1260165"/>
              <a:ext cx="175116" cy="185324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26" name="Drawing"/>
          <p:cNvGrpSpPr/>
          <p:nvPr/>
        </p:nvGrpSpPr>
        <p:grpSpPr>
          <a:xfrm>
            <a:off x="859662" y="1886947"/>
            <a:ext cx="11542720" cy="6487251"/>
            <a:chOff x="0" y="0"/>
            <a:chExt cx="11542718" cy="6487249"/>
          </a:xfrm>
        </p:grpSpPr>
        <p:sp>
          <p:nvSpPr>
            <p:cNvPr id="1649" name="Line"/>
            <p:cNvSpPr/>
            <p:nvPr/>
          </p:nvSpPr>
          <p:spPr>
            <a:xfrm>
              <a:off x="178857" y="678452"/>
              <a:ext cx="142581" cy="382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460" fill="norm" stroke="1" extrusionOk="0">
                  <a:moveTo>
                    <a:pt x="9962" y="0"/>
                  </a:moveTo>
                  <a:cubicBezTo>
                    <a:pt x="7421" y="3679"/>
                    <a:pt x="4879" y="7358"/>
                    <a:pt x="3132" y="10622"/>
                  </a:cubicBezTo>
                  <a:cubicBezTo>
                    <a:pt x="1385" y="13886"/>
                    <a:pt x="432" y="16734"/>
                    <a:pt x="115" y="18514"/>
                  </a:cubicBezTo>
                  <a:cubicBezTo>
                    <a:pt x="-203" y="20295"/>
                    <a:pt x="115" y="21007"/>
                    <a:pt x="1385" y="21303"/>
                  </a:cubicBezTo>
                  <a:cubicBezTo>
                    <a:pt x="2656" y="21600"/>
                    <a:pt x="4879" y="21481"/>
                    <a:pt x="8373" y="20888"/>
                  </a:cubicBezTo>
                  <a:cubicBezTo>
                    <a:pt x="11868" y="20295"/>
                    <a:pt x="16632" y="19226"/>
                    <a:pt x="21397" y="181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302387" y="932452"/>
              <a:ext cx="44451" cy="211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0" y="0"/>
                  </a:moveTo>
                  <a:cubicBezTo>
                    <a:pt x="1029" y="5133"/>
                    <a:pt x="2057" y="10265"/>
                    <a:pt x="2571" y="13366"/>
                  </a:cubicBezTo>
                  <a:cubicBezTo>
                    <a:pt x="3086" y="16467"/>
                    <a:pt x="3086" y="17537"/>
                    <a:pt x="4114" y="18606"/>
                  </a:cubicBezTo>
                  <a:cubicBezTo>
                    <a:pt x="5143" y="19675"/>
                    <a:pt x="7200" y="20745"/>
                    <a:pt x="10286" y="21172"/>
                  </a:cubicBezTo>
                  <a:cubicBezTo>
                    <a:pt x="13371" y="21600"/>
                    <a:pt x="17486" y="21386"/>
                    <a:pt x="21600" y="21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397637" y="761002"/>
              <a:ext cx="133832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600" fill="norm" stroke="1" extrusionOk="0">
                  <a:moveTo>
                    <a:pt x="18225" y="0"/>
                  </a:moveTo>
                  <a:cubicBezTo>
                    <a:pt x="19575" y="1612"/>
                    <a:pt x="20925" y="3224"/>
                    <a:pt x="21262" y="5910"/>
                  </a:cubicBezTo>
                  <a:cubicBezTo>
                    <a:pt x="21600" y="8597"/>
                    <a:pt x="20925" y="12358"/>
                    <a:pt x="17212" y="15152"/>
                  </a:cubicBezTo>
                  <a:cubicBezTo>
                    <a:pt x="13500" y="17946"/>
                    <a:pt x="6750" y="197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0" y="799102"/>
              <a:ext cx="130938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600" fill="norm" stroke="1" extrusionOk="0">
                  <a:moveTo>
                    <a:pt x="4752" y="0"/>
                  </a:moveTo>
                  <a:cubicBezTo>
                    <a:pt x="2695" y="2836"/>
                    <a:pt x="638" y="5673"/>
                    <a:pt x="123" y="8727"/>
                  </a:cubicBezTo>
                  <a:cubicBezTo>
                    <a:pt x="-391" y="11782"/>
                    <a:pt x="638" y="15055"/>
                    <a:pt x="4409" y="17236"/>
                  </a:cubicBezTo>
                  <a:cubicBezTo>
                    <a:pt x="8180" y="19418"/>
                    <a:pt x="14695" y="20509"/>
                    <a:pt x="212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942032" y="695063"/>
              <a:ext cx="146026" cy="395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459" fill="norm" stroke="1" extrusionOk="0">
                  <a:moveTo>
                    <a:pt x="18499" y="3235"/>
                  </a:moveTo>
                  <a:cubicBezTo>
                    <a:pt x="18499" y="2660"/>
                    <a:pt x="18499" y="2086"/>
                    <a:pt x="18195" y="1454"/>
                  </a:cubicBezTo>
                  <a:cubicBezTo>
                    <a:pt x="17891" y="822"/>
                    <a:pt x="17282" y="133"/>
                    <a:pt x="14544" y="18"/>
                  </a:cubicBezTo>
                  <a:cubicBezTo>
                    <a:pt x="11806" y="-97"/>
                    <a:pt x="6938" y="363"/>
                    <a:pt x="3896" y="1167"/>
                  </a:cubicBezTo>
                  <a:cubicBezTo>
                    <a:pt x="854" y="1971"/>
                    <a:pt x="-363" y="3120"/>
                    <a:pt x="93" y="4441"/>
                  </a:cubicBezTo>
                  <a:cubicBezTo>
                    <a:pt x="550" y="5763"/>
                    <a:pt x="2679" y="7256"/>
                    <a:pt x="6178" y="8865"/>
                  </a:cubicBezTo>
                  <a:cubicBezTo>
                    <a:pt x="9676" y="10473"/>
                    <a:pt x="14544" y="12197"/>
                    <a:pt x="17434" y="13633"/>
                  </a:cubicBezTo>
                  <a:cubicBezTo>
                    <a:pt x="20324" y="15069"/>
                    <a:pt x="21237" y="16218"/>
                    <a:pt x="20933" y="17367"/>
                  </a:cubicBezTo>
                  <a:cubicBezTo>
                    <a:pt x="20629" y="18516"/>
                    <a:pt x="19107" y="19665"/>
                    <a:pt x="17586" y="20354"/>
                  </a:cubicBezTo>
                  <a:cubicBezTo>
                    <a:pt x="16065" y="21043"/>
                    <a:pt x="14544" y="21273"/>
                    <a:pt x="13023" y="21388"/>
                  </a:cubicBezTo>
                  <a:cubicBezTo>
                    <a:pt x="11502" y="21503"/>
                    <a:pt x="9981" y="21503"/>
                    <a:pt x="8916" y="21216"/>
                  </a:cubicBezTo>
                  <a:cubicBezTo>
                    <a:pt x="7851" y="20929"/>
                    <a:pt x="7243" y="20354"/>
                    <a:pt x="7395" y="19837"/>
                  </a:cubicBezTo>
                  <a:cubicBezTo>
                    <a:pt x="7547" y="19320"/>
                    <a:pt x="8460" y="18860"/>
                    <a:pt x="9676" y="18458"/>
                  </a:cubicBezTo>
                  <a:cubicBezTo>
                    <a:pt x="10893" y="18056"/>
                    <a:pt x="12414" y="17712"/>
                    <a:pt x="13936" y="17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1153287" y="964202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1146937" y="913402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1223137" y="905921"/>
              <a:ext cx="171451" cy="159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1" fill="norm" stroke="1" extrusionOk="0">
                  <a:moveTo>
                    <a:pt x="0" y="2674"/>
                  </a:moveTo>
                  <a:cubicBezTo>
                    <a:pt x="533" y="8004"/>
                    <a:pt x="1067" y="13334"/>
                    <a:pt x="1200" y="16700"/>
                  </a:cubicBezTo>
                  <a:cubicBezTo>
                    <a:pt x="1333" y="20066"/>
                    <a:pt x="1067" y="21469"/>
                    <a:pt x="933" y="21048"/>
                  </a:cubicBezTo>
                  <a:cubicBezTo>
                    <a:pt x="800" y="20627"/>
                    <a:pt x="800" y="18383"/>
                    <a:pt x="1067" y="15017"/>
                  </a:cubicBezTo>
                  <a:cubicBezTo>
                    <a:pt x="1333" y="11651"/>
                    <a:pt x="1867" y="7163"/>
                    <a:pt x="2800" y="4217"/>
                  </a:cubicBezTo>
                  <a:cubicBezTo>
                    <a:pt x="3733" y="1272"/>
                    <a:pt x="5067" y="-131"/>
                    <a:pt x="6133" y="9"/>
                  </a:cubicBezTo>
                  <a:cubicBezTo>
                    <a:pt x="7200" y="150"/>
                    <a:pt x="8000" y="1833"/>
                    <a:pt x="8667" y="4217"/>
                  </a:cubicBezTo>
                  <a:cubicBezTo>
                    <a:pt x="9333" y="6601"/>
                    <a:pt x="9867" y="9687"/>
                    <a:pt x="10267" y="11931"/>
                  </a:cubicBezTo>
                  <a:cubicBezTo>
                    <a:pt x="10667" y="14175"/>
                    <a:pt x="10933" y="15578"/>
                    <a:pt x="11067" y="15438"/>
                  </a:cubicBezTo>
                  <a:cubicBezTo>
                    <a:pt x="11200" y="15298"/>
                    <a:pt x="11200" y="13614"/>
                    <a:pt x="11333" y="12072"/>
                  </a:cubicBezTo>
                  <a:cubicBezTo>
                    <a:pt x="11467" y="10529"/>
                    <a:pt x="11733" y="9126"/>
                    <a:pt x="12533" y="7443"/>
                  </a:cubicBezTo>
                  <a:cubicBezTo>
                    <a:pt x="13333" y="5760"/>
                    <a:pt x="14667" y="3796"/>
                    <a:pt x="15600" y="4217"/>
                  </a:cubicBezTo>
                  <a:cubicBezTo>
                    <a:pt x="16533" y="4638"/>
                    <a:pt x="17067" y="7443"/>
                    <a:pt x="17467" y="9827"/>
                  </a:cubicBezTo>
                  <a:cubicBezTo>
                    <a:pt x="17867" y="12212"/>
                    <a:pt x="18133" y="14175"/>
                    <a:pt x="18800" y="15578"/>
                  </a:cubicBezTo>
                  <a:cubicBezTo>
                    <a:pt x="19467" y="16981"/>
                    <a:pt x="20533" y="17822"/>
                    <a:pt x="21600" y="186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1439037" y="837202"/>
              <a:ext cx="124909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600" fill="norm" stroke="1" extrusionOk="0">
                  <a:moveTo>
                    <a:pt x="0" y="3346"/>
                  </a:moveTo>
                  <a:cubicBezTo>
                    <a:pt x="1080" y="5780"/>
                    <a:pt x="2160" y="8214"/>
                    <a:pt x="3240" y="11054"/>
                  </a:cubicBezTo>
                  <a:cubicBezTo>
                    <a:pt x="4320" y="13893"/>
                    <a:pt x="5400" y="17138"/>
                    <a:pt x="5940" y="19065"/>
                  </a:cubicBezTo>
                  <a:cubicBezTo>
                    <a:pt x="6480" y="20992"/>
                    <a:pt x="6480" y="21600"/>
                    <a:pt x="6480" y="21600"/>
                  </a:cubicBezTo>
                  <a:cubicBezTo>
                    <a:pt x="6480" y="21600"/>
                    <a:pt x="6480" y="20992"/>
                    <a:pt x="5940" y="19268"/>
                  </a:cubicBezTo>
                  <a:cubicBezTo>
                    <a:pt x="5400" y="17544"/>
                    <a:pt x="4320" y="14704"/>
                    <a:pt x="3780" y="12169"/>
                  </a:cubicBezTo>
                  <a:cubicBezTo>
                    <a:pt x="3240" y="9634"/>
                    <a:pt x="3240" y="7403"/>
                    <a:pt x="3420" y="6034"/>
                  </a:cubicBezTo>
                  <a:cubicBezTo>
                    <a:pt x="3600" y="4665"/>
                    <a:pt x="3960" y="4158"/>
                    <a:pt x="4860" y="3752"/>
                  </a:cubicBezTo>
                  <a:cubicBezTo>
                    <a:pt x="5760" y="3346"/>
                    <a:pt x="7200" y="3042"/>
                    <a:pt x="8820" y="2890"/>
                  </a:cubicBezTo>
                  <a:cubicBezTo>
                    <a:pt x="10440" y="2738"/>
                    <a:pt x="12240" y="2738"/>
                    <a:pt x="14400" y="3194"/>
                  </a:cubicBezTo>
                  <a:cubicBezTo>
                    <a:pt x="16560" y="3651"/>
                    <a:pt x="19080" y="4563"/>
                    <a:pt x="20340" y="5476"/>
                  </a:cubicBezTo>
                  <a:cubicBezTo>
                    <a:pt x="21600" y="6389"/>
                    <a:pt x="21600" y="7301"/>
                    <a:pt x="19980" y="8062"/>
                  </a:cubicBezTo>
                  <a:cubicBezTo>
                    <a:pt x="18360" y="8823"/>
                    <a:pt x="15120" y="9431"/>
                    <a:pt x="11520" y="9532"/>
                  </a:cubicBezTo>
                  <a:cubicBezTo>
                    <a:pt x="7920" y="9634"/>
                    <a:pt x="3960" y="9228"/>
                    <a:pt x="2520" y="7555"/>
                  </a:cubicBezTo>
                  <a:cubicBezTo>
                    <a:pt x="1080" y="5882"/>
                    <a:pt x="2160" y="2941"/>
                    <a:pt x="32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1572387" y="695057"/>
              <a:ext cx="254001" cy="315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0" y="165"/>
                  </a:moveTo>
                  <a:cubicBezTo>
                    <a:pt x="900" y="22"/>
                    <a:pt x="1800" y="-121"/>
                    <a:pt x="2340" y="165"/>
                  </a:cubicBezTo>
                  <a:cubicBezTo>
                    <a:pt x="2880" y="451"/>
                    <a:pt x="3060" y="1166"/>
                    <a:pt x="3060" y="3455"/>
                  </a:cubicBezTo>
                  <a:cubicBezTo>
                    <a:pt x="3060" y="5744"/>
                    <a:pt x="2880" y="9606"/>
                    <a:pt x="2880" y="12396"/>
                  </a:cubicBezTo>
                  <a:cubicBezTo>
                    <a:pt x="2880" y="15185"/>
                    <a:pt x="3060" y="16902"/>
                    <a:pt x="3510" y="17974"/>
                  </a:cubicBezTo>
                  <a:cubicBezTo>
                    <a:pt x="3960" y="19047"/>
                    <a:pt x="4680" y="19476"/>
                    <a:pt x="5310" y="19333"/>
                  </a:cubicBezTo>
                  <a:cubicBezTo>
                    <a:pt x="5940" y="19190"/>
                    <a:pt x="6480" y="18475"/>
                    <a:pt x="7020" y="17545"/>
                  </a:cubicBezTo>
                  <a:cubicBezTo>
                    <a:pt x="7560" y="16615"/>
                    <a:pt x="8100" y="15471"/>
                    <a:pt x="8460" y="14541"/>
                  </a:cubicBezTo>
                  <a:cubicBezTo>
                    <a:pt x="8820" y="13611"/>
                    <a:pt x="9000" y="12896"/>
                    <a:pt x="9360" y="12825"/>
                  </a:cubicBezTo>
                  <a:cubicBezTo>
                    <a:pt x="9720" y="12753"/>
                    <a:pt x="10260" y="13325"/>
                    <a:pt x="10980" y="13397"/>
                  </a:cubicBezTo>
                  <a:cubicBezTo>
                    <a:pt x="11700" y="13468"/>
                    <a:pt x="12600" y="13039"/>
                    <a:pt x="13140" y="12467"/>
                  </a:cubicBezTo>
                  <a:cubicBezTo>
                    <a:pt x="13680" y="11895"/>
                    <a:pt x="13860" y="11180"/>
                    <a:pt x="13500" y="10965"/>
                  </a:cubicBezTo>
                  <a:cubicBezTo>
                    <a:pt x="13140" y="10751"/>
                    <a:pt x="12240" y="11037"/>
                    <a:pt x="11160" y="12109"/>
                  </a:cubicBezTo>
                  <a:cubicBezTo>
                    <a:pt x="10080" y="13182"/>
                    <a:pt x="8820" y="15042"/>
                    <a:pt x="8190" y="16401"/>
                  </a:cubicBezTo>
                  <a:cubicBezTo>
                    <a:pt x="7560" y="17760"/>
                    <a:pt x="7560" y="18618"/>
                    <a:pt x="7830" y="19405"/>
                  </a:cubicBezTo>
                  <a:cubicBezTo>
                    <a:pt x="8100" y="20192"/>
                    <a:pt x="8640" y="20907"/>
                    <a:pt x="9450" y="21193"/>
                  </a:cubicBezTo>
                  <a:cubicBezTo>
                    <a:pt x="10260" y="21479"/>
                    <a:pt x="11340" y="21336"/>
                    <a:pt x="13410" y="20621"/>
                  </a:cubicBezTo>
                  <a:cubicBezTo>
                    <a:pt x="15480" y="19905"/>
                    <a:pt x="18540" y="18618"/>
                    <a:pt x="21600" y="17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2296287" y="664621"/>
              <a:ext cx="254001" cy="331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21400"/>
                  </a:moveTo>
                  <a:cubicBezTo>
                    <a:pt x="900" y="17299"/>
                    <a:pt x="1800" y="13197"/>
                    <a:pt x="2790" y="9848"/>
                  </a:cubicBezTo>
                  <a:cubicBezTo>
                    <a:pt x="3780" y="6499"/>
                    <a:pt x="4860" y="3901"/>
                    <a:pt x="5580" y="2261"/>
                  </a:cubicBezTo>
                  <a:cubicBezTo>
                    <a:pt x="6300" y="620"/>
                    <a:pt x="6660" y="-63"/>
                    <a:pt x="6930" y="5"/>
                  </a:cubicBezTo>
                  <a:cubicBezTo>
                    <a:pt x="7200" y="73"/>
                    <a:pt x="7380" y="894"/>
                    <a:pt x="7380" y="2261"/>
                  </a:cubicBezTo>
                  <a:cubicBezTo>
                    <a:pt x="7380" y="3628"/>
                    <a:pt x="7200" y="5542"/>
                    <a:pt x="7380" y="6772"/>
                  </a:cubicBezTo>
                  <a:cubicBezTo>
                    <a:pt x="7560" y="8003"/>
                    <a:pt x="8100" y="8549"/>
                    <a:pt x="8820" y="8754"/>
                  </a:cubicBezTo>
                  <a:cubicBezTo>
                    <a:pt x="9540" y="8959"/>
                    <a:pt x="10440" y="8823"/>
                    <a:pt x="11880" y="7797"/>
                  </a:cubicBezTo>
                  <a:cubicBezTo>
                    <a:pt x="13320" y="6772"/>
                    <a:pt x="15300" y="4858"/>
                    <a:pt x="16560" y="3559"/>
                  </a:cubicBezTo>
                  <a:cubicBezTo>
                    <a:pt x="17820" y="2261"/>
                    <a:pt x="18360" y="1577"/>
                    <a:pt x="18990" y="962"/>
                  </a:cubicBezTo>
                  <a:cubicBezTo>
                    <a:pt x="19620" y="347"/>
                    <a:pt x="20340" y="-200"/>
                    <a:pt x="20700" y="210"/>
                  </a:cubicBezTo>
                  <a:cubicBezTo>
                    <a:pt x="21060" y="620"/>
                    <a:pt x="21060" y="1987"/>
                    <a:pt x="21150" y="4858"/>
                  </a:cubicBezTo>
                  <a:cubicBezTo>
                    <a:pt x="21240" y="7729"/>
                    <a:pt x="21420" y="12104"/>
                    <a:pt x="21600" y="16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2645537" y="637932"/>
              <a:ext cx="133351" cy="345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7" fill="norm" stroke="1" extrusionOk="0">
                  <a:moveTo>
                    <a:pt x="7200" y="4497"/>
                  </a:moveTo>
                  <a:cubicBezTo>
                    <a:pt x="5143" y="8053"/>
                    <a:pt x="3086" y="11609"/>
                    <a:pt x="1886" y="14046"/>
                  </a:cubicBezTo>
                  <a:cubicBezTo>
                    <a:pt x="686" y="16482"/>
                    <a:pt x="343" y="17799"/>
                    <a:pt x="171" y="19050"/>
                  </a:cubicBezTo>
                  <a:cubicBezTo>
                    <a:pt x="0" y="20302"/>
                    <a:pt x="0" y="21487"/>
                    <a:pt x="0" y="21487"/>
                  </a:cubicBezTo>
                  <a:cubicBezTo>
                    <a:pt x="0" y="21487"/>
                    <a:pt x="0" y="20302"/>
                    <a:pt x="1200" y="17141"/>
                  </a:cubicBezTo>
                  <a:cubicBezTo>
                    <a:pt x="2400" y="13980"/>
                    <a:pt x="4800" y="8843"/>
                    <a:pt x="6343" y="5946"/>
                  </a:cubicBezTo>
                  <a:cubicBezTo>
                    <a:pt x="7886" y="3048"/>
                    <a:pt x="8571" y="2389"/>
                    <a:pt x="9600" y="1665"/>
                  </a:cubicBezTo>
                  <a:cubicBezTo>
                    <a:pt x="10629" y="941"/>
                    <a:pt x="12000" y="150"/>
                    <a:pt x="13200" y="19"/>
                  </a:cubicBezTo>
                  <a:cubicBezTo>
                    <a:pt x="14400" y="-113"/>
                    <a:pt x="15429" y="414"/>
                    <a:pt x="16629" y="2587"/>
                  </a:cubicBezTo>
                  <a:cubicBezTo>
                    <a:pt x="17829" y="4760"/>
                    <a:pt x="19200" y="8580"/>
                    <a:pt x="20057" y="11411"/>
                  </a:cubicBezTo>
                  <a:cubicBezTo>
                    <a:pt x="20914" y="14243"/>
                    <a:pt x="21257" y="16087"/>
                    <a:pt x="21600" y="179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2658237" y="811802"/>
              <a:ext cx="139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3274187" y="799102"/>
              <a:ext cx="139701" cy="130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0" y="3135"/>
                  </a:moveTo>
                  <a:cubicBezTo>
                    <a:pt x="0" y="6619"/>
                    <a:pt x="0" y="10103"/>
                    <a:pt x="491" y="12542"/>
                  </a:cubicBezTo>
                  <a:cubicBezTo>
                    <a:pt x="982" y="14981"/>
                    <a:pt x="1964" y="16374"/>
                    <a:pt x="2782" y="16200"/>
                  </a:cubicBezTo>
                  <a:cubicBezTo>
                    <a:pt x="3600" y="16026"/>
                    <a:pt x="4255" y="14284"/>
                    <a:pt x="5073" y="12716"/>
                  </a:cubicBezTo>
                  <a:cubicBezTo>
                    <a:pt x="5891" y="11148"/>
                    <a:pt x="6873" y="9755"/>
                    <a:pt x="7364" y="9929"/>
                  </a:cubicBezTo>
                  <a:cubicBezTo>
                    <a:pt x="7855" y="10103"/>
                    <a:pt x="7855" y="11845"/>
                    <a:pt x="7855" y="13587"/>
                  </a:cubicBezTo>
                  <a:cubicBezTo>
                    <a:pt x="7855" y="15329"/>
                    <a:pt x="7855" y="17071"/>
                    <a:pt x="8509" y="18639"/>
                  </a:cubicBezTo>
                  <a:cubicBezTo>
                    <a:pt x="9164" y="20206"/>
                    <a:pt x="10473" y="21600"/>
                    <a:pt x="12600" y="21426"/>
                  </a:cubicBezTo>
                  <a:cubicBezTo>
                    <a:pt x="14727" y="21252"/>
                    <a:pt x="17673" y="19510"/>
                    <a:pt x="19309" y="15677"/>
                  </a:cubicBezTo>
                  <a:cubicBezTo>
                    <a:pt x="20945" y="11845"/>
                    <a:pt x="21273" y="592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3490087" y="843552"/>
              <a:ext cx="6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3490087" y="748302"/>
              <a:ext cx="317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000"/>
                    <a:pt x="0" y="10400"/>
                    <a:pt x="3600" y="6800"/>
                  </a:cubicBezTo>
                  <a:cubicBezTo>
                    <a:pt x="7200" y="3200"/>
                    <a:pt x="14400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3582109" y="604136"/>
              <a:ext cx="233946" cy="318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408" fill="norm" stroke="1" extrusionOk="0">
                  <a:moveTo>
                    <a:pt x="7303" y="1579"/>
                  </a:moveTo>
                  <a:cubicBezTo>
                    <a:pt x="7692" y="727"/>
                    <a:pt x="8081" y="-126"/>
                    <a:pt x="8081" y="16"/>
                  </a:cubicBezTo>
                  <a:cubicBezTo>
                    <a:pt x="8081" y="158"/>
                    <a:pt x="7692" y="1295"/>
                    <a:pt x="7011" y="4066"/>
                  </a:cubicBezTo>
                  <a:cubicBezTo>
                    <a:pt x="6330" y="6837"/>
                    <a:pt x="5357" y="11242"/>
                    <a:pt x="4870" y="14227"/>
                  </a:cubicBezTo>
                  <a:cubicBezTo>
                    <a:pt x="4384" y="17211"/>
                    <a:pt x="4384" y="18774"/>
                    <a:pt x="4676" y="19840"/>
                  </a:cubicBezTo>
                  <a:cubicBezTo>
                    <a:pt x="4967" y="20906"/>
                    <a:pt x="5551" y="21474"/>
                    <a:pt x="6135" y="21403"/>
                  </a:cubicBezTo>
                  <a:cubicBezTo>
                    <a:pt x="6719" y="21332"/>
                    <a:pt x="7303" y="20621"/>
                    <a:pt x="7205" y="19058"/>
                  </a:cubicBezTo>
                  <a:cubicBezTo>
                    <a:pt x="7108" y="17495"/>
                    <a:pt x="6330" y="15079"/>
                    <a:pt x="5551" y="13658"/>
                  </a:cubicBezTo>
                  <a:cubicBezTo>
                    <a:pt x="4773" y="12237"/>
                    <a:pt x="3994" y="11811"/>
                    <a:pt x="2827" y="11740"/>
                  </a:cubicBezTo>
                  <a:cubicBezTo>
                    <a:pt x="1659" y="11669"/>
                    <a:pt x="103" y="11953"/>
                    <a:pt x="5" y="12024"/>
                  </a:cubicBezTo>
                  <a:cubicBezTo>
                    <a:pt x="-92" y="12095"/>
                    <a:pt x="1270" y="11953"/>
                    <a:pt x="3800" y="10674"/>
                  </a:cubicBezTo>
                  <a:cubicBezTo>
                    <a:pt x="6330" y="9395"/>
                    <a:pt x="10027" y="6979"/>
                    <a:pt x="12167" y="5487"/>
                  </a:cubicBezTo>
                  <a:cubicBezTo>
                    <a:pt x="14308" y="3995"/>
                    <a:pt x="14892" y="3427"/>
                    <a:pt x="15281" y="3569"/>
                  </a:cubicBezTo>
                  <a:cubicBezTo>
                    <a:pt x="15670" y="3711"/>
                    <a:pt x="15865" y="4563"/>
                    <a:pt x="15476" y="6553"/>
                  </a:cubicBezTo>
                  <a:cubicBezTo>
                    <a:pt x="15086" y="8542"/>
                    <a:pt x="14113" y="11669"/>
                    <a:pt x="13530" y="13942"/>
                  </a:cubicBezTo>
                  <a:cubicBezTo>
                    <a:pt x="12946" y="16216"/>
                    <a:pt x="12751" y="17637"/>
                    <a:pt x="12849" y="17921"/>
                  </a:cubicBezTo>
                  <a:cubicBezTo>
                    <a:pt x="12946" y="18206"/>
                    <a:pt x="13335" y="17353"/>
                    <a:pt x="14211" y="16287"/>
                  </a:cubicBezTo>
                  <a:cubicBezTo>
                    <a:pt x="15086" y="15221"/>
                    <a:pt x="16449" y="13942"/>
                    <a:pt x="17616" y="13232"/>
                  </a:cubicBezTo>
                  <a:cubicBezTo>
                    <a:pt x="18784" y="12521"/>
                    <a:pt x="19757" y="12379"/>
                    <a:pt x="20438" y="12663"/>
                  </a:cubicBezTo>
                  <a:cubicBezTo>
                    <a:pt x="21119" y="12948"/>
                    <a:pt x="21508" y="13658"/>
                    <a:pt x="21508" y="15150"/>
                  </a:cubicBezTo>
                  <a:cubicBezTo>
                    <a:pt x="21508" y="16642"/>
                    <a:pt x="21119" y="18916"/>
                    <a:pt x="20730" y="211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4172452" y="748796"/>
              <a:ext cx="155836" cy="126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163" fill="norm" stroke="1" extrusionOk="0">
                  <a:moveTo>
                    <a:pt x="14485" y="9478"/>
                  </a:moveTo>
                  <a:cubicBezTo>
                    <a:pt x="12733" y="6645"/>
                    <a:pt x="10982" y="3812"/>
                    <a:pt x="9376" y="2042"/>
                  </a:cubicBezTo>
                  <a:cubicBezTo>
                    <a:pt x="7771" y="271"/>
                    <a:pt x="6312" y="-437"/>
                    <a:pt x="4998" y="271"/>
                  </a:cubicBezTo>
                  <a:cubicBezTo>
                    <a:pt x="3685" y="979"/>
                    <a:pt x="2517" y="3104"/>
                    <a:pt x="1641" y="5229"/>
                  </a:cubicBezTo>
                  <a:cubicBezTo>
                    <a:pt x="766" y="7353"/>
                    <a:pt x="182" y="9478"/>
                    <a:pt x="36" y="11602"/>
                  </a:cubicBezTo>
                  <a:cubicBezTo>
                    <a:pt x="-110" y="13727"/>
                    <a:pt x="182" y="15852"/>
                    <a:pt x="1058" y="16737"/>
                  </a:cubicBezTo>
                  <a:cubicBezTo>
                    <a:pt x="1933" y="17622"/>
                    <a:pt x="3393" y="17268"/>
                    <a:pt x="4706" y="16560"/>
                  </a:cubicBezTo>
                  <a:cubicBezTo>
                    <a:pt x="6020" y="15852"/>
                    <a:pt x="7187" y="14789"/>
                    <a:pt x="8647" y="13019"/>
                  </a:cubicBezTo>
                  <a:cubicBezTo>
                    <a:pt x="10106" y="11248"/>
                    <a:pt x="11858" y="8770"/>
                    <a:pt x="12733" y="8770"/>
                  </a:cubicBezTo>
                  <a:cubicBezTo>
                    <a:pt x="13609" y="8770"/>
                    <a:pt x="13609" y="11248"/>
                    <a:pt x="14922" y="13727"/>
                  </a:cubicBezTo>
                  <a:cubicBezTo>
                    <a:pt x="16236" y="16206"/>
                    <a:pt x="18863" y="18684"/>
                    <a:pt x="21490" y="21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4686802" y="748302"/>
              <a:ext cx="206636" cy="129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305" fill="norm" stroke="1" extrusionOk="0">
                  <a:moveTo>
                    <a:pt x="4325" y="0"/>
                  </a:moveTo>
                  <a:cubicBezTo>
                    <a:pt x="3223" y="697"/>
                    <a:pt x="2121" y="1394"/>
                    <a:pt x="1350" y="4006"/>
                  </a:cubicBezTo>
                  <a:cubicBezTo>
                    <a:pt x="578" y="6619"/>
                    <a:pt x="137" y="11148"/>
                    <a:pt x="27" y="14284"/>
                  </a:cubicBezTo>
                  <a:cubicBezTo>
                    <a:pt x="-83" y="17419"/>
                    <a:pt x="137" y="19161"/>
                    <a:pt x="799" y="19684"/>
                  </a:cubicBezTo>
                  <a:cubicBezTo>
                    <a:pt x="1460" y="20206"/>
                    <a:pt x="2562" y="19510"/>
                    <a:pt x="3554" y="18290"/>
                  </a:cubicBezTo>
                  <a:cubicBezTo>
                    <a:pt x="4546" y="17071"/>
                    <a:pt x="5427" y="15329"/>
                    <a:pt x="6309" y="14981"/>
                  </a:cubicBezTo>
                  <a:cubicBezTo>
                    <a:pt x="7190" y="14632"/>
                    <a:pt x="8072" y="15677"/>
                    <a:pt x="8954" y="17245"/>
                  </a:cubicBezTo>
                  <a:cubicBezTo>
                    <a:pt x="9835" y="18813"/>
                    <a:pt x="10717" y="20903"/>
                    <a:pt x="12260" y="21252"/>
                  </a:cubicBezTo>
                  <a:cubicBezTo>
                    <a:pt x="13803" y="21600"/>
                    <a:pt x="16007" y="20206"/>
                    <a:pt x="17550" y="17942"/>
                  </a:cubicBezTo>
                  <a:cubicBezTo>
                    <a:pt x="19093" y="15677"/>
                    <a:pt x="19974" y="12542"/>
                    <a:pt x="20525" y="9929"/>
                  </a:cubicBezTo>
                  <a:cubicBezTo>
                    <a:pt x="21076" y="7316"/>
                    <a:pt x="21297" y="5226"/>
                    <a:pt x="21517" y="3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4944237" y="780052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4948054" y="669985"/>
              <a:ext cx="27934" cy="65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0" h="21600" fill="norm" stroke="1" extrusionOk="0">
                  <a:moveTo>
                    <a:pt x="1846" y="21600"/>
                  </a:moveTo>
                  <a:cubicBezTo>
                    <a:pt x="1846" y="16723"/>
                    <a:pt x="1846" y="11845"/>
                    <a:pt x="1074" y="7665"/>
                  </a:cubicBezTo>
                  <a:cubicBezTo>
                    <a:pt x="303" y="3484"/>
                    <a:pt x="-1240" y="0"/>
                    <a:pt x="1846" y="0"/>
                  </a:cubicBezTo>
                  <a:cubicBezTo>
                    <a:pt x="4931" y="0"/>
                    <a:pt x="12646" y="3484"/>
                    <a:pt x="20360" y="69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5001387" y="697977"/>
              <a:ext cx="133351" cy="151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8" fill="norm" stroke="1" extrusionOk="0">
                  <a:moveTo>
                    <a:pt x="0" y="3485"/>
                  </a:moveTo>
                  <a:cubicBezTo>
                    <a:pt x="686" y="7923"/>
                    <a:pt x="1371" y="12361"/>
                    <a:pt x="1714" y="15320"/>
                  </a:cubicBezTo>
                  <a:cubicBezTo>
                    <a:pt x="2057" y="18279"/>
                    <a:pt x="2057" y="19759"/>
                    <a:pt x="2057" y="19759"/>
                  </a:cubicBezTo>
                  <a:cubicBezTo>
                    <a:pt x="2057" y="19759"/>
                    <a:pt x="2057" y="18279"/>
                    <a:pt x="2571" y="15912"/>
                  </a:cubicBezTo>
                  <a:cubicBezTo>
                    <a:pt x="3086" y="13545"/>
                    <a:pt x="4114" y="10290"/>
                    <a:pt x="5314" y="7627"/>
                  </a:cubicBezTo>
                  <a:cubicBezTo>
                    <a:pt x="6514" y="4964"/>
                    <a:pt x="7886" y="2893"/>
                    <a:pt x="9429" y="1561"/>
                  </a:cubicBezTo>
                  <a:cubicBezTo>
                    <a:pt x="10971" y="230"/>
                    <a:pt x="12686" y="-362"/>
                    <a:pt x="13714" y="230"/>
                  </a:cubicBezTo>
                  <a:cubicBezTo>
                    <a:pt x="14743" y="822"/>
                    <a:pt x="15086" y="2597"/>
                    <a:pt x="15257" y="4964"/>
                  </a:cubicBezTo>
                  <a:cubicBezTo>
                    <a:pt x="15429" y="7331"/>
                    <a:pt x="15429" y="10290"/>
                    <a:pt x="16457" y="13101"/>
                  </a:cubicBezTo>
                  <a:cubicBezTo>
                    <a:pt x="17486" y="15912"/>
                    <a:pt x="19543" y="18575"/>
                    <a:pt x="21600" y="21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5155904" y="491074"/>
              <a:ext cx="118534" cy="346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7" fill="norm" stroke="1" extrusionOk="0">
                  <a:moveTo>
                    <a:pt x="16971" y="14820"/>
                  </a:moveTo>
                  <a:cubicBezTo>
                    <a:pt x="17743" y="14161"/>
                    <a:pt x="18514" y="13503"/>
                    <a:pt x="18900" y="12844"/>
                  </a:cubicBezTo>
                  <a:cubicBezTo>
                    <a:pt x="19286" y="12186"/>
                    <a:pt x="19286" y="11527"/>
                    <a:pt x="18129" y="11198"/>
                  </a:cubicBezTo>
                  <a:cubicBezTo>
                    <a:pt x="16971" y="10869"/>
                    <a:pt x="14657" y="10869"/>
                    <a:pt x="11571" y="11857"/>
                  </a:cubicBezTo>
                  <a:cubicBezTo>
                    <a:pt x="8486" y="12844"/>
                    <a:pt x="4629" y="14820"/>
                    <a:pt x="2507" y="16203"/>
                  </a:cubicBezTo>
                  <a:cubicBezTo>
                    <a:pt x="386" y="17586"/>
                    <a:pt x="0" y="18376"/>
                    <a:pt x="0" y="19100"/>
                  </a:cubicBezTo>
                  <a:cubicBezTo>
                    <a:pt x="0" y="19825"/>
                    <a:pt x="386" y="20483"/>
                    <a:pt x="1543" y="20878"/>
                  </a:cubicBezTo>
                  <a:cubicBezTo>
                    <a:pt x="2700" y="21274"/>
                    <a:pt x="4629" y="21405"/>
                    <a:pt x="6364" y="21274"/>
                  </a:cubicBezTo>
                  <a:cubicBezTo>
                    <a:pt x="8100" y="21142"/>
                    <a:pt x="9643" y="20747"/>
                    <a:pt x="11764" y="18837"/>
                  </a:cubicBezTo>
                  <a:cubicBezTo>
                    <a:pt x="13886" y="16927"/>
                    <a:pt x="16586" y="13503"/>
                    <a:pt x="18129" y="10408"/>
                  </a:cubicBezTo>
                  <a:cubicBezTo>
                    <a:pt x="19671" y="7313"/>
                    <a:pt x="20057" y="4547"/>
                    <a:pt x="20250" y="2703"/>
                  </a:cubicBezTo>
                  <a:cubicBezTo>
                    <a:pt x="20443" y="859"/>
                    <a:pt x="20443" y="-63"/>
                    <a:pt x="19671" y="3"/>
                  </a:cubicBezTo>
                  <a:cubicBezTo>
                    <a:pt x="18900" y="69"/>
                    <a:pt x="17357" y="1122"/>
                    <a:pt x="16200" y="3493"/>
                  </a:cubicBezTo>
                  <a:cubicBezTo>
                    <a:pt x="15043" y="5864"/>
                    <a:pt x="14271" y="9552"/>
                    <a:pt x="14464" y="12581"/>
                  </a:cubicBezTo>
                  <a:cubicBezTo>
                    <a:pt x="14657" y="15610"/>
                    <a:pt x="15814" y="17981"/>
                    <a:pt x="17164" y="19364"/>
                  </a:cubicBezTo>
                  <a:cubicBezTo>
                    <a:pt x="18514" y="20747"/>
                    <a:pt x="20057" y="21142"/>
                    <a:pt x="21600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5313545" y="695056"/>
              <a:ext cx="75193" cy="123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0596" fill="norm" stroke="1" extrusionOk="0">
                  <a:moveTo>
                    <a:pt x="21314" y="1471"/>
                  </a:moveTo>
                  <a:cubicBezTo>
                    <a:pt x="15914" y="2888"/>
                    <a:pt x="10514" y="4304"/>
                    <a:pt x="6914" y="6075"/>
                  </a:cubicBezTo>
                  <a:cubicBezTo>
                    <a:pt x="3314" y="7845"/>
                    <a:pt x="1514" y="9970"/>
                    <a:pt x="614" y="12449"/>
                  </a:cubicBezTo>
                  <a:cubicBezTo>
                    <a:pt x="-286" y="14927"/>
                    <a:pt x="-286" y="17760"/>
                    <a:pt x="1214" y="19353"/>
                  </a:cubicBezTo>
                  <a:cubicBezTo>
                    <a:pt x="2714" y="20947"/>
                    <a:pt x="5714" y="21301"/>
                    <a:pt x="9314" y="18645"/>
                  </a:cubicBezTo>
                  <a:cubicBezTo>
                    <a:pt x="12914" y="15990"/>
                    <a:pt x="17114" y="10324"/>
                    <a:pt x="18614" y="6429"/>
                  </a:cubicBezTo>
                  <a:cubicBezTo>
                    <a:pt x="20114" y="2534"/>
                    <a:pt x="18914" y="409"/>
                    <a:pt x="17414" y="55"/>
                  </a:cubicBezTo>
                  <a:cubicBezTo>
                    <a:pt x="15914" y="-299"/>
                    <a:pt x="14114" y="1117"/>
                    <a:pt x="12314" y="2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5420992" y="703852"/>
              <a:ext cx="196346" cy="131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220" fill="norm" stroke="1" extrusionOk="0">
                  <a:moveTo>
                    <a:pt x="642" y="0"/>
                  </a:moveTo>
                  <a:cubicBezTo>
                    <a:pt x="410" y="1714"/>
                    <a:pt x="177" y="3429"/>
                    <a:pt x="61" y="5143"/>
                  </a:cubicBezTo>
                  <a:cubicBezTo>
                    <a:pt x="-55" y="6857"/>
                    <a:pt x="-55" y="8571"/>
                    <a:pt x="526" y="9771"/>
                  </a:cubicBezTo>
                  <a:cubicBezTo>
                    <a:pt x="1106" y="10971"/>
                    <a:pt x="2268" y="11657"/>
                    <a:pt x="3545" y="11314"/>
                  </a:cubicBezTo>
                  <a:cubicBezTo>
                    <a:pt x="4822" y="10971"/>
                    <a:pt x="6216" y="9600"/>
                    <a:pt x="6913" y="9943"/>
                  </a:cubicBezTo>
                  <a:cubicBezTo>
                    <a:pt x="7610" y="10286"/>
                    <a:pt x="7610" y="12343"/>
                    <a:pt x="7726" y="14229"/>
                  </a:cubicBezTo>
                  <a:cubicBezTo>
                    <a:pt x="7842" y="16114"/>
                    <a:pt x="8074" y="17829"/>
                    <a:pt x="8655" y="19200"/>
                  </a:cubicBezTo>
                  <a:cubicBezTo>
                    <a:pt x="9235" y="20571"/>
                    <a:pt x="10164" y="21600"/>
                    <a:pt x="11558" y="21086"/>
                  </a:cubicBezTo>
                  <a:cubicBezTo>
                    <a:pt x="12951" y="20571"/>
                    <a:pt x="14810" y="18514"/>
                    <a:pt x="16435" y="15771"/>
                  </a:cubicBezTo>
                  <a:cubicBezTo>
                    <a:pt x="18061" y="13029"/>
                    <a:pt x="19455" y="9600"/>
                    <a:pt x="20268" y="6857"/>
                  </a:cubicBezTo>
                  <a:cubicBezTo>
                    <a:pt x="21080" y="4114"/>
                    <a:pt x="21313" y="2057"/>
                    <a:pt x="2154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950087" y="1021352"/>
              <a:ext cx="46101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7" y="20945"/>
                    <a:pt x="793" y="20291"/>
                    <a:pt x="1150" y="19800"/>
                  </a:cubicBezTo>
                  <a:cubicBezTo>
                    <a:pt x="1507" y="19309"/>
                    <a:pt x="1825" y="18982"/>
                    <a:pt x="2192" y="18573"/>
                  </a:cubicBezTo>
                  <a:cubicBezTo>
                    <a:pt x="2559" y="18164"/>
                    <a:pt x="2975" y="17673"/>
                    <a:pt x="3387" y="17100"/>
                  </a:cubicBezTo>
                  <a:cubicBezTo>
                    <a:pt x="3798" y="16527"/>
                    <a:pt x="4205" y="15873"/>
                    <a:pt x="4572" y="15382"/>
                  </a:cubicBezTo>
                  <a:cubicBezTo>
                    <a:pt x="4939" y="14891"/>
                    <a:pt x="5266" y="14564"/>
                    <a:pt x="5618" y="14155"/>
                  </a:cubicBezTo>
                  <a:cubicBezTo>
                    <a:pt x="5970" y="13745"/>
                    <a:pt x="6347" y="13255"/>
                    <a:pt x="6744" y="12845"/>
                  </a:cubicBezTo>
                  <a:cubicBezTo>
                    <a:pt x="7140" y="12436"/>
                    <a:pt x="7557" y="12109"/>
                    <a:pt x="7983" y="11700"/>
                  </a:cubicBezTo>
                  <a:cubicBezTo>
                    <a:pt x="8410" y="11291"/>
                    <a:pt x="8846" y="10800"/>
                    <a:pt x="9218" y="10391"/>
                  </a:cubicBezTo>
                  <a:cubicBezTo>
                    <a:pt x="9590" y="9982"/>
                    <a:pt x="9898" y="9655"/>
                    <a:pt x="10210" y="9245"/>
                  </a:cubicBezTo>
                  <a:cubicBezTo>
                    <a:pt x="10522" y="8836"/>
                    <a:pt x="10840" y="8345"/>
                    <a:pt x="11147" y="7936"/>
                  </a:cubicBezTo>
                  <a:cubicBezTo>
                    <a:pt x="11455" y="7527"/>
                    <a:pt x="11752" y="7200"/>
                    <a:pt x="12055" y="6873"/>
                  </a:cubicBezTo>
                  <a:cubicBezTo>
                    <a:pt x="12357" y="6545"/>
                    <a:pt x="12664" y="6218"/>
                    <a:pt x="12972" y="5809"/>
                  </a:cubicBezTo>
                  <a:cubicBezTo>
                    <a:pt x="13279" y="5400"/>
                    <a:pt x="13587" y="4909"/>
                    <a:pt x="13959" y="4418"/>
                  </a:cubicBezTo>
                  <a:cubicBezTo>
                    <a:pt x="14331" y="3927"/>
                    <a:pt x="14767" y="3436"/>
                    <a:pt x="15198" y="2945"/>
                  </a:cubicBezTo>
                  <a:cubicBezTo>
                    <a:pt x="15630" y="2455"/>
                    <a:pt x="16056" y="1964"/>
                    <a:pt x="16463" y="1636"/>
                  </a:cubicBezTo>
                  <a:cubicBezTo>
                    <a:pt x="16869" y="1309"/>
                    <a:pt x="17256" y="1145"/>
                    <a:pt x="17638" y="982"/>
                  </a:cubicBezTo>
                  <a:cubicBezTo>
                    <a:pt x="18020" y="818"/>
                    <a:pt x="18397" y="655"/>
                    <a:pt x="18798" y="573"/>
                  </a:cubicBezTo>
                  <a:cubicBezTo>
                    <a:pt x="19200" y="491"/>
                    <a:pt x="19626" y="491"/>
                    <a:pt x="20063" y="491"/>
                  </a:cubicBezTo>
                  <a:cubicBezTo>
                    <a:pt x="20499" y="491"/>
                    <a:pt x="20945" y="491"/>
                    <a:pt x="21203" y="409"/>
                  </a:cubicBezTo>
                  <a:cubicBezTo>
                    <a:pt x="21461" y="327"/>
                    <a:pt x="21531" y="1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1604137" y="1135652"/>
              <a:ext cx="37528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4" y="21453"/>
                    <a:pt x="828" y="21306"/>
                    <a:pt x="1273" y="21159"/>
                  </a:cubicBezTo>
                  <a:cubicBezTo>
                    <a:pt x="1718" y="21012"/>
                    <a:pt x="2193" y="20865"/>
                    <a:pt x="2644" y="20571"/>
                  </a:cubicBezTo>
                  <a:cubicBezTo>
                    <a:pt x="3094" y="20278"/>
                    <a:pt x="3521" y="19837"/>
                    <a:pt x="3953" y="19396"/>
                  </a:cubicBezTo>
                  <a:cubicBezTo>
                    <a:pt x="4386" y="18955"/>
                    <a:pt x="4824" y="18514"/>
                    <a:pt x="5306" y="18000"/>
                  </a:cubicBezTo>
                  <a:cubicBezTo>
                    <a:pt x="5787" y="17486"/>
                    <a:pt x="6311" y="16898"/>
                    <a:pt x="6792" y="16384"/>
                  </a:cubicBezTo>
                  <a:cubicBezTo>
                    <a:pt x="7273" y="15869"/>
                    <a:pt x="7712" y="15429"/>
                    <a:pt x="8156" y="14988"/>
                  </a:cubicBezTo>
                  <a:cubicBezTo>
                    <a:pt x="8601" y="14547"/>
                    <a:pt x="9052" y="14106"/>
                    <a:pt x="9509" y="13518"/>
                  </a:cubicBezTo>
                  <a:cubicBezTo>
                    <a:pt x="9965" y="12931"/>
                    <a:pt x="10428" y="12196"/>
                    <a:pt x="10897" y="11535"/>
                  </a:cubicBezTo>
                  <a:cubicBezTo>
                    <a:pt x="11366" y="10873"/>
                    <a:pt x="11842" y="10286"/>
                    <a:pt x="12317" y="9698"/>
                  </a:cubicBezTo>
                  <a:cubicBezTo>
                    <a:pt x="12792" y="9110"/>
                    <a:pt x="13267" y="8522"/>
                    <a:pt x="13730" y="8082"/>
                  </a:cubicBezTo>
                  <a:cubicBezTo>
                    <a:pt x="14193" y="7641"/>
                    <a:pt x="14644" y="7347"/>
                    <a:pt x="15088" y="7053"/>
                  </a:cubicBezTo>
                  <a:cubicBezTo>
                    <a:pt x="15533" y="6759"/>
                    <a:pt x="15972" y="6465"/>
                    <a:pt x="16398" y="6098"/>
                  </a:cubicBezTo>
                  <a:cubicBezTo>
                    <a:pt x="16824" y="5731"/>
                    <a:pt x="17239" y="5290"/>
                    <a:pt x="17689" y="4849"/>
                  </a:cubicBezTo>
                  <a:cubicBezTo>
                    <a:pt x="18140" y="4408"/>
                    <a:pt x="18627" y="3967"/>
                    <a:pt x="19121" y="3453"/>
                  </a:cubicBezTo>
                  <a:cubicBezTo>
                    <a:pt x="19614" y="2939"/>
                    <a:pt x="20114" y="2351"/>
                    <a:pt x="20528" y="1763"/>
                  </a:cubicBezTo>
                  <a:cubicBezTo>
                    <a:pt x="20942" y="1176"/>
                    <a:pt x="21271" y="58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5884037" y="729252"/>
              <a:ext cx="381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2700"/>
                    <a:pt x="9600" y="5400"/>
                    <a:pt x="6000" y="9000"/>
                  </a:cubicBezTo>
                  <a:cubicBezTo>
                    <a:pt x="2400" y="12600"/>
                    <a:pt x="1200" y="17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5928487" y="894352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6977245" y="654212"/>
              <a:ext cx="222465" cy="264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261" fill="norm" stroke="1" extrusionOk="0">
                  <a:moveTo>
                    <a:pt x="2960" y="1438"/>
                  </a:moveTo>
                  <a:cubicBezTo>
                    <a:pt x="3163" y="587"/>
                    <a:pt x="3367" y="-263"/>
                    <a:pt x="3367" y="77"/>
                  </a:cubicBezTo>
                  <a:cubicBezTo>
                    <a:pt x="3367" y="417"/>
                    <a:pt x="3163" y="1948"/>
                    <a:pt x="2552" y="4924"/>
                  </a:cubicBezTo>
                  <a:cubicBezTo>
                    <a:pt x="1941" y="7901"/>
                    <a:pt x="922" y="12323"/>
                    <a:pt x="412" y="15044"/>
                  </a:cubicBezTo>
                  <a:cubicBezTo>
                    <a:pt x="-97" y="17765"/>
                    <a:pt x="-97" y="18786"/>
                    <a:pt x="209" y="19636"/>
                  </a:cubicBezTo>
                  <a:cubicBezTo>
                    <a:pt x="514" y="20487"/>
                    <a:pt x="1126" y="21167"/>
                    <a:pt x="1839" y="21252"/>
                  </a:cubicBezTo>
                  <a:cubicBezTo>
                    <a:pt x="2552" y="21337"/>
                    <a:pt x="3367" y="20827"/>
                    <a:pt x="4488" y="19211"/>
                  </a:cubicBezTo>
                  <a:cubicBezTo>
                    <a:pt x="5609" y="17595"/>
                    <a:pt x="7035" y="14874"/>
                    <a:pt x="8156" y="13258"/>
                  </a:cubicBezTo>
                  <a:cubicBezTo>
                    <a:pt x="9277" y="11643"/>
                    <a:pt x="10092" y="11132"/>
                    <a:pt x="10499" y="11302"/>
                  </a:cubicBezTo>
                  <a:cubicBezTo>
                    <a:pt x="10907" y="11472"/>
                    <a:pt x="10907" y="12323"/>
                    <a:pt x="11111" y="13173"/>
                  </a:cubicBezTo>
                  <a:cubicBezTo>
                    <a:pt x="11314" y="14024"/>
                    <a:pt x="11722" y="14874"/>
                    <a:pt x="12843" y="15724"/>
                  </a:cubicBezTo>
                  <a:cubicBezTo>
                    <a:pt x="13963" y="16575"/>
                    <a:pt x="15797" y="17425"/>
                    <a:pt x="17122" y="17340"/>
                  </a:cubicBezTo>
                  <a:cubicBezTo>
                    <a:pt x="18446" y="17255"/>
                    <a:pt x="19261" y="16235"/>
                    <a:pt x="19975" y="14024"/>
                  </a:cubicBezTo>
                  <a:cubicBezTo>
                    <a:pt x="20688" y="11813"/>
                    <a:pt x="21299" y="8411"/>
                    <a:pt x="21401" y="6200"/>
                  </a:cubicBezTo>
                  <a:cubicBezTo>
                    <a:pt x="21503" y="3989"/>
                    <a:pt x="21095" y="2968"/>
                    <a:pt x="20586" y="2798"/>
                  </a:cubicBezTo>
                  <a:cubicBezTo>
                    <a:pt x="20077" y="2628"/>
                    <a:pt x="19465" y="3309"/>
                    <a:pt x="19465" y="4244"/>
                  </a:cubicBezTo>
                  <a:cubicBezTo>
                    <a:pt x="19465" y="5180"/>
                    <a:pt x="20077" y="6370"/>
                    <a:pt x="20688" y="7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7414387" y="716552"/>
              <a:ext cx="1" cy="381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7452487" y="856252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7726007" y="764087"/>
              <a:ext cx="145581" cy="119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039" fill="norm" stroke="1" extrusionOk="0">
                  <a:moveTo>
                    <a:pt x="5565" y="2809"/>
                  </a:moveTo>
                  <a:cubicBezTo>
                    <a:pt x="4626" y="1320"/>
                    <a:pt x="3687" y="-170"/>
                    <a:pt x="2904" y="16"/>
                  </a:cubicBezTo>
                  <a:cubicBezTo>
                    <a:pt x="2121" y="202"/>
                    <a:pt x="1495" y="2064"/>
                    <a:pt x="1026" y="3927"/>
                  </a:cubicBezTo>
                  <a:cubicBezTo>
                    <a:pt x="556" y="5789"/>
                    <a:pt x="243" y="7651"/>
                    <a:pt x="87" y="9699"/>
                  </a:cubicBezTo>
                  <a:cubicBezTo>
                    <a:pt x="-70" y="11747"/>
                    <a:pt x="-70" y="13982"/>
                    <a:pt x="556" y="15658"/>
                  </a:cubicBezTo>
                  <a:cubicBezTo>
                    <a:pt x="1182" y="17333"/>
                    <a:pt x="2434" y="18451"/>
                    <a:pt x="3530" y="18264"/>
                  </a:cubicBezTo>
                  <a:cubicBezTo>
                    <a:pt x="4626" y="18078"/>
                    <a:pt x="5565" y="16589"/>
                    <a:pt x="6504" y="15099"/>
                  </a:cubicBezTo>
                  <a:cubicBezTo>
                    <a:pt x="7443" y="13609"/>
                    <a:pt x="8382" y="12120"/>
                    <a:pt x="9165" y="12306"/>
                  </a:cubicBezTo>
                  <a:cubicBezTo>
                    <a:pt x="9947" y="12492"/>
                    <a:pt x="10573" y="14354"/>
                    <a:pt x="11356" y="16216"/>
                  </a:cubicBezTo>
                  <a:cubicBezTo>
                    <a:pt x="12139" y="18078"/>
                    <a:pt x="13078" y="19940"/>
                    <a:pt x="14330" y="20685"/>
                  </a:cubicBezTo>
                  <a:cubicBezTo>
                    <a:pt x="15582" y="21430"/>
                    <a:pt x="17147" y="21058"/>
                    <a:pt x="18400" y="19009"/>
                  </a:cubicBezTo>
                  <a:cubicBezTo>
                    <a:pt x="19652" y="16961"/>
                    <a:pt x="20591" y="13237"/>
                    <a:pt x="21060" y="9885"/>
                  </a:cubicBezTo>
                  <a:cubicBezTo>
                    <a:pt x="21530" y="6533"/>
                    <a:pt x="21530" y="3554"/>
                    <a:pt x="21530" y="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7935087" y="799102"/>
              <a:ext cx="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7954137" y="697502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7990120" y="744789"/>
              <a:ext cx="116418" cy="117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2" fill="norm" stroke="1" extrusionOk="0">
                  <a:moveTo>
                    <a:pt x="1571" y="629"/>
                  </a:moveTo>
                  <a:cubicBezTo>
                    <a:pt x="1571" y="4418"/>
                    <a:pt x="1571" y="8208"/>
                    <a:pt x="1178" y="11618"/>
                  </a:cubicBezTo>
                  <a:cubicBezTo>
                    <a:pt x="785" y="15029"/>
                    <a:pt x="0" y="18060"/>
                    <a:pt x="0" y="18439"/>
                  </a:cubicBezTo>
                  <a:cubicBezTo>
                    <a:pt x="0" y="18818"/>
                    <a:pt x="785" y="16545"/>
                    <a:pt x="2945" y="12945"/>
                  </a:cubicBezTo>
                  <a:cubicBezTo>
                    <a:pt x="5105" y="9345"/>
                    <a:pt x="8640" y="4418"/>
                    <a:pt x="11389" y="1955"/>
                  </a:cubicBezTo>
                  <a:cubicBezTo>
                    <a:pt x="14138" y="-508"/>
                    <a:pt x="16102" y="-508"/>
                    <a:pt x="17084" y="1197"/>
                  </a:cubicBezTo>
                  <a:cubicBezTo>
                    <a:pt x="18065" y="2903"/>
                    <a:pt x="18065" y="6313"/>
                    <a:pt x="18655" y="9913"/>
                  </a:cubicBezTo>
                  <a:cubicBezTo>
                    <a:pt x="19244" y="13513"/>
                    <a:pt x="20422" y="17303"/>
                    <a:pt x="21600" y="210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8139295" y="559510"/>
              <a:ext cx="124935" cy="300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263" fill="norm" stroke="1" extrusionOk="0">
                  <a:moveTo>
                    <a:pt x="6309" y="17429"/>
                  </a:moveTo>
                  <a:cubicBezTo>
                    <a:pt x="7029" y="16679"/>
                    <a:pt x="7749" y="15929"/>
                    <a:pt x="7209" y="15554"/>
                  </a:cubicBezTo>
                  <a:cubicBezTo>
                    <a:pt x="6669" y="15179"/>
                    <a:pt x="4869" y="15179"/>
                    <a:pt x="3429" y="15779"/>
                  </a:cubicBezTo>
                  <a:cubicBezTo>
                    <a:pt x="1989" y="16379"/>
                    <a:pt x="909" y="17579"/>
                    <a:pt x="369" y="18704"/>
                  </a:cubicBezTo>
                  <a:cubicBezTo>
                    <a:pt x="-171" y="19829"/>
                    <a:pt x="-171" y="20879"/>
                    <a:pt x="729" y="21179"/>
                  </a:cubicBezTo>
                  <a:cubicBezTo>
                    <a:pt x="1629" y="21479"/>
                    <a:pt x="3429" y="21029"/>
                    <a:pt x="6309" y="18929"/>
                  </a:cubicBezTo>
                  <a:cubicBezTo>
                    <a:pt x="9189" y="16829"/>
                    <a:pt x="13149" y="13079"/>
                    <a:pt x="15849" y="10229"/>
                  </a:cubicBezTo>
                  <a:cubicBezTo>
                    <a:pt x="18549" y="7379"/>
                    <a:pt x="19989" y="5429"/>
                    <a:pt x="20709" y="4004"/>
                  </a:cubicBezTo>
                  <a:cubicBezTo>
                    <a:pt x="21429" y="2579"/>
                    <a:pt x="21429" y="1679"/>
                    <a:pt x="20709" y="1004"/>
                  </a:cubicBezTo>
                  <a:cubicBezTo>
                    <a:pt x="19989" y="329"/>
                    <a:pt x="18549" y="-121"/>
                    <a:pt x="17289" y="29"/>
                  </a:cubicBezTo>
                  <a:cubicBezTo>
                    <a:pt x="16029" y="179"/>
                    <a:pt x="14949" y="929"/>
                    <a:pt x="13509" y="3104"/>
                  </a:cubicBezTo>
                  <a:cubicBezTo>
                    <a:pt x="12069" y="5279"/>
                    <a:pt x="10269" y="8879"/>
                    <a:pt x="10809" y="11504"/>
                  </a:cubicBezTo>
                  <a:cubicBezTo>
                    <a:pt x="11349" y="14129"/>
                    <a:pt x="14229" y="15779"/>
                    <a:pt x="17109" y="17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8263084" y="717731"/>
              <a:ext cx="84176" cy="127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0906" fill="norm" stroke="1" extrusionOk="0">
                  <a:moveTo>
                    <a:pt x="14773" y="6077"/>
                  </a:moveTo>
                  <a:cubicBezTo>
                    <a:pt x="12139" y="6077"/>
                    <a:pt x="9505" y="6077"/>
                    <a:pt x="6871" y="7645"/>
                  </a:cubicBezTo>
                  <a:cubicBezTo>
                    <a:pt x="4236" y="9212"/>
                    <a:pt x="1602" y="12348"/>
                    <a:pt x="549" y="14787"/>
                  </a:cubicBezTo>
                  <a:cubicBezTo>
                    <a:pt x="-505" y="17225"/>
                    <a:pt x="22" y="18967"/>
                    <a:pt x="1602" y="20012"/>
                  </a:cubicBezTo>
                  <a:cubicBezTo>
                    <a:pt x="3183" y="21058"/>
                    <a:pt x="5817" y="21406"/>
                    <a:pt x="9241" y="19838"/>
                  </a:cubicBezTo>
                  <a:cubicBezTo>
                    <a:pt x="12666" y="18271"/>
                    <a:pt x="16880" y="14787"/>
                    <a:pt x="18988" y="12000"/>
                  </a:cubicBezTo>
                  <a:cubicBezTo>
                    <a:pt x="21095" y="9212"/>
                    <a:pt x="21095" y="7122"/>
                    <a:pt x="20832" y="5206"/>
                  </a:cubicBezTo>
                  <a:cubicBezTo>
                    <a:pt x="20568" y="3290"/>
                    <a:pt x="20041" y="1548"/>
                    <a:pt x="18461" y="677"/>
                  </a:cubicBezTo>
                  <a:cubicBezTo>
                    <a:pt x="16880" y="-194"/>
                    <a:pt x="14246" y="-194"/>
                    <a:pt x="12139" y="503"/>
                  </a:cubicBezTo>
                  <a:cubicBezTo>
                    <a:pt x="10032" y="1200"/>
                    <a:pt x="8451" y="2593"/>
                    <a:pt x="6871" y="39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8374416" y="703852"/>
              <a:ext cx="189322" cy="170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81" fill="norm" stroke="1" extrusionOk="0">
                  <a:moveTo>
                    <a:pt x="3466" y="3200"/>
                  </a:moveTo>
                  <a:cubicBezTo>
                    <a:pt x="2266" y="5867"/>
                    <a:pt x="1066" y="8533"/>
                    <a:pt x="466" y="11333"/>
                  </a:cubicBezTo>
                  <a:cubicBezTo>
                    <a:pt x="-134" y="14133"/>
                    <a:pt x="-134" y="17067"/>
                    <a:pt x="346" y="18933"/>
                  </a:cubicBezTo>
                  <a:cubicBezTo>
                    <a:pt x="826" y="20800"/>
                    <a:pt x="1786" y="21600"/>
                    <a:pt x="2866" y="21467"/>
                  </a:cubicBezTo>
                  <a:cubicBezTo>
                    <a:pt x="3946" y="21333"/>
                    <a:pt x="5146" y="20267"/>
                    <a:pt x="6106" y="18933"/>
                  </a:cubicBezTo>
                  <a:cubicBezTo>
                    <a:pt x="7066" y="17600"/>
                    <a:pt x="7786" y="16000"/>
                    <a:pt x="8266" y="14533"/>
                  </a:cubicBezTo>
                  <a:cubicBezTo>
                    <a:pt x="8746" y="13067"/>
                    <a:pt x="8986" y="11733"/>
                    <a:pt x="9106" y="12267"/>
                  </a:cubicBezTo>
                  <a:cubicBezTo>
                    <a:pt x="9226" y="12800"/>
                    <a:pt x="9226" y="15200"/>
                    <a:pt x="9706" y="16800"/>
                  </a:cubicBezTo>
                  <a:cubicBezTo>
                    <a:pt x="10186" y="18400"/>
                    <a:pt x="11146" y="19200"/>
                    <a:pt x="12826" y="19200"/>
                  </a:cubicBezTo>
                  <a:cubicBezTo>
                    <a:pt x="14506" y="19200"/>
                    <a:pt x="16906" y="18400"/>
                    <a:pt x="18466" y="15067"/>
                  </a:cubicBezTo>
                  <a:cubicBezTo>
                    <a:pt x="20026" y="11733"/>
                    <a:pt x="20746" y="5867"/>
                    <a:pt x="214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9033354" y="691515"/>
              <a:ext cx="133634" cy="20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059" fill="norm" stroke="1" extrusionOk="0">
                  <a:moveTo>
                    <a:pt x="20980" y="617"/>
                  </a:moveTo>
                  <a:cubicBezTo>
                    <a:pt x="16992" y="180"/>
                    <a:pt x="13005" y="-256"/>
                    <a:pt x="9515" y="180"/>
                  </a:cubicBezTo>
                  <a:cubicBezTo>
                    <a:pt x="6026" y="617"/>
                    <a:pt x="3035" y="1926"/>
                    <a:pt x="1374" y="3126"/>
                  </a:cubicBezTo>
                  <a:cubicBezTo>
                    <a:pt x="-288" y="4326"/>
                    <a:pt x="-620" y="5417"/>
                    <a:pt x="1374" y="6835"/>
                  </a:cubicBezTo>
                  <a:cubicBezTo>
                    <a:pt x="3368" y="8253"/>
                    <a:pt x="7688" y="9999"/>
                    <a:pt x="11011" y="11417"/>
                  </a:cubicBezTo>
                  <a:cubicBezTo>
                    <a:pt x="14334" y="12835"/>
                    <a:pt x="16660" y="13926"/>
                    <a:pt x="17823" y="15126"/>
                  </a:cubicBezTo>
                  <a:cubicBezTo>
                    <a:pt x="18986" y="16326"/>
                    <a:pt x="18986" y="17635"/>
                    <a:pt x="17989" y="18617"/>
                  </a:cubicBezTo>
                  <a:cubicBezTo>
                    <a:pt x="16992" y="19599"/>
                    <a:pt x="14998" y="20253"/>
                    <a:pt x="13171" y="20689"/>
                  </a:cubicBezTo>
                  <a:cubicBezTo>
                    <a:pt x="11343" y="21126"/>
                    <a:pt x="9682" y="21344"/>
                    <a:pt x="8518" y="20362"/>
                  </a:cubicBezTo>
                  <a:cubicBezTo>
                    <a:pt x="7355" y="19380"/>
                    <a:pt x="6691" y="17199"/>
                    <a:pt x="6026" y="15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9179687" y="767352"/>
              <a:ext cx="1" cy="889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9198737" y="691152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9255887" y="719414"/>
              <a:ext cx="139701" cy="35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fill="norm" stroke="1" extrusionOk="0">
                  <a:moveTo>
                    <a:pt x="0" y="5577"/>
                  </a:moveTo>
                  <a:cubicBezTo>
                    <a:pt x="4255" y="1977"/>
                    <a:pt x="8509" y="-1623"/>
                    <a:pt x="12109" y="777"/>
                  </a:cubicBezTo>
                  <a:cubicBezTo>
                    <a:pt x="15709" y="3177"/>
                    <a:pt x="18655" y="11577"/>
                    <a:pt x="21600" y="199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9272734" y="792752"/>
              <a:ext cx="102400" cy="285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9" h="21560" fill="norm" stroke="1" extrusionOk="0">
                  <a:moveTo>
                    <a:pt x="15688" y="0"/>
                  </a:moveTo>
                  <a:cubicBezTo>
                    <a:pt x="11453" y="640"/>
                    <a:pt x="7218" y="1280"/>
                    <a:pt x="5100" y="2000"/>
                  </a:cubicBezTo>
                  <a:cubicBezTo>
                    <a:pt x="2982" y="2720"/>
                    <a:pt x="2982" y="3520"/>
                    <a:pt x="5735" y="5280"/>
                  </a:cubicBezTo>
                  <a:cubicBezTo>
                    <a:pt x="8488" y="7040"/>
                    <a:pt x="13994" y="9760"/>
                    <a:pt x="17170" y="12160"/>
                  </a:cubicBezTo>
                  <a:cubicBezTo>
                    <a:pt x="20347" y="14560"/>
                    <a:pt x="21194" y="16640"/>
                    <a:pt x="19923" y="18160"/>
                  </a:cubicBezTo>
                  <a:cubicBezTo>
                    <a:pt x="18653" y="19680"/>
                    <a:pt x="15265" y="20640"/>
                    <a:pt x="12512" y="21120"/>
                  </a:cubicBezTo>
                  <a:cubicBezTo>
                    <a:pt x="9759" y="21600"/>
                    <a:pt x="7641" y="21600"/>
                    <a:pt x="5523" y="21520"/>
                  </a:cubicBezTo>
                  <a:cubicBezTo>
                    <a:pt x="3406" y="21440"/>
                    <a:pt x="1288" y="21280"/>
                    <a:pt x="441" y="20320"/>
                  </a:cubicBezTo>
                  <a:cubicBezTo>
                    <a:pt x="-406" y="19360"/>
                    <a:pt x="18" y="17600"/>
                    <a:pt x="1288" y="15920"/>
                  </a:cubicBezTo>
                  <a:cubicBezTo>
                    <a:pt x="2559" y="14240"/>
                    <a:pt x="4676" y="12640"/>
                    <a:pt x="6794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9437705" y="712666"/>
              <a:ext cx="129333" cy="140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037" fill="norm" stroke="1" extrusionOk="0">
                  <a:moveTo>
                    <a:pt x="1429" y="12971"/>
                  </a:moveTo>
                  <a:cubicBezTo>
                    <a:pt x="4913" y="12018"/>
                    <a:pt x="8397" y="11065"/>
                    <a:pt x="11010" y="9954"/>
                  </a:cubicBezTo>
                  <a:cubicBezTo>
                    <a:pt x="13622" y="8842"/>
                    <a:pt x="15364" y="7571"/>
                    <a:pt x="16584" y="5824"/>
                  </a:cubicBezTo>
                  <a:cubicBezTo>
                    <a:pt x="17803" y="4077"/>
                    <a:pt x="18500" y="1854"/>
                    <a:pt x="17977" y="742"/>
                  </a:cubicBezTo>
                  <a:cubicBezTo>
                    <a:pt x="17455" y="-370"/>
                    <a:pt x="15713" y="-370"/>
                    <a:pt x="12577" y="1695"/>
                  </a:cubicBezTo>
                  <a:cubicBezTo>
                    <a:pt x="9442" y="3759"/>
                    <a:pt x="4913" y="7889"/>
                    <a:pt x="2474" y="10906"/>
                  </a:cubicBezTo>
                  <a:cubicBezTo>
                    <a:pt x="35" y="13924"/>
                    <a:pt x="-313" y="15830"/>
                    <a:pt x="210" y="17259"/>
                  </a:cubicBezTo>
                  <a:cubicBezTo>
                    <a:pt x="732" y="18689"/>
                    <a:pt x="2126" y="19642"/>
                    <a:pt x="4739" y="20277"/>
                  </a:cubicBezTo>
                  <a:cubicBezTo>
                    <a:pt x="7352" y="20912"/>
                    <a:pt x="11184" y="21230"/>
                    <a:pt x="14145" y="20912"/>
                  </a:cubicBezTo>
                  <a:cubicBezTo>
                    <a:pt x="17106" y="20595"/>
                    <a:pt x="19197" y="19642"/>
                    <a:pt x="21287" y="186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9306687" y="767352"/>
              <a:ext cx="381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4627795" y="1688102"/>
              <a:ext cx="272028" cy="887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567" fill="norm" stroke="1" extrusionOk="0">
                  <a:moveTo>
                    <a:pt x="1911" y="0"/>
                  </a:moveTo>
                  <a:cubicBezTo>
                    <a:pt x="1246" y="771"/>
                    <a:pt x="582" y="1543"/>
                    <a:pt x="249" y="2751"/>
                  </a:cubicBezTo>
                  <a:cubicBezTo>
                    <a:pt x="-83" y="3960"/>
                    <a:pt x="-83" y="5606"/>
                    <a:pt x="249" y="6711"/>
                  </a:cubicBezTo>
                  <a:cubicBezTo>
                    <a:pt x="582" y="7817"/>
                    <a:pt x="1246" y="8383"/>
                    <a:pt x="1828" y="8769"/>
                  </a:cubicBezTo>
                  <a:cubicBezTo>
                    <a:pt x="2409" y="9154"/>
                    <a:pt x="2908" y="9360"/>
                    <a:pt x="3572" y="9489"/>
                  </a:cubicBezTo>
                  <a:cubicBezTo>
                    <a:pt x="4237" y="9617"/>
                    <a:pt x="5068" y="9669"/>
                    <a:pt x="6397" y="9231"/>
                  </a:cubicBezTo>
                  <a:cubicBezTo>
                    <a:pt x="7726" y="8794"/>
                    <a:pt x="9554" y="7869"/>
                    <a:pt x="10966" y="6711"/>
                  </a:cubicBezTo>
                  <a:cubicBezTo>
                    <a:pt x="12379" y="5554"/>
                    <a:pt x="13375" y="4166"/>
                    <a:pt x="14040" y="3266"/>
                  </a:cubicBezTo>
                  <a:cubicBezTo>
                    <a:pt x="14705" y="2366"/>
                    <a:pt x="15037" y="1954"/>
                    <a:pt x="15286" y="1620"/>
                  </a:cubicBezTo>
                  <a:cubicBezTo>
                    <a:pt x="15535" y="1286"/>
                    <a:pt x="15702" y="1029"/>
                    <a:pt x="15868" y="1080"/>
                  </a:cubicBezTo>
                  <a:cubicBezTo>
                    <a:pt x="16034" y="1131"/>
                    <a:pt x="16200" y="1491"/>
                    <a:pt x="16782" y="2571"/>
                  </a:cubicBezTo>
                  <a:cubicBezTo>
                    <a:pt x="17363" y="3651"/>
                    <a:pt x="18360" y="5451"/>
                    <a:pt x="19108" y="7251"/>
                  </a:cubicBezTo>
                  <a:cubicBezTo>
                    <a:pt x="19855" y="9051"/>
                    <a:pt x="20354" y="10851"/>
                    <a:pt x="20769" y="12626"/>
                  </a:cubicBezTo>
                  <a:cubicBezTo>
                    <a:pt x="21185" y="14400"/>
                    <a:pt x="21517" y="16149"/>
                    <a:pt x="21268" y="17537"/>
                  </a:cubicBezTo>
                  <a:cubicBezTo>
                    <a:pt x="21019" y="18926"/>
                    <a:pt x="20188" y="19954"/>
                    <a:pt x="19440" y="20571"/>
                  </a:cubicBezTo>
                  <a:cubicBezTo>
                    <a:pt x="18692" y="21189"/>
                    <a:pt x="18028" y="21394"/>
                    <a:pt x="16699" y="21497"/>
                  </a:cubicBezTo>
                  <a:cubicBezTo>
                    <a:pt x="15369" y="21600"/>
                    <a:pt x="13375" y="21600"/>
                    <a:pt x="11714" y="21420"/>
                  </a:cubicBezTo>
                  <a:cubicBezTo>
                    <a:pt x="10052" y="21240"/>
                    <a:pt x="8723" y="20880"/>
                    <a:pt x="7975" y="20417"/>
                  </a:cubicBezTo>
                  <a:cubicBezTo>
                    <a:pt x="7228" y="19954"/>
                    <a:pt x="7062" y="19389"/>
                    <a:pt x="7560" y="18849"/>
                  </a:cubicBezTo>
                  <a:cubicBezTo>
                    <a:pt x="8059" y="18309"/>
                    <a:pt x="9222" y="17794"/>
                    <a:pt x="10385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5003504" y="1942102"/>
              <a:ext cx="93134" cy="305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6873" y="0"/>
                  </a:moveTo>
                  <a:cubicBezTo>
                    <a:pt x="4909" y="4438"/>
                    <a:pt x="2945" y="8877"/>
                    <a:pt x="1718" y="11910"/>
                  </a:cubicBezTo>
                  <a:cubicBezTo>
                    <a:pt x="491" y="14942"/>
                    <a:pt x="0" y="16570"/>
                    <a:pt x="0" y="17901"/>
                  </a:cubicBezTo>
                  <a:cubicBezTo>
                    <a:pt x="0" y="19233"/>
                    <a:pt x="491" y="20268"/>
                    <a:pt x="1964" y="20860"/>
                  </a:cubicBezTo>
                  <a:cubicBezTo>
                    <a:pt x="3436" y="21452"/>
                    <a:pt x="5891" y="21600"/>
                    <a:pt x="9327" y="20934"/>
                  </a:cubicBezTo>
                  <a:cubicBezTo>
                    <a:pt x="12764" y="20268"/>
                    <a:pt x="17182" y="18789"/>
                    <a:pt x="21600" y="17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4975987" y="2107202"/>
              <a:ext cx="165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14400"/>
                    <a:pt x="11631" y="7200"/>
                    <a:pt x="15231" y="3600"/>
                  </a:cubicBezTo>
                  <a:cubicBezTo>
                    <a:pt x="18831" y="0"/>
                    <a:pt x="2021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5160137" y="2081802"/>
              <a:ext cx="1270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5233893" y="2018302"/>
              <a:ext cx="27845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782" y="0"/>
                  </a:moveTo>
                  <a:cubicBezTo>
                    <a:pt x="239" y="4431"/>
                    <a:pt x="-1304" y="8862"/>
                    <a:pt x="1782" y="12462"/>
                  </a:cubicBezTo>
                  <a:cubicBezTo>
                    <a:pt x="4867" y="16062"/>
                    <a:pt x="12582" y="18831"/>
                    <a:pt x="202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5373360" y="1999252"/>
              <a:ext cx="21728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4255"/>
                    <a:pt x="-1443" y="8509"/>
                    <a:pt x="1502" y="12109"/>
                  </a:cubicBezTo>
                  <a:cubicBezTo>
                    <a:pt x="4448" y="15709"/>
                    <a:pt x="12302" y="18655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5497050" y="1770652"/>
              <a:ext cx="31388" cy="504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524" fill="norm" stroke="1" extrusionOk="0">
                  <a:moveTo>
                    <a:pt x="21353" y="0"/>
                  </a:moveTo>
                  <a:cubicBezTo>
                    <a:pt x="17033" y="2079"/>
                    <a:pt x="12713" y="4157"/>
                    <a:pt x="9833" y="6823"/>
                  </a:cubicBezTo>
                  <a:cubicBezTo>
                    <a:pt x="6953" y="9490"/>
                    <a:pt x="5513" y="12743"/>
                    <a:pt x="4073" y="15093"/>
                  </a:cubicBezTo>
                  <a:cubicBezTo>
                    <a:pt x="2633" y="17443"/>
                    <a:pt x="1193" y="18889"/>
                    <a:pt x="473" y="19838"/>
                  </a:cubicBezTo>
                  <a:cubicBezTo>
                    <a:pt x="-247" y="20787"/>
                    <a:pt x="-247" y="21238"/>
                    <a:pt x="1193" y="21419"/>
                  </a:cubicBezTo>
                  <a:cubicBezTo>
                    <a:pt x="2633" y="21600"/>
                    <a:pt x="5513" y="21510"/>
                    <a:pt x="8393" y="21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5642737" y="1884952"/>
              <a:ext cx="57151" cy="287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2400" y="0"/>
                  </a:moveTo>
                  <a:cubicBezTo>
                    <a:pt x="1600" y="4730"/>
                    <a:pt x="800" y="9460"/>
                    <a:pt x="400" y="12298"/>
                  </a:cubicBezTo>
                  <a:cubicBezTo>
                    <a:pt x="0" y="15136"/>
                    <a:pt x="0" y="16082"/>
                    <a:pt x="0" y="17264"/>
                  </a:cubicBezTo>
                  <a:cubicBezTo>
                    <a:pt x="0" y="18447"/>
                    <a:pt x="0" y="19866"/>
                    <a:pt x="2000" y="20654"/>
                  </a:cubicBezTo>
                  <a:cubicBezTo>
                    <a:pt x="4000" y="21442"/>
                    <a:pt x="8000" y="21600"/>
                    <a:pt x="11600" y="21127"/>
                  </a:cubicBezTo>
                  <a:cubicBezTo>
                    <a:pt x="15200" y="20654"/>
                    <a:pt x="18400" y="19550"/>
                    <a:pt x="21600" y="18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5604637" y="1954802"/>
              <a:ext cx="1587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4798657" y="1383237"/>
              <a:ext cx="164631" cy="236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0955" fill="norm" stroke="1" extrusionOk="0">
                  <a:moveTo>
                    <a:pt x="4092" y="5640"/>
                  </a:moveTo>
                  <a:cubicBezTo>
                    <a:pt x="2984" y="10148"/>
                    <a:pt x="1876" y="14656"/>
                    <a:pt x="1184" y="17379"/>
                  </a:cubicBezTo>
                  <a:cubicBezTo>
                    <a:pt x="492" y="20103"/>
                    <a:pt x="215" y="21042"/>
                    <a:pt x="76" y="20948"/>
                  </a:cubicBezTo>
                  <a:cubicBezTo>
                    <a:pt x="-62" y="20854"/>
                    <a:pt x="-62" y="19727"/>
                    <a:pt x="492" y="16628"/>
                  </a:cubicBezTo>
                  <a:cubicBezTo>
                    <a:pt x="1046" y="13529"/>
                    <a:pt x="2153" y="8458"/>
                    <a:pt x="2984" y="5452"/>
                  </a:cubicBezTo>
                  <a:cubicBezTo>
                    <a:pt x="3815" y="2447"/>
                    <a:pt x="4369" y="1508"/>
                    <a:pt x="5338" y="757"/>
                  </a:cubicBezTo>
                  <a:cubicBezTo>
                    <a:pt x="6307" y="5"/>
                    <a:pt x="7692" y="-558"/>
                    <a:pt x="9630" y="945"/>
                  </a:cubicBezTo>
                  <a:cubicBezTo>
                    <a:pt x="11569" y="2447"/>
                    <a:pt x="14061" y="6016"/>
                    <a:pt x="16138" y="9209"/>
                  </a:cubicBezTo>
                  <a:cubicBezTo>
                    <a:pt x="18215" y="12402"/>
                    <a:pt x="19876" y="15219"/>
                    <a:pt x="21538" y="18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6271387" y="2037352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48" y="10800"/>
                    <a:pt x="11896" y="0"/>
                    <a:pt x="15496" y="0"/>
                  </a:cubicBezTo>
                  <a:cubicBezTo>
                    <a:pt x="19096" y="0"/>
                    <a:pt x="20348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6258687" y="2170702"/>
              <a:ext cx="1460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1565" y="17280"/>
                    <a:pt x="3130" y="21600"/>
                    <a:pt x="6730" y="19440"/>
                  </a:cubicBezTo>
                  <a:cubicBezTo>
                    <a:pt x="10330" y="17280"/>
                    <a:pt x="15965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7240260" y="1770652"/>
              <a:ext cx="21728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5165"/>
                    <a:pt x="-1443" y="10330"/>
                    <a:pt x="1502" y="13930"/>
                  </a:cubicBezTo>
                  <a:cubicBezTo>
                    <a:pt x="4448" y="17530"/>
                    <a:pt x="12302" y="19565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7103237" y="2202452"/>
              <a:ext cx="266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71" y="18000"/>
                    <a:pt x="7543" y="14400"/>
                    <a:pt x="11143" y="10800"/>
                  </a:cubicBezTo>
                  <a:cubicBezTo>
                    <a:pt x="14743" y="7200"/>
                    <a:pt x="18171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7115937" y="2367552"/>
              <a:ext cx="273051" cy="206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5290"/>
                  </a:moveTo>
                  <a:cubicBezTo>
                    <a:pt x="0" y="4188"/>
                    <a:pt x="0" y="3086"/>
                    <a:pt x="335" y="2865"/>
                  </a:cubicBezTo>
                  <a:cubicBezTo>
                    <a:pt x="670" y="2645"/>
                    <a:pt x="1340" y="3306"/>
                    <a:pt x="1842" y="5400"/>
                  </a:cubicBezTo>
                  <a:cubicBezTo>
                    <a:pt x="2344" y="7494"/>
                    <a:pt x="2679" y="11020"/>
                    <a:pt x="2930" y="13445"/>
                  </a:cubicBezTo>
                  <a:cubicBezTo>
                    <a:pt x="3181" y="15869"/>
                    <a:pt x="3349" y="17192"/>
                    <a:pt x="3600" y="18404"/>
                  </a:cubicBezTo>
                  <a:cubicBezTo>
                    <a:pt x="3851" y="19616"/>
                    <a:pt x="4186" y="20718"/>
                    <a:pt x="4772" y="20939"/>
                  </a:cubicBezTo>
                  <a:cubicBezTo>
                    <a:pt x="5358" y="21159"/>
                    <a:pt x="6195" y="20498"/>
                    <a:pt x="6865" y="18294"/>
                  </a:cubicBezTo>
                  <a:cubicBezTo>
                    <a:pt x="7535" y="16090"/>
                    <a:pt x="8037" y="12343"/>
                    <a:pt x="8623" y="9808"/>
                  </a:cubicBezTo>
                  <a:cubicBezTo>
                    <a:pt x="9209" y="7273"/>
                    <a:pt x="9879" y="5951"/>
                    <a:pt x="10298" y="6171"/>
                  </a:cubicBezTo>
                  <a:cubicBezTo>
                    <a:pt x="10716" y="6392"/>
                    <a:pt x="10884" y="8155"/>
                    <a:pt x="11302" y="10690"/>
                  </a:cubicBezTo>
                  <a:cubicBezTo>
                    <a:pt x="11721" y="13224"/>
                    <a:pt x="12391" y="16531"/>
                    <a:pt x="12977" y="18624"/>
                  </a:cubicBezTo>
                  <a:cubicBezTo>
                    <a:pt x="13563" y="20718"/>
                    <a:pt x="14065" y="21600"/>
                    <a:pt x="14567" y="21490"/>
                  </a:cubicBezTo>
                  <a:cubicBezTo>
                    <a:pt x="15070" y="21380"/>
                    <a:pt x="15572" y="20278"/>
                    <a:pt x="16242" y="17633"/>
                  </a:cubicBezTo>
                  <a:cubicBezTo>
                    <a:pt x="16912" y="14988"/>
                    <a:pt x="17749" y="10800"/>
                    <a:pt x="18670" y="7604"/>
                  </a:cubicBezTo>
                  <a:cubicBezTo>
                    <a:pt x="19591" y="4408"/>
                    <a:pt x="20595" y="220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7799620" y="1863890"/>
              <a:ext cx="317287" cy="343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03" fill="norm" stroke="1" extrusionOk="0">
                  <a:moveTo>
                    <a:pt x="20742" y="1706"/>
                  </a:moveTo>
                  <a:cubicBezTo>
                    <a:pt x="21171" y="1047"/>
                    <a:pt x="21600" y="389"/>
                    <a:pt x="21385" y="125"/>
                  </a:cubicBezTo>
                  <a:cubicBezTo>
                    <a:pt x="21171" y="-138"/>
                    <a:pt x="20313" y="-6"/>
                    <a:pt x="18167" y="718"/>
                  </a:cubicBezTo>
                  <a:cubicBezTo>
                    <a:pt x="16021" y="1442"/>
                    <a:pt x="12588" y="2760"/>
                    <a:pt x="9584" y="4142"/>
                  </a:cubicBezTo>
                  <a:cubicBezTo>
                    <a:pt x="6580" y="5525"/>
                    <a:pt x="4005" y="6974"/>
                    <a:pt x="2575" y="8028"/>
                  </a:cubicBezTo>
                  <a:cubicBezTo>
                    <a:pt x="1144" y="9082"/>
                    <a:pt x="858" y="9740"/>
                    <a:pt x="1144" y="10201"/>
                  </a:cubicBezTo>
                  <a:cubicBezTo>
                    <a:pt x="1430" y="10662"/>
                    <a:pt x="2289" y="10925"/>
                    <a:pt x="3576" y="11123"/>
                  </a:cubicBezTo>
                  <a:cubicBezTo>
                    <a:pt x="4864" y="11321"/>
                    <a:pt x="6580" y="11452"/>
                    <a:pt x="7939" y="11584"/>
                  </a:cubicBezTo>
                  <a:cubicBezTo>
                    <a:pt x="9298" y="11716"/>
                    <a:pt x="10299" y="11847"/>
                    <a:pt x="10657" y="12242"/>
                  </a:cubicBezTo>
                  <a:cubicBezTo>
                    <a:pt x="11015" y="12638"/>
                    <a:pt x="10728" y="13296"/>
                    <a:pt x="9441" y="14284"/>
                  </a:cubicBezTo>
                  <a:cubicBezTo>
                    <a:pt x="8154" y="15272"/>
                    <a:pt x="5865" y="16589"/>
                    <a:pt x="4363" y="17511"/>
                  </a:cubicBezTo>
                  <a:cubicBezTo>
                    <a:pt x="2861" y="18433"/>
                    <a:pt x="2146" y="18960"/>
                    <a:pt x="1430" y="19421"/>
                  </a:cubicBezTo>
                  <a:cubicBezTo>
                    <a:pt x="715" y="19882"/>
                    <a:pt x="0" y="20277"/>
                    <a:pt x="0" y="20672"/>
                  </a:cubicBezTo>
                  <a:cubicBezTo>
                    <a:pt x="0" y="21067"/>
                    <a:pt x="715" y="21462"/>
                    <a:pt x="2503" y="21396"/>
                  </a:cubicBezTo>
                  <a:cubicBezTo>
                    <a:pt x="4291" y="21330"/>
                    <a:pt x="7152" y="20803"/>
                    <a:pt x="9727" y="20672"/>
                  </a:cubicBezTo>
                  <a:cubicBezTo>
                    <a:pt x="12302" y="20540"/>
                    <a:pt x="14591" y="20803"/>
                    <a:pt x="16879" y="210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7865237" y="2399302"/>
              <a:ext cx="6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7871587" y="2323102"/>
              <a:ext cx="31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7954137" y="2367552"/>
              <a:ext cx="69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7954137" y="2431052"/>
              <a:ext cx="1079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8150987" y="2348502"/>
              <a:ext cx="190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7960487" y="1684433"/>
              <a:ext cx="168557" cy="145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0955" fill="norm" stroke="1" extrusionOk="0">
                  <a:moveTo>
                    <a:pt x="0" y="2353"/>
                  </a:moveTo>
                  <a:cubicBezTo>
                    <a:pt x="270" y="7829"/>
                    <a:pt x="540" y="13305"/>
                    <a:pt x="1080" y="16652"/>
                  </a:cubicBezTo>
                  <a:cubicBezTo>
                    <a:pt x="1620" y="19998"/>
                    <a:pt x="2430" y="21215"/>
                    <a:pt x="3240" y="20911"/>
                  </a:cubicBezTo>
                  <a:cubicBezTo>
                    <a:pt x="4050" y="20607"/>
                    <a:pt x="4860" y="18781"/>
                    <a:pt x="5535" y="17108"/>
                  </a:cubicBezTo>
                  <a:cubicBezTo>
                    <a:pt x="6210" y="15435"/>
                    <a:pt x="6750" y="13914"/>
                    <a:pt x="7425" y="12545"/>
                  </a:cubicBezTo>
                  <a:cubicBezTo>
                    <a:pt x="8100" y="11176"/>
                    <a:pt x="8910" y="9959"/>
                    <a:pt x="9315" y="10111"/>
                  </a:cubicBezTo>
                  <a:cubicBezTo>
                    <a:pt x="9720" y="10263"/>
                    <a:pt x="9720" y="11784"/>
                    <a:pt x="9990" y="13305"/>
                  </a:cubicBezTo>
                  <a:cubicBezTo>
                    <a:pt x="10260" y="14826"/>
                    <a:pt x="10800" y="16347"/>
                    <a:pt x="11745" y="17869"/>
                  </a:cubicBezTo>
                  <a:cubicBezTo>
                    <a:pt x="12690" y="19390"/>
                    <a:pt x="14040" y="20911"/>
                    <a:pt x="15120" y="20911"/>
                  </a:cubicBezTo>
                  <a:cubicBezTo>
                    <a:pt x="16200" y="20911"/>
                    <a:pt x="17010" y="19390"/>
                    <a:pt x="17820" y="16652"/>
                  </a:cubicBezTo>
                  <a:cubicBezTo>
                    <a:pt x="18630" y="13914"/>
                    <a:pt x="19440" y="9959"/>
                    <a:pt x="20115" y="6612"/>
                  </a:cubicBezTo>
                  <a:cubicBezTo>
                    <a:pt x="20790" y="3266"/>
                    <a:pt x="21330" y="528"/>
                    <a:pt x="21465" y="71"/>
                  </a:cubicBezTo>
                  <a:cubicBezTo>
                    <a:pt x="21600" y="-385"/>
                    <a:pt x="21330" y="1440"/>
                    <a:pt x="21060" y="3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8410817" y="1935752"/>
              <a:ext cx="152451" cy="435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482" fill="norm" stroke="1" extrusionOk="0">
                  <a:moveTo>
                    <a:pt x="2736" y="0"/>
                  </a:moveTo>
                  <a:cubicBezTo>
                    <a:pt x="1552" y="1043"/>
                    <a:pt x="369" y="2087"/>
                    <a:pt x="73" y="3130"/>
                  </a:cubicBezTo>
                  <a:cubicBezTo>
                    <a:pt x="-223" y="4174"/>
                    <a:pt x="369" y="5217"/>
                    <a:pt x="2144" y="5843"/>
                  </a:cubicBezTo>
                  <a:cubicBezTo>
                    <a:pt x="3919" y="6470"/>
                    <a:pt x="6878" y="6678"/>
                    <a:pt x="9689" y="5948"/>
                  </a:cubicBezTo>
                  <a:cubicBezTo>
                    <a:pt x="12500" y="5217"/>
                    <a:pt x="15163" y="3548"/>
                    <a:pt x="16939" y="2243"/>
                  </a:cubicBezTo>
                  <a:cubicBezTo>
                    <a:pt x="18714" y="939"/>
                    <a:pt x="19602" y="0"/>
                    <a:pt x="19750" y="0"/>
                  </a:cubicBezTo>
                  <a:cubicBezTo>
                    <a:pt x="19898" y="0"/>
                    <a:pt x="19306" y="939"/>
                    <a:pt x="19306" y="3026"/>
                  </a:cubicBezTo>
                  <a:cubicBezTo>
                    <a:pt x="19306" y="5113"/>
                    <a:pt x="19898" y="8348"/>
                    <a:pt x="20341" y="11061"/>
                  </a:cubicBezTo>
                  <a:cubicBezTo>
                    <a:pt x="20785" y="13774"/>
                    <a:pt x="21081" y="15965"/>
                    <a:pt x="21229" y="17374"/>
                  </a:cubicBezTo>
                  <a:cubicBezTo>
                    <a:pt x="21377" y="18783"/>
                    <a:pt x="21377" y="19409"/>
                    <a:pt x="20785" y="20035"/>
                  </a:cubicBezTo>
                  <a:cubicBezTo>
                    <a:pt x="20193" y="20661"/>
                    <a:pt x="19010" y="21287"/>
                    <a:pt x="17826" y="21443"/>
                  </a:cubicBezTo>
                  <a:cubicBezTo>
                    <a:pt x="16643" y="21600"/>
                    <a:pt x="15459" y="21287"/>
                    <a:pt x="14424" y="20400"/>
                  </a:cubicBezTo>
                  <a:cubicBezTo>
                    <a:pt x="13388" y="19513"/>
                    <a:pt x="12500" y="18052"/>
                    <a:pt x="12944" y="17061"/>
                  </a:cubicBezTo>
                  <a:cubicBezTo>
                    <a:pt x="13388" y="16070"/>
                    <a:pt x="15163" y="15548"/>
                    <a:pt x="16939" y="15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8681870" y="2069102"/>
              <a:ext cx="59668" cy="159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480" fill="norm" stroke="1" extrusionOk="0">
                  <a:moveTo>
                    <a:pt x="7589" y="0"/>
                  </a:moveTo>
                  <a:cubicBezTo>
                    <a:pt x="4610" y="5400"/>
                    <a:pt x="1630" y="10800"/>
                    <a:pt x="513" y="14211"/>
                  </a:cubicBezTo>
                  <a:cubicBezTo>
                    <a:pt x="-604" y="17621"/>
                    <a:pt x="141" y="19042"/>
                    <a:pt x="2375" y="20037"/>
                  </a:cubicBezTo>
                  <a:cubicBezTo>
                    <a:pt x="4610" y="21032"/>
                    <a:pt x="8334" y="21600"/>
                    <a:pt x="11686" y="21458"/>
                  </a:cubicBezTo>
                  <a:cubicBezTo>
                    <a:pt x="15037" y="21316"/>
                    <a:pt x="18017" y="20463"/>
                    <a:pt x="20996" y="196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8639937" y="2145302"/>
              <a:ext cx="1270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8792337" y="2170702"/>
              <a:ext cx="69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8837729" y="2107202"/>
              <a:ext cx="18109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6120"/>
                    <a:pt x="-1068" y="12240"/>
                    <a:pt x="132" y="15840"/>
                  </a:cubicBezTo>
                  <a:cubicBezTo>
                    <a:pt x="1332" y="19440"/>
                    <a:pt x="10932" y="20520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8938387" y="2132602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9090787" y="2183402"/>
              <a:ext cx="88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9205087" y="2107202"/>
              <a:ext cx="165101" cy="106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8" fill="norm" stroke="1" extrusionOk="0">
                  <a:moveTo>
                    <a:pt x="0" y="5082"/>
                  </a:moveTo>
                  <a:cubicBezTo>
                    <a:pt x="831" y="6776"/>
                    <a:pt x="1662" y="8471"/>
                    <a:pt x="2077" y="10376"/>
                  </a:cubicBezTo>
                  <a:cubicBezTo>
                    <a:pt x="2492" y="12282"/>
                    <a:pt x="2492" y="14400"/>
                    <a:pt x="2631" y="16518"/>
                  </a:cubicBezTo>
                  <a:cubicBezTo>
                    <a:pt x="2769" y="18635"/>
                    <a:pt x="3046" y="20753"/>
                    <a:pt x="3877" y="21176"/>
                  </a:cubicBezTo>
                  <a:cubicBezTo>
                    <a:pt x="4708" y="21600"/>
                    <a:pt x="6092" y="20329"/>
                    <a:pt x="7062" y="18424"/>
                  </a:cubicBezTo>
                  <a:cubicBezTo>
                    <a:pt x="8031" y="16518"/>
                    <a:pt x="8585" y="13976"/>
                    <a:pt x="8862" y="13765"/>
                  </a:cubicBezTo>
                  <a:cubicBezTo>
                    <a:pt x="9138" y="13553"/>
                    <a:pt x="9138" y="15671"/>
                    <a:pt x="9969" y="17576"/>
                  </a:cubicBezTo>
                  <a:cubicBezTo>
                    <a:pt x="10800" y="19482"/>
                    <a:pt x="12462" y="21176"/>
                    <a:pt x="13846" y="20965"/>
                  </a:cubicBezTo>
                  <a:cubicBezTo>
                    <a:pt x="15231" y="20753"/>
                    <a:pt x="16338" y="18635"/>
                    <a:pt x="17585" y="14824"/>
                  </a:cubicBezTo>
                  <a:cubicBezTo>
                    <a:pt x="18831" y="11012"/>
                    <a:pt x="20215" y="550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6620637" y="3332752"/>
              <a:ext cx="146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6665573" y="3421652"/>
              <a:ext cx="145565" cy="38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0756" fill="norm" stroke="1" extrusionOk="0">
                  <a:moveTo>
                    <a:pt x="2707" y="10232"/>
                  </a:moveTo>
                  <a:cubicBezTo>
                    <a:pt x="1164" y="14779"/>
                    <a:pt x="-379" y="19326"/>
                    <a:pt x="84" y="20463"/>
                  </a:cubicBezTo>
                  <a:cubicBezTo>
                    <a:pt x="547" y="21600"/>
                    <a:pt x="3015" y="19326"/>
                    <a:pt x="6872" y="15347"/>
                  </a:cubicBezTo>
                  <a:cubicBezTo>
                    <a:pt x="10730" y="11368"/>
                    <a:pt x="15975" y="5684"/>
                    <a:pt x="2122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7284393" y="3186702"/>
              <a:ext cx="15695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6141"/>
                    <a:pt x="3818" y="12282"/>
                    <a:pt x="1118" y="15882"/>
                  </a:cubicBezTo>
                  <a:cubicBezTo>
                    <a:pt x="-1582" y="19482"/>
                    <a:pt x="1118" y="20541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7141337" y="3478802"/>
              <a:ext cx="279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09" y="14400"/>
                    <a:pt x="9818" y="7200"/>
                    <a:pt x="13418" y="3600"/>
                  </a:cubicBezTo>
                  <a:cubicBezTo>
                    <a:pt x="17018" y="0"/>
                    <a:pt x="1930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7230237" y="3593102"/>
              <a:ext cx="273051" cy="185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3" fill="norm" stroke="1" extrusionOk="0">
                  <a:moveTo>
                    <a:pt x="0" y="0"/>
                  </a:moveTo>
                  <a:cubicBezTo>
                    <a:pt x="1172" y="5825"/>
                    <a:pt x="2344" y="11649"/>
                    <a:pt x="3181" y="15411"/>
                  </a:cubicBezTo>
                  <a:cubicBezTo>
                    <a:pt x="4019" y="19173"/>
                    <a:pt x="4521" y="20872"/>
                    <a:pt x="5023" y="21236"/>
                  </a:cubicBezTo>
                  <a:cubicBezTo>
                    <a:pt x="5526" y="21600"/>
                    <a:pt x="6028" y="20629"/>
                    <a:pt x="6447" y="19416"/>
                  </a:cubicBezTo>
                  <a:cubicBezTo>
                    <a:pt x="6865" y="18202"/>
                    <a:pt x="7200" y="16746"/>
                    <a:pt x="7535" y="15290"/>
                  </a:cubicBezTo>
                  <a:cubicBezTo>
                    <a:pt x="7870" y="13834"/>
                    <a:pt x="8205" y="12378"/>
                    <a:pt x="8623" y="12135"/>
                  </a:cubicBezTo>
                  <a:cubicBezTo>
                    <a:pt x="9042" y="11892"/>
                    <a:pt x="9544" y="12863"/>
                    <a:pt x="10047" y="13834"/>
                  </a:cubicBezTo>
                  <a:cubicBezTo>
                    <a:pt x="10549" y="14804"/>
                    <a:pt x="11051" y="15775"/>
                    <a:pt x="11721" y="16503"/>
                  </a:cubicBezTo>
                  <a:cubicBezTo>
                    <a:pt x="12391" y="17231"/>
                    <a:pt x="13228" y="17717"/>
                    <a:pt x="13981" y="17110"/>
                  </a:cubicBezTo>
                  <a:cubicBezTo>
                    <a:pt x="14735" y="16503"/>
                    <a:pt x="15405" y="14804"/>
                    <a:pt x="16074" y="12620"/>
                  </a:cubicBezTo>
                  <a:cubicBezTo>
                    <a:pt x="16744" y="10436"/>
                    <a:pt x="17414" y="7766"/>
                    <a:pt x="18335" y="5582"/>
                  </a:cubicBezTo>
                  <a:cubicBezTo>
                    <a:pt x="19256" y="3398"/>
                    <a:pt x="20428" y="169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7750672" y="3180352"/>
              <a:ext cx="120916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600" fill="norm" stroke="1" extrusionOk="0">
                  <a:moveTo>
                    <a:pt x="21274" y="0"/>
                  </a:moveTo>
                  <a:cubicBezTo>
                    <a:pt x="19412" y="0"/>
                    <a:pt x="17550" y="0"/>
                    <a:pt x="14943" y="900"/>
                  </a:cubicBezTo>
                  <a:cubicBezTo>
                    <a:pt x="12336" y="1800"/>
                    <a:pt x="8984" y="3600"/>
                    <a:pt x="6005" y="6043"/>
                  </a:cubicBezTo>
                  <a:cubicBezTo>
                    <a:pt x="3026" y="8486"/>
                    <a:pt x="419" y="11571"/>
                    <a:pt x="46" y="13950"/>
                  </a:cubicBezTo>
                  <a:cubicBezTo>
                    <a:pt x="-326" y="16329"/>
                    <a:pt x="1536" y="18000"/>
                    <a:pt x="5446" y="19157"/>
                  </a:cubicBezTo>
                  <a:cubicBezTo>
                    <a:pt x="9357" y="20314"/>
                    <a:pt x="15315" y="20957"/>
                    <a:pt x="212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7998579" y="3245743"/>
              <a:ext cx="176865" cy="449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343" fill="norm" stroke="1" extrusionOk="0">
                  <a:moveTo>
                    <a:pt x="3051" y="814"/>
                  </a:moveTo>
                  <a:cubicBezTo>
                    <a:pt x="1780" y="2321"/>
                    <a:pt x="509" y="3828"/>
                    <a:pt x="128" y="5084"/>
                  </a:cubicBezTo>
                  <a:cubicBezTo>
                    <a:pt x="-253" y="6340"/>
                    <a:pt x="255" y="7344"/>
                    <a:pt x="1145" y="7947"/>
                  </a:cubicBezTo>
                  <a:cubicBezTo>
                    <a:pt x="2034" y="8550"/>
                    <a:pt x="3305" y="8751"/>
                    <a:pt x="5846" y="7897"/>
                  </a:cubicBezTo>
                  <a:cubicBezTo>
                    <a:pt x="8387" y="7043"/>
                    <a:pt x="12199" y="5134"/>
                    <a:pt x="14359" y="3929"/>
                  </a:cubicBezTo>
                  <a:cubicBezTo>
                    <a:pt x="16519" y="2723"/>
                    <a:pt x="17027" y="2221"/>
                    <a:pt x="17408" y="1568"/>
                  </a:cubicBezTo>
                  <a:cubicBezTo>
                    <a:pt x="17789" y="915"/>
                    <a:pt x="18043" y="111"/>
                    <a:pt x="18043" y="10"/>
                  </a:cubicBezTo>
                  <a:cubicBezTo>
                    <a:pt x="18043" y="-90"/>
                    <a:pt x="17789" y="513"/>
                    <a:pt x="17916" y="2070"/>
                  </a:cubicBezTo>
                  <a:cubicBezTo>
                    <a:pt x="18043" y="3627"/>
                    <a:pt x="18552" y="6139"/>
                    <a:pt x="19314" y="8851"/>
                  </a:cubicBezTo>
                  <a:cubicBezTo>
                    <a:pt x="20076" y="11564"/>
                    <a:pt x="21093" y="14477"/>
                    <a:pt x="21220" y="16587"/>
                  </a:cubicBezTo>
                  <a:cubicBezTo>
                    <a:pt x="21347" y="18697"/>
                    <a:pt x="20585" y="20003"/>
                    <a:pt x="19314" y="20706"/>
                  </a:cubicBezTo>
                  <a:cubicBezTo>
                    <a:pt x="18043" y="21410"/>
                    <a:pt x="16265" y="21510"/>
                    <a:pt x="14740" y="21108"/>
                  </a:cubicBezTo>
                  <a:cubicBezTo>
                    <a:pt x="13215" y="20706"/>
                    <a:pt x="11945" y="19802"/>
                    <a:pt x="11818" y="18898"/>
                  </a:cubicBezTo>
                  <a:cubicBezTo>
                    <a:pt x="11691" y="17994"/>
                    <a:pt x="12707" y="17090"/>
                    <a:pt x="13723" y="16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8291192" y="3351802"/>
              <a:ext cx="62996" cy="205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418" fill="norm" stroke="1" extrusionOk="0">
                  <a:moveTo>
                    <a:pt x="10628" y="0"/>
                  </a:moveTo>
                  <a:cubicBezTo>
                    <a:pt x="7748" y="661"/>
                    <a:pt x="4868" y="1322"/>
                    <a:pt x="3068" y="4188"/>
                  </a:cubicBezTo>
                  <a:cubicBezTo>
                    <a:pt x="1268" y="7053"/>
                    <a:pt x="548" y="12122"/>
                    <a:pt x="188" y="15318"/>
                  </a:cubicBezTo>
                  <a:cubicBezTo>
                    <a:pt x="-172" y="18514"/>
                    <a:pt x="-172" y="19837"/>
                    <a:pt x="1628" y="20608"/>
                  </a:cubicBezTo>
                  <a:cubicBezTo>
                    <a:pt x="3428" y="21380"/>
                    <a:pt x="7028" y="21600"/>
                    <a:pt x="10628" y="21269"/>
                  </a:cubicBezTo>
                  <a:cubicBezTo>
                    <a:pt x="14228" y="20939"/>
                    <a:pt x="17828" y="20057"/>
                    <a:pt x="21428" y="19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8246237" y="3459752"/>
              <a:ext cx="133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8531987" y="3370852"/>
              <a:ext cx="139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36" y="16200"/>
                    <a:pt x="10473" y="10800"/>
                    <a:pt x="14073" y="7200"/>
                  </a:cubicBezTo>
                  <a:cubicBezTo>
                    <a:pt x="17673" y="3600"/>
                    <a:pt x="19636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8611543" y="3313702"/>
              <a:ext cx="15695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533"/>
                    <a:pt x="-1582" y="9067"/>
                    <a:pt x="1118" y="12667"/>
                  </a:cubicBezTo>
                  <a:cubicBezTo>
                    <a:pt x="3818" y="16267"/>
                    <a:pt x="11918" y="18933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8787440" y="3237502"/>
              <a:ext cx="159561" cy="386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438" fill="norm" stroke="1" extrusionOk="0">
                  <a:moveTo>
                    <a:pt x="3173" y="0"/>
                  </a:moveTo>
                  <a:cubicBezTo>
                    <a:pt x="2051" y="352"/>
                    <a:pt x="929" y="704"/>
                    <a:pt x="368" y="1878"/>
                  </a:cubicBezTo>
                  <a:cubicBezTo>
                    <a:pt x="-193" y="3052"/>
                    <a:pt x="-193" y="5048"/>
                    <a:pt x="929" y="6457"/>
                  </a:cubicBezTo>
                  <a:cubicBezTo>
                    <a:pt x="2051" y="7865"/>
                    <a:pt x="4295" y="8687"/>
                    <a:pt x="7101" y="8393"/>
                  </a:cubicBezTo>
                  <a:cubicBezTo>
                    <a:pt x="9906" y="8100"/>
                    <a:pt x="13272" y="6691"/>
                    <a:pt x="15236" y="5635"/>
                  </a:cubicBezTo>
                  <a:cubicBezTo>
                    <a:pt x="17199" y="4578"/>
                    <a:pt x="17760" y="3874"/>
                    <a:pt x="18181" y="3052"/>
                  </a:cubicBezTo>
                  <a:cubicBezTo>
                    <a:pt x="18602" y="2230"/>
                    <a:pt x="18882" y="1291"/>
                    <a:pt x="18602" y="1115"/>
                  </a:cubicBezTo>
                  <a:cubicBezTo>
                    <a:pt x="18321" y="939"/>
                    <a:pt x="17480" y="1526"/>
                    <a:pt x="16919" y="2993"/>
                  </a:cubicBezTo>
                  <a:cubicBezTo>
                    <a:pt x="16358" y="4461"/>
                    <a:pt x="16077" y="6809"/>
                    <a:pt x="16638" y="9391"/>
                  </a:cubicBezTo>
                  <a:cubicBezTo>
                    <a:pt x="17199" y="11974"/>
                    <a:pt x="18602" y="14791"/>
                    <a:pt x="19443" y="16493"/>
                  </a:cubicBezTo>
                  <a:cubicBezTo>
                    <a:pt x="20285" y="18196"/>
                    <a:pt x="20565" y="18783"/>
                    <a:pt x="20846" y="19370"/>
                  </a:cubicBezTo>
                  <a:cubicBezTo>
                    <a:pt x="21126" y="19957"/>
                    <a:pt x="21407" y="20543"/>
                    <a:pt x="20706" y="20954"/>
                  </a:cubicBezTo>
                  <a:cubicBezTo>
                    <a:pt x="20004" y="21365"/>
                    <a:pt x="18321" y="21600"/>
                    <a:pt x="16778" y="21307"/>
                  </a:cubicBezTo>
                  <a:cubicBezTo>
                    <a:pt x="15236" y="21013"/>
                    <a:pt x="13833" y="20191"/>
                    <a:pt x="13552" y="19546"/>
                  </a:cubicBezTo>
                  <a:cubicBezTo>
                    <a:pt x="13272" y="18900"/>
                    <a:pt x="14113" y="18430"/>
                    <a:pt x="14955" y="179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9088584" y="3351802"/>
              <a:ext cx="33954" cy="180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1" h="21388" fill="norm" stroke="1" extrusionOk="0">
                  <a:moveTo>
                    <a:pt x="16569" y="0"/>
                  </a:moveTo>
                  <a:cubicBezTo>
                    <a:pt x="10216" y="6028"/>
                    <a:pt x="3863" y="12056"/>
                    <a:pt x="1322" y="15698"/>
                  </a:cubicBezTo>
                  <a:cubicBezTo>
                    <a:pt x="-1219" y="19340"/>
                    <a:pt x="52" y="20595"/>
                    <a:pt x="3863" y="21098"/>
                  </a:cubicBezTo>
                  <a:cubicBezTo>
                    <a:pt x="7675" y="21600"/>
                    <a:pt x="14028" y="21349"/>
                    <a:pt x="20381" y="21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9039987" y="3472452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9192387" y="3472452"/>
              <a:ext cx="82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9357487" y="3453402"/>
              <a:ext cx="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9554337" y="3358152"/>
              <a:ext cx="1460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09" y="17280"/>
                    <a:pt x="10017" y="12960"/>
                    <a:pt x="13617" y="9360"/>
                  </a:cubicBezTo>
                  <a:cubicBezTo>
                    <a:pt x="17217" y="5760"/>
                    <a:pt x="19409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9691043" y="3281952"/>
              <a:ext cx="15695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6039"/>
                    <a:pt x="3818" y="12077"/>
                    <a:pt x="1118" y="15677"/>
                  </a:cubicBezTo>
                  <a:cubicBezTo>
                    <a:pt x="-1582" y="19277"/>
                    <a:pt x="1118" y="20439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9846437" y="3408952"/>
              <a:ext cx="101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4400"/>
                    <a:pt x="3600" y="7200"/>
                    <a:pt x="7200" y="3600"/>
                  </a:cubicBezTo>
                  <a:cubicBezTo>
                    <a:pt x="10800" y="0"/>
                    <a:pt x="16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10094087" y="3389902"/>
              <a:ext cx="44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10290937" y="3332752"/>
              <a:ext cx="146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10357330" y="3281952"/>
              <a:ext cx="9808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635"/>
                    <a:pt x="-1585" y="11270"/>
                    <a:pt x="575" y="14870"/>
                  </a:cubicBezTo>
                  <a:cubicBezTo>
                    <a:pt x="2735" y="18470"/>
                    <a:pt x="11375" y="20035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10486564" y="3269252"/>
              <a:ext cx="147274" cy="379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414" fill="norm" stroke="1" extrusionOk="0">
                  <a:moveTo>
                    <a:pt x="1104" y="0"/>
                  </a:moveTo>
                  <a:cubicBezTo>
                    <a:pt x="487" y="1671"/>
                    <a:pt x="-130" y="3341"/>
                    <a:pt x="24" y="4415"/>
                  </a:cubicBezTo>
                  <a:cubicBezTo>
                    <a:pt x="179" y="5490"/>
                    <a:pt x="1104" y="5967"/>
                    <a:pt x="2956" y="6027"/>
                  </a:cubicBezTo>
                  <a:cubicBezTo>
                    <a:pt x="4807" y="6086"/>
                    <a:pt x="7584" y="5728"/>
                    <a:pt x="10053" y="5012"/>
                  </a:cubicBezTo>
                  <a:cubicBezTo>
                    <a:pt x="12521" y="4296"/>
                    <a:pt x="14681" y="3222"/>
                    <a:pt x="16224" y="2267"/>
                  </a:cubicBezTo>
                  <a:cubicBezTo>
                    <a:pt x="17767" y="1313"/>
                    <a:pt x="18693" y="477"/>
                    <a:pt x="18693" y="298"/>
                  </a:cubicBezTo>
                  <a:cubicBezTo>
                    <a:pt x="18693" y="119"/>
                    <a:pt x="17767" y="597"/>
                    <a:pt x="17150" y="1730"/>
                  </a:cubicBezTo>
                  <a:cubicBezTo>
                    <a:pt x="16533" y="2864"/>
                    <a:pt x="16224" y="4654"/>
                    <a:pt x="16996" y="7339"/>
                  </a:cubicBezTo>
                  <a:cubicBezTo>
                    <a:pt x="17767" y="10024"/>
                    <a:pt x="19619" y="13604"/>
                    <a:pt x="20544" y="15693"/>
                  </a:cubicBezTo>
                  <a:cubicBezTo>
                    <a:pt x="21470" y="17781"/>
                    <a:pt x="21470" y="18378"/>
                    <a:pt x="21470" y="19034"/>
                  </a:cubicBezTo>
                  <a:cubicBezTo>
                    <a:pt x="21470" y="19691"/>
                    <a:pt x="21470" y="20407"/>
                    <a:pt x="20544" y="20884"/>
                  </a:cubicBezTo>
                  <a:cubicBezTo>
                    <a:pt x="19619" y="21361"/>
                    <a:pt x="17767" y="21600"/>
                    <a:pt x="15761" y="21242"/>
                  </a:cubicBezTo>
                  <a:cubicBezTo>
                    <a:pt x="13756" y="20884"/>
                    <a:pt x="11596" y="19929"/>
                    <a:pt x="9436" y="189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10733708" y="3313702"/>
              <a:ext cx="52530" cy="18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7" h="21132" fill="norm" stroke="1" extrusionOk="0">
                  <a:moveTo>
                    <a:pt x="8155" y="0"/>
                  </a:moveTo>
                  <a:cubicBezTo>
                    <a:pt x="5663" y="5097"/>
                    <a:pt x="3171" y="10193"/>
                    <a:pt x="1509" y="13955"/>
                  </a:cubicBezTo>
                  <a:cubicBezTo>
                    <a:pt x="-152" y="17717"/>
                    <a:pt x="-983" y="20144"/>
                    <a:pt x="1925" y="20872"/>
                  </a:cubicBezTo>
                  <a:cubicBezTo>
                    <a:pt x="4832" y="21600"/>
                    <a:pt x="11479" y="20629"/>
                    <a:pt x="15217" y="20022"/>
                  </a:cubicBezTo>
                  <a:cubicBezTo>
                    <a:pt x="18955" y="19416"/>
                    <a:pt x="19786" y="19173"/>
                    <a:pt x="20617" y="18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10684637" y="3428002"/>
              <a:ext cx="107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9" y="16200"/>
                    <a:pt x="9318" y="10800"/>
                    <a:pt x="12918" y="7200"/>
                  </a:cubicBezTo>
                  <a:cubicBezTo>
                    <a:pt x="16518" y="3600"/>
                    <a:pt x="19059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10824337" y="3421652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10868787" y="3383552"/>
              <a:ext cx="12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10976737" y="3383552"/>
              <a:ext cx="127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11078337" y="3440702"/>
              <a:ext cx="95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11218037" y="3389902"/>
              <a:ext cx="139701" cy="94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0" y="0"/>
                  </a:moveTo>
                  <a:cubicBezTo>
                    <a:pt x="0" y="4800"/>
                    <a:pt x="0" y="9600"/>
                    <a:pt x="0" y="13200"/>
                  </a:cubicBezTo>
                  <a:cubicBezTo>
                    <a:pt x="0" y="16800"/>
                    <a:pt x="0" y="19200"/>
                    <a:pt x="818" y="20400"/>
                  </a:cubicBezTo>
                  <a:cubicBezTo>
                    <a:pt x="1636" y="21600"/>
                    <a:pt x="3273" y="21600"/>
                    <a:pt x="4582" y="20640"/>
                  </a:cubicBezTo>
                  <a:cubicBezTo>
                    <a:pt x="5891" y="19680"/>
                    <a:pt x="6873" y="17760"/>
                    <a:pt x="7855" y="15840"/>
                  </a:cubicBezTo>
                  <a:cubicBezTo>
                    <a:pt x="8836" y="13920"/>
                    <a:pt x="9818" y="12000"/>
                    <a:pt x="10473" y="12240"/>
                  </a:cubicBezTo>
                  <a:cubicBezTo>
                    <a:pt x="11127" y="12480"/>
                    <a:pt x="11455" y="14880"/>
                    <a:pt x="12436" y="16080"/>
                  </a:cubicBezTo>
                  <a:cubicBezTo>
                    <a:pt x="13418" y="17280"/>
                    <a:pt x="15055" y="17280"/>
                    <a:pt x="16527" y="16320"/>
                  </a:cubicBezTo>
                  <a:cubicBezTo>
                    <a:pt x="18000" y="15360"/>
                    <a:pt x="19309" y="13440"/>
                    <a:pt x="20127" y="11040"/>
                  </a:cubicBezTo>
                  <a:cubicBezTo>
                    <a:pt x="20945" y="8640"/>
                    <a:pt x="21273" y="5760"/>
                    <a:pt x="21436" y="5520"/>
                  </a:cubicBezTo>
                  <a:cubicBezTo>
                    <a:pt x="21600" y="5280"/>
                    <a:pt x="21600" y="7680"/>
                    <a:pt x="21600" y="10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11395837" y="3125618"/>
              <a:ext cx="146882" cy="442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8" h="21483" fill="norm" stroke="1" extrusionOk="0">
                  <a:moveTo>
                    <a:pt x="6300" y="1426"/>
                  </a:moveTo>
                  <a:cubicBezTo>
                    <a:pt x="6900" y="809"/>
                    <a:pt x="7500" y="192"/>
                    <a:pt x="8400" y="37"/>
                  </a:cubicBezTo>
                  <a:cubicBezTo>
                    <a:pt x="9300" y="-117"/>
                    <a:pt x="10500" y="192"/>
                    <a:pt x="12450" y="1374"/>
                  </a:cubicBezTo>
                  <a:cubicBezTo>
                    <a:pt x="14400" y="2557"/>
                    <a:pt x="17100" y="4614"/>
                    <a:pt x="18900" y="7237"/>
                  </a:cubicBezTo>
                  <a:cubicBezTo>
                    <a:pt x="20700" y="9860"/>
                    <a:pt x="21600" y="13049"/>
                    <a:pt x="19950" y="15414"/>
                  </a:cubicBezTo>
                  <a:cubicBezTo>
                    <a:pt x="18300" y="17780"/>
                    <a:pt x="14100" y="19323"/>
                    <a:pt x="10350" y="20197"/>
                  </a:cubicBezTo>
                  <a:cubicBezTo>
                    <a:pt x="6600" y="21072"/>
                    <a:pt x="3300" y="21277"/>
                    <a:pt x="0" y="21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6834153" y="370840"/>
              <a:ext cx="600314" cy="782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398" fill="norm" stroke="1" extrusionOk="0">
                  <a:moveTo>
                    <a:pt x="14658" y="1814"/>
                  </a:moveTo>
                  <a:cubicBezTo>
                    <a:pt x="14658" y="1351"/>
                    <a:pt x="14658" y="888"/>
                    <a:pt x="14472" y="569"/>
                  </a:cubicBezTo>
                  <a:cubicBezTo>
                    <a:pt x="14285" y="251"/>
                    <a:pt x="13911" y="77"/>
                    <a:pt x="12977" y="19"/>
                  </a:cubicBezTo>
                  <a:cubicBezTo>
                    <a:pt x="12042" y="-39"/>
                    <a:pt x="10548" y="19"/>
                    <a:pt x="9128" y="424"/>
                  </a:cubicBezTo>
                  <a:cubicBezTo>
                    <a:pt x="7707" y="830"/>
                    <a:pt x="6362" y="1582"/>
                    <a:pt x="4942" y="2943"/>
                  </a:cubicBezTo>
                  <a:cubicBezTo>
                    <a:pt x="3522" y="4304"/>
                    <a:pt x="2027" y="6273"/>
                    <a:pt x="1093" y="8213"/>
                  </a:cubicBezTo>
                  <a:cubicBezTo>
                    <a:pt x="159" y="10153"/>
                    <a:pt x="-215" y="12064"/>
                    <a:pt x="121" y="13888"/>
                  </a:cubicBezTo>
                  <a:cubicBezTo>
                    <a:pt x="458" y="15712"/>
                    <a:pt x="1504" y="17449"/>
                    <a:pt x="3148" y="18810"/>
                  </a:cubicBezTo>
                  <a:cubicBezTo>
                    <a:pt x="4793" y="20171"/>
                    <a:pt x="7035" y="21156"/>
                    <a:pt x="9314" y="21358"/>
                  </a:cubicBezTo>
                  <a:cubicBezTo>
                    <a:pt x="11594" y="21561"/>
                    <a:pt x="13911" y="20982"/>
                    <a:pt x="15854" y="19824"/>
                  </a:cubicBezTo>
                  <a:cubicBezTo>
                    <a:pt x="17797" y="18666"/>
                    <a:pt x="19367" y="16928"/>
                    <a:pt x="20264" y="15046"/>
                  </a:cubicBezTo>
                  <a:cubicBezTo>
                    <a:pt x="21161" y="13164"/>
                    <a:pt x="21385" y="11137"/>
                    <a:pt x="21049" y="9226"/>
                  </a:cubicBezTo>
                  <a:cubicBezTo>
                    <a:pt x="20712" y="7315"/>
                    <a:pt x="19815" y="5520"/>
                    <a:pt x="18283" y="4130"/>
                  </a:cubicBezTo>
                  <a:cubicBezTo>
                    <a:pt x="16751" y="2741"/>
                    <a:pt x="14584" y="1756"/>
                    <a:pt x="13089" y="1293"/>
                  </a:cubicBezTo>
                  <a:cubicBezTo>
                    <a:pt x="11594" y="830"/>
                    <a:pt x="10772" y="888"/>
                    <a:pt x="9950" y="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7498638" y="297452"/>
              <a:ext cx="125300" cy="164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273" fill="norm" stroke="1" extrusionOk="0">
                  <a:moveTo>
                    <a:pt x="1871" y="4922"/>
                  </a:moveTo>
                  <a:cubicBezTo>
                    <a:pt x="791" y="6015"/>
                    <a:pt x="-289" y="7109"/>
                    <a:pt x="71" y="9159"/>
                  </a:cubicBezTo>
                  <a:cubicBezTo>
                    <a:pt x="431" y="11210"/>
                    <a:pt x="2231" y="14218"/>
                    <a:pt x="3671" y="16268"/>
                  </a:cubicBezTo>
                  <a:cubicBezTo>
                    <a:pt x="5111" y="18319"/>
                    <a:pt x="6191" y="19413"/>
                    <a:pt x="7631" y="20233"/>
                  </a:cubicBezTo>
                  <a:cubicBezTo>
                    <a:pt x="9071" y="21053"/>
                    <a:pt x="10871" y="21600"/>
                    <a:pt x="12131" y="21053"/>
                  </a:cubicBezTo>
                  <a:cubicBezTo>
                    <a:pt x="13391" y="20506"/>
                    <a:pt x="14111" y="18866"/>
                    <a:pt x="14831" y="15722"/>
                  </a:cubicBezTo>
                  <a:cubicBezTo>
                    <a:pt x="15551" y="12577"/>
                    <a:pt x="16271" y="7929"/>
                    <a:pt x="17351" y="5058"/>
                  </a:cubicBezTo>
                  <a:cubicBezTo>
                    <a:pt x="18431" y="2187"/>
                    <a:pt x="19871" y="1094"/>
                    <a:pt x="2131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7681881" y="296901"/>
              <a:ext cx="113507" cy="85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0802" fill="norm" stroke="1" extrusionOk="0">
                  <a:moveTo>
                    <a:pt x="16650" y="7848"/>
                  </a:moveTo>
                  <a:cubicBezTo>
                    <a:pt x="15450" y="5790"/>
                    <a:pt x="14250" y="3733"/>
                    <a:pt x="12450" y="2190"/>
                  </a:cubicBezTo>
                  <a:cubicBezTo>
                    <a:pt x="10650" y="648"/>
                    <a:pt x="8250" y="-381"/>
                    <a:pt x="6450" y="133"/>
                  </a:cubicBezTo>
                  <a:cubicBezTo>
                    <a:pt x="4650" y="648"/>
                    <a:pt x="3450" y="2705"/>
                    <a:pt x="2450" y="5019"/>
                  </a:cubicBezTo>
                  <a:cubicBezTo>
                    <a:pt x="1450" y="7333"/>
                    <a:pt x="650" y="9905"/>
                    <a:pt x="250" y="12476"/>
                  </a:cubicBezTo>
                  <a:cubicBezTo>
                    <a:pt x="-150" y="15048"/>
                    <a:pt x="-150" y="17619"/>
                    <a:pt x="850" y="19162"/>
                  </a:cubicBezTo>
                  <a:cubicBezTo>
                    <a:pt x="1850" y="20705"/>
                    <a:pt x="3850" y="21219"/>
                    <a:pt x="5650" y="20448"/>
                  </a:cubicBezTo>
                  <a:cubicBezTo>
                    <a:pt x="7450" y="19676"/>
                    <a:pt x="9050" y="17619"/>
                    <a:pt x="10250" y="14533"/>
                  </a:cubicBezTo>
                  <a:cubicBezTo>
                    <a:pt x="11450" y="11448"/>
                    <a:pt x="12250" y="7333"/>
                    <a:pt x="14050" y="5790"/>
                  </a:cubicBezTo>
                  <a:cubicBezTo>
                    <a:pt x="15850" y="4248"/>
                    <a:pt x="18650" y="5276"/>
                    <a:pt x="21450" y="6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7808087" y="170452"/>
              <a:ext cx="203201" cy="144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0" y="20661"/>
                  </a:moveTo>
                  <a:cubicBezTo>
                    <a:pt x="675" y="19409"/>
                    <a:pt x="1350" y="18157"/>
                    <a:pt x="2250" y="17374"/>
                  </a:cubicBezTo>
                  <a:cubicBezTo>
                    <a:pt x="3150" y="16591"/>
                    <a:pt x="4275" y="16278"/>
                    <a:pt x="5400" y="17061"/>
                  </a:cubicBezTo>
                  <a:cubicBezTo>
                    <a:pt x="6525" y="17843"/>
                    <a:pt x="7650" y="19722"/>
                    <a:pt x="7650" y="20661"/>
                  </a:cubicBezTo>
                  <a:cubicBezTo>
                    <a:pt x="7650" y="21600"/>
                    <a:pt x="6525" y="21600"/>
                    <a:pt x="6075" y="20817"/>
                  </a:cubicBezTo>
                  <a:cubicBezTo>
                    <a:pt x="5625" y="20035"/>
                    <a:pt x="5850" y="18470"/>
                    <a:pt x="6863" y="16748"/>
                  </a:cubicBezTo>
                  <a:cubicBezTo>
                    <a:pt x="7875" y="15026"/>
                    <a:pt x="9675" y="13148"/>
                    <a:pt x="11025" y="11739"/>
                  </a:cubicBezTo>
                  <a:cubicBezTo>
                    <a:pt x="12375" y="10330"/>
                    <a:pt x="13275" y="9391"/>
                    <a:pt x="14175" y="9391"/>
                  </a:cubicBezTo>
                  <a:cubicBezTo>
                    <a:pt x="15075" y="9391"/>
                    <a:pt x="15975" y="10330"/>
                    <a:pt x="16425" y="11583"/>
                  </a:cubicBezTo>
                  <a:cubicBezTo>
                    <a:pt x="16875" y="12835"/>
                    <a:pt x="16875" y="14400"/>
                    <a:pt x="17325" y="15652"/>
                  </a:cubicBezTo>
                  <a:cubicBezTo>
                    <a:pt x="17775" y="16904"/>
                    <a:pt x="18675" y="17843"/>
                    <a:pt x="19238" y="17374"/>
                  </a:cubicBezTo>
                  <a:cubicBezTo>
                    <a:pt x="19800" y="16904"/>
                    <a:pt x="20025" y="15026"/>
                    <a:pt x="20362" y="11896"/>
                  </a:cubicBezTo>
                  <a:cubicBezTo>
                    <a:pt x="20700" y="8765"/>
                    <a:pt x="21150" y="438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8045952" y="188279"/>
              <a:ext cx="124086" cy="71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0728" fill="norm" stroke="1" extrusionOk="0">
                  <a:moveTo>
                    <a:pt x="12676" y="2208"/>
                  </a:moveTo>
                  <a:cubicBezTo>
                    <a:pt x="10845" y="973"/>
                    <a:pt x="9015" y="-261"/>
                    <a:pt x="7184" y="48"/>
                  </a:cubicBezTo>
                  <a:cubicBezTo>
                    <a:pt x="5354" y="356"/>
                    <a:pt x="3523" y="2208"/>
                    <a:pt x="2242" y="4676"/>
                  </a:cubicBezTo>
                  <a:cubicBezTo>
                    <a:pt x="960" y="7145"/>
                    <a:pt x="228" y="10230"/>
                    <a:pt x="45" y="13316"/>
                  </a:cubicBezTo>
                  <a:cubicBezTo>
                    <a:pt x="-138" y="16402"/>
                    <a:pt x="228" y="19488"/>
                    <a:pt x="1326" y="20413"/>
                  </a:cubicBezTo>
                  <a:cubicBezTo>
                    <a:pt x="2425" y="21339"/>
                    <a:pt x="4255" y="20105"/>
                    <a:pt x="5720" y="18253"/>
                  </a:cubicBezTo>
                  <a:cubicBezTo>
                    <a:pt x="7184" y="16402"/>
                    <a:pt x="8282" y="13933"/>
                    <a:pt x="9381" y="11465"/>
                  </a:cubicBezTo>
                  <a:cubicBezTo>
                    <a:pt x="10479" y="8996"/>
                    <a:pt x="11577" y="6528"/>
                    <a:pt x="12126" y="6836"/>
                  </a:cubicBezTo>
                  <a:cubicBezTo>
                    <a:pt x="12676" y="7145"/>
                    <a:pt x="12676" y="10230"/>
                    <a:pt x="13408" y="12699"/>
                  </a:cubicBezTo>
                  <a:cubicBezTo>
                    <a:pt x="14140" y="15168"/>
                    <a:pt x="15604" y="17019"/>
                    <a:pt x="17069" y="17019"/>
                  </a:cubicBezTo>
                  <a:cubicBezTo>
                    <a:pt x="18533" y="17019"/>
                    <a:pt x="19998" y="15168"/>
                    <a:pt x="21462" y="13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8182737" y="-1"/>
              <a:ext cx="69346" cy="270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372" fill="norm" stroke="1" extrusionOk="0">
                  <a:moveTo>
                    <a:pt x="5891" y="2433"/>
                  </a:moveTo>
                  <a:cubicBezTo>
                    <a:pt x="5236" y="1261"/>
                    <a:pt x="4582" y="88"/>
                    <a:pt x="4255" y="5"/>
                  </a:cubicBezTo>
                  <a:cubicBezTo>
                    <a:pt x="3927" y="-79"/>
                    <a:pt x="3927" y="926"/>
                    <a:pt x="4582" y="4023"/>
                  </a:cubicBezTo>
                  <a:cubicBezTo>
                    <a:pt x="5236" y="7121"/>
                    <a:pt x="6545" y="12312"/>
                    <a:pt x="7527" y="15326"/>
                  </a:cubicBezTo>
                  <a:cubicBezTo>
                    <a:pt x="8509" y="18340"/>
                    <a:pt x="9164" y="19177"/>
                    <a:pt x="9491" y="19009"/>
                  </a:cubicBezTo>
                  <a:cubicBezTo>
                    <a:pt x="9818" y="18842"/>
                    <a:pt x="9818" y="17670"/>
                    <a:pt x="9818" y="16665"/>
                  </a:cubicBezTo>
                  <a:cubicBezTo>
                    <a:pt x="9818" y="15661"/>
                    <a:pt x="9818" y="14823"/>
                    <a:pt x="11455" y="14237"/>
                  </a:cubicBezTo>
                  <a:cubicBezTo>
                    <a:pt x="13091" y="13651"/>
                    <a:pt x="16364" y="13316"/>
                    <a:pt x="18327" y="13568"/>
                  </a:cubicBezTo>
                  <a:cubicBezTo>
                    <a:pt x="20291" y="13819"/>
                    <a:pt x="20945" y="14656"/>
                    <a:pt x="21273" y="15661"/>
                  </a:cubicBezTo>
                  <a:cubicBezTo>
                    <a:pt x="21600" y="16665"/>
                    <a:pt x="21600" y="17837"/>
                    <a:pt x="19964" y="18842"/>
                  </a:cubicBezTo>
                  <a:cubicBezTo>
                    <a:pt x="18327" y="19847"/>
                    <a:pt x="15055" y="20684"/>
                    <a:pt x="11455" y="21102"/>
                  </a:cubicBezTo>
                  <a:cubicBezTo>
                    <a:pt x="7855" y="21521"/>
                    <a:pt x="3927" y="21521"/>
                    <a:pt x="1964" y="20600"/>
                  </a:cubicBezTo>
                  <a:cubicBezTo>
                    <a:pt x="0" y="19679"/>
                    <a:pt x="0" y="17837"/>
                    <a:pt x="0" y="159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8322437" y="18052"/>
              <a:ext cx="1524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850"/>
                    <a:pt x="0" y="11700"/>
                    <a:pt x="150" y="15188"/>
                  </a:cubicBezTo>
                  <a:cubicBezTo>
                    <a:pt x="300" y="18675"/>
                    <a:pt x="600" y="19800"/>
                    <a:pt x="1500" y="20138"/>
                  </a:cubicBezTo>
                  <a:cubicBezTo>
                    <a:pt x="2400" y="20475"/>
                    <a:pt x="3900" y="20025"/>
                    <a:pt x="5700" y="18450"/>
                  </a:cubicBezTo>
                  <a:cubicBezTo>
                    <a:pt x="7500" y="16875"/>
                    <a:pt x="9600" y="14175"/>
                    <a:pt x="11400" y="11812"/>
                  </a:cubicBezTo>
                  <a:cubicBezTo>
                    <a:pt x="13200" y="9450"/>
                    <a:pt x="14700" y="7425"/>
                    <a:pt x="14550" y="6637"/>
                  </a:cubicBezTo>
                  <a:cubicBezTo>
                    <a:pt x="14400" y="5850"/>
                    <a:pt x="12600" y="6300"/>
                    <a:pt x="10800" y="7762"/>
                  </a:cubicBezTo>
                  <a:cubicBezTo>
                    <a:pt x="9000" y="9225"/>
                    <a:pt x="7200" y="11700"/>
                    <a:pt x="6300" y="13612"/>
                  </a:cubicBezTo>
                  <a:cubicBezTo>
                    <a:pt x="5400" y="15525"/>
                    <a:pt x="5400" y="16875"/>
                    <a:pt x="8100" y="18113"/>
                  </a:cubicBezTo>
                  <a:cubicBezTo>
                    <a:pt x="10800" y="19350"/>
                    <a:pt x="16200" y="204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1613843" y="4361452"/>
              <a:ext cx="212545" cy="162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317" fill="norm" stroke="1" extrusionOk="0">
                  <a:moveTo>
                    <a:pt x="303" y="0"/>
                  </a:moveTo>
                  <a:cubicBezTo>
                    <a:pt x="89" y="4708"/>
                    <a:pt x="-125" y="9415"/>
                    <a:pt x="89" y="12462"/>
                  </a:cubicBezTo>
                  <a:cubicBezTo>
                    <a:pt x="303" y="15508"/>
                    <a:pt x="944" y="16892"/>
                    <a:pt x="1800" y="17723"/>
                  </a:cubicBezTo>
                  <a:cubicBezTo>
                    <a:pt x="2655" y="18554"/>
                    <a:pt x="3725" y="18831"/>
                    <a:pt x="4580" y="18415"/>
                  </a:cubicBezTo>
                  <a:cubicBezTo>
                    <a:pt x="5435" y="18000"/>
                    <a:pt x="6077" y="16892"/>
                    <a:pt x="6505" y="15646"/>
                  </a:cubicBezTo>
                  <a:cubicBezTo>
                    <a:pt x="6932" y="14400"/>
                    <a:pt x="7146" y="13015"/>
                    <a:pt x="7788" y="13431"/>
                  </a:cubicBezTo>
                  <a:cubicBezTo>
                    <a:pt x="8429" y="13846"/>
                    <a:pt x="9499" y="16062"/>
                    <a:pt x="10461" y="17723"/>
                  </a:cubicBezTo>
                  <a:cubicBezTo>
                    <a:pt x="11424" y="19385"/>
                    <a:pt x="12279" y="20492"/>
                    <a:pt x="13241" y="21046"/>
                  </a:cubicBezTo>
                  <a:cubicBezTo>
                    <a:pt x="14204" y="21600"/>
                    <a:pt x="15273" y="21600"/>
                    <a:pt x="16663" y="18138"/>
                  </a:cubicBezTo>
                  <a:cubicBezTo>
                    <a:pt x="18053" y="14677"/>
                    <a:pt x="19764" y="7754"/>
                    <a:pt x="21475" y="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2042287" y="4424952"/>
              <a:ext cx="3302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9800"/>
                    <a:pt x="7200" y="18000"/>
                    <a:pt x="10800" y="14400"/>
                  </a:cubicBezTo>
                  <a:cubicBezTo>
                    <a:pt x="14400" y="10800"/>
                    <a:pt x="18000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2334387" y="4351614"/>
              <a:ext cx="117705" cy="105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027" fill="norm" stroke="1" extrusionOk="0">
                  <a:moveTo>
                    <a:pt x="0" y="1968"/>
                  </a:moveTo>
                  <a:cubicBezTo>
                    <a:pt x="1543" y="698"/>
                    <a:pt x="3086" y="-573"/>
                    <a:pt x="6557" y="274"/>
                  </a:cubicBezTo>
                  <a:cubicBezTo>
                    <a:pt x="10029" y="1121"/>
                    <a:pt x="15429" y="4086"/>
                    <a:pt x="18321" y="6627"/>
                  </a:cubicBezTo>
                  <a:cubicBezTo>
                    <a:pt x="21214" y="9168"/>
                    <a:pt x="21600" y="11286"/>
                    <a:pt x="21407" y="13403"/>
                  </a:cubicBezTo>
                  <a:cubicBezTo>
                    <a:pt x="21214" y="15521"/>
                    <a:pt x="20443" y="17639"/>
                    <a:pt x="19093" y="18909"/>
                  </a:cubicBezTo>
                  <a:cubicBezTo>
                    <a:pt x="17743" y="20180"/>
                    <a:pt x="15814" y="20603"/>
                    <a:pt x="13886" y="210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2560679" y="4336052"/>
              <a:ext cx="191085" cy="138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418" fill="norm" stroke="1" extrusionOk="0">
                  <a:moveTo>
                    <a:pt x="12229" y="0"/>
                  </a:moveTo>
                  <a:cubicBezTo>
                    <a:pt x="11056" y="5564"/>
                    <a:pt x="9882" y="11127"/>
                    <a:pt x="8825" y="14727"/>
                  </a:cubicBezTo>
                  <a:cubicBezTo>
                    <a:pt x="7769" y="18327"/>
                    <a:pt x="6829" y="19964"/>
                    <a:pt x="5773" y="20782"/>
                  </a:cubicBezTo>
                  <a:cubicBezTo>
                    <a:pt x="4716" y="21600"/>
                    <a:pt x="3543" y="21600"/>
                    <a:pt x="2603" y="20945"/>
                  </a:cubicBezTo>
                  <a:cubicBezTo>
                    <a:pt x="1664" y="20291"/>
                    <a:pt x="960" y="18982"/>
                    <a:pt x="490" y="17509"/>
                  </a:cubicBezTo>
                  <a:cubicBezTo>
                    <a:pt x="21" y="16036"/>
                    <a:pt x="-214" y="14400"/>
                    <a:pt x="256" y="13582"/>
                  </a:cubicBezTo>
                  <a:cubicBezTo>
                    <a:pt x="725" y="12764"/>
                    <a:pt x="1899" y="12764"/>
                    <a:pt x="4482" y="13745"/>
                  </a:cubicBezTo>
                  <a:cubicBezTo>
                    <a:pt x="7064" y="14727"/>
                    <a:pt x="11056" y="16691"/>
                    <a:pt x="13638" y="17673"/>
                  </a:cubicBezTo>
                  <a:cubicBezTo>
                    <a:pt x="16221" y="18655"/>
                    <a:pt x="17395" y="18655"/>
                    <a:pt x="18569" y="17182"/>
                  </a:cubicBezTo>
                  <a:cubicBezTo>
                    <a:pt x="19743" y="15709"/>
                    <a:pt x="20916" y="12764"/>
                    <a:pt x="21151" y="10473"/>
                  </a:cubicBezTo>
                  <a:cubicBezTo>
                    <a:pt x="21386" y="8182"/>
                    <a:pt x="20682" y="6545"/>
                    <a:pt x="18803" y="5891"/>
                  </a:cubicBezTo>
                  <a:cubicBezTo>
                    <a:pt x="16925" y="5236"/>
                    <a:pt x="13873" y="5564"/>
                    <a:pt x="10821" y="5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3223387" y="4380502"/>
              <a:ext cx="101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3248787" y="4463052"/>
              <a:ext cx="698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3293237" y="4494802"/>
              <a:ext cx="1079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3764298" y="4317942"/>
              <a:ext cx="102170" cy="230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3" h="21384" fill="norm" stroke="1" extrusionOk="0">
                  <a:moveTo>
                    <a:pt x="16285" y="4037"/>
                  </a:moveTo>
                  <a:cubicBezTo>
                    <a:pt x="16285" y="3055"/>
                    <a:pt x="16285" y="2073"/>
                    <a:pt x="15226" y="1386"/>
                  </a:cubicBezTo>
                  <a:cubicBezTo>
                    <a:pt x="14168" y="698"/>
                    <a:pt x="12050" y="306"/>
                    <a:pt x="9932" y="109"/>
                  </a:cubicBezTo>
                  <a:cubicBezTo>
                    <a:pt x="7815" y="-87"/>
                    <a:pt x="5697" y="-87"/>
                    <a:pt x="3579" y="698"/>
                  </a:cubicBezTo>
                  <a:cubicBezTo>
                    <a:pt x="1462" y="1484"/>
                    <a:pt x="-656" y="3055"/>
                    <a:pt x="191" y="5018"/>
                  </a:cubicBezTo>
                  <a:cubicBezTo>
                    <a:pt x="1038" y="6982"/>
                    <a:pt x="4850" y="9338"/>
                    <a:pt x="8662" y="11302"/>
                  </a:cubicBezTo>
                  <a:cubicBezTo>
                    <a:pt x="12473" y="13266"/>
                    <a:pt x="16285" y="14837"/>
                    <a:pt x="18403" y="16211"/>
                  </a:cubicBezTo>
                  <a:cubicBezTo>
                    <a:pt x="20520" y="17586"/>
                    <a:pt x="20944" y="18764"/>
                    <a:pt x="19885" y="19648"/>
                  </a:cubicBezTo>
                  <a:cubicBezTo>
                    <a:pt x="18826" y="20531"/>
                    <a:pt x="16285" y="21120"/>
                    <a:pt x="13956" y="21317"/>
                  </a:cubicBezTo>
                  <a:cubicBezTo>
                    <a:pt x="11626" y="21513"/>
                    <a:pt x="9509" y="21317"/>
                    <a:pt x="8026" y="20237"/>
                  </a:cubicBezTo>
                  <a:cubicBezTo>
                    <a:pt x="6544" y="19157"/>
                    <a:pt x="5697" y="17193"/>
                    <a:pt x="4850" y="15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3930354" y="4336052"/>
              <a:ext cx="16405" cy="146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330" fill="norm" stroke="1" extrusionOk="0">
                  <a:moveTo>
                    <a:pt x="5400" y="12034"/>
                  </a:moveTo>
                  <a:cubicBezTo>
                    <a:pt x="10800" y="13577"/>
                    <a:pt x="16200" y="15120"/>
                    <a:pt x="18900" y="16971"/>
                  </a:cubicBezTo>
                  <a:cubicBezTo>
                    <a:pt x="21600" y="18823"/>
                    <a:pt x="21600" y="20983"/>
                    <a:pt x="18900" y="21291"/>
                  </a:cubicBezTo>
                  <a:cubicBezTo>
                    <a:pt x="16200" y="21600"/>
                    <a:pt x="10800" y="20057"/>
                    <a:pt x="6750" y="16971"/>
                  </a:cubicBezTo>
                  <a:cubicBezTo>
                    <a:pt x="2700" y="13886"/>
                    <a:pt x="0" y="9257"/>
                    <a:pt x="0" y="6171"/>
                  </a:cubicBezTo>
                  <a:cubicBezTo>
                    <a:pt x="0" y="3086"/>
                    <a:pt x="2700" y="1543"/>
                    <a:pt x="5400" y="771"/>
                  </a:cubicBezTo>
                  <a:cubicBezTo>
                    <a:pt x="8100" y="0"/>
                    <a:pt x="10800" y="0"/>
                    <a:pt x="135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3998087" y="4342402"/>
              <a:ext cx="139701" cy="141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82" y="6125"/>
                    <a:pt x="1964" y="12251"/>
                    <a:pt x="2291" y="16119"/>
                  </a:cubicBezTo>
                  <a:cubicBezTo>
                    <a:pt x="2618" y="19988"/>
                    <a:pt x="2291" y="21600"/>
                    <a:pt x="2127" y="21600"/>
                  </a:cubicBezTo>
                  <a:cubicBezTo>
                    <a:pt x="1964" y="21600"/>
                    <a:pt x="1964" y="19988"/>
                    <a:pt x="2127" y="17409"/>
                  </a:cubicBezTo>
                  <a:cubicBezTo>
                    <a:pt x="2291" y="14830"/>
                    <a:pt x="2618" y="11284"/>
                    <a:pt x="3109" y="8704"/>
                  </a:cubicBezTo>
                  <a:cubicBezTo>
                    <a:pt x="3600" y="6125"/>
                    <a:pt x="4255" y="4513"/>
                    <a:pt x="5236" y="4191"/>
                  </a:cubicBezTo>
                  <a:cubicBezTo>
                    <a:pt x="6218" y="3869"/>
                    <a:pt x="7527" y="4836"/>
                    <a:pt x="8345" y="6125"/>
                  </a:cubicBezTo>
                  <a:cubicBezTo>
                    <a:pt x="9164" y="7415"/>
                    <a:pt x="9491" y="9027"/>
                    <a:pt x="9818" y="10800"/>
                  </a:cubicBezTo>
                  <a:cubicBezTo>
                    <a:pt x="10145" y="12573"/>
                    <a:pt x="10473" y="14507"/>
                    <a:pt x="10636" y="14669"/>
                  </a:cubicBezTo>
                  <a:cubicBezTo>
                    <a:pt x="10800" y="14830"/>
                    <a:pt x="10800" y="13218"/>
                    <a:pt x="11291" y="11606"/>
                  </a:cubicBezTo>
                  <a:cubicBezTo>
                    <a:pt x="11782" y="9994"/>
                    <a:pt x="12764" y="8382"/>
                    <a:pt x="14236" y="6609"/>
                  </a:cubicBezTo>
                  <a:cubicBezTo>
                    <a:pt x="15709" y="4836"/>
                    <a:pt x="17673" y="2901"/>
                    <a:pt x="18982" y="3385"/>
                  </a:cubicBezTo>
                  <a:cubicBezTo>
                    <a:pt x="20291" y="3869"/>
                    <a:pt x="20945" y="6770"/>
                    <a:pt x="21600" y="96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4214251" y="4310789"/>
              <a:ext cx="91606" cy="370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469" fill="norm" stroke="1" extrusionOk="0">
                  <a:moveTo>
                    <a:pt x="4357" y="3674"/>
                  </a:moveTo>
                  <a:cubicBezTo>
                    <a:pt x="3866" y="7846"/>
                    <a:pt x="3375" y="12019"/>
                    <a:pt x="2884" y="14780"/>
                  </a:cubicBezTo>
                  <a:cubicBezTo>
                    <a:pt x="2394" y="17542"/>
                    <a:pt x="1903" y="18892"/>
                    <a:pt x="1412" y="19874"/>
                  </a:cubicBezTo>
                  <a:cubicBezTo>
                    <a:pt x="921" y="20855"/>
                    <a:pt x="430" y="21469"/>
                    <a:pt x="184" y="21469"/>
                  </a:cubicBezTo>
                  <a:cubicBezTo>
                    <a:pt x="-61" y="21469"/>
                    <a:pt x="-61" y="20855"/>
                    <a:pt x="184" y="18524"/>
                  </a:cubicBezTo>
                  <a:cubicBezTo>
                    <a:pt x="430" y="16192"/>
                    <a:pt x="921" y="12142"/>
                    <a:pt x="2639" y="8828"/>
                  </a:cubicBezTo>
                  <a:cubicBezTo>
                    <a:pt x="4357" y="5514"/>
                    <a:pt x="7303" y="2937"/>
                    <a:pt x="10003" y="1526"/>
                  </a:cubicBezTo>
                  <a:cubicBezTo>
                    <a:pt x="12703" y="114"/>
                    <a:pt x="15157" y="-131"/>
                    <a:pt x="16875" y="53"/>
                  </a:cubicBezTo>
                  <a:cubicBezTo>
                    <a:pt x="18594" y="237"/>
                    <a:pt x="19575" y="851"/>
                    <a:pt x="20312" y="2017"/>
                  </a:cubicBezTo>
                  <a:cubicBezTo>
                    <a:pt x="21048" y="3183"/>
                    <a:pt x="21539" y="4901"/>
                    <a:pt x="21048" y="6067"/>
                  </a:cubicBezTo>
                  <a:cubicBezTo>
                    <a:pt x="20557" y="7233"/>
                    <a:pt x="19084" y="7846"/>
                    <a:pt x="17121" y="8153"/>
                  </a:cubicBezTo>
                  <a:cubicBezTo>
                    <a:pt x="15157" y="8460"/>
                    <a:pt x="12703" y="8460"/>
                    <a:pt x="10984" y="7724"/>
                  </a:cubicBezTo>
                  <a:cubicBezTo>
                    <a:pt x="9266" y="6987"/>
                    <a:pt x="8284" y="5514"/>
                    <a:pt x="7303" y="40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4369287" y="4132852"/>
              <a:ext cx="1241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600" fill="norm" stroke="1" extrusionOk="0">
                  <a:moveTo>
                    <a:pt x="2794" y="0"/>
                  </a:moveTo>
                  <a:cubicBezTo>
                    <a:pt x="2062" y="3150"/>
                    <a:pt x="1329" y="6300"/>
                    <a:pt x="780" y="9450"/>
                  </a:cubicBezTo>
                  <a:cubicBezTo>
                    <a:pt x="231" y="12600"/>
                    <a:pt x="-135" y="15750"/>
                    <a:pt x="48" y="17775"/>
                  </a:cubicBezTo>
                  <a:cubicBezTo>
                    <a:pt x="231" y="19800"/>
                    <a:pt x="963" y="20700"/>
                    <a:pt x="2245" y="21150"/>
                  </a:cubicBezTo>
                  <a:cubicBezTo>
                    <a:pt x="3526" y="21600"/>
                    <a:pt x="5357" y="21600"/>
                    <a:pt x="7553" y="20925"/>
                  </a:cubicBezTo>
                  <a:cubicBezTo>
                    <a:pt x="9750" y="20250"/>
                    <a:pt x="12312" y="18900"/>
                    <a:pt x="13960" y="17775"/>
                  </a:cubicBezTo>
                  <a:cubicBezTo>
                    <a:pt x="15607" y="16650"/>
                    <a:pt x="16340" y="15750"/>
                    <a:pt x="15790" y="15150"/>
                  </a:cubicBezTo>
                  <a:cubicBezTo>
                    <a:pt x="15241" y="14550"/>
                    <a:pt x="13411" y="14250"/>
                    <a:pt x="11580" y="14475"/>
                  </a:cubicBezTo>
                  <a:cubicBezTo>
                    <a:pt x="9750" y="14700"/>
                    <a:pt x="7919" y="15450"/>
                    <a:pt x="6638" y="16200"/>
                  </a:cubicBezTo>
                  <a:cubicBezTo>
                    <a:pt x="5357" y="16950"/>
                    <a:pt x="4624" y="17700"/>
                    <a:pt x="4258" y="18600"/>
                  </a:cubicBezTo>
                  <a:cubicBezTo>
                    <a:pt x="3892" y="19500"/>
                    <a:pt x="3892" y="20550"/>
                    <a:pt x="6821" y="21075"/>
                  </a:cubicBezTo>
                  <a:cubicBezTo>
                    <a:pt x="9750" y="21600"/>
                    <a:pt x="15607" y="21600"/>
                    <a:pt x="2146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4861687" y="4359017"/>
              <a:ext cx="196851" cy="13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3" fill="norm" stroke="1" extrusionOk="0">
                  <a:moveTo>
                    <a:pt x="0" y="6463"/>
                  </a:moveTo>
                  <a:cubicBezTo>
                    <a:pt x="232" y="9838"/>
                    <a:pt x="465" y="13213"/>
                    <a:pt x="581" y="16082"/>
                  </a:cubicBezTo>
                  <a:cubicBezTo>
                    <a:pt x="697" y="18951"/>
                    <a:pt x="697" y="21313"/>
                    <a:pt x="697" y="21313"/>
                  </a:cubicBezTo>
                  <a:cubicBezTo>
                    <a:pt x="697" y="21313"/>
                    <a:pt x="697" y="18951"/>
                    <a:pt x="1161" y="15407"/>
                  </a:cubicBezTo>
                  <a:cubicBezTo>
                    <a:pt x="1626" y="11863"/>
                    <a:pt x="2555" y="7138"/>
                    <a:pt x="3484" y="4101"/>
                  </a:cubicBezTo>
                  <a:cubicBezTo>
                    <a:pt x="4413" y="1063"/>
                    <a:pt x="5342" y="-287"/>
                    <a:pt x="5923" y="50"/>
                  </a:cubicBezTo>
                  <a:cubicBezTo>
                    <a:pt x="6503" y="388"/>
                    <a:pt x="6735" y="2413"/>
                    <a:pt x="6852" y="4269"/>
                  </a:cubicBezTo>
                  <a:cubicBezTo>
                    <a:pt x="6968" y="6126"/>
                    <a:pt x="6968" y="7813"/>
                    <a:pt x="6968" y="10176"/>
                  </a:cubicBezTo>
                  <a:cubicBezTo>
                    <a:pt x="6968" y="12538"/>
                    <a:pt x="6968" y="15576"/>
                    <a:pt x="7200" y="16082"/>
                  </a:cubicBezTo>
                  <a:cubicBezTo>
                    <a:pt x="7432" y="16588"/>
                    <a:pt x="7897" y="14563"/>
                    <a:pt x="8710" y="11526"/>
                  </a:cubicBezTo>
                  <a:cubicBezTo>
                    <a:pt x="9523" y="8488"/>
                    <a:pt x="10684" y="4438"/>
                    <a:pt x="11961" y="2244"/>
                  </a:cubicBezTo>
                  <a:cubicBezTo>
                    <a:pt x="13239" y="50"/>
                    <a:pt x="14632" y="-287"/>
                    <a:pt x="15445" y="388"/>
                  </a:cubicBezTo>
                  <a:cubicBezTo>
                    <a:pt x="16258" y="1063"/>
                    <a:pt x="16490" y="2750"/>
                    <a:pt x="16723" y="4776"/>
                  </a:cubicBezTo>
                  <a:cubicBezTo>
                    <a:pt x="16955" y="6801"/>
                    <a:pt x="17187" y="9163"/>
                    <a:pt x="17419" y="11188"/>
                  </a:cubicBezTo>
                  <a:cubicBezTo>
                    <a:pt x="17652" y="13213"/>
                    <a:pt x="17884" y="14901"/>
                    <a:pt x="18581" y="15407"/>
                  </a:cubicBezTo>
                  <a:cubicBezTo>
                    <a:pt x="19277" y="15913"/>
                    <a:pt x="20439" y="15238"/>
                    <a:pt x="21600" y="14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5090287" y="4373020"/>
              <a:ext cx="63501" cy="116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5" fill="norm" stroke="1" extrusionOk="0">
                  <a:moveTo>
                    <a:pt x="0" y="4750"/>
                  </a:moveTo>
                  <a:cubicBezTo>
                    <a:pt x="1440" y="2477"/>
                    <a:pt x="2880" y="203"/>
                    <a:pt x="2880" y="13"/>
                  </a:cubicBezTo>
                  <a:cubicBezTo>
                    <a:pt x="2880" y="-176"/>
                    <a:pt x="1440" y="1719"/>
                    <a:pt x="720" y="4561"/>
                  </a:cubicBezTo>
                  <a:cubicBezTo>
                    <a:pt x="0" y="7403"/>
                    <a:pt x="0" y="11192"/>
                    <a:pt x="720" y="14224"/>
                  </a:cubicBezTo>
                  <a:cubicBezTo>
                    <a:pt x="1440" y="17256"/>
                    <a:pt x="2880" y="19529"/>
                    <a:pt x="5400" y="20477"/>
                  </a:cubicBezTo>
                  <a:cubicBezTo>
                    <a:pt x="7920" y="21424"/>
                    <a:pt x="11520" y="21045"/>
                    <a:pt x="14400" y="18013"/>
                  </a:cubicBezTo>
                  <a:cubicBezTo>
                    <a:pt x="17280" y="14982"/>
                    <a:pt x="19440" y="9298"/>
                    <a:pt x="21600" y="36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5166487" y="4359007"/>
              <a:ext cx="127001" cy="88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36" fill="norm" stroke="1" extrusionOk="0">
                  <a:moveTo>
                    <a:pt x="0" y="4985"/>
                  </a:moveTo>
                  <a:cubicBezTo>
                    <a:pt x="2520" y="9403"/>
                    <a:pt x="5040" y="13821"/>
                    <a:pt x="7200" y="16767"/>
                  </a:cubicBezTo>
                  <a:cubicBezTo>
                    <a:pt x="9360" y="19712"/>
                    <a:pt x="11160" y="21185"/>
                    <a:pt x="12420" y="20449"/>
                  </a:cubicBezTo>
                  <a:cubicBezTo>
                    <a:pt x="13680" y="19712"/>
                    <a:pt x="14400" y="16767"/>
                    <a:pt x="14760" y="14067"/>
                  </a:cubicBezTo>
                  <a:cubicBezTo>
                    <a:pt x="15120" y="11367"/>
                    <a:pt x="15120" y="8912"/>
                    <a:pt x="15480" y="6458"/>
                  </a:cubicBezTo>
                  <a:cubicBezTo>
                    <a:pt x="15840" y="4003"/>
                    <a:pt x="16560" y="1549"/>
                    <a:pt x="17640" y="567"/>
                  </a:cubicBezTo>
                  <a:cubicBezTo>
                    <a:pt x="18720" y="-415"/>
                    <a:pt x="20160" y="76"/>
                    <a:pt x="21600" y="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5293487" y="4315539"/>
              <a:ext cx="311151" cy="306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6" fill="norm" stroke="1" extrusionOk="0">
                  <a:moveTo>
                    <a:pt x="0" y="3166"/>
                  </a:moveTo>
                  <a:cubicBezTo>
                    <a:pt x="147" y="3895"/>
                    <a:pt x="294" y="4625"/>
                    <a:pt x="441" y="5355"/>
                  </a:cubicBezTo>
                  <a:cubicBezTo>
                    <a:pt x="588" y="6085"/>
                    <a:pt x="735" y="6814"/>
                    <a:pt x="1102" y="6960"/>
                  </a:cubicBezTo>
                  <a:cubicBezTo>
                    <a:pt x="1469" y="7106"/>
                    <a:pt x="2057" y="6668"/>
                    <a:pt x="2424" y="6085"/>
                  </a:cubicBezTo>
                  <a:cubicBezTo>
                    <a:pt x="2792" y="5501"/>
                    <a:pt x="2939" y="4771"/>
                    <a:pt x="3012" y="3750"/>
                  </a:cubicBezTo>
                  <a:cubicBezTo>
                    <a:pt x="3086" y="2728"/>
                    <a:pt x="3086" y="1414"/>
                    <a:pt x="3380" y="977"/>
                  </a:cubicBezTo>
                  <a:cubicBezTo>
                    <a:pt x="3673" y="539"/>
                    <a:pt x="4261" y="977"/>
                    <a:pt x="4776" y="1487"/>
                  </a:cubicBezTo>
                  <a:cubicBezTo>
                    <a:pt x="5290" y="1998"/>
                    <a:pt x="5731" y="2582"/>
                    <a:pt x="6098" y="3239"/>
                  </a:cubicBezTo>
                  <a:cubicBezTo>
                    <a:pt x="6465" y="3895"/>
                    <a:pt x="6759" y="4625"/>
                    <a:pt x="6906" y="4625"/>
                  </a:cubicBezTo>
                  <a:cubicBezTo>
                    <a:pt x="7053" y="4625"/>
                    <a:pt x="7053" y="3895"/>
                    <a:pt x="7347" y="3166"/>
                  </a:cubicBezTo>
                  <a:cubicBezTo>
                    <a:pt x="7641" y="2436"/>
                    <a:pt x="8229" y="1706"/>
                    <a:pt x="8816" y="1560"/>
                  </a:cubicBezTo>
                  <a:cubicBezTo>
                    <a:pt x="9404" y="1414"/>
                    <a:pt x="9992" y="1852"/>
                    <a:pt x="10359" y="2436"/>
                  </a:cubicBezTo>
                  <a:cubicBezTo>
                    <a:pt x="10727" y="3020"/>
                    <a:pt x="10873" y="3750"/>
                    <a:pt x="11241" y="4333"/>
                  </a:cubicBezTo>
                  <a:cubicBezTo>
                    <a:pt x="11608" y="4917"/>
                    <a:pt x="12196" y="5355"/>
                    <a:pt x="12857" y="5647"/>
                  </a:cubicBezTo>
                  <a:cubicBezTo>
                    <a:pt x="13518" y="5939"/>
                    <a:pt x="14253" y="6085"/>
                    <a:pt x="15282" y="5720"/>
                  </a:cubicBezTo>
                  <a:cubicBezTo>
                    <a:pt x="16310" y="5355"/>
                    <a:pt x="17633" y="4479"/>
                    <a:pt x="18367" y="3385"/>
                  </a:cubicBezTo>
                  <a:cubicBezTo>
                    <a:pt x="19102" y="2290"/>
                    <a:pt x="19249" y="977"/>
                    <a:pt x="18955" y="393"/>
                  </a:cubicBezTo>
                  <a:cubicBezTo>
                    <a:pt x="18661" y="-191"/>
                    <a:pt x="17927" y="-45"/>
                    <a:pt x="17339" y="320"/>
                  </a:cubicBezTo>
                  <a:cubicBezTo>
                    <a:pt x="16751" y="685"/>
                    <a:pt x="16310" y="1268"/>
                    <a:pt x="16163" y="1925"/>
                  </a:cubicBezTo>
                  <a:cubicBezTo>
                    <a:pt x="16016" y="2582"/>
                    <a:pt x="16163" y="3312"/>
                    <a:pt x="16604" y="3895"/>
                  </a:cubicBezTo>
                  <a:cubicBezTo>
                    <a:pt x="17045" y="4479"/>
                    <a:pt x="17780" y="4917"/>
                    <a:pt x="18514" y="5282"/>
                  </a:cubicBezTo>
                  <a:cubicBezTo>
                    <a:pt x="19249" y="5647"/>
                    <a:pt x="19984" y="5939"/>
                    <a:pt x="20498" y="6450"/>
                  </a:cubicBezTo>
                  <a:cubicBezTo>
                    <a:pt x="21012" y="6960"/>
                    <a:pt x="21306" y="7690"/>
                    <a:pt x="21453" y="9441"/>
                  </a:cubicBezTo>
                  <a:cubicBezTo>
                    <a:pt x="21600" y="11193"/>
                    <a:pt x="21600" y="13966"/>
                    <a:pt x="21600" y="15717"/>
                  </a:cubicBezTo>
                  <a:cubicBezTo>
                    <a:pt x="21600" y="17468"/>
                    <a:pt x="21600" y="18198"/>
                    <a:pt x="21380" y="18928"/>
                  </a:cubicBezTo>
                  <a:cubicBezTo>
                    <a:pt x="21159" y="19658"/>
                    <a:pt x="20718" y="20387"/>
                    <a:pt x="19984" y="20825"/>
                  </a:cubicBezTo>
                  <a:cubicBezTo>
                    <a:pt x="19249" y="21263"/>
                    <a:pt x="18220" y="21409"/>
                    <a:pt x="17486" y="20460"/>
                  </a:cubicBezTo>
                  <a:cubicBezTo>
                    <a:pt x="16751" y="19512"/>
                    <a:pt x="16310" y="17468"/>
                    <a:pt x="15869" y="15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5881520" y="4314041"/>
              <a:ext cx="345418" cy="115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0643" fill="norm" stroke="1" extrusionOk="0">
                  <a:moveTo>
                    <a:pt x="9639" y="9625"/>
                  </a:moveTo>
                  <a:cubicBezTo>
                    <a:pt x="9508" y="6972"/>
                    <a:pt x="9376" y="4319"/>
                    <a:pt x="8717" y="2425"/>
                  </a:cubicBezTo>
                  <a:cubicBezTo>
                    <a:pt x="8059" y="530"/>
                    <a:pt x="6873" y="-607"/>
                    <a:pt x="5556" y="340"/>
                  </a:cubicBezTo>
                  <a:cubicBezTo>
                    <a:pt x="4239" y="1288"/>
                    <a:pt x="2791" y="4319"/>
                    <a:pt x="1803" y="7161"/>
                  </a:cubicBezTo>
                  <a:cubicBezTo>
                    <a:pt x="815" y="10004"/>
                    <a:pt x="288" y="12656"/>
                    <a:pt x="91" y="14930"/>
                  </a:cubicBezTo>
                  <a:cubicBezTo>
                    <a:pt x="-107" y="17204"/>
                    <a:pt x="25" y="19098"/>
                    <a:pt x="420" y="20046"/>
                  </a:cubicBezTo>
                  <a:cubicBezTo>
                    <a:pt x="815" y="20993"/>
                    <a:pt x="1473" y="20993"/>
                    <a:pt x="2527" y="18719"/>
                  </a:cubicBezTo>
                  <a:cubicBezTo>
                    <a:pt x="3581" y="16446"/>
                    <a:pt x="5030" y="11898"/>
                    <a:pt x="6017" y="9056"/>
                  </a:cubicBezTo>
                  <a:cubicBezTo>
                    <a:pt x="7005" y="6214"/>
                    <a:pt x="7532" y="5077"/>
                    <a:pt x="7795" y="5456"/>
                  </a:cubicBezTo>
                  <a:cubicBezTo>
                    <a:pt x="8059" y="5835"/>
                    <a:pt x="8059" y="7730"/>
                    <a:pt x="8256" y="9625"/>
                  </a:cubicBezTo>
                  <a:cubicBezTo>
                    <a:pt x="8454" y="11519"/>
                    <a:pt x="8849" y="13414"/>
                    <a:pt x="9376" y="14361"/>
                  </a:cubicBezTo>
                  <a:cubicBezTo>
                    <a:pt x="9903" y="15309"/>
                    <a:pt x="10561" y="15309"/>
                    <a:pt x="11154" y="14740"/>
                  </a:cubicBezTo>
                  <a:cubicBezTo>
                    <a:pt x="11747" y="14172"/>
                    <a:pt x="12273" y="13035"/>
                    <a:pt x="12800" y="11709"/>
                  </a:cubicBezTo>
                  <a:cubicBezTo>
                    <a:pt x="13327" y="10382"/>
                    <a:pt x="13854" y="8867"/>
                    <a:pt x="14117" y="9056"/>
                  </a:cubicBezTo>
                  <a:cubicBezTo>
                    <a:pt x="14381" y="9246"/>
                    <a:pt x="14381" y="11140"/>
                    <a:pt x="14447" y="13035"/>
                  </a:cubicBezTo>
                  <a:cubicBezTo>
                    <a:pt x="14513" y="14930"/>
                    <a:pt x="14644" y="16825"/>
                    <a:pt x="15039" y="17204"/>
                  </a:cubicBezTo>
                  <a:cubicBezTo>
                    <a:pt x="15434" y="17582"/>
                    <a:pt x="16093" y="16446"/>
                    <a:pt x="16620" y="14361"/>
                  </a:cubicBezTo>
                  <a:cubicBezTo>
                    <a:pt x="17147" y="12277"/>
                    <a:pt x="17542" y="9246"/>
                    <a:pt x="18003" y="6782"/>
                  </a:cubicBezTo>
                  <a:cubicBezTo>
                    <a:pt x="18464" y="4319"/>
                    <a:pt x="18991" y="2425"/>
                    <a:pt x="19583" y="1667"/>
                  </a:cubicBezTo>
                  <a:cubicBezTo>
                    <a:pt x="20176" y="909"/>
                    <a:pt x="20834" y="1288"/>
                    <a:pt x="21493" y="16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6195187" y="4313575"/>
              <a:ext cx="127001" cy="284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21600" y="3139"/>
                  </a:moveTo>
                  <a:cubicBezTo>
                    <a:pt x="20880" y="2339"/>
                    <a:pt x="20160" y="1539"/>
                    <a:pt x="18900" y="979"/>
                  </a:cubicBezTo>
                  <a:cubicBezTo>
                    <a:pt x="17640" y="419"/>
                    <a:pt x="15840" y="99"/>
                    <a:pt x="14040" y="19"/>
                  </a:cubicBezTo>
                  <a:cubicBezTo>
                    <a:pt x="12240" y="-61"/>
                    <a:pt x="10440" y="99"/>
                    <a:pt x="9360" y="739"/>
                  </a:cubicBezTo>
                  <a:cubicBezTo>
                    <a:pt x="8280" y="1379"/>
                    <a:pt x="7920" y="2499"/>
                    <a:pt x="8640" y="3299"/>
                  </a:cubicBezTo>
                  <a:cubicBezTo>
                    <a:pt x="9360" y="4099"/>
                    <a:pt x="11160" y="4579"/>
                    <a:pt x="12960" y="4739"/>
                  </a:cubicBezTo>
                  <a:cubicBezTo>
                    <a:pt x="14760" y="4899"/>
                    <a:pt x="16560" y="4739"/>
                    <a:pt x="17820" y="5139"/>
                  </a:cubicBezTo>
                  <a:cubicBezTo>
                    <a:pt x="19080" y="5539"/>
                    <a:pt x="19800" y="6499"/>
                    <a:pt x="20160" y="8499"/>
                  </a:cubicBezTo>
                  <a:cubicBezTo>
                    <a:pt x="20520" y="10499"/>
                    <a:pt x="20520" y="13539"/>
                    <a:pt x="20520" y="15459"/>
                  </a:cubicBezTo>
                  <a:cubicBezTo>
                    <a:pt x="20520" y="17379"/>
                    <a:pt x="20520" y="18179"/>
                    <a:pt x="19980" y="18899"/>
                  </a:cubicBezTo>
                  <a:cubicBezTo>
                    <a:pt x="19440" y="19619"/>
                    <a:pt x="18360" y="20259"/>
                    <a:pt x="15660" y="20739"/>
                  </a:cubicBezTo>
                  <a:cubicBezTo>
                    <a:pt x="12960" y="21219"/>
                    <a:pt x="8640" y="21539"/>
                    <a:pt x="5760" y="21459"/>
                  </a:cubicBezTo>
                  <a:cubicBezTo>
                    <a:pt x="2880" y="21379"/>
                    <a:pt x="1440" y="20899"/>
                    <a:pt x="720" y="20259"/>
                  </a:cubicBezTo>
                  <a:cubicBezTo>
                    <a:pt x="0" y="19619"/>
                    <a:pt x="0" y="18819"/>
                    <a:pt x="0" y="180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1505430" y="5186952"/>
              <a:ext cx="213008" cy="120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219" fill="norm" stroke="1" extrusionOk="0">
                  <a:moveTo>
                    <a:pt x="350" y="0"/>
                  </a:moveTo>
                  <a:cubicBezTo>
                    <a:pt x="136" y="2234"/>
                    <a:pt x="-78" y="4469"/>
                    <a:pt x="29" y="6517"/>
                  </a:cubicBezTo>
                  <a:cubicBezTo>
                    <a:pt x="136" y="8566"/>
                    <a:pt x="564" y="10428"/>
                    <a:pt x="1847" y="10800"/>
                  </a:cubicBezTo>
                  <a:cubicBezTo>
                    <a:pt x="3130" y="11172"/>
                    <a:pt x="5269" y="10055"/>
                    <a:pt x="6872" y="9124"/>
                  </a:cubicBezTo>
                  <a:cubicBezTo>
                    <a:pt x="8476" y="8193"/>
                    <a:pt x="9546" y="7448"/>
                    <a:pt x="10401" y="7821"/>
                  </a:cubicBezTo>
                  <a:cubicBezTo>
                    <a:pt x="11257" y="8193"/>
                    <a:pt x="11898" y="9683"/>
                    <a:pt x="12219" y="11359"/>
                  </a:cubicBezTo>
                  <a:cubicBezTo>
                    <a:pt x="12540" y="13034"/>
                    <a:pt x="12540" y="14897"/>
                    <a:pt x="12861" y="16759"/>
                  </a:cubicBezTo>
                  <a:cubicBezTo>
                    <a:pt x="13181" y="18621"/>
                    <a:pt x="13823" y="20483"/>
                    <a:pt x="14678" y="21041"/>
                  </a:cubicBezTo>
                  <a:cubicBezTo>
                    <a:pt x="15534" y="21600"/>
                    <a:pt x="16603" y="20855"/>
                    <a:pt x="17459" y="18621"/>
                  </a:cubicBezTo>
                  <a:cubicBezTo>
                    <a:pt x="18314" y="16386"/>
                    <a:pt x="18956" y="12662"/>
                    <a:pt x="19597" y="10055"/>
                  </a:cubicBezTo>
                  <a:cubicBezTo>
                    <a:pt x="20239" y="7448"/>
                    <a:pt x="20880" y="5959"/>
                    <a:pt x="21522" y="4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1975757" y="5186952"/>
              <a:ext cx="39038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600" fill="norm" stroke="1" extrusionOk="0">
                  <a:moveTo>
                    <a:pt x="515" y="21600"/>
                  </a:moveTo>
                  <a:cubicBezTo>
                    <a:pt x="166" y="16800"/>
                    <a:pt x="-182" y="12000"/>
                    <a:pt x="108" y="9600"/>
                  </a:cubicBezTo>
                  <a:cubicBezTo>
                    <a:pt x="399" y="7200"/>
                    <a:pt x="1328" y="7200"/>
                    <a:pt x="4289" y="6000"/>
                  </a:cubicBezTo>
                  <a:cubicBezTo>
                    <a:pt x="7250" y="4800"/>
                    <a:pt x="12244" y="2400"/>
                    <a:pt x="15437" y="1200"/>
                  </a:cubicBezTo>
                  <a:cubicBezTo>
                    <a:pt x="18631" y="0"/>
                    <a:pt x="20024" y="0"/>
                    <a:pt x="214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2257924" y="5133717"/>
              <a:ext cx="178064" cy="130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164" fill="norm" stroke="1" extrusionOk="0">
                  <a:moveTo>
                    <a:pt x="7656" y="5538"/>
                  </a:moveTo>
                  <a:cubicBezTo>
                    <a:pt x="6385" y="4852"/>
                    <a:pt x="5114" y="4166"/>
                    <a:pt x="3590" y="3138"/>
                  </a:cubicBezTo>
                  <a:cubicBezTo>
                    <a:pt x="2065" y="2109"/>
                    <a:pt x="286" y="738"/>
                    <a:pt x="32" y="223"/>
                  </a:cubicBezTo>
                  <a:cubicBezTo>
                    <a:pt x="-222" y="-291"/>
                    <a:pt x="1049" y="52"/>
                    <a:pt x="4098" y="1595"/>
                  </a:cubicBezTo>
                  <a:cubicBezTo>
                    <a:pt x="7147" y="3138"/>
                    <a:pt x="11976" y="5880"/>
                    <a:pt x="14898" y="7766"/>
                  </a:cubicBezTo>
                  <a:cubicBezTo>
                    <a:pt x="17820" y="9652"/>
                    <a:pt x="18837" y="10680"/>
                    <a:pt x="19218" y="12052"/>
                  </a:cubicBezTo>
                  <a:cubicBezTo>
                    <a:pt x="19599" y="13423"/>
                    <a:pt x="19345" y="15138"/>
                    <a:pt x="18710" y="16509"/>
                  </a:cubicBezTo>
                  <a:cubicBezTo>
                    <a:pt x="18074" y="17880"/>
                    <a:pt x="17058" y="18909"/>
                    <a:pt x="15914" y="19766"/>
                  </a:cubicBezTo>
                  <a:cubicBezTo>
                    <a:pt x="14771" y="20623"/>
                    <a:pt x="13500" y="21309"/>
                    <a:pt x="13373" y="21138"/>
                  </a:cubicBezTo>
                  <a:cubicBezTo>
                    <a:pt x="13246" y="20966"/>
                    <a:pt x="14263" y="19938"/>
                    <a:pt x="15787" y="18052"/>
                  </a:cubicBezTo>
                  <a:cubicBezTo>
                    <a:pt x="17312" y="16166"/>
                    <a:pt x="19345" y="13423"/>
                    <a:pt x="21378" y="106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2524887" y="5129802"/>
              <a:ext cx="190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200"/>
                    <a:pt x="14400" y="6400"/>
                    <a:pt x="18000" y="10000"/>
                  </a:cubicBezTo>
                  <a:cubicBezTo>
                    <a:pt x="21600" y="13600"/>
                    <a:pt x="21600" y="17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3191637" y="5174252"/>
              <a:ext cx="1778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3229737" y="5231402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3275649" y="5288552"/>
              <a:ext cx="157289" cy="30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0914" fill="norm" stroke="1" extrusionOk="0">
                  <a:moveTo>
                    <a:pt x="657" y="0"/>
                  </a:moveTo>
                  <a:cubicBezTo>
                    <a:pt x="88" y="7200"/>
                    <a:pt x="-480" y="14400"/>
                    <a:pt x="657" y="18000"/>
                  </a:cubicBezTo>
                  <a:cubicBezTo>
                    <a:pt x="1794" y="21600"/>
                    <a:pt x="4636" y="21600"/>
                    <a:pt x="8331" y="19440"/>
                  </a:cubicBezTo>
                  <a:cubicBezTo>
                    <a:pt x="12025" y="17280"/>
                    <a:pt x="16573" y="12960"/>
                    <a:pt x="21120" y="8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3852037" y="4996452"/>
              <a:ext cx="381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356"/>
                  </a:moveTo>
                  <a:cubicBezTo>
                    <a:pt x="2400" y="1178"/>
                    <a:pt x="4800" y="0"/>
                    <a:pt x="6000" y="0"/>
                  </a:cubicBezTo>
                  <a:cubicBezTo>
                    <a:pt x="7200" y="0"/>
                    <a:pt x="7200" y="1178"/>
                    <a:pt x="7200" y="4385"/>
                  </a:cubicBezTo>
                  <a:cubicBezTo>
                    <a:pt x="7200" y="7593"/>
                    <a:pt x="7200" y="12829"/>
                    <a:pt x="9600" y="16036"/>
                  </a:cubicBezTo>
                  <a:cubicBezTo>
                    <a:pt x="12000" y="19244"/>
                    <a:pt x="16800" y="2042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3938477" y="5148867"/>
              <a:ext cx="231023" cy="182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141" fill="norm" stroke="1" extrusionOk="0">
                  <a:moveTo>
                    <a:pt x="9567" y="2944"/>
                  </a:moveTo>
                  <a:cubicBezTo>
                    <a:pt x="8788" y="2208"/>
                    <a:pt x="8010" y="1471"/>
                    <a:pt x="7134" y="1103"/>
                  </a:cubicBezTo>
                  <a:cubicBezTo>
                    <a:pt x="6259" y="735"/>
                    <a:pt x="5286" y="735"/>
                    <a:pt x="4118" y="2330"/>
                  </a:cubicBezTo>
                  <a:cubicBezTo>
                    <a:pt x="2951" y="3926"/>
                    <a:pt x="1588" y="7117"/>
                    <a:pt x="810" y="9817"/>
                  </a:cubicBezTo>
                  <a:cubicBezTo>
                    <a:pt x="32" y="12517"/>
                    <a:pt x="-163" y="14726"/>
                    <a:pt x="129" y="16198"/>
                  </a:cubicBezTo>
                  <a:cubicBezTo>
                    <a:pt x="421" y="17671"/>
                    <a:pt x="1199" y="18408"/>
                    <a:pt x="2367" y="17794"/>
                  </a:cubicBezTo>
                  <a:cubicBezTo>
                    <a:pt x="3534" y="17180"/>
                    <a:pt x="5091" y="15217"/>
                    <a:pt x="6161" y="13376"/>
                  </a:cubicBezTo>
                  <a:cubicBezTo>
                    <a:pt x="7232" y="11535"/>
                    <a:pt x="7815" y="9817"/>
                    <a:pt x="8010" y="9571"/>
                  </a:cubicBezTo>
                  <a:cubicBezTo>
                    <a:pt x="8205" y="9326"/>
                    <a:pt x="8010" y="10553"/>
                    <a:pt x="7913" y="11903"/>
                  </a:cubicBezTo>
                  <a:cubicBezTo>
                    <a:pt x="7815" y="13253"/>
                    <a:pt x="7815" y="14726"/>
                    <a:pt x="8205" y="15830"/>
                  </a:cubicBezTo>
                  <a:cubicBezTo>
                    <a:pt x="8594" y="16935"/>
                    <a:pt x="9372" y="17671"/>
                    <a:pt x="11026" y="16812"/>
                  </a:cubicBezTo>
                  <a:cubicBezTo>
                    <a:pt x="12680" y="15953"/>
                    <a:pt x="15210" y="13498"/>
                    <a:pt x="16767" y="10921"/>
                  </a:cubicBezTo>
                  <a:cubicBezTo>
                    <a:pt x="18323" y="8344"/>
                    <a:pt x="18907" y="5644"/>
                    <a:pt x="19102" y="3680"/>
                  </a:cubicBezTo>
                  <a:cubicBezTo>
                    <a:pt x="19296" y="1717"/>
                    <a:pt x="19102" y="489"/>
                    <a:pt x="18518" y="121"/>
                  </a:cubicBezTo>
                  <a:cubicBezTo>
                    <a:pt x="17934" y="-247"/>
                    <a:pt x="16961" y="244"/>
                    <a:pt x="16378" y="1348"/>
                  </a:cubicBezTo>
                  <a:cubicBezTo>
                    <a:pt x="15794" y="2453"/>
                    <a:pt x="15599" y="4171"/>
                    <a:pt x="16378" y="6626"/>
                  </a:cubicBezTo>
                  <a:cubicBezTo>
                    <a:pt x="17156" y="9080"/>
                    <a:pt x="18907" y="12271"/>
                    <a:pt x="19978" y="14848"/>
                  </a:cubicBezTo>
                  <a:cubicBezTo>
                    <a:pt x="21048" y="17426"/>
                    <a:pt x="21437" y="19389"/>
                    <a:pt x="21145" y="20371"/>
                  </a:cubicBezTo>
                  <a:cubicBezTo>
                    <a:pt x="20853" y="21353"/>
                    <a:pt x="19880" y="21353"/>
                    <a:pt x="19296" y="20617"/>
                  </a:cubicBezTo>
                  <a:cubicBezTo>
                    <a:pt x="18713" y="19880"/>
                    <a:pt x="18518" y="18408"/>
                    <a:pt x="18810" y="15585"/>
                  </a:cubicBezTo>
                  <a:cubicBezTo>
                    <a:pt x="19102" y="12762"/>
                    <a:pt x="19880" y="8589"/>
                    <a:pt x="20659" y="4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4281720" y="4990102"/>
              <a:ext cx="52918" cy="299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8" fill="norm" stroke="1" extrusionOk="0">
                  <a:moveTo>
                    <a:pt x="3456" y="0"/>
                  </a:moveTo>
                  <a:cubicBezTo>
                    <a:pt x="1728" y="4683"/>
                    <a:pt x="0" y="9365"/>
                    <a:pt x="0" y="12310"/>
                  </a:cubicBezTo>
                  <a:cubicBezTo>
                    <a:pt x="0" y="15256"/>
                    <a:pt x="1728" y="16464"/>
                    <a:pt x="3024" y="17522"/>
                  </a:cubicBezTo>
                  <a:cubicBezTo>
                    <a:pt x="4320" y="18579"/>
                    <a:pt x="5184" y="19485"/>
                    <a:pt x="7776" y="20241"/>
                  </a:cubicBezTo>
                  <a:cubicBezTo>
                    <a:pt x="10368" y="20996"/>
                    <a:pt x="14688" y="21600"/>
                    <a:pt x="17280" y="21222"/>
                  </a:cubicBezTo>
                  <a:cubicBezTo>
                    <a:pt x="19872" y="20845"/>
                    <a:pt x="20736" y="19485"/>
                    <a:pt x="21600" y="18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4224570" y="5117102"/>
              <a:ext cx="211668" cy="75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7" fill="norm" stroke="1" extrusionOk="0">
                  <a:moveTo>
                    <a:pt x="2160" y="18000"/>
                  </a:moveTo>
                  <a:cubicBezTo>
                    <a:pt x="1080" y="19200"/>
                    <a:pt x="0" y="20400"/>
                    <a:pt x="0" y="21000"/>
                  </a:cubicBezTo>
                  <a:cubicBezTo>
                    <a:pt x="0" y="21600"/>
                    <a:pt x="1080" y="21600"/>
                    <a:pt x="4860" y="18000"/>
                  </a:cubicBezTo>
                  <a:cubicBezTo>
                    <a:pt x="8640" y="14400"/>
                    <a:pt x="1512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4815836" y="5155202"/>
              <a:ext cx="120317" cy="144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3" h="21047" fill="norm" stroke="1" extrusionOk="0">
                  <a:moveTo>
                    <a:pt x="16438" y="4629"/>
                  </a:moveTo>
                  <a:cubicBezTo>
                    <a:pt x="14998" y="3086"/>
                    <a:pt x="13558" y="1543"/>
                    <a:pt x="11938" y="771"/>
                  </a:cubicBezTo>
                  <a:cubicBezTo>
                    <a:pt x="10318" y="0"/>
                    <a:pt x="8518" y="0"/>
                    <a:pt x="6358" y="2623"/>
                  </a:cubicBezTo>
                  <a:cubicBezTo>
                    <a:pt x="4198" y="5246"/>
                    <a:pt x="1678" y="10491"/>
                    <a:pt x="598" y="13886"/>
                  </a:cubicBezTo>
                  <a:cubicBezTo>
                    <a:pt x="-482" y="17280"/>
                    <a:pt x="-122" y="18823"/>
                    <a:pt x="1858" y="19903"/>
                  </a:cubicBezTo>
                  <a:cubicBezTo>
                    <a:pt x="3838" y="20983"/>
                    <a:pt x="7438" y="21600"/>
                    <a:pt x="11038" y="20366"/>
                  </a:cubicBezTo>
                  <a:cubicBezTo>
                    <a:pt x="14638" y="19131"/>
                    <a:pt x="18238" y="16046"/>
                    <a:pt x="19678" y="13114"/>
                  </a:cubicBezTo>
                  <a:cubicBezTo>
                    <a:pt x="21118" y="10183"/>
                    <a:pt x="20398" y="7406"/>
                    <a:pt x="18958" y="5863"/>
                  </a:cubicBezTo>
                  <a:cubicBezTo>
                    <a:pt x="17518" y="4320"/>
                    <a:pt x="15358" y="4011"/>
                    <a:pt x="13378" y="3857"/>
                  </a:cubicBezTo>
                  <a:cubicBezTo>
                    <a:pt x="11398" y="3703"/>
                    <a:pt x="9598" y="3703"/>
                    <a:pt x="10678" y="3086"/>
                  </a:cubicBezTo>
                  <a:cubicBezTo>
                    <a:pt x="11758" y="2469"/>
                    <a:pt x="15718" y="1234"/>
                    <a:pt x="1967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5043393" y="4920252"/>
              <a:ext cx="102987" cy="380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564" fill="norm" stroke="1" extrusionOk="0">
                  <a:moveTo>
                    <a:pt x="5683" y="0"/>
                  </a:moveTo>
                  <a:cubicBezTo>
                    <a:pt x="3955" y="1080"/>
                    <a:pt x="2227" y="2160"/>
                    <a:pt x="1363" y="4800"/>
                  </a:cubicBezTo>
                  <a:cubicBezTo>
                    <a:pt x="499" y="7440"/>
                    <a:pt x="499" y="11640"/>
                    <a:pt x="499" y="13980"/>
                  </a:cubicBezTo>
                  <a:cubicBezTo>
                    <a:pt x="499" y="16320"/>
                    <a:pt x="499" y="16800"/>
                    <a:pt x="1147" y="16800"/>
                  </a:cubicBezTo>
                  <a:cubicBezTo>
                    <a:pt x="1795" y="16800"/>
                    <a:pt x="3091" y="16320"/>
                    <a:pt x="4603" y="15840"/>
                  </a:cubicBezTo>
                  <a:cubicBezTo>
                    <a:pt x="6115" y="15360"/>
                    <a:pt x="7843" y="14880"/>
                    <a:pt x="9787" y="14700"/>
                  </a:cubicBezTo>
                  <a:cubicBezTo>
                    <a:pt x="11731" y="14520"/>
                    <a:pt x="13891" y="14640"/>
                    <a:pt x="15835" y="15300"/>
                  </a:cubicBezTo>
                  <a:cubicBezTo>
                    <a:pt x="17779" y="15960"/>
                    <a:pt x="19507" y="17160"/>
                    <a:pt x="20371" y="18120"/>
                  </a:cubicBezTo>
                  <a:cubicBezTo>
                    <a:pt x="21235" y="19080"/>
                    <a:pt x="21235" y="19800"/>
                    <a:pt x="20371" y="20340"/>
                  </a:cubicBezTo>
                  <a:cubicBezTo>
                    <a:pt x="19507" y="20880"/>
                    <a:pt x="17779" y="21240"/>
                    <a:pt x="15187" y="21420"/>
                  </a:cubicBezTo>
                  <a:cubicBezTo>
                    <a:pt x="12595" y="21600"/>
                    <a:pt x="9139" y="21600"/>
                    <a:pt x="6331" y="21480"/>
                  </a:cubicBezTo>
                  <a:cubicBezTo>
                    <a:pt x="3523" y="21360"/>
                    <a:pt x="1363" y="21120"/>
                    <a:pt x="499" y="20340"/>
                  </a:cubicBezTo>
                  <a:cubicBezTo>
                    <a:pt x="-365" y="19560"/>
                    <a:pt x="67" y="18240"/>
                    <a:pt x="499" y="16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5197553" y="5073596"/>
              <a:ext cx="95935" cy="207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5" h="21377" fill="norm" stroke="1" extrusionOk="0">
                  <a:moveTo>
                    <a:pt x="20395" y="1867"/>
                  </a:moveTo>
                  <a:cubicBezTo>
                    <a:pt x="19045" y="994"/>
                    <a:pt x="17695" y="121"/>
                    <a:pt x="13870" y="12"/>
                  </a:cubicBezTo>
                  <a:cubicBezTo>
                    <a:pt x="10045" y="-97"/>
                    <a:pt x="3745" y="558"/>
                    <a:pt x="1270" y="1976"/>
                  </a:cubicBezTo>
                  <a:cubicBezTo>
                    <a:pt x="-1205" y="3394"/>
                    <a:pt x="145" y="5576"/>
                    <a:pt x="3520" y="8085"/>
                  </a:cubicBezTo>
                  <a:cubicBezTo>
                    <a:pt x="6895" y="10594"/>
                    <a:pt x="12295" y="13430"/>
                    <a:pt x="15220" y="15394"/>
                  </a:cubicBezTo>
                  <a:cubicBezTo>
                    <a:pt x="18145" y="17358"/>
                    <a:pt x="18595" y="18448"/>
                    <a:pt x="17920" y="19321"/>
                  </a:cubicBezTo>
                  <a:cubicBezTo>
                    <a:pt x="17245" y="20194"/>
                    <a:pt x="15445" y="20848"/>
                    <a:pt x="13195" y="21176"/>
                  </a:cubicBezTo>
                  <a:cubicBezTo>
                    <a:pt x="10945" y="21503"/>
                    <a:pt x="8245" y="21503"/>
                    <a:pt x="5995" y="20630"/>
                  </a:cubicBezTo>
                  <a:cubicBezTo>
                    <a:pt x="3745" y="19758"/>
                    <a:pt x="1945" y="18012"/>
                    <a:pt x="1495" y="16812"/>
                  </a:cubicBezTo>
                  <a:cubicBezTo>
                    <a:pt x="1045" y="15612"/>
                    <a:pt x="1945" y="14958"/>
                    <a:pt x="2845" y="14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5333838" y="5079643"/>
              <a:ext cx="118400" cy="167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130" fill="norm" stroke="1" extrusionOk="0">
                  <a:moveTo>
                    <a:pt x="734" y="11120"/>
                  </a:moveTo>
                  <a:cubicBezTo>
                    <a:pt x="4523" y="8720"/>
                    <a:pt x="8313" y="6320"/>
                    <a:pt x="10397" y="4320"/>
                  </a:cubicBezTo>
                  <a:cubicBezTo>
                    <a:pt x="12481" y="2320"/>
                    <a:pt x="12860" y="720"/>
                    <a:pt x="11913" y="186"/>
                  </a:cubicBezTo>
                  <a:cubicBezTo>
                    <a:pt x="10965" y="-347"/>
                    <a:pt x="8692" y="186"/>
                    <a:pt x="6418" y="2853"/>
                  </a:cubicBezTo>
                  <a:cubicBezTo>
                    <a:pt x="4144" y="5520"/>
                    <a:pt x="1871" y="10320"/>
                    <a:pt x="734" y="13386"/>
                  </a:cubicBezTo>
                  <a:cubicBezTo>
                    <a:pt x="-403" y="16453"/>
                    <a:pt x="-403" y="17786"/>
                    <a:pt x="2060" y="18986"/>
                  </a:cubicBezTo>
                  <a:cubicBezTo>
                    <a:pt x="4523" y="20186"/>
                    <a:pt x="9450" y="21253"/>
                    <a:pt x="13050" y="21120"/>
                  </a:cubicBezTo>
                  <a:cubicBezTo>
                    <a:pt x="16650" y="20986"/>
                    <a:pt x="18923" y="19653"/>
                    <a:pt x="21197" y="18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5458587" y="5102390"/>
              <a:ext cx="241301" cy="146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4" fill="norm" stroke="1" extrusionOk="0">
                  <a:moveTo>
                    <a:pt x="0" y="3027"/>
                  </a:moveTo>
                  <a:cubicBezTo>
                    <a:pt x="1137" y="2723"/>
                    <a:pt x="2274" y="2419"/>
                    <a:pt x="3600" y="4853"/>
                  </a:cubicBezTo>
                  <a:cubicBezTo>
                    <a:pt x="4926" y="7287"/>
                    <a:pt x="6442" y="12458"/>
                    <a:pt x="7011" y="15805"/>
                  </a:cubicBezTo>
                  <a:cubicBezTo>
                    <a:pt x="7579" y="19151"/>
                    <a:pt x="7200" y="20673"/>
                    <a:pt x="6632" y="20977"/>
                  </a:cubicBezTo>
                  <a:cubicBezTo>
                    <a:pt x="6063" y="21281"/>
                    <a:pt x="5305" y="20368"/>
                    <a:pt x="4832" y="18239"/>
                  </a:cubicBezTo>
                  <a:cubicBezTo>
                    <a:pt x="4358" y="16109"/>
                    <a:pt x="4168" y="12763"/>
                    <a:pt x="4547" y="9568"/>
                  </a:cubicBezTo>
                  <a:cubicBezTo>
                    <a:pt x="4926" y="6374"/>
                    <a:pt x="5874" y="3332"/>
                    <a:pt x="6916" y="1658"/>
                  </a:cubicBezTo>
                  <a:cubicBezTo>
                    <a:pt x="7958" y="-15"/>
                    <a:pt x="9095" y="-319"/>
                    <a:pt x="9853" y="289"/>
                  </a:cubicBezTo>
                  <a:cubicBezTo>
                    <a:pt x="10611" y="898"/>
                    <a:pt x="10989" y="2419"/>
                    <a:pt x="11368" y="4853"/>
                  </a:cubicBezTo>
                  <a:cubicBezTo>
                    <a:pt x="11747" y="7287"/>
                    <a:pt x="12126" y="10633"/>
                    <a:pt x="12411" y="13067"/>
                  </a:cubicBezTo>
                  <a:cubicBezTo>
                    <a:pt x="12695" y="15501"/>
                    <a:pt x="12884" y="17022"/>
                    <a:pt x="13453" y="17022"/>
                  </a:cubicBezTo>
                  <a:cubicBezTo>
                    <a:pt x="14021" y="17022"/>
                    <a:pt x="14968" y="15501"/>
                    <a:pt x="15916" y="12915"/>
                  </a:cubicBezTo>
                  <a:cubicBezTo>
                    <a:pt x="16863" y="10329"/>
                    <a:pt x="17811" y="6678"/>
                    <a:pt x="18758" y="4701"/>
                  </a:cubicBezTo>
                  <a:cubicBezTo>
                    <a:pt x="19705" y="2723"/>
                    <a:pt x="20653" y="2419"/>
                    <a:pt x="21600" y="2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5699887" y="4887055"/>
              <a:ext cx="334900" cy="346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310" fill="norm" stroke="1" extrusionOk="0">
                  <a:moveTo>
                    <a:pt x="0" y="16484"/>
                  </a:moveTo>
                  <a:cubicBezTo>
                    <a:pt x="679" y="16484"/>
                    <a:pt x="1358" y="16484"/>
                    <a:pt x="2242" y="15964"/>
                  </a:cubicBezTo>
                  <a:cubicBezTo>
                    <a:pt x="3125" y="15443"/>
                    <a:pt x="4211" y="14402"/>
                    <a:pt x="4891" y="13557"/>
                  </a:cubicBezTo>
                  <a:cubicBezTo>
                    <a:pt x="5570" y="12711"/>
                    <a:pt x="5842" y="12060"/>
                    <a:pt x="5638" y="11800"/>
                  </a:cubicBezTo>
                  <a:cubicBezTo>
                    <a:pt x="5434" y="11540"/>
                    <a:pt x="4755" y="11670"/>
                    <a:pt x="4075" y="12386"/>
                  </a:cubicBezTo>
                  <a:cubicBezTo>
                    <a:pt x="3396" y="13101"/>
                    <a:pt x="2717" y="14402"/>
                    <a:pt x="2309" y="15378"/>
                  </a:cubicBezTo>
                  <a:cubicBezTo>
                    <a:pt x="1902" y="16354"/>
                    <a:pt x="1766" y="17005"/>
                    <a:pt x="1834" y="17656"/>
                  </a:cubicBezTo>
                  <a:cubicBezTo>
                    <a:pt x="1902" y="18306"/>
                    <a:pt x="2174" y="18957"/>
                    <a:pt x="2649" y="19282"/>
                  </a:cubicBezTo>
                  <a:cubicBezTo>
                    <a:pt x="3125" y="19607"/>
                    <a:pt x="3804" y="19607"/>
                    <a:pt x="5502" y="19282"/>
                  </a:cubicBezTo>
                  <a:cubicBezTo>
                    <a:pt x="7200" y="18957"/>
                    <a:pt x="9917" y="18306"/>
                    <a:pt x="11683" y="17786"/>
                  </a:cubicBezTo>
                  <a:cubicBezTo>
                    <a:pt x="13449" y="17265"/>
                    <a:pt x="14264" y="16875"/>
                    <a:pt x="14943" y="16484"/>
                  </a:cubicBezTo>
                  <a:cubicBezTo>
                    <a:pt x="15623" y="16094"/>
                    <a:pt x="16166" y="15704"/>
                    <a:pt x="16370" y="15183"/>
                  </a:cubicBezTo>
                  <a:cubicBezTo>
                    <a:pt x="16574" y="14663"/>
                    <a:pt x="16438" y="14012"/>
                    <a:pt x="15962" y="13752"/>
                  </a:cubicBezTo>
                  <a:cubicBezTo>
                    <a:pt x="15487" y="13492"/>
                    <a:pt x="14672" y="13622"/>
                    <a:pt x="13789" y="14272"/>
                  </a:cubicBezTo>
                  <a:cubicBezTo>
                    <a:pt x="12906" y="14923"/>
                    <a:pt x="11955" y="16094"/>
                    <a:pt x="11411" y="17135"/>
                  </a:cubicBezTo>
                  <a:cubicBezTo>
                    <a:pt x="10868" y="18176"/>
                    <a:pt x="10732" y="19087"/>
                    <a:pt x="10868" y="19802"/>
                  </a:cubicBezTo>
                  <a:cubicBezTo>
                    <a:pt x="11004" y="20518"/>
                    <a:pt x="11411" y="21039"/>
                    <a:pt x="11955" y="21234"/>
                  </a:cubicBezTo>
                  <a:cubicBezTo>
                    <a:pt x="12498" y="21429"/>
                    <a:pt x="13177" y="21299"/>
                    <a:pt x="14264" y="20258"/>
                  </a:cubicBezTo>
                  <a:cubicBezTo>
                    <a:pt x="15351" y="19217"/>
                    <a:pt x="16845" y="17265"/>
                    <a:pt x="18136" y="14077"/>
                  </a:cubicBezTo>
                  <a:cubicBezTo>
                    <a:pt x="19426" y="10889"/>
                    <a:pt x="20513" y="6465"/>
                    <a:pt x="21057" y="3863"/>
                  </a:cubicBezTo>
                  <a:cubicBezTo>
                    <a:pt x="21600" y="1260"/>
                    <a:pt x="21600" y="480"/>
                    <a:pt x="21260" y="154"/>
                  </a:cubicBezTo>
                  <a:cubicBezTo>
                    <a:pt x="20921" y="-171"/>
                    <a:pt x="20242" y="-41"/>
                    <a:pt x="19426" y="1130"/>
                  </a:cubicBezTo>
                  <a:cubicBezTo>
                    <a:pt x="18611" y="2301"/>
                    <a:pt x="17660" y="4513"/>
                    <a:pt x="17457" y="7246"/>
                  </a:cubicBezTo>
                  <a:cubicBezTo>
                    <a:pt x="17253" y="9978"/>
                    <a:pt x="17796" y="13231"/>
                    <a:pt x="18340" y="15118"/>
                  </a:cubicBezTo>
                  <a:cubicBezTo>
                    <a:pt x="18883" y="17005"/>
                    <a:pt x="19426" y="17525"/>
                    <a:pt x="19970" y="18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3344400" y="5903371"/>
              <a:ext cx="176443" cy="167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100" fill="norm" stroke="1" extrusionOk="0">
                  <a:moveTo>
                    <a:pt x="1481" y="3343"/>
                  </a:moveTo>
                  <a:cubicBezTo>
                    <a:pt x="972" y="1743"/>
                    <a:pt x="464" y="143"/>
                    <a:pt x="210" y="9"/>
                  </a:cubicBezTo>
                  <a:cubicBezTo>
                    <a:pt x="-44" y="-124"/>
                    <a:pt x="-44" y="1209"/>
                    <a:pt x="83" y="3876"/>
                  </a:cubicBezTo>
                  <a:cubicBezTo>
                    <a:pt x="210" y="6543"/>
                    <a:pt x="464" y="10543"/>
                    <a:pt x="972" y="13209"/>
                  </a:cubicBezTo>
                  <a:cubicBezTo>
                    <a:pt x="1481" y="15876"/>
                    <a:pt x="2243" y="17209"/>
                    <a:pt x="3260" y="18143"/>
                  </a:cubicBezTo>
                  <a:cubicBezTo>
                    <a:pt x="4276" y="19076"/>
                    <a:pt x="5547" y="19609"/>
                    <a:pt x="6563" y="19209"/>
                  </a:cubicBezTo>
                  <a:cubicBezTo>
                    <a:pt x="7580" y="18809"/>
                    <a:pt x="8342" y="17476"/>
                    <a:pt x="8977" y="16143"/>
                  </a:cubicBezTo>
                  <a:cubicBezTo>
                    <a:pt x="9612" y="14809"/>
                    <a:pt x="10121" y="13476"/>
                    <a:pt x="10121" y="13876"/>
                  </a:cubicBezTo>
                  <a:cubicBezTo>
                    <a:pt x="10121" y="14276"/>
                    <a:pt x="9612" y="16409"/>
                    <a:pt x="9867" y="17876"/>
                  </a:cubicBezTo>
                  <a:cubicBezTo>
                    <a:pt x="10121" y="19343"/>
                    <a:pt x="11137" y="20143"/>
                    <a:pt x="12281" y="20676"/>
                  </a:cubicBezTo>
                  <a:cubicBezTo>
                    <a:pt x="13424" y="21209"/>
                    <a:pt x="14695" y="21476"/>
                    <a:pt x="16347" y="20009"/>
                  </a:cubicBezTo>
                  <a:cubicBezTo>
                    <a:pt x="17998" y="18543"/>
                    <a:pt x="20031" y="15343"/>
                    <a:pt x="20794" y="12009"/>
                  </a:cubicBezTo>
                  <a:cubicBezTo>
                    <a:pt x="21556" y="8676"/>
                    <a:pt x="21048" y="5209"/>
                    <a:pt x="20540" y="17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3566287" y="5948952"/>
              <a:ext cx="1079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3610737" y="6044202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3775837" y="5905948"/>
              <a:ext cx="184151" cy="168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3818"/>
                  </a:moveTo>
                  <a:cubicBezTo>
                    <a:pt x="248" y="2485"/>
                    <a:pt x="497" y="1151"/>
                    <a:pt x="1366" y="485"/>
                  </a:cubicBezTo>
                  <a:cubicBezTo>
                    <a:pt x="2234" y="-182"/>
                    <a:pt x="3724" y="-182"/>
                    <a:pt x="5834" y="618"/>
                  </a:cubicBezTo>
                  <a:cubicBezTo>
                    <a:pt x="7945" y="1418"/>
                    <a:pt x="10676" y="3018"/>
                    <a:pt x="12041" y="5151"/>
                  </a:cubicBezTo>
                  <a:cubicBezTo>
                    <a:pt x="13407" y="7285"/>
                    <a:pt x="13407" y="9951"/>
                    <a:pt x="12910" y="11951"/>
                  </a:cubicBezTo>
                  <a:cubicBezTo>
                    <a:pt x="12414" y="13951"/>
                    <a:pt x="11421" y="15285"/>
                    <a:pt x="10055" y="16751"/>
                  </a:cubicBezTo>
                  <a:cubicBezTo>
                    <a:pt x="8690" y="18218"/>
                    <a:pt x="6952" y="19818"/>
                    <a:pt x="6703" y="20618"/>
                  </a:cubicBezTo>
                  <a:cubicBezTo>
                    <a:pt x="6455" y="21418"/>
                    <a:pt x="7697" y="21418"/>
                    <a:pt x="10428" y="20885"/>
                  </a:cubicBezTo>
                  <a:cubicBezTo>
                    <a:pt x="13159" y="20351"/>
                    <a:pt x="17379" y="19285"/>
                    <a:pt x="21600" y="18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5364516" y="5917202"/>
              <a:ext cx="177167" cy="570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545" fill="norm" stroke="1" extrusionOk="0">
                  <a:moveTo>
                    <a:pt x="2907" y="0"/>
                  </a:moveTo>
                  <a:cubicBezTo>
                    <a:pt x="1891" y="1280"/>
                    <a:pt x="874" y="2560"/>
                    <a:pt x="366" y="3400"/>
                  </a:cubicBezTo>
                  <a:cubicBezTo>
                    <a:pt x="-142" y="4240"/>
                    <a:pt x="-142" y="4640"/>
                    <a:pt x="493" y="4920"/>
                  </a:cubicBezTo>
                  <a:cubicBezTo>
                    <a:pt x="1129" y="5200"/>
                    <a:pt x="2399" y="5360"/>
                    <a:pt x="4178" y="5240"/>
                  </a:cubicBezTo>
                  <a:cubicBezTo>
                    <a:pt x="5957" y="5120"/>
                    <a:pt x="8244" y="4720"/>
                    <a:pt x="10277" y="4120"/>
                  </a:cubicBezTo>
                  <a:cubicBezTo>
                    <a:pt x="12310" y="3520"/>
                    <a:pt x="14089" y="2720"/>
                    <a:pt x="15232" y="2080"/>
                  </a:cubicBezTo>
                  <a:cubicBezTo>
                    <a:pt x="16376" y="1440"/>
                    <a:pt x="16884" y="960"/>
                    <a:pt x="17011" y="920"/>
                  </a:cubicBezTo>
                  <a:cubicBezTo>
                    <a:pt x="17138" y="880"/>
                    <a:pt x="16884" y="1280"/>
                    <a:pt x="17138" y="2680"/>
                  </a:cubicBezTo>
                  <a:cubicBezTo>
                    <a:pt x="17392" y="4080"/>
                    <a:pt x="18154" y="6480"/>
                    <a:pt x="19044" y="9200"/>
                  </a:cubicBezTo>
                  <a:cubicBezTo>
                    <a:pt x="19933" y="11920"/>
                    <a:pt x="20950" y="14960"/>
                    <a:pt x="21204" y="16920"/>
                  </a:cubicBezTo>
                  <a:cubicBezTo>
                    <a:pt x="21458" y="18880"/>
                    <a:pt x="20950" y="19760"/>
                    <a:pt x="20060" y="20360"/>
                  </a:cubicBezTo>
                  <a:cubicBezTo>
                    <a:pt x="19171" y="20960"/>
                    <a:pt x="17900" y="21280"/>
                    <a:pt x="16630" y="21440"/>
                  </a:cubicBezTo>
                  <a:cubicBezTo>
                    <a:pt x="15359" y="21600"/>
                    <a:pt x="14089" y="21600"/>
                    <a:pt x="12564" y="21280"/>
                  </a:cubicBezTo>
                  <a:cubicBezTo>
                    <a:pt x="11039" y="20960"/>
                    <a:pt x="9260" y="20320"/>
                    <a:pt x="8244" y="19400"/>
                  </a:cubicBezTo>
                  <a:cubicBezTo>
                    <a:pt x="7227" y="18480"/>
                    <a:pt x="6973" y="17280"/>
                    <a:pt x="7609" y="16520"/>
                  </a:cubicBezTo>
                  <a:cubicBezTo>
                    <a:pt x="8244" y="15760"/>
                    <a:pt x="9769" y="15440"/>
                    <a:pt x="11293" y="15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5636750" y="6069602"/>
              <a:ext cx="63138" cy="186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362" fill="norm" stroke="1" extrusionOk="0">
                  <a:moveTo>
                    <a:pt x="2036" y="0"/>
                  </a:moveTo>
                  <a:cubicBezTo>
                    <a:pt x="1316" y="4854"/>
                    <a:pt x="596" y="9708"/>
                    <a:pt x="236" y="12742"/>
                  </a:cubicBezTo>
                  <a:cubicBezTo>
                    <a:pt x="-124" y="15775"/>
                    <a:pt x="-124" y="16989"/>
                    <a:pt x="596" y="18202"/>
                  </a:cubicBezTo>
                  <a:cubicBezTo>
                    <a:pt x="1316" y="19416"/>
                    <a:pt x="2756" y="20629"/>
                    <a:pt x="5276" y="21115"/>
                  </a:cubicBezTo>
                  <a:cubicBezTo>
                    <a:pt x="7796" y="21600"/>
                    <a:pt x="11396" y="21357"/>
                    <a:pt x="14276" y="20508"/>
                  </a:cubicBezTo>
                  <a:cubicBezTo>
                    <a:pt x="17156" y="19658"/>
                    <a:pt x="19316" y="18202"/>
                    <a:pt x="21476" y="167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5585587" y="6171202"/>
              <a:ext cx="139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5750687" y="6158502"/>
              <a:ext cx="63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5782437" y="6101352"/>
              <a:ext cx="317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5564"/>
                    <a:pt x="2880" y="11127"/>
                    <a:pt x="6480" y="14727"/>
                  </a:cubicBezTo>
                  <a:cubicBezTo>
                    <a:pt x="10080" y="18327"/>
                    <a:pt x="15840" y="199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5896737" y="6088652"/>
              <a:ext cx="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5418370" y="5645879"/>
              <a:ext cx="129118" cy="137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2" fill="norm" stroke="1" extrusionOk="0">
                  <a:moveTo>
                    <a:pt x="1416" y="13277"/>
                  </a:moveTo>
                  <a:cubicBezTo>
                    <a:pt x="708" y="16824"/>
                    <a:pt x="0" y="20370"/>
                    <a:pt x="0" y="20853"/>
                  </a:cubicBezTo>
                  <a:cubicBezTo>
                    <a:pt x="0" y="21337"/>
                    <a:pt x="708" y="18758"/>
                    <a:pt x="2833" y="15050"/>
                  </a:cubicBezTo>
                  <a:cubicBezTo>
                    <a:pt x="4957" y="11343"/>
                    <a:pt x="8498" y="6507"/>
                    <a:pt x="10977" y="3606"/>
                  </a:cubicBezTo>
                  <a:cubicBezTo>
                    <a:pt x="13456" y="704"/>
                    <a:pt x="14872" y="-263"/>
                    <a:pt x="15757" y="59"/>
                  </a:cubicBezTo>
                  <a:cubicBezTo>
                    <a:pt x="16643" y="382"/>
                    <a:pt x="16997" y="1994"/>
                    <a:pt x="17882" y="5540"/>
                  </a:cubicBezTo>
                  <a:cubicBezTo>
                    <a:pt x="18767" y="9086"/>
                    <a:pt x="20184" y="14567"/>
                    <a:pt x="21600" y="200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6214237" y="5968002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6226937" y="6056902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6826747" y="5796552"/>
              <a:ext cx="2884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600" fill="norm" stroke="1" extrusionOk="0">
                  <a:moveTo>
                    <a:pt x="21021" y="0"/>
                  </a:moveTo>
                  <a:cubicBezTo>
                    <a:pt x="14850" y="540"/>
                    <a:pt x="8678" y="1080"/>
                    <a:pt x="4821" y="3330"/>
                  </a:cubicBezTo>
                  <a:cubicBezTo>
                    <a:pt x="964" y="5580"/>
                    <a:pt x="-579" y="9540"/>
                    <a:pt x="192" y="12870"/>
                  </a:cubicBezTo>
                  <a:cubicBezTo>
                    <a:pt x="964" y="16200"/>
                    <a:pt x="4050" y="18900"/>
                    <a:pt x="71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6652387" y="6099089"/>
              <a:ext cx="26035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3863" y="12793"/>
                    <a:pt x="7727" y="5170"/>
                    <a:pt x="11327" y="1993"/>
                  </a:cubicBezTo>
                  <a:cubicBezTo>
                    <a:pt x="14927" y="-1183"/>
                    <a:pt x="18263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6747637" y="6216594"/>
              <a:ext cx="165101" cy="134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4" fill="norm" stroke="1" extrusionOk="0">
                  <a:moveTo>
                    <a:pt x="0" y="2843"/>
                  </a:moveTo>
                  <a:cubicBezTo>
                    <a:pt x="831" y="1514"/>
                    <a:pt x="1662" y="184"/>
                    <a:pt x="3738" y="18"/>
                  </a:cubicBezTo>
                  <a:cubicBezTo>
                    <a:pt x="5815" y="-148"/>
                    <a:pt x="9138" y="849"/>
                    <a:pt x="11215" y="2012"/>
                  </a:cubicBezTo>
                  <a:cubicBezTo>
                    <a:pt x="13292" y="3175"/>
                    <a:pt x="14123" y="4504"/>
                    <a:pt x="12877" y="7163"/>
                  </a:cubicBezTo>
                  <a:cubicBezTo>
                    <a:pt x="11631" y="9821"/>
                    <a:pt x="8308" y="13809"/>
                    <a:pt x="5815" y="16467"/>
                  </a:cubicBezTo>
                  <a:cubicBezTo>
                    <a:pt x="3323" y="19126"/>
                    <a:pt x="1662" y="20455"/>
                    <a:pt x="2354" y="20954"/>
                  </a:cubicBezTo>
                  <a:cubicBezTo>
                    <a:pt x="3046" y="21452"/>
                    <a:pt x="6092" y="21120"/>
                    <a:pt x="9692" y="20455"/>
                  </a:cubicBezTo>
                  <a:cubicBezTo>
                    <a:pt x="13292" y="19790"/>
                    <a:pt x="17446" y="18794"/>
                    <a:pt x="21600" y="17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7136779" y="5769655"/>
              <a:ext cx="131559" cy="339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268" fill="norm" stroke="1" extrusionOk="0">
                  <a:moveTo>
                    <a:pt x="16927" y="94"/>
                  </a:moveTo>
                  <a:cubicBezTo>
                    <a:pt x="15239" y="-38"/>
                    <a:pt x="13552" y="-171"/>
                    <a:pt x="11189" y="757"/>
                  </a:cubicBezTo>
                  <a:cubicBezTo>
                    <a:pt x="8827" y="1684"/>
                    <a:pt x="5789" y="3672"/>
                    <a:pt x="3427" y="6521"/>
                  </a:cubicBezTo>
                  <a:cubicBezTo>
                    <a:pt x="1064" y="9370"/>
                    <a:pt x="-623" y="13081"/>
                    <a:pt x="221" y="15731"/>
                  </a:cubicBezTo>
                  <a:cubicBezTo>
                    <a:pt x="1064" y="18381"/>
                    <a:pt x="4439" y="19971"/>
                    <a:pt x="8321" y="20700"/>
                  </a:cubicBezTo>
                  <a:cubicBezTo>
                    <a:pt x="12202" y="21429"/>
                    <a:pt x="16589" y="21296"/>
                    <a:pt x="20977" y="211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7319500" y="5868119"/>
              <a:ext cx="157380" cy="364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399" fill="norm" stroke="1" extrusionOk="0">
                  <a:moveTo>
                    <a:pt x="804" y="644"/>
                  </a:moveTo>
                  <a:cubicBezTo>
                    <a:pt x="235" y="2009"/>
                    <a:pt x="-333" y="3375"/>
                    <a:pt x="235" y="4740"/>
                  </a:cubicBezTo>
                  <a:cubicBezTo>
                    <a:pt x="804" y="6106"/>
                    <a:pt x="2509" y="7471"/>
                    <a:pt x="4783" y="8030"/>
                  </a:cubicBezTo>
                  <a:cubicBezTo>
                    <a:pt x="7056" y="8589"/>
                    <a:pt x="9899" y="8340"/>
                    <a:pt x="12599" y="7099"/>
                  </a:cubicBezTo>
                  <a:cubicBezTo>
                    <a:pt x="15299" y="5858"/>
                    <a:pt x="17856" y="3623"/>
                    <a:pt x="19135" y="2196"/>
                  </a:cubicBezTo>
                  <a:cubicBezTo>
                    <a:pt x="20414" y="768"/>
                    <a:pt x="20414" y="147"/>
                    <a:pt x="19846" y="23"/>
                  </a:cubicBezTo>
                  <a:cubicBezTo>
                    <a:pt x="19278" y="-101"/>
                    <a:pt x="18141" y="271"/>
                    <a:pt x="17430" y="1078"/>
                  </a:cubicBezTo>
                  <a:cubicBezTo>
                    <a:pt x="16720" y="1885"/>
                    <a:pt x="16435" y="3127"/>
                    <a:pt x="16720" y="5051"/>
                  </a:cubicBezTo>
                  <a:cubicBezTo>
                    <a:pt x="17004" y="6975"/>
                    <a:pt x="17856" y="9582"/>
                    <a:pt x="18709" y="11816"/>
                  </a:cubicBezTo>
                  <a:cubicBezTo>
                    <a:pt x="19562" y="14051"/>
                    <a:pt x="20414" y="15913"/>
                    <a:pt x="20841" y="17216"/>
                  </a:cubicBezTo>
                  <a:cubicBezTo>
                    <a:pt x="21267" y="18520"/>
                    <a:pt x="21267" y="19265"/>
                    <a:pt x="20556" y="19947"/>
                  </a:cubicBezTo>
                  <a:cubicBezTo>
                    <a:pt x="19846" y="20630"/>
                    <a:pt x="18425" y="21251"/>
                    <a:pt x="16435" y="21375"/>
                  </a:cubicBezTo>
                  <a:cubicBezTo>
                    <a:pt x="14446" y="21499"/>
                    <a:pt x="11888" y="21127"/>
                    <a:pt x="9899" y="20692"/>
                  </a:cubicBezTo>
                  <a:cubicBezTo>
                    <a:pt x="7909" y="20258"/>
                    <a:pt x="6488" y="19761"/>
                    <a:pt x="5635" y="19140"/>
                  </a:cubicBezTo>
                  <a:cubicBezTo>
                    <a:pt x="4783" y="18520"/>
                    <a:pt x="4499" y="17775"/>
                    <a:pt x="5067" y="17278"/>
                  </a:cubicBezTo>
                  <a:cubicBezTo>
                    <a:pt x="5635" y="16782"/>
                    <a:pt x="7056" y="16533"/>
                    <a:pt x="8478" y="16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7549854" y="5993402"/>
              <a:ext cx="42334" cy="166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2160" y="0"/>
                  </a:moveTo>
                  <a:cubicBezTo>
                    <a:pt x="1080" y="5468"/>
                    <a:pt x="0" y="10937"/>
                    <a:pt x="0" y="14354"/>
                  </a:cubicBezTo>
                  <a:cubicBezTo>
                    <a:pt x="0" y="17772"/>
                    <a:pt x="1080" y="19139"/>
                    <a:pt x="4320" y="20096"/>
                  </a:cubicBezTo>
                  <a:cubicBezTo>
                    <a:pt x="7560" y="21053"/>
                    <a:pt x="12960" y="21600"/>
                    <a:pt x="16200" y="21463"/>
                  </a:cubicBezTo>
                  <a:cubicBezTo>
                    <a:pt x="19440" y="21327"/>
                    <a:pt x="20520" y="20506"/>
                    <a:pt x="21600" y="196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7503287" y="6088652"/>
              <a:ext cx="146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7776337" y="5999752"/>
              <a:ext cx="146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7846187" y="5948952"/>
              <a:ext cx="381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267"/>
                    <a:pt x="4800" y="8533"/>
                    <a:pt x="8400" y="12133"/>
                  </a:cubicBezTo>
                  <a:cubicBezTo>
                    <a:pt x="12000" y="15733"/>
                    <a:pt x="16800" y="186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8009394" y="5891802"/>
              <a:ext cx="181575" cy="319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422" fill="norm" stroke="1" extrusionOk="0">
                  <a:moveTo>
                    <a:pt x="220" y="0"/>
                  </a:moveTo>
                  <a:cubicBezTo>
                    <a:pt x="-26" y="1421"/>
                    <a:pt x="-271" y="2842"/>
                    <a:pt x="711" y="4192"/>
                  </a:cubicBezTo>
                  <a:cubicBezTo>
                    <a:pt x="1693" y="5542"/>
                    <a:pt x="3902" y="6821"/>
                    <a:pt x="6479" y="7034"/>
                  </a:cubicBezTo>
                  <a:cubicBezTo>
                    <a:pt x="9056" y="7247"/>
                    <a:pt x="12002" y="6395"/>
                    <a:pt x="13843" y="5542"/>
                  </a:cubicBezTo>
                  <a:cubicBezTo>
                    <a:pt x="15684" y="4689"/>
                    <a:pt x="16420" y="3837"/>
                    <a:pt x="16911" y="2913"/>
                  </a:cubicBezTo>
                  <a:cubicBezTo>
                    <a:pt x="17402" y="1989"/>
                    <a:pt x="17647" y="995"/>
                    <a:pt x="17402" y="782"/>
                  </a:cubicBezTo>
                  <a:cubicBezTo>
                    <a:pt x="17156" y="568"/>
                    <a:pt x="16420" y="1137"/>
                    <a:pt x="16174" y="2984"/>
                  </a:cubicBezTo>
                  <a:cubicBezTo>
                    <a:pt x="15929" y="4832"/>
                    <a:pt x="16174" y="7958"/>
                    <a:pt x="17034" y="10729"/>
                  </a:cubicBezTo>
                  <a:cubicBezTo>
                    <a:pt x="17893" y="13500"/>
                    <a:pt x="19365" y="15916"/>
                    <a:pt x="20224" y="17621"/>
                  </a:cubicBezTo>
                  <a:cubicBezTo>
                    <a:pt x="21084" y="19326"/>
                    <a:pt x="21329" y="20321"/>
                    <a:pt x="20715" y="20889"/>
                  </a:cubicBezTo>
                  <a:cubicBezTo>
                    <a:pt x="20102" y="21458"/>
                    <a:pt x="18629" y="21600"/>
                    <a:pt x="16911" y="21174"/>
                  </a:cubicBezTo>
                  <a:cubicBezTo>
                    <a:pt x="15193" y="20747"/>
                    <a:pt x="13229" y="19753"/>
                    <a:pt x="12002" y="18900"/>
                  </a:cubicBezTo>
                  <a:cubicBezTo>
                    <a:pt x="10774" y="18047"/>
                    <a:pt x="10284" y="17337"/>
                    <a:pt x="10652" y="16911"/>
                  </a:cubicBezTo>
                  <a:cubicBezTo>
                    <a:pt x="11020" y="16484"/>
                    <a:pt x="12247" y="16342"/>
                    <a:pt x="13474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8323445" y="6025152"/>
              <a:ext cx="68843" cy="160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600" fill="norm" stroke="1" extrusionOk="0">
                  <a:moveTo>
                    <a:pt x="5579" y="0"/>
                  </a:moveTo>
                  <a:cubicBezTo>
                    <a:pt x="3615" y="5116"/>
                    <a:pt x="1652" y="10232"/>
                    <a:pt x="670" y="13642"/>
                  </a:cubicBezTo>
                  <a:cubicBezTo>
                    <a:pt x="-312" y="17053"/>
                    <a:pt x="-312" y="18758"/>
                    <a:pt x="1324" y="19895"/>
                  </a:cubicBezTo>
                  <a:cubicBezTo>
                    <a:pt x="2961" y="21032"/>
                    <a:pt x="6233" y="21600"/>
                    <a:pt x="9833" y="21600"/>
                  </a:cubicBezTo>
                  <a:cubicBezTo>
                    <a:pt x="13433" y="21600"/>
                    <a:pt x="17361" y="21032"/>
                    <a:pt x="21288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8277987" y="6082302"/>
              <a:ext cx="69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8417687" y="6107702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8570087" y="6050552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200"/>
                    <a:pt x="0" y="10400"/>
                    <a:pt x="0" y="14000"/>
                  </a:cubicBezTo>
                  <a:cubicBezTo>
                    <a:pt x="0" y="17600"/>
                    <a:pt x="10800" y="19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8671687" y="5783852"/>
              <a:ext cx="10456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21600" fill="norm" stroke="1" extrusionOk="0">
                  <a:moveTo>
                    <a:pt x="8894" y="0"/>
                  </a:moveTo>
                  <a:cubicBezTo>
                    <a:pt x="13129" y="2174"/>
                    <a:pt x="17365" y="4347"/>
                    <a:pt x="19482" y="7064"/>
                  </a:cubicBezTo>
                  <a:cubicBezTo>
                    <a:pt x="21600" y="9781"/>
                    <a:pt x="21600" y="13042"/>
                    <a:pt x="18000" y="15555"/>
                  </a:cubicBezTo>
                  <a:cubicBezTo>
                    <a:pt x="14400" y="18068"/>
                    <a:pt x="7200" y="1983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0" name="Drawing"/>
          <p:cNvGrpSpPr/>
          <p:nvPr/>
        </p:nvGrpSpPr>
        <p:grpSpPr>
          <a:xfrm>
            <a:off x="859674" y="2129137"/>
            <a:ext cx="11211676" cy="6858230"/>
            <a:chOff x="0" y="0"/>
            <a:chExt cx="11211675" cy="6858228"/>
          </a:xfrm>
        </p:grpSpPr>
        <p:sp>
          <p:nvSpPr>
            <p:cNvPr id="1828" name="Line"/>
            <p:cNvSpPr/>
            <p:nvPr/>
          </p:nvSpPr>
          <p:spPr>
            <a:xfrm>
              <a:off x="230408" y="196612"/>
              <a:ext cx="186268" cy="369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428" fill="norm" stroke="1" extrusionOk="0">
                  <a:moveTo>
                    <a:pt x="21357" y="1745"/>
                  </a:moveTo>
                  <a:cubicBezTo>
                    <a:pt x="21114" y="1131"/>
                    <a:pt x="20872" y="518"/>
                    <a:pt x="20144" y="211"/>
                  </a:cubicBezTo>
                  <a:cubicBezTo>
                    <a:pt x="19415" y="-96"/>
                    <a:pt x="18202" y="-96"/>
                    <a:pt x="15532" y="395"/>
                  </a:cubicBezTo>
                  <a:cubicBezTo>
                    <a:pt x="12863" y="886"/>
                    <a:pt x="8737" y="1868"/>
                    <a:pt x="5824" y="2849"/>
                  </a:cubicBezTo>
                  <a:cubicBezTo>
                    <a:pt x="2912" y="3831"/>
                    <a:pt x="1213" y="4813"/>
                    <a:pt x="485" y="6224"/>
                  </a:cubicBezTo>
                  <a:cubicBezTo>
                    <a:pt x="-243" y="7636"/>
                    <a:pt x="0" y="9477"/>
                    <a:pt x="242" y="10704"/>
                  </a:cubicBezTo>
                  <a:cubicBezTo>
                    <a:pt x="485" y="11931"/>
                    <a:pt x="728" y="12545"/>
                    <a:pt x="1577" y="12729"/>
                  </a:cubicBezTo>
                  <a:cubicBezTo>
                    <a:pt x="2427" y="12913"/>
                    <a:pt x="3883" y="12668"/>
                    <a:pt x="5218" y="12484"/>
                  </a:cubicBezTo>
                  <a:cubicBezTo>
                    <a:pt x="6553" y="12299"/>
                    <a:pt x="7766" y="12177"/>
                    <a:pt x="9465" y="12484"/>
                  </a:cubicBezTo>
                  <a:cubicBezTo>
                    <a:pt x="11164" y="12790"/>
                    <a:pt x="13348" y="13527"/>
                    <a:pt x="14804" y="14202"/>
                  </a:cubicBezTo>
                  <a:cubicBezTo>
                    <a:pt x="16260" y="14877"/>
                    <a:pt x="16988" y="15490"/>
                    <a:pt x="17353" y="16288"/>
                  </a:cubicBezTo>
                  <a:cubicBezTo>
                    <a:pt x="17717" y="17086"/>
                    <a:pt x="17717" y="18068"/>
                    <a:pt x="17110" y="18804"/>
                  </a:cubicBezTo>
                  <a:cubicBezTo>
                    <a:pt x="16503" y="19540"/>
                    <a:pt x="15290" y="20031"/>
                    <a:pt x="13105" y="20461"/>
                  </a:cubicBezTo>
                  <a:cubicBezTo>
                    <a:pt x="10921" y="20890"/>
                    <a:pt x="7766" y="21259"/>
                    <a:pt x="5582" y="21381"/>
                  </a:cubicBezTo>
                  <a:cubicBezTo>
                    <a:pt x="3397" y="21504"/>
                    <a:pt x="2184" y="21381"/>
                    <a:pt x="1577" y="21013"/>
                  </a:cubicBezTo>
                  <a:cubicBezTo>
                    <a:pt x="970" y="20645"/>
                    <a:pt x="970" y="20031"/>
                    <a:pt x="1335" y="19479"/>
                  </a:cubicBezTo>
                  <a:cubicBezTo>
                    <a:pt x="1699" y="18927"/>
                    <a:pt x="2427" y="18436"/>
                    <a:pt x="3155" y="17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442075" y="188612"/>
              <a:ext cx="186851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600" fill="norm" stroke="1" extrusionOk="0">
                  <a:moveTo>
                    <a:pt x="8640" y="592"/>
                  </a:moveTo>
                  <a:cubicBezTo>
                    <a:pt x="9600" y="296"/>
                    <a:pt x="10560" y="0"/>
                    <a:pt x="11520" y="0"/>
                  </a:cubicBezTo>
                  <a:cubicBezTo>
                    <a:pt x="12480" y="0"/>
                    <a:pt x="13440" y="296"/>
                    <a:pt x="15480" y="1775"/>
                  </a:cubicBezTo>
                  <a:cubicBezTo>
                    <a:pt x="17520" y="3255"/>
                    <a:pt x="20640" y="5918"/>
                    <a:pt x="21120" y="8581"/>
                  </a:cubicBezTo>
                  <a:cubicBezTo>
                    <a:pt x="21600" y="11244"/>
                    <a:pt x="19440" y="13907"/>
                    <a:pt x="15480" y="16077"/>
                  </a:cubicBezTo>
                  <a:cubicBezTo>
                    <a:pt x="11520" y="18247"/>
                    <a:pt x="5760" y="199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0" y="287960"/>
              <a:ext cx="149976" cy="370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485" fill="norm" stroke="1" extrusionOk="0">
                  <a:moveTo>
                    <a:pt x="16756" y="1603"/>
                  </a:moveTo>
                  <a:cubicBezTo>
                    <a:pt x="15256" y="1112"/>
                    <a:pt x="13756" y="621"/>
                    <a:pt x="12256" y="315"/>
                  </a:cubicBezTo>
                  <a:cubicBezTo>
                    <a:pt x="10756" y="8"/>
                    <a:pt x="9256" y="-115"/>
                    <a:pt x="7906" y="130"/>
                  </a:cubicBezTo>
                  <a:cubicBezTo>
                    <a:pt x="6556" y="376"/>
                    <a:pt x="5356" y="990"/>
                    <a:pt x="3856" y="3260"/>
                  </a:cubicBezTo>
                  <a:cubicBezTo>
                    <a:pt x="2356" y="5530"/>
                    <a:pt x="556" y="9458"/>
                    <a:pt x="106" y="12526"/>
                  </a:cubicBezTo>
                  <a:cubicBezTo>
                    <a:pt x="-344" y="15594"/>
                    <a:pt x="556" y="17803"/>
                    <a:pt x="4306" y="19153"/>
                  </a:cubicBezTo>
                  <a:cubicBezTo>
                    <a:pt x="8056" y="20503"/>
                    <a:pt x="14656" y="20994"/>
                    <a:pt x="21256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900126" y="166074"/>
              <a:ext cx="215050" cy="398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313" fill="norm" stroke="1" extrusionOk="0">
                  <a:moveTo>
                    <a:pt x="17703" y="526"/>
                  </a:moveTo>
                  <a:cubicBezTo>
                    <a:pt x="15374" y="186"/>
                    <a:pt x="13044" y="-153"/>
                    <a:pt x="10715" y="73"/>
                  </a:cubicBezTo>
                  <a:cubicBezTo>
                    <a:pt x="8386" y="299"/>
                    <a:pt x="6056" y="1091"/>
                    <a:pt x="4256" y="2844"/>
                  </a:cubicBezTo>
                  <a:cubicBezTo>
                    <a:pt x="2456" y="4597"/>
                    <a:pt x="1186" y="7311"/>
                    <a:pt x="550" y="10251"/>
                  </a:cubicBezTo>
                  <a:cubicBezTo>
                    <a:pt x="-85" y="13192"/>
                    <a:pt x="-85" y="16358"/>
                    <a:pt x="127" y="18224"/>
                  </a:cubicBezTo>
                  <a:cubicBezTo>
                    <a:pt x="339" y="20090"/>
                    <a:pt x="762" y="20655"/>
                    <a:pt x="2033" y="20995"/>
                  </a:cubicBezTo>
                  <a:cubicBezTo>
                    <a:pt x="3303" y="21334"/>
                    <a:pt x="5421" y="21447"/>
                    <a:pt x="8809" y="21108"/>
                  </a:cubicBezTo>
                  <a:cubicBezTo>
                    <a:pt x="12197" y="20768"/>
                    <a:pt x="16856" y="19977"/>
                    <a:pt x="21515" y="19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943725" y="391812"/>
              <a:ext cx="1270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1261225" y="207662"/>
              <a:ext cx="266701" cy="281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0" y="0"/>
                  </a:moveTo>
                  <a:cubicBezTo>
                    <a:pt x="1200" y="4836"/>
                    <a:pt x="2400" y="9672"/>
                    <a:pt x="3171" y="12573"/>
                  </a:cubicBezTo>
                  <a:cubicBezTo>
                    <a:pt x="3943" y="15475"/>
                    <a:pt x="4286" y="16442"/>
                    <a:pt x="4714" y="17248"/>
                  </a:cubicBezTo>
                  <a:cubicBezTo>
                    <a:pt x="5143" y="18054"/>
                    <a:pt x="5657" y="18699"/>
                    <a:pt x="6343" y="18940"/>
                  </a:cubicBezTo>
                  <a:cubicBezTo>
                    <a:pt x="7029" y="19182"/>
                    <a:pt x="7886" y="19021"/>
                    <a:pt x="8486" y="17731"/>
                  </a:cubicBezTo>
                  <a:cubicBezTo>
                    <a:pt x="9086" y="16442"/>
                    <a:pt x="9429" y="14024"/>
                    <a:pt x="9686" y="12412"/>
                  </a:cubicBezTo>
                  <a:cubicBezTo>
                    <a:pt x="9943" y="10800"/>
                    <a:pt x="10114" y="9994"/>
                    <a:pt x="10200" y="10075"/>
                  </a:cubicBezTo>
                  <a:cubicBezTo>
                    <a:pt x="10286" y="10155"/>
                    <a:pt x="10286" y="11122"/>
                    <a:pt x="10543" y="12493"/>
                  </a:cubicBezTo>
                  <a:cubicBezTo>
                    <a:pt x="10800" y="13863"/>
                    <a:pt x="11314" y="15636"/>
                    <a:pt x="11914" y="17167"/>
                  </a:cubicBezTo>
                  <a:cubicBezTo>
                    <a:pt x="12514" y="18699"/>
                    <a:pt x="13200" y="19988"/>
                    <a:pt x="13971" y="20713"/>
                  </a:cubicBezTo>
                  <a:cubicBezTo>
                    <a:pt x="14743" y="21439"/>
                    <a:pt x="15600" y="21600"/>
                    <a:pt x="16200" y="21197"/>
                  </a:cubicBezTo>
                  <a:cubicBezTo>
                    <a:pt x="16800" y="20794"/>
                    <a:pt x="17143" y="19827"/>
                    <a:pt x="17571" y="16925"/>
                  </a:cubicBezTo>
                  <a:cubicBezTo>
                    <a:pt x="18000" y="14024"/>
                    <a:pt x="18514" y="9188"/>
                    <a:pt x="19029" y="6125"/>
                  </a:cubicBezTo>
                  <a:cubicBezTo>
                    <a:pt x="19543" y="3063"/>
                    <a:pt x="20057" y="1773"/>
                    <a:pt x="20486" y="1531"/>
                  </a:cubicBezTo>
                  <a:cubicBezTo>
                    <a:pt x="20914" y="1290"/>
                    <a:pt x="21257" y="2096"/>
                    <a:pt x="21600" y="29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1687469" y="155124"/>
              <a:ext cx="297657" cy="288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342" fill="norm" stroke="1" extrusionOk="0">
                  <a:moveTo>
                    <a:pt x="4079" y="3885"/>
                  </a:moveTo>
                  <a:cubicBezTo>
                    <a:pt x="3160" y="7798"/>
                    <a:pt x="2241" y="11711"/>
                    <a:pt x="1705" y="14293"/>
                  </a:cubicBezTo>
                  <a:cubicBezTo>
                    <a:pt x="1169" y="16876"/>
                    <a:pt x="1015" y="18128"/>
                    <a:pt x="786" y="19224"/>
                  </a:cubicBezTo>
                  <a:cubicBezTo>
                    <a:pt x="556" y="20319"/>
                    <a:pt x="249" y="21258"/>
                    <a:pt x="96" y="21337"/>
                  </a:cubicBezTo>
                  <a:cubicBezTo>
                    <a:pt x="-57" y="21415"/>
                    <a:pt x="-57" y="20632"/>
                    <a:pt x="326" y="17737"/>
                  </a:cubicBezTo>
                  <a:cubicBezTo>
                    <a:pt x="709" y="14841"/>
                    <a:pt x="1475" y="9832"/>
                    <a:pt x="2088" y="6780"/>
                  </a:cubicBezTo>
                  <a:cubicBezTo>
                    <a:pt x="2700" y="3728"/>
                    <a:pt x="3160" y="2632"/>
                    <a:pt x="3773" y="2085"/>
                  </a:cubicBezTo>
                  <a:cubicBezTo>
                    <a:pt x="4386" y="1537"/>
                    <a:pt x="5152" y="1537"/>
                    <a:pt x="5688" y="1928"/>
                  </a:cubicBezTo>
                  <a:cubicBezTo>
                    <a:pt x="6224" y="2319"/>
                    <a:pt x="6530" y="3102"/>
                    <a:pt x="6990" y="4041"/>
                  </a:cubicBezTo>
                  <a:cubicBezTo>
                    <a:pt x="7449" y="4980"/>
                    <a:pt x="8062" y="6076"/>
                    <a:pt x="8905" y="6702"/>
                  </a:cubicBezTo>
                  <a:cubicBezTo>
                    <a:pt x="9747" y="7328"/>
                    <a:pt x="10820" y="7485"/>
                    <a:pt x="11892" y="6858"/>
                  </a:cubicBezTo>
                  <a:cubicBezTo>
                    <a:pt x="12964" y="6232"/>
                    <a:pt x="14037" y="4824"/>
                    <a:pt x="14803" y="3728"/>
                  </a:cubicBezTo>
                  <a:cubicBezTo>
                    <a:pt x="15569" y="2632"/>
                    <a:pt x="16028" y="1850"/>
                    <a:pt x="16564" y="1145"/>
                  </a:cubicBezTo>
                  <a:cubicBezTo>
                    <a:pt x="17100" y="441"/>
                    <a:pt x="17713" y="-185"/>
                    <a:pt x="18326" y="50"/>
                  </a:cubicBezTo>
                  <a:cubicBezTo>
                    <a:pt x="18939" y="285"/>
                    <a:pt x="19552" y="1380"/>
                    <a:pt x="19934" y="4119"/>
                  </a:cubicBezTo>
                  <a:cubicBezTo>
                    <a:pt x="20317" y="6858"/>
                    <a:pt x="20471" y="11241"/>
                    <a:pt x="20547" y="13824"/>
                  </a:cubicBezTo>
                  <a:cubicBezTo>
                    <a:pt x="20624" y="16406"/>
                    <a:pt x="20624" y="17189"/>
                    <a:pt x="20777" y="17580"/>
                  </a:cubicBezTo>
                  <a:cubicBezTo>
                    <a:pt x="20930" y="17972"/>
                    <a:pt x="21237" y="17972"/>
                    <a:pt x="21543" y="179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2125403" y="95103"/>
              <a:ext cx="177223" cy="334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488" fill="norm" stroke="1" extrusionOk="0">
                  <a:moveTo>
                    <a:pt x="4559" y="8039"/>
                  </a:moveTo>
                  <a:cubicBezTo>
                    <a:pt x="3787" y="10484"/>
                    <a:pt x="3016" y="12930"/>
                    <a:pt x="2373" y="14628"/>
                  </a:cubicBezTo>
                  <a:cubicBezTo>
                    <a:pt x="1730" y="16326"/>
                    <a:pt x="1216" y="17277"/>
                    <a:pt x="830" y="18431"/>
                  </a:cubicBezTo>
                  <a:cubicBezTo>
                    <a:pt x="444" y="19586"/>
                    <a:pt x="187" y="20945"/>
                    <a:pt x="59" y="21216"/>
                  </a:cubicBezTo>
                  <a:cubicBezTo>
                    <a:pt x="-70" y="21488"/>
                    <a:pt x="-70" y="20673"/>
                    <a:pt x="959" y="18024"/>
                  </a:cubicBezTo>
                  <a:cubicBezTo>
                    <a:pt x="1987" y="15375"/>
                    <a:pt x="4044" y="10892"/>
                    <a:pt x="5587" y="7835"/>
                  </a:cubicBezTo>
                  <a:cubicBezTo>
                    <a:pt x="7130" y="4779"/>
                    <a:pt x="8159" y="3148"/>
                    <a:pt x="9187" y="1994"/>
                  </a:cubicBezTo>
                  <a:cubicBezTo>
                    <a:pt x="10216" y="839"/>
                    <a:pt x="11244" y="160"/>
                    <a:pt x="12273" y="24"/>
                  </a:cubicBezTo>
                  <a:cubicBezTo>
                    <a:pt x="13301" y="-112"/>
                    <a:pt x="14330" y="296"/>
                    <a:pt x="15487" y="2062"/>
                  </a:cubicBezTo>
                  <a:cubicBezTo>
                    <a:pt x="16644" y="3828"/>
                    <a:pt x="17930" y="6952"/>
                    <a:pt x="18959" y="10416"/>
                  </a:cubicBezTo>
                  <a:cubicBezTo>
                    <a:pt x="19987" y="13880"/>
                    <a:pt x="20759" y="17684"/>
                    <a:pt x="21530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2220075" y="304613"/>
              <a:ext cx="17780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9353"/>
                  </a:moveTo>
                  <a:cubicBezTo>
                    <a:pt x="2571" y="3953"/>
                    <a:pt x="5143" y="-1447"/>
                    <a:pt x="8743" y="353"/>
                  </a:cubicBezTo>
                  <a:cubicBezTo>
                    <a:pt x="12343" y="2153"/>
                    <a:pt x="16971" y="11153"/>
                    <a:pt x="21600" y="20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1083425" y="623322"/>
              <a:ext cx="882651" cy="98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8" fill="norm" stroke="1" extrusionOk="0">
                  <a:moveTo>
                    <a:pt x="0" y="21428"/>
                  </a:moveTo>
                  <a:cubicBezTo>
                    <a:pt x="1088" y="19130"/>
                    <a:pt x="2176" y="16832"/>
                    <a:pt x="3704" y="14305"/>
                  </a:cubicBezTo>
                  <a:cubicBezTo>
                    <a:pt x="5232" y="11777"/>
                    <a:pt x="7200" y="9019"/>
                    <a:pt x="9168" y="6722"/>
                  </a:cubicBezTo>
                  <a:cubicBezTo>
                    <a:pt x="11137" y="4424"/>
                    <a:pt x="13105" y="2585"/>
                    <a:pt x="14970" y="1437"/>
                  </a:cubicBezTo>
                  <a:cubicBezTo>
                    <a:pt x="16835" y="288"/>
                    <a:pt x="18596" y="-172"/>
                    <a:pt x="19683" y="58"/>
                  </a:cubicBezTo>
                  <a:cubicBezTo>
                    <a:pt x="20771" y="288"/>
                    <a:pt x="21186" y="1207"/>
                    <a:pt x="21600" y="2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1338422" y="645812"/>
              <a:ext cx="703854" cy="101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500" fill="norm" stroke="1" extrusionOk="0">
                  <a:moveTo>
                    <a:pt x="3083" y="18900"/>
                  </a:moveTo>
                  <a:cubicBezTo>
                    <a:pt x="2304" y="19350"/>
                    <a:pt x="1526" y="19800"/>
                    <a:pt x="942" y="20250"/>
                  </a:cubicBezTo>
                  <a:cubicBezTo>
                    <a:pt x="358" y="20700"/>
                    <a:pt x="-31" y="21150"/>
                    <a:pt x="1" y="21375"/>
                  </a:cubicBezTo>
                  <a:cubicBezTo>
                    <a:pt x="34" y="21600"/>
                    <a:pt x="488" y="21600"/>
                    <a:pt x="1753" y="20700"/>
                  </a:cubicBezTo>
                  <a:cubicBezTo>
                    <a:pt x="3018" y="19800"/>
                    <a:pt x="5093" y="18000"/>
                    <a:pt x="7331" y="15525"/>
                  </a:cubicBezTo>
                  <a:cubicBezTo>
                    <a:pt x="9569" y="13050"/>
                    <a:pt x="11969" y="9900"/>
                    <a:pt x="14369" y="7200"/>
                  </a:cubicBezTo>
                  <a:cubicBezTo>
                    <a:pt x="16769" y="4500"/>
                    <a:pt x="19169" y="2250"/>
                    <a:pt x="2156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2569325" y="271162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2620125" y="423562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3236869" y="74817"/>
              <a:ext cx="227807" cy="433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486" fill="norm" stroke="1" extrusionOk="0">
                  <a:moveTo>
                    <a:pt x="16725" y="1548"/>
                  </a:moveTo>
                  <a:cubicBezTo>
                    <a:pt x="16325" y="1024"/>
                    <a:pt x="15925" y="499"/>
                    <a:pt x="15125" y="237"/>
                  </a:cubicBezTo>
                  <a:cubicBezTo>
                    <a:pt x="14325" y="-25"/>
                    <a:pt x="13125" y="-25"/>
                    <a:pt x="11525" y="27"/>
                  </a:cubicBezTo>
                  <a:cubicBezTo>
                    <a:pt x="9925" y="80"/>
                    <a:pt x="7925" y="185"/>
                    <a:pt x="6225" y="919"/>
                  </a:cubicBezTo>
                  <a:cubicBezTo>
                    <a:pt x="4525" y="1653"/>
                    <a:pt x="3125" y="3016"/>
                    <a:pt x="2325" y="5323"/>
                  </a:cubicBezTo>
                  <a:cubicBezTo>
                    <a:pt x="1525" y="7629"/>
                    <a:pt x="1325" y="10880"/>
                    <a:pt x="1025" y="13292"/>
                  </a:cubicBezTo>
                  <a:cubicBezTo>
                    <a:pt x="725" y="15703"/>
                    <a:pt x="325" y="17276"/>
                    <a:pt x="125" y="18482"/>
                  </a:cubicBezTo>
                  <a:cubicBezTo>
                    <a:pt x="-75" y="19688"/>
                    <a:pt x="-75" y="20526"/>
                    <a:pt x="425" y="20998"/>
                  </a:cubicBezTo>
                  <a:cubicBezTo>
                    <a:pt x="925" y="21470"/>
                    <a:pt x="1925" y="21575"/>
                    <a:pt x="4825" y="21418"/>
                  </a:cubicBezTo>
                  <a:cubicBezTo>
                    <a:pt x="7725" y="21260"/>
                    <a:pt x="12525" y="20841"/>
                    <a:pt x="15625" y="20369"/>
                  </a:cubicBezTo>
                  <a:cubicBezTo>
                    <a:pt x="18725" y="19897"/>
                    <a:pt x="20125" y="19373"/>
                    <a:pt x="21525" y="18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3261475" y="360062"/>
              <a:ext cx="152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00" y="17486"/>
                    <a:pt x="1800" y="13371"/>
                    <a:pt x="5400" y="9771"/>
                  </a:cubicBezTo>
                  <a:cubicBezTo>
                    <a:pt x="9000" y="6171"/>
                    <a:pt x="15300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3490075" y="315612"/>
              <a:ext cx="234951" cy="201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64"/>
                  </a:moveTo>
                  <a:cubicBezTo>
                    <a:pt x="778" y="682"/>
                    <a:pt x="1557" y="0"/>
                    <a:pt x="2432" y="0"/>
                  </a:cubicBezTo>
                  <a:cubicBezTo>
                    <a:pt x="3308" y="0"/>
                    <a:pt x="4281" y="682"/>
                    <a:pt x="5254" y="3524"/>
                  </a:cubicBezTo>
                  <a:cubicBezTo>
                    <a:pt x="6227" y="6366"/>
                    <a:pt x="7200" y="11368"/>
                    <a:pt x="7395" y="14438"/>
                  </a:cubicBezTo>
                  <a:cubicBezTo>
                    <a:pt x="7589" y="17507"/>
                    <a:pt x="7005" y="18644"/>
                    <a:pt x="6130" y="19667"/>
                  </a:cubicBezTo>
                  <a:cubicBezTo>
                    <a:pt x="5254" y="20691"/>
                    <a:pt x="4086" y="21600"/>
                    <a:pt x="3211" y="21600"/>
                  </a:cubicBezTo>
                  <a:cubicBezTo>
                    <a:pt x="2335" y="21600"/>
                    <a:pt x="1751" y="20691"/>
                    <a:pt x="1849" y="18644"/>
                  </a:cubicBezTo>
                  <a:cubicBezTo>
                    <a:pt x="1946" y="16598"/>
                    <a:pt x="2724" y="13415"/>
                    <a:pt x="4086" y="11027"/>
                  </a:cubicBezTo>
                  <a:cubicBezTo>
                    <a:pt x="5449" y="8640"/>
                    <a:pt x="7395" y="7048"/>
                    <a:pt x="8854" y="5912"/>
                  </a:cubicBezTo>
                  <a:cubicBezTo>
                    <a:pt x="10314" y="4775"/>
                    <a:pt x="11286" y="4093"/>
                    <a:pt x="11578" y="4320"/>
                  </a:cubicBezTo>
                  <a:cubicBezTo>
                    <a:pt x="11870" y="4547"/>
                    <a:pt x="11481" y="5684"/>
                    <a:pt x="11286" y="7389"/>
                  </a:cubicBezTo>
                  <a:cubicBezTo>
                    <a:pt x="11092" y="9095"/>
                    <a:pt x="11092" y="11368"/>
                    <a:pt x="11481" y="12960"/>
                  </a:cubicBezTo>
                  <a:cubicBezTo>
                    <a:pt x="11870" y="14552"/>
                    <a:pt x="12649" y="15461"/>
                    <a:pt x="14400" y="15347"/>
                  </a:cubicBezTo>
                  <a:cubicBezTo>
                    <a:pt x="16151" y="15234"/>
                    <a:pt x="18876" y="14097"/>
                    <a:pt x="21600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3737155" y="341012"/>
              <a:ext cx="113711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600" fill="norm" stroke="1" extrusionOk="0">
                  <a:moveTo>
                    <a:pt x="5997" y="0"/>
                  </a:moveTo>
                  <a:cubicBezTo>
                    <a:pt x="4818" y="3291"/>
                    <a:pt x="3640" y="6583"/>
                    <a:pt x="3051" y="9977"/>
                  </a:cubicBezTo>
                  <a:cubicBezTo>
                    <a:pt x="2462" y="13371"/>
                    <a:pt x="2462" y="16869"/>
                    <a:pt x="2462" y="18926"/>
                  </a:cubicBezTo>
                  <a:cubicBezTo>
                    <a:pt x="2462" y="20983"/>
                    <a:pt x="2462" y="21600"/>
                    <a:pt x="2266" y="21600"/>
                  </a:cubicBezTo>
                  <a:cubicBezTo>
                    <a:pt x="2069" y="21600"/>
                    <a:pt x="1677" y="20983"/>
                    <a:pt x="1088" y="18669"/>
                  </a:cubicBezTo>
                  <a:cubicBezTo>
                    <a:pt x="498" y="16354"/>
                    <a:pt x="-287" y="12343"/>
                    <a:pt x="106" y="9206"/>
                  </a:cubicBezTo>
                  <a:cubicBezTo>
                    <a:pt x="498" y="6069"/>
                    <a:pt x="2069" y="3806"/>
                    <a:pt x="3444" y="2469"/>
                  </a:cubicBezTo>
                  <a:cubicBezTo>
                    <a:pt x="4818" y="1131"/>
                    <a:pt x="5997" y="720"/>
                    <a:pt x="7568" y="566"/>
                  </a:cubicBezTo>
                  <a:cubicBezTo>
                    <a:pt x="9138" y="411"/>
                    <a:pt x="11102" y="514"/>
                    <a:pt x="13458" y="1234"/>
                  </a:cubicBezTo>
                  <a:cubicBezTo>
                    <a:pt x="15815" y="1954"/>
                    <a:pt x="18564" y="3291"/>
                    <a:pt x="19938" y="4269"/>
                  </a:cubicBezTo>
                  <a:cubicBezTo>
                    <a:pt x="21313" y="5246"/>
                    <a:pt x="21313" y="5863"/>
                    <a:pt x="20724" y="6377"/>
                  </a:cubicBezTo>
                  <a:cubicBezTo>
                    <a:pt x="20135" y="6891"/>
                    <a:pt x="18957" y="7303"/>
                    <a:pt x="17386" y="7663"/>
                  </a:cubicBezTo>
                  <a:cubicBezTo>
                    <a:pt x="15815" y="8023"/>
                    <a:pt x="13851" y="8331"/>
                    <a:pt x="11888" y="8486"/>
                  </a:cubicBezTo>
                  <a:cubicBezTo>
                    <a:pt x="9924" y="8640"/>
                    <a:pt x="7960" y="8640"/>
                    <a:pt x="6978" y="8331"/>
                  </a:cubicBezTo>
                  <a:cubicBezTo>
                    <a:pt x="5997" y="8023"/>
                    <a:pt x="5997" y="7406"/>
                    <a:pt x="5997" y="67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3872629" y="371101"/>
              <a:ext cx="104986" cy="147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7" h="20651" fill="norm" stroke="1" extrusionOk="0">
                  <a:moveTo>
                    <a:pt x="14936" y="232"/>
                  </a:moveTo>
                  <a:cubicBezTo>
                    <a:pt x="12818" y="-64"/>
                    <a:pt x="10701" y="-360"/>
                    <a:pt x="8160" y="1267"/>
                  </a:cubicBezTo>
                  <a:cubicBezTo>
                    <a:pt x="5618" y="2895"/>
                    <a:pt x="2654" y="6445"/>
                    <a:pt x="1171" y="9700"/>
                  </a:cubicBezTo>
                  <a:cubicBezTo>
                    <a:pt x="-311" y="12955"/>
                    <a:pt x="-311" y="15914"/>
                    <a:pt x="748" y="17985"/>
                  </a:cubicBezTo>
                  <a:cubicBezTo>
                    <a:pt x="1807" y="20056"/>
                    <a:pt x="3924" y="21240"/>
                    <a:pt x="7524" y="20352"/>
                  </a:cubicBezTo>
                  <a:cubicBezTo>
                    <a:pt x="11124" y="19465"/>
                    <a:pt x="16207" y="16506"/>
                    <a:pt x="18748" y="13399"/>
                  </a:cubicBezTo>
                  <a:cubicBezTo>
                    <a:pt x="21289" y="10292"/>
                    <a:pt x="21289" y="7037"/>
                    <a:pt x="20654" y="4818"/>
                  </a:cubicBezTo>
                  <a:cubicBezTo>
                    <a:pt x="20018" y="2599"/>
                    <a:pt x="18748" y="1415"/>
                    <a:pt x="17477" y="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4036175" y="357223"/>
              <a:ext cx="101601" cy="133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41" fill="norm" stroke="1" extrusionOk="0">
                  <a:moveTo>
                    <a:pt x="0" y="3384"/>
                  </a:moveTo>
                  <a:cubicBezTo>
                    <a:pt x="1350" y="6984"/>
                    <a:pt x="2700" y="10584"/>
                    <a:pt x="3375" y="13857"/>
                  </a:cubicBezTo>
                  <a:cubicBezTo>
                    <a:pt x="4050" y="17130"/>
                    <a:pt x="4050" y="20075"/>
                    <a:pt x="3825" y="20566"/>
                  </a:cubicBezTo>
                  <a:cubicBezTo>
                    <a:pt x="3600" y="21057"/>
                    <a:pt x="3150" y="19093"/>
                    <a:pt x="3600" y="15493"/>
                  </a:cubicBezTo>
                  <a:cubicBezTo>
                    <a:pt x="4050" y="11893"/>
                    <a:pt x="5400" y="6657"/>
                    <a:pt x="7425" y="3548"/>
                  </a:cubicBezTo>
                  <a:cubicBezTo>
                    <a:pt x="9450" y="439"/>
                    <a:pt x="12150" y="-543"/>
                    <a:pt x="13950" y="275"/>
                  </a:cubicBezTo>
                  <a:cubicBezTo>
                    <a:pt x="15750" y="1093"/>
                    <a:pt x="16650" y="3712"/>
                    <a:pt x="17775" y="6493"/>
                  </a:cubicBezTo>
                  <a:cubicBezTo>
                    <a:pt x="18900" y="9275"/>
                    <a:pt x="20250" y="12221"/>
                    <a:pt x="21600" y="15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4156825" y="315705"/>
              <a:ext cx="114301" cy="133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8" fill="norm" stroke="1" extrusionOk="0">
                  <a:moveTo>
                    <a:pt x="0" y="19223"/>
                  </a:moveTo>
                  <a:cubicBezTo>
                    <a:pt x="4000" y="18211"/>
                    <a:pt x="8000" y="17198"/>
                    <a:pt x="11200" y="14667"/>
                  </a:cubicBezTo>
                  <a:cubicBezTo>
                    <a:pt x="14400" y="12135"/>
                    <a:pt x="16800" y="8086"/>
                    <a:pt x="17800" y="5217"/>
                  </a:cubicBezTo>
                  <a:cubicBezTo>
                    <a:pt x="18800" y="2348"/>
                    <a:pt x="18400" y="660"/>
                    <a:pt x="17200" y="154"/>
                  </a:cubicBezTo>
                  <a:cubicBezTo>
                    <a:pt x="16000" y="-352"/>
                    <a:pt x="14000" y="323"/>
                    <a:pt x="12200" y="3192"/>
                  </a:cubicBezTo>
                  <a:cubicBezTo>
                    <a:pt x="10400" y="6060"/>
                    <a:pt x="8800" y="11123"/>
                    <a:pt x="8400" y="14498"/>
                  </a:cubicBezTo>
                  <a:cubicBezTo>
                    <a:pt x="8000" y="17873"/>
                    <a:pt x="8800" y="19561"/>
                    <a:pt x="11200" y="20404"/>
                  </a:cubicBezTo>
                  <a:cubicBezTo>
                    <a:pt x="13600" y="21248"/>
                    <a:pt x="17600" y="21248"/>
                    <a:pt x="21600" y="21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4309650" y="279902"/>
              <a:ext cx="120226" cy="148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0994" fill="norm" stroke="1" extrusionOk="0">
                  <a:moveTo>
                    <a:pt x="1061" y="11361"/>
                  </a:moveTo>
                  <a:cubicBezTo>
                    <a:pt x="682" y="12861"/>
                    <a:pt x="303" y="14361"/>
                    <a:pt x="113" y="16311"/>
                  </a:cubicBezTo>
                  <a:cubicBezTo>
                    <a:pt x="-76" y="18261"/>
                    <a:pt x="-76" y="20661"/>
                    <a:pt x="492" y="20961"/>
                  </a:cubicBezTo>
                  <a:cubicBezTo>
                    <a:pt x="1061" y="21261"/>
                    <a:pt x="2198" y="19461"/>
                    <a:pt x="3524" y="16311"/>
                  </a:cubicBezTo>
                  <a:cubicBezTo>
                    <a:pt x="4850" y="13161"/>
                    <a:pt x="6366" y="8661"/>
                    <a:pt x="7692" y="5661"/>
                  </a:cubicBezTo>
                  <a:cubicBezTo>
                    <a:pt x="9019" y="2661"/>
                    <a:pt x="10156" y="1161"/>
                    <a:pt x="11671" y="411"/>
                  </a:cubicBezTo>
                  <a:cubicBezTo>
                    <a:pt x="13187" y="-339"/>
                    <a:pt x="15082" y="-339"/>
                    <a:pt x="16787" y="2811"/>
                  </a:cubicBezTo>
                  <a:cubicBezTo>
                    <a:pt x="18492" y="5961"/>
                    <a:pt x="20008" y="12261"/>
                    <a:pt x="21524" y="18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4563225" y="93362"/>
              <a:ext cx="44451" cy="323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15429" y="0"/>
                  </a:moveTo>
                  <a:cubicBezTo>
                    <a:pt x="10286" y="4769"/>
                    <a:pt x="5143" y="9538"/>
                    <a:pt x="2571" y="12694"/>
                  </a:cubicBezTo>
                  <a:cubicBezTo>
                    <a:pt x="0" y="15849"/>
                    <a:pt x="0" y="17392"/>
                    <a:pt x="0" y="18514"/>
                  </a:cubicBezTo>
                  <a:cubicBezTo>
                    <a:pt x="0" y="19636"/>
                    <a:pt x="0" y="20338"/>
                    <a:pt x="2571" y="20829"/>
                  </a:cubicBezTo>
                  <a:cubicBezTo>
                    <a:pt x="5143" y="21319"/>
                    <a:pt x="10286" y="21600"/>
                    <a:pt x="13886" y="21390"/>
                  </a:cubicBezTo>
                  <a:cubicBezTo>
                    <a:pt x="17486" y="21179"/>
                    <a:pt x="19543" y="20478"/>
                    <a:pt x="21600" y="19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4519936" y="252112"/>
              <a:ext cx="151240" cy="144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119" fill="norm" stroke="1" extrusionOk="0">
                  <a:moveTo>
                    <a:pt x="2501" y="9257"/>
                  </a:moveTo>
                  <a:cubicBezTo>
                    <a:pt x="1021" y="8949"/>
                    <a:pt x="-458" y="8640"/>
                    <a:pt x="134" y="8486"/>
                  </a:cubicBezTo>
                  <a:cubicBezTo>
                    <a:pt x="726" y="8331"/>
                    <a:pt x="3389" y="8331"/>
                    <a:pt x="6347" y="8486"/>
                  </a:cubicBezTo>
                  <a:cubicBezTo>
                    <a:pt x="9306" y="8640"/>
                    <a:pt x="12561" y="8949"/>
                    <a:pt x="14928" y="10646"/>
                  </a:cubicBezTo>
                  <a:cubicBezTo>
                    <a:pt x="17295" y="12343"/>
                    <a:pt x="18775" y="15429"/>
                    <a:pt x="19367" y="17743"/>
                  </a:cubicBezTo>
                  <a:cubicBezTo>
                    <a:pt x="19958" y="20057"/>
                    <a:pt x="19663" y="21600"/>
                    <a:pt x="19515" y="20983"/>
                  </a:cubicBezTo>
                  <a:cubicBezTo>
                    <a:pt x="19367" y="20366"/>
                    <a:pt x="19367" y="17589"/>
                    <a:pt x="19663" y="13731"/>
                  </a:cubicBezTo>
                  <a:cubicBezTo>
                    <a:pt x="19958" y="9874"/>
                    <a:pt x="20550" y="4937"/>
                    <a:pt x="2114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4728325" y="93102"/>
              <a:ext cx="455823" cy="562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492" fill="norm" stroke="1" extrusionOk="0">
                  <a:moveTo>
                    <a:pt x="4778" y="7776"/>
                  </a:moveTo>
                  <a:cubicBezTo>
                    <a:pt x="4380" y="7533"/>
                    <a:pt x="3982" y="7291"/>
                    <a:pt x="3285" y="7291"/>
                  </a:cubicBezTo>
                  <a:cubicBezTo>
                    <a:pt x="2588" y="7291"/>
                    <a:pt x="1593" y="7533"/>
                    <a:pt x="946" y="8059"/>
                  </a:cubicBezTo>
                  <a:cubicBezTo>
                    <a:pt x="299" y="8585"/>
                    <a:pt x="0" y="9394"/>
                    <a:pt x="0" y="9960"/>
                  </a:cubicBezTo>
                  <a:cubicBezTo>
                    <a:pt x="0" y="10527"/>
                    <a:pt x="299" y="10850"/>
                    <a:pt x="896" y="10810"/>
                  </a:cubicBezTo>
                  <a:cubicBezTo>
                    <a:pt x="1493" y="10769"/>
                    <a:pt x="2389" y="10365"/>
                    <a:pt x="3036" y="10001"/>
                  </a:cubicBezTo>
                  <a:cubicBezTo>
                    <a:pt x="3683" y="9637"/>
                    <a:pt x="4081" y="9313"/>
                    <a:pt x="4380" y="8949"/>
                  </a:cubicBezTo>
                  <a:cubicBezTo>
                    <a:pt x="4678" y="8585"/>
                    <a:pt x="4877" y="8181"/>
                    <a:pt x="4877" y="8181"/>
                  </a:cubicBezTo>
                  <a:cubicBezTo>
                    <a:pt x="4877" y="8181"/>
                    <a:pt x="4678" y="8585"/>
                    <a:pt x="4529" y="8990"/>
                  </a:cubicBezTo>
                  <a:cubicBezTo>
                    <a:pt x="4380" y="9394"/>
                    <a:pt x="4280" y="9799"/>
                    <a:pt x="4280" y="10203"/>
                  </a:cubicBezTo>
                  <a:cubicBezTo>
                    <a:pt x="4280" y="10608"/>
                    <a:pt x="4380" y="11012"/>
                    <a:pt x="4678" y="11214"/>
                  </a:cubicBezTo>
                  <a:cubicBezTo>
                    <a:pt x="4977" y="11417"/>
                    <a:pt x="5475" y="11417"/>
                    <a:pt x="6271" y="10689"/>
                  </a:cubicBezTo>
                  <a:cubicBezTo>
                    <a:pt x="7067" y="9960"/>
                    <a:pt x="8162" y="8504"/>
                    <a:pt x="9108" y="6725"/>
                  </a:cubicBezTo>
                  <a:cubicBezTo>
                    <a:pt x="10053" y="4945"/>
                    <a:pt x="10850" y="2841"/>
                    <a:pt x="11298" y="1587"/>
                  </a:cubicBezTo>
                  <a:cubicBezTo>
                    <a:pt x="11746" y="333"/>
                    <a:pt x="11845" y="-71"/>
                    <a:pt x="11646" y="10"/>
                  </a:cubicBezTo>
                  <a:cubicBezTo>
                    <a:pt x="11447" y="91"/>
                    <a:pt x="10949" y="657"/>
                    <a:pt x="10452" y="2113"/>
                  </a:cubicBezTo>
                  <a:cubicBezTo>
                    <a:pt x="9954" y="3569"/>
                    <a:pt x="9456" y="5916"/>
                    <a:pt x="9257" y="7776"/>
                  </a:cubicBezTo>
                  <a:cubicBezTo>
                    <a:pt x="9058" y="9637"/>
                    <a:pt x="9158" y="11012"/>
                    <a:pt x="9357" y="11862"/>
                  </a:cubicBezTo>
                  <a:cubicBezTo>
                    <a:pt x="9556" y="12711"/>
                    <a:pt x="9854" y="13035"/>
                    <a:pt x="10253" y="13116"/>
                  </a:cubicBezTo>
                  <a:cubicBezTo>
                    <a:pt x="10651" y="13196"/>
                    <a:pt x="11148" y="13035"/>
                    <a:pt x="11895" y="12387"/>
                  </a:cubicBezTo>
                  <a:cubicBezTo>
                    <a:pt x="12641" y="11740"/>
                    <a:pt x="13637" y="10608"/>
                    <a:pt x="14582" y="9071"/>
                  </a:cubicBezTo>
                  <a:cubicBezTo>
                    <a:pt x="15528" y="7533"/>
                    <a:pt x="16424" y="5592"/>
                    <a:pt x="16922" y="4338"/>
                  </a:cubicBezTo>
                  <a:cubicBezTo>
                    <a:pt x="17419" y="3084"/>
                    <a:pt x="17519" y="2518"/>
                    <a:pt x="17519" y="2032"/>
                  </a:cubicBezTo>
                  <a:cubicBezTo>
                    <a:pt x="17519" y="1547"/>
                    <a:pt x="17419" y="1142"/>
                    <a:pt x="17171" y="1102"/>
                  </a:cubicBezTo>
                  <a:cubicBezTo>
                    <a:pt x="16922" y="1062"/>
                    <a:pt x="16524" y="1385"/>
                    <a:pt x="16175" y="2518"/>
                  </a:cubicBezTo>
                  <a:cubicBezTo>
                    <a:pt x="15827" y="3650"/>
                    <a:pt x="15528" y="5592"/>
                    <a:pt x="15379" y="7048"/>
                  </a:cubicBezTo>
                  <a:cubicBezTo>
                    <a:pt x="15229" y="8504"/>
                    <a:pt x="15229" y="9475"/>
                    <a:pt x="15279" y="10203"/>
                  </a:cubicBezTo>
                  <a:cubicBezTo>
                    <a:pt x="15329" y="10931"/>
                    <a:pt x="15429" y="11417"/>
                    <a:pt x="15727" y="11700"/>
                  </a:cubicBezTo>
                  <a:cubicBezTo>
                    <a:pt x="16026" y="11983"/>
                    <a:pt x="16524" y="12064"/>
                    <a:pt x="16922" y="11942"/>
                  </a:cubicBezTo>
                  <a:cubicBezTo>
                    <a:pt x="17320" y="11821"/>
                    <a:pt x="17618" y="11498"/>
                    <a:pt x="17867" y="11133"/>
                  </a:cubicBezTo>
                  <a:cubicBezTo>
                    <a:pt x="18116" y="10769"/>
                    <a:pt x="18315" y="10365"/>
                    <a:pt x="18465" y="9960"/>
                  </a:cubicBezTo>
                  <a:cubicBezTo>
                    <a:pt x="18614" y="9556"/>
                    <a:pt x="18713" y="9151"/>
                    <a:pt x="19161" y="8990"/>
                  </a:cubicBezTo>
                  <a:cubicBezTo>
                    <a:pt x="19609" y="8828"/>
                    <a:pt x="20406" y="8909"/>
                    <a:pt x="20754" y="9273"/>
                  </a:cubicBezTo>
                  <a:cubicBezTo>
                    <a:pt x="21102" y="9637"/>
                    <a:pt x="21003" y="10284"/>
                    <a:pt x="21003" y="11619"/>
                  </a:cubicBezTo>
                  <a:cubicBezTo>
                    <a:pt x="21003" y="12954"/>
                    <a:pt x="21102" y="14976"/>
                    <a:pt x="21252" y="16594"/>
                  </a:cubicBezTo>
                  <a:cubicBezTo>
                    <a:pt x="21401" y="18212"/>
                    <a:pt x="21600" y="19426"/>
                    <a:pt x="21202" y="20235"/>
                  </a:cubicBezTo>
                  <a:cubicBezTo>
                    <a:pt x="20804" y="21044"/>
                    <a:pt x="19808" y="21448"/>
                    <a:pt x="18813" y="21489"/>
                  </a:cubicBezTo>
                  <a:cubicBezTo>
                    <a:pt x="17818" y="21529"/>
                    <a:pt x="16822" y="21205"/>
                    <a:pt x="15827" y="20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5769717" y="277512"/>
              <a:ext cx="222259" cy="122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203" fill="norm" stroke="1" extrusionOk="0">
                  <a:moveTo>
                    <a:pt x="2446" y="2197"/>
                  </a:moveTo>
                  <a:cubicBezTo>
                    <a:pt x="1427" y="6590"/>
                    <a:pt x="408" y="10983"/>
                    <a:pt x="103" y="14095"/>
                  </a:cubicBezTo>
                  <a:cubicBezTo>
                    <a:pt x="-203" y="17207"/>
                    <a:pt x="205" y="19037"/>
                    <a:pt x="918" y="20136"/>
                  </a:cubicBezTo>
                  <a:cubicBezTo>
                    <a:pt x="1631" y="21234"/>
                    <a:pt x="2650" y="21600"/>
                    <a:pt x="4076" y="20685"/>
                  </a:cubicBezTo>
                  <a:cubicBezTo>
                    <a:pt x="5503" y="19769"/>
                    <a:pt x="7337" y="17573"/>
                    <a:pt x="8559" y="15559"/>
                  </a:cubicBezTo>
                  <a:cubicBezTo>
                    <a:pt x="9782" y="13546"/>
                    <a:pt x="10393" y="11715"/>
                    <a:pt x="10801" y="11715"/>
                  </a:cubicBezTo>
                  <a:cubicBezTo>
                    <a:pt x="11208" y="11715"/>
                    <a:pt x="11412" y="13546"/>
                    <a:pt x="11820" y="15376"/>
                  </a:cubicBezTo>
                  <a:cubicBezTo>
                    <a:pt x="12227" y="17207"/>
                    <a:pt x="12839" y="19037"/>
                    <a:pt x="13654" y="19769"/>
                  </a:cubicBezTo>
                  <a:cubicBezTo>
                    <a:pt x="14469" y="20502"/>
                    <a:pt x="15488" y="20136"/>
                    <a:pt x="16710" y="17207"/>
                  </a:cubicBezTo>
                  <a:cubicBezTo>
                    <a:pt x="17933" y="14278"/>
                    <a:pt x="19359" y="8786"/>
                    <a:pt x="20174" y="5492"/>
                  </a:cubicBezTo>
                  <a:cubicBezTo>
                    <a:pt x="20989" y="2197"/>
                    <a:pt x="21193" y="1098"/>
                    <a:pt x="2139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6055475" y="215739"/>
              <a:ext cx="133351" cy="161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2" fill="norm" stroke="1" extrusionOk="0">
                  <a:moveTo>
                    <a:pt x="0" y="14728"/>
                  </a:moveTo>
                  <a:cubicBezTo>
                    <a:pt x="3429" y="10851"/>
                    <a:pt x="6857" y="6974"/>
                    <a:pt x="8743" y="4343"/>
                  </a:cubicBezTo>
                  <a:cubicBezTo>
                    <a:pt x="10629" y="1712"/>
                    <a:pt x="10971" y="328"/>
                    <a:pt x="10286" y="51"/>
                  </a:cubicBezTo>
                  <a:cubicBezTo>
                    <a:pt x="9600" y="-226"/>
                    <a:pt x="7886" y="605"/>
                    <a:pt x="5829" y="3097"/>
                  </a:cubicBezTo>
                  <a:cubicBezTo>
                    <a:pt x="3771" y="5589"/>
                    <a:pt x="1371" y="9743"/>
                    <a:pt x="1029" y="13066"/>
                  </a:cubicBezTo>
                  <a:cubicBezTo>
                    <a:pt x="686" y="16389"/>
                    <a:pt x="2400" y="18882"/>
                    <a:pt x="5143" y="20128"/>
                  </a:cubicBezTo>
                  <a:cubicBezTo>
                    <a:pt x="7886" y="21374"/>
                    <a:pt x="11657" y="21374"/>
                    <a:pt x="14571" y="20543"/>
                  </a:cubicBezTo>
                  <a:cubicBezTo>
                    <a:pt x="17486" y="19712"/>
                    <a:pt x="19543" y="18051"/>
                    <a:pt x="21600" y="16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6220575" y="281745"/>
              <a:ext cx="19051" cy="65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968"/>
                  </a:moveTo>
                  <a:cubicBezTo>
                    <a:pt x="4800" y="3484"/>
                    <a:pt x="9600" y="0"/>
                    <a:pt x="13200" y="0"/>
                  </a:cubicBezTo>
                  <a:cubicBezTo>
                    <a:pt x="16800" y="0"/>
                    <a:pt x="19200" y="3484"/>
                    <a:pt x="20400" y="7665"/>
                  </a:cubicBezTo>
                  <a:cubicBezTo>
                    <a:pt x="21600" y="11845"/>
                    <a:pt x="21600" y="1672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6245975" y="199571"/>
              <a:ext cx="76201" cy="33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04" fill="norm" stroke="1" extrusionOk="0">
                  <a:moveTo>
                    <a:pt x="0" y="20104"/>
                  </a:moveTo>
                  <a:cubicBezTo>
                    <a:pt x="1800" y="11210"/>
                    <a:pt x="3600" y="2316"/>
                    <a:pt x="7200" y="410"/>
                  </a:cubicBezTo>
                  <a:cubicBezTo>
                    <a:pt x="10800" y="-1496"/>
                    <a:pt x="16200" y="3586"/>
                    <a:pt x="21600" y="8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6316636" y="59181"/>
              <a:ext cx="310340" cy="528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415" fill="norm" stroke="1" extrusionOk="0">
                  <a:moveTo>
                    <a:pt x="9139" y="7298"/>
                  </a:moveTo>
                  <a:cubicBezTo>
                    <a:pt x="8701" y="6956"/>
                    <a:pt x="8263" y="6613"/>
                    <a:pt x="7679" y="6441"/>
                  </a:cubicBezTo>
                  <a:cubicBezTo>
                    <a:pt x="7095" y="6270"/>
                    <a:pt x="6366" y="6270"/>
                    <a:pt x="5271" y="6570"/>
                  </a:cubicBezTo>
                  <a:cubicBezTo>
                    <a:pt x="4176" y="6870"/>
                    <a:pt x="2717" y="7470"/>
                    <a:pt x="2060" y="7984"/>
                  </a:cubicBezTo>
                  <a:cubicBezTo>
                    <a:pt x="1403" y="8498"/>
                    <a:pt x="1549" y="8927"/>
                    <a:pt x="2206" y="9098"/>
                  </a:cubicBezTo>
                  <a:cubicBezTo>
                    <a:pt x="2863" y="9270"/>
                    <a:pt x="4030" y="9184"/>
                    <a:pt x="4906" y="9013"/>
                  </a:cubicBezTo>
                  <a:cubicBezTo>
                    <a:pt x="5782" y="8841"/>
                    <a:pt x="6366" y="8584"/>
                    <a:pt x="6949" y="8327"/>
                  </a:cubicBezTo>
                  <a:cubicBezTo>
                    <a:pt x="7533" y="8070"/>
                    <a:pt x="8117" y="7813"/>
                    <a:pt x="8409" y="7898"/>
                  </a:cubicBezTo>
                  <a:cubicBezTo>
                    <a:pt x="8701" y="7984"/>
                    <a:pt x="8701" y="8413"/>
                    <a:pt x="8336" y="9870"/>
                  </a:cubicBezTo>
                  <a:cubicBezTo>
                    <a:pt x="7971" y="11327"/>
                    <a:pt x="7241" y="13813"/>
                    <a:pt x="6220" y="15870"/>
                  </a:cubicBezTo>
                  <a:cubicBezTo>
                    <a:pt x="5198" y="17927"/>
                    <a:pt x="3884" y="19556"/>
                    <a:pt x="2863" y="20456"/>
                  </a:cubicBezTo>
                  <a:cubicBezTo>
                    <a:pt x="1841" y="21356"/>
                    <a:pt x="1112" y="21527"/>
                    <a:pt x="601" y="21356"/>
                  </a:cubicBezTo>
                  <a:cubicBezTo>
                    <a:pt x="90" y="21184"/>
                    <a:pt x="-202" y="20670"/>
                    <a:pt x="163" y="19341"/>
                  </a:cubicBezTo>
                  <a:cubicBezTo>
                    <a:pt x="528" y="18013"/>
                    <a:pt x="1549" y="15870"/>
                    <a:pt x="3739" y="13341"/>
                  </a:cubicBezTo>
                  <a:cubicBezTo>
                    <a:pt x="5928" y="10813"/>
                    <a:pt x="9284" y="7898"/>
                    <a:pt x="11839" y="5713"/>
                  </a:cubicBezTo>
                  <a:cubicBezTo>
                    <a:pt x="14393" y="3527"/>
                    <a:pt x="16144" y="2070"/>
                    <a:pt x="17384" y="1170"/>
                  </a:cubicBezTo>
                  <a:cubicBezTo>
                    <a:pt x="18625" y="270"/>
                    <a:pt x="19355" y="-73"/>
                    <a:pt x="19647" y="13"/>
                  </a:cubicBezTo>
                  <a:cubicBezTo>
                    <a:pt x="19939" y="98"/>
                    <a:pt x="19793" y="613"/>
                    <a:pt x="19063" y="2370"/>
                  </a:cubicBezTo>
                  <a:cubicBezTo>
                    <a:pt x="18333" y="4127"/>
                    <a:pt x="17020" y="7127"/>
                    <a:pt x="16217" y="8841"/>
                  </a:cubicBezTo>
                  <a:cubicBezTo>
                    <a:pt x="15414" y="10556"/>
                    <a:pt x="15122" y="10984"/>
                    <a:pt x="14830" y="11413"/>
                  </a:cubicBezTo>
                  <a:cubicBezTo>
                    <a:pt x="14539" y="11841"/>
                    <a:pt x="14247" y="12270"/>
                    <a:pt x="14174" y="12270"/>
                  </a:cubicBezTo>
                  <a:cubicBezTo>
                    <a:pt x="14101" y="12270"/>
                    <a:pt x="14247" y="11841"/>
                    <a:pt x="14684" y="11156"/>
                  </a:cubicBezTo>
                  <a:cubicBezTo>
                    <a:pt x="15122" y="10470"/>
                    <a:pt x="15852" y="9527"/>
                    <a:pt x="16582" y="8970"/>
                  </a:cubicBezTo>
                  <a:cubicBezTo>
                    <a:pt x="17312" y="8413"/>
                    <a:pt x="18041" y="8241"/>
                    <a:pt x="18698" y="8284"/>
                  </a:cubicBezTo>
                  <a:cubicBezTo>
                    <a:pt x="19355" y="8327"/>
                    <a:pt x="19939" y="8584"/>
                    <a:pt x="20376" y="9441"/>
                  </a:cubicBezTo>
                  <a:cubicBezTo>
                    <a:pt x="20814" y="10298"/>
                    <a:pt x="21106" y="11756"/>
                    <a:pt x="21398" y="13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6710376" y="80662"/>
              <a:ext cx="69000" cy="319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449" fill="norm" stroke="1" extrusionOk="0">
                  <a:moveTo>
                    <a:pt x="21337" y="0"/>
                  </a:moveTo>
                  <a:cubicBezTo>
                    <a:pt x="15446" y="4405"/>
                    <a:pt x="9555" y="8811"/>
                    <a:pt x="5955" y="12079"/>
                  </a:cubicBezTo>
                  <a:cubicBezTo>
                    <a:pt x="2355" y="15347"/>
                    <a:pt x="1046" y="17479"/>
                    <a:pt x="392" y="18900"/>
                  </a:cubicBezTo>
                  <a:cubicBezTo>
                    <a:pt x="-263" y="20321"/>
                    <a:pt x="-263" y="21032"/>
                    <a:pt x="1701" y="21316"/>
                  </a:cubicBezTo>
                  <a:cubicBezTo>
                    <a:pt x="3664" y="21600"/>
                    <a:pt x="7592" y="21458"/>
                    <a:pt x="10864" y="20605"/>
                  </a:cubicBezTo>
                  <a:cubicBezTo>
                    <a:pt x="14137" y="19753"/>
                    <a:pt x="16755" y="18189"/>
                    <a:pt x="19373" y="166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6703175" y="-1"/>
              <a:ext cx="452568" cy="392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07" fill="norm" stroke="1" extrusionOk="0">
                  <a:moveTo>
                    <a:pt x="0" y="13758"/>
                  </a:moveTo>
                  <a:cubicBezTo>
                    <a:pt x="301" y="14220"/>
                    <a:pt x="603" y="14682"/>
                    <a:pt x="1457" y="14913"/>
                  </a:cubicBezTo>
                  <a:cubicBezTo>
                    <a:pt x="2311" y="15144"/>
                    <a:pt x="3717" y="15144"/>
                    <a:pt x="4822" y="15029"/>
                  </a:cubicBezTo>
                  <a:cubicBezTo>
                    <a:pt x="5927" y="14913"/>
                    <a:pt x="6731" y="14682"/>
                    <a:pt x="7334" y="14393"/>
                  </a:cubicBezTo>
                  <a:cubicBezTo>
                    <a:pt x="7937" y="14104"/>
                    <a:pt x="8339" y="13758"/>
                    <a:pt x="8288" y="13585"/>
                  </a:cubicBezTo>
                  <a:cubicBezTo>
                    <a:pt x="8238" y="13411"/>
                    <a:pt x="7736" y="13411"/>
                    <a:pt x="7233" y="13527"/>
                  </a:cubicBezTo>
                  <a:cubicBezTo>
                    <a:pt x="6731" y="13642"/>
                    <a:pt x="6229" y="13873"/>
                    <a:pt x="5877" y="14278"/>
                  </a:cubicBezTo>
                  <a:cubicBezTo>
                    <a:pt x="5526" y="14682"/>
                    <a:pt x="5325" y="15260"/>
                    <a:pt x="5174" y="15953"/>
                  </a:cubicBezTo>
                  <a:cubicBezTo>
                    <a:pt x="5023" y="16646"/>
                    <a:pt x="4923" y="17454"/>
                    <a:pt x="5174" y="18147"/>
                  </a:cubicBezTo>
                  <a:cubicBezTo>
                    <a:pt x="5425" y="18840"/>
                    <a:pt x="6028" y="19418"/>
                    <a:pt x="7033" y="19707"/>
                  </a:cubicBezTo>
                  <a:cubicBezTo>
                    <a:pt x="8037" y="19995"/>
                    <a:pt x="9444" y="19995"/>
                    <a:pt x="10850" y="19533"/>
                  </a:cubicBezTo>
                  <a:cubicBezTo>
                    <a:pt x="12257" y="19071"/>
                    <a:pt x="13663" y="18147"/>
                    <a:pt x="14517" y="17223"/>
                  </a:cubicBezTo>
                  <a:cubicBezTo>
                    <a:pt x="15371" y="16299"/>
                    <a:pt x="15673" y="15375"/>
                    <a:pt x="15522" y="15029"/>
                  </a:cubicBezTo>
                  <a:cubicBezTo>
                    <a:pt x="15371" y="14682"/>
                    <a:pt x="14768" y="14913"/>
                    <a:pt x="14166" y="15606"/>
                  </a:cubicBezTo>
                  <a:cubicBezTo>
                    <a:pt x="13563" y="16299"/>
                    <a:pt x="12960" y="17454"/>
                    <a:pt x="12659" y="18321"/>
                  </a:cubicBezTo>
                  <a:cubicBezTo>
                    <a:pt x="12357" y="19187"/>
                    <a:pt x="12357" y="19764"/>
                    <a:pt x="12508" y="20284"/>
                  </a:cubicBezTo>
                  <a:cubicBezTo>
                    <a:pt x="12659" y="20804"/>
                    <a:pt x="12960" y="21266"/>
                    <a:pt x="13412" y="21381"/>
                  </a:cubicBezTo>
                  <a:cubicBezTo>
                    <a:pt x="13864" y="21497"/>
                    <a:pt x="14467" y="21266"/>
                    <a:pt x="15522" y="19707"/>
                  </a:cubicBezTo>
                  <a:cubicBezTo>
                    <a:pt x="16577" y="18147"/>
                    <a:pt x="18084" y="15260"/>
                    <a:pt x="19189" y="12025"/>
                  </a:cubicBezTo>
                  <a:cubicBezTo>
                    <a:pt x="20294" y="8791"/>
                    <a:pt x="20997" y="5210"/>
                    <a:pt x="21299" y="3131"/>
                  </a:cubicBezTo>
                  <a:cubicBezTo>
                    <a:pt x="21600" y="1052"/>
                    <a:pt x="21500" y="475"/>
                    <a:pt x="21198" y="186"/>
                  </a:cubicBezTo>
                  <a:cubicBezTo>
                    <a:pt x="20897" y="-103"/>
                    <a:pt x="20394" y="-103"/>
                    <a:pt x="19892" y="532"/>
                  </a:cubicBezTo>
                  <a:cubicBezTo>
                    <a:pt x="19390" y="1168"/>
                    <a:pt x="18887" y="2438"/>
                    <a:pt x="18536" y="4633"/>
                  </a:cubicBezTo>
                  <a:cubicBezTo>
                    <a:pt x="18184" y="6827"/>
                    <a:pt x="17983" y="9946"/>
                    <a:pt x="18184" y="12372"/>
                  </a:cubicBezTo>
                  <a:cubicBezTo>
                    <a:pt x="18385" y="14798"/>
                    <a:pt x="18988" y="16530"/>
                    <a:pt x="19591" y="18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7614553" y="200801"/>
              <a:ext cx="174473" cy="173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281" fill="norm" stroke="1" extrusionOk="0">
                  <a:moveTo>
                    <a:pt x="371" y="7090"/>
                  </a:moveTo>
                  <a:cubicBezTo>
                    <a:pt x="371" y="10993"/>
                    <a:pt x="371" y="14897"/>
                    <a:pt x="371" y="17499"/>
                  </a:cubicBezTo>
                  <a:cubicBezTo>
                    <a:pt x="371" y="20102"/>
                    <a:pt x="371" y="21403"/>
                    <a:pt x="241" y="21273"/>
                  </a:cubicBezTo>
                  <a:cubicBezTo>
                    <a:pt x="111" y="21143"/>
                    <a:pt x="-149" y="19581"/>
                    <a:pt x="111" y="16719"/>
                  </a:cubicBezTo>
                  <a:cubicBezTo>
                    <a:pt x="371" y="13856"/>
                    <a:pt x="1152" y="9692"/>
                    <a:pt x="1933" y="7090"/>
                  </a:cubicBezTo>
                  <a:cubicBezTo>
                    <a:pt x="2714" y="4487"/>
                    <a:pt x="3494" y="3446"/>
                    <a:pt x="4535" y="2796"/>
                  </a:cubicBezTo>
                  <a:cubicBezTo>
                    <a:pt x="5576" y="2145"/>
                    <a:pt x="6878" y="1885"/>
                    <a:pt x="7658" y="2405"/>
                  </a:cubicBezTo>
                  <a:cubicBezTo>
                    <a:pt x="8439" y="2926"/>
                    <a:pt x="8699" y="4227"/>
                    <a:pt x="8829" y="5789"/>
                  </a:cubicBezTo>
                  <a:cubicBezTo>
                    <a:pt x="8959" y="7350"/>
                    <a:pt x="8959" y="9172"/>
                    <a:pt x="8829" y="10733"/>
                  </a:cubicBezTo>
                  <a:cubicBezTo>
                    <a:pt x="8699" y="12295"/>
                    <a:pt x="8439" y="13596"/>
                    <a:pt x="8309" y="13466"/>
                  </a:cubicBezTo>
                  <a:cubicBezTo>
                    <a:pt x="8179" y="13336"/>
                    <a:pt x="8179" y="11774"/>
                    <a:pt x="8959" y="9432"/>
                  </a:cubicBezTo>
                  <a:cubicBezTo>
                    <a:pt x="9740" y="7090"/>
                    <a:pt x="11302" y="3967"/>
                    <a:pt x="12863" y="2145"/>
                  </a:cubicBezTo>
                  <a:cubicBezTo>
                    <a:pt x="14424" y="323"/>
                    <a:pt x="15986" y="-197"/>
                    <a:pt x="17157" y="63"/>
                  </a:cubicBezTo>
                  <a:cubicBezTo>
                    <a:pt x="18328" y="323"/>
                    <a:pt x="19109" y="1364"/>
                    <a:pt x="19499" y="4097"/>
                  </a:cubicBezTo>
                  <a:cubicBezTo>
                    <a:pt x="19890" y="6830"/>
                    <a:pt x="19890" y="11254"/>
                    <a:pt x="20150" y="14116"/>
                  </a:cubicBezTo>
                  <a:cubicBezTo>
                    <a:pt x="20410" y="16979"/>
                    <a:pt x="20931" y="18280"/>
                    <a:pt x="21451" y="19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7836945" y="228828"/>
              <a:ext cx="94661" cy="120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160" fill="norm" stroke="1" extrusionOk="0">
                  <a:moveTo>
                    <a:pt x="11909" y="5214"/>
                  </a:moveTo>
                  <a:cubicBezTo>
                    <a:pt x="10500" y="2979"/>
                    <a:pt x="9091" y="745"/>
                    <a:pt x="7683" y="372"/>
                  </a:cubicBezTo>
                  <a:cubicBezTo>
                    <a:pt x="6274" y="0"/>
                    <a:pt x="4865" y="1490"/>
                    <a:pt x="3457" y="4283"/>
                  </a:cubicBezTo>
                  <a:cubicBezTo>
                    <a:pt x="2048" y="7076"/>
                    <a:pt x="639" y="11172"/>
                    <a:pt x="170" y="14338"/>
                  </a:cubicBezTo>
                  <a:cubicBezTo>
                    <a:pt x="-300" y="17503"/>
                    <a:pt x="170" y="19738"/>
                    <a:pt x="2048" y="20669"/>
                  </a:cubicBezTo>
                  <a:cubicBezTo>
                    <a:pt x="3926" y="21600"/>
                    <a:pt x="7213" y="21228"/>
                    <a:pt x="10500" y="19366"/>
                  </a:cubicBezTo>
                  <a:cubicBezTo>
                    <a:pt x="13787" y="17503"/>
                    <a:pt x="17074" y="14152"/>
                    <a:pt x="18952" y="11172"/>
                  </a:cubicBezTo>
                  <a:cubicBezTo>
                    <a:pt x="20830" y="8193"/>
                    <a:pt x="21300" y="5586"/>
                    <a:pt x="20830" y="3538"/>
                  </a:cubicBezTo>
                  <a:cubicBezTo>
                    <a:pt x="20361" y="1490"/>
                    <a:pt x="18952" y="0"/>
                    <a:pt x="17543" y="0"/>
                  </a:cubicBezTo>
                  <a:cubicBezTo>
                    <a:pt x="16135" y="0"/>
                    <a:pt x="14726" y="1490"/>
                    <a:pt x="13317" y="29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7979525" y="201312"/>
              <a:ext cx="139701" cy="157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0" y="1728"/>
                  </a:moveTo>
                  <a:cubicBezTo>
                    <a:pt x="982" y="6336"/>
                    <a:pt x="1964" y="10944"/>
                    <a:pt x="2618" y="13968"/>
                  </a:cubicBezTo>
                  <a:cubicBezTo>
                    <a:pt x="3273" y="16992"/>
                    <a:pt x="3600" y="18432"/>
                    <a:pt x="4418" y="19584"/>
                  </a:cubicBezTo>
                  <a:cubicBezTo>
                    <a:pt x="5236" y="20736"/>
                    <a:pt x="6545" y="21600"/>
                    <a:pt x="7691" y="21312"/>
                  </a:cubicBezTo>
                  <a:cubicBezTo>
                    <a:pt x="8836" y="21024"/>
                    <a:pt x="9818" y="19584"/>
                    <a:pt x="11455" y="16272"/>
                  </a:cubicBezTo>
                  <a:cubicBezTo>
                    <a:pt x="13091" y="12960"/>
                    <a:pt x="15382" y="7776"/>
                    <a:pt x="17182" y="4752"/>
                  </a:cubicBezTo>
                  <a:cubicBezTo>
                    <a:pt x="18982" y="1728"/>
                    <a:pt x="20291" y="8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8157325" y="131462"/>
              <a:ext cx="50801" cy="166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0" y="13944"/>
                  </a:moveTo>
                  <a:cubicBezTo>
                    <a:pt x="900" y="15311"/>
                    <a:pt x="1800" y="16678"/>
                    <a:pt x="3150" y="18182"/>
                  </a:cubicBezTo>
                  <a:cubicBezTo>
                    <a:pt x="4500" y="19686"/>
                    <a:pt x="6300" y="21327"/>
                    <a:pt x="7650" y="21463"/>
                  </a:cubicBezTo>
                  <a:cubicBezTo>
                    <a:pt x="9000" y="21600"/>
                    <a:pt x="9900" y="20233"/>
                    <a:pt x="10800" y="17225"/>
                  </a:cubicBezTo>
                  <a:cubicBezTo>
                    <a:pt x="11700" y="14218"/>
                    <a:pt x="12600" y="9570"/>
                    <a:pt x="14400" y="6425"/>
                  </a:cubicBezTo>
                  <a:cubicBezTo>
                    <a:pt x="16200" y="3281"/>
                    <a:pt x="18900" y="164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8247019" y="156862"/>
              <a:ext cx="220558" cy="444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299" fill="norm" stroke="1" extrusionOk="0">
                  <a:moveTo>
                    <a:pt x="1774" y="0"/>
                  </a:moveTo>
                  <a:cubicBezTo>
                    <a:pt x="1774" y="1724"/>
                    <a:pt x="1774" y="3448"/>
                    <a:pt x="1466" y="4665"/>
                  </a:cubicBezTo>
                  <a:cubicBezTo>
                    <a:pt x="1157" y="5882"/>
                    <a:pt x="540" y="6592"/>
                    <a:pt x="232" y="6592"/>
                  </a:cubicBezTo>
                  <a:cubicBezTo>
                    <a:pt x="-77" y="6592"/>
                    <a:pt x="-77" y="5882"/>
                    <a:pt x="232" y="5020"/>
                  </a:cubicBezTo>
                  <a:cubicBezTo>
                    <a:pt x="540" y="4158"/>
                    <a:pt x="1157" y="3144"/>
                    <a:pt x="1877" y="2434"/>
                  </a:cubicBezTo>
                  <a:cubicBezTo>
                    <a:pt x="2597" y="1724"/>
                    <a:pt x="3420" y="1318"/>
                    <a:pt x="4654" y="1318"/>
                  </a:cubicBezTo>
                  <a:cubicBezTo>
                    <a:pt x="5889" y="1318"/>
                    <a:pt x="7534" y="1724"/>
                    <a:pt x="9283" y="2637"/>
                  </a:cubicBezTo>
                  <a:cubicBezTo>
                    <a:pt x="11032" y="3549"/>
                    <a:pt x="12883" y="4969"/>
                    <a:pt x="14323" y="5730"/>
                  </a:cubicBezTo>
                  <a:cubicBezTo>
                    <a:pt x="15763" y="6490"/>
                    <a:pt x="16792" y="6592"/>
                    <a:pt x="17820" y="6592"/>
                  </a:cubicBezTo>
                  <a:cubicBezTo>
                    <a:pt x="18849" y="6592"/>
                    <a:pt x="19877" y="6490"/>
                    <a:pt x="20494" y="6186"/>
                  </a:cubicBezTo>
                  <a:cubicBezTo>
                    <a:pt x="21112" y="5882"/>
                    <a:pt x="21317" y="5375"/>
                    <a:pt x="21317" y="4715"/>
                  </a:cubicBezTo>
                  <a:cubicBezTo>
                    <a:pt x="21317" y="4056"/>
                    <a:pt x="21112" y="3245"/>
                    <a:pt x="20494" y="2839"/>
                  </a:cubicBezTo>
                  <a:cubicBezTo>
                    <a:pt x="19877" y="2434"/>
                    <a:pt x="18849" y="2434"/>
                    <a:pt x="17923" y="2586"/>
                  </a:cubicBezTo>
                  <a:cubicBezTo>
                    <a:pt x="16997" y="2738"/>
                    <a:pt x="16174" y="3042"/>
                    <a:pt x="16072" y="3397"/>
                  </a:cubicBezTo>
                  <a:cubicBezTo>
                    <a:pt x="15969" y="3752"/>
                    <a:pt x="16586" y="4158"/>
                    <a:pt x="17614" y="4310"/>
                  </a:cubicBezTo>
                  <a:cubicBezTo>
                    <a:pt x="18643" y="4462"/>
                    <a:pt x="20083" y="4361"/>
                    <a:pt x="20803" y="4817"/>
                  </a:cubicBezTo>
                  <a:cubicBezTo>
                    <a:pt x="21523" y="5273"/>
                    <a:pt x="21523" y="6287"/>
                    <a:pt x="21317" y="8417"/>
                  </a:cubicBezTo>
                  <a:cubicBezTo>
                    <a:pt x="21112" y="10546"/>
                    <a:pt x="20700" y="13792"/>
                    <a:pt x="20392" y="15972"/>
                  </a:cubicBezTo>
                  <a:cubicBezTo>
                    <a:pt x="20083" y="18152"/>
                    <a:pt x="19877" y="19268"/>
                    <a:pt x="18849" y="20130"/>
                  </a:cubicBezTo>
                  <a:cubicBezTo>
                    <a:pt x="17820" y="20992"/>
                    <a:pt x="15969" y="21600"/>
                    <a:pt x="13500" y="21144"/>
                  </a:cubicBezTo>
                  <a:cubicBezTo>
                    <a:pt x="11032" y="20687"/>
                    <a:pt x="7946" y="19166"/>
                    <a:pt x="4860" y="176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8806841" y="155891"/>
              <a:ext cx="150585" cy="182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0943" fill="norm" stroke="1" extrusionOk="0">
                  <a:moveTo>
                    <a:pt x="15943" y="11761"/>
                  </a:moveTo>
                  <a:cubicBezTo>
                    <a:pt x="15943" y="9334"/>
                    <a:pt x="15943" y="6907"/>
                    <a:pt x="15493" y="4844"/>
                  </a:cubicBezTo>
                  <a:cubicBezTo>
                    <a:pt x="15043" y="2781"/>
                    <a:pt x="14143" y="1082"/>
                    <a:pt x="12943" y="354"/>
                  </a:cubicBezTo>
                  <a:cubicBezTo>
                    <a:pt x="11743" y="-374"/>
                    <a:pt x="10243" y="-131"/>
                    <a:pt x="7993" y="2538"/>
                  </a:cubicBezTo>
                  <a:cubicBezTo>
                    <a:pt x="5743" y="5208"/>
                    <a:pt x="2743" y="10305"/>
                    <a:pt x="1243" y="13824"/>
                  </a:cubicBezTo>
                  <a:cubicBezTo>
                    <a:pt x="-257" y="17343"/>
                    <a:pt x="-257" y="19284"/>
                    <a:pt x="493" y="20255"/>
                  </a:cubicBezTo>
                  <a:cubicBezTo>
                    <a:pt x="1243" y="21226"/>
                    <a:pt x="2743" y="21226"/>
                    <a:pt x="4693" y="19891"/>
                  </a:cubicBezTo>
                  <a:cubicBezTo>
                    <a:pt x="6643" y="18556"/>
                    <a:pt x="9043" y="15887"/>
                    <a:pt x="10543" y="13945"/>
                  </a:cubicBezTo>
                  <a:cubicBezTo>
                    <a:pt x="12043" y="12004"/>
                    <a:pt x="12643" y="10790"/>
                    <a:pt x="13393" y="10669"/>
                  </a:cubicBezTo>
                  <a:cubicBezTo>
                    <a:pt x="14143" y="10547"/>
                    <a:pt x="15043" y="11518"/>
                    <a:pt x="15643" y="13096"/>
                  </a:cubicBezTo>
                  <a:cubicBezTo>
                    <a:pt x="16243" y="14673"/>
                    <a:pt x="16543" y="16857"/>
                    <a:pt x="17443" y="17828"/>
                  </a:cubicBezTo>
                  <a:cubicBezTo>
                    <a:pt x="18343" y="18799"/>
                    <a:pt x="19843" y="18556"/>
                    <a:pt x="21343" y="18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8982825" y="201312"/>
              <a:ext cx="127001" cy="139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8" fill="norm" stroke="1" extrusionOk="0">
                  <a:moveTo>
                    <a:pt x="0" y="6770"/>
                  </a:moveTo>
                  <a:cubicBezTo>
                    <a:pt x="0" y="10639"/>
                    <a:pt x="0" y="14507"/>
                    <a:pt x="180" y="17248"/>
                  </a:cubicBezTo>
                  <a:cubicBezTo>
                    <a:pt x="360" y="19988"/>
                    <a:pt x="720" y="21600"/>
                    <a:pt x="1620" y="21278"/>
                  </a:cubicBezTo>
                  <a:cubicBezTo>
                    <a:pt x="2520" y="20955"/>
                    <a:pt x="3960" y="18699"/>
                    <a:pt x="6300" y="14991"/>
                  </a:cubicBezTo>
                  <a:cubicBezTo>
                    <a:pt x="8640" y="11284"/>
                    <a:pt x="11880" y="6125"/>
                    <a:pt x="14580" y="3385"/>
                  </a:cubicBezTo>
                  <a:cubicBezTo>
                    <a:pt x="17280" y="645"/>
                    <a:pt x="19440" y="32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9118641" y="133926"/>
              <a:ext cx="702385" cy="413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398" fill="norm" stroke="1" extrusionOk="0">
                  <a:moveTo>
                    <a:pt x="313" y="7109"/>
                  </a:moveTo>
                  <a:cubicBezTo>
                    <a:pt x="962" y="6231"/>
                    <a:pt x="1610" y="5354"/>
                    <a:pt x="1967" y="4532"/>
                  </a:cubicBezTo>
                  <a:cubicBezTo>
                    <a:pt x="2324" y="3710"/>
                    <a:pt x="2389" y="2942"/>
                    <a:pt x="2259" y="2613"/>
                  </a:cubicBezTo>
                  <a:cubicBezTo>
                    <a:pt x="2129" y="2284"/>
                    <a:pt x="1805" y="2394"/>
                    <a:pt x="1383" y="3216"/>
                  </a:cubicBezTo>
                  <a:cubicBezTo>
                    <a:pt x="962" y="4038"/>
                    <a:pt x="443" y="5574"/>
                    <a:pt x="183" y="6670"/>
                  </a:cubicBezTo>
                  <a:cubicBezTo>
                    <a:pt x="-76" y="7766"/>
                    <a:pt x="-76" y="8424"/>
                    <a:pt x="281" y="9027"/>
                  </a:cubicBezTo>
                  <a:cubicBezTo>
                    <a:pt x="638" y="9630"/>
                    <a:pt x="1351" y="10179"/>
                    <a:pt x="2000" y="9521"/>
                  </a:cubicBezTo>
                  <a:cubicBezTo>
                    <a:pt x="2648" y="8863"/>
                    <a:pt x="3232" y="6999"/>
                    <a:pt x="3589" y="5793"/>
                  </a:cubicBezTo>
                  <a:cubicBezTo>
                    <a:pt x="3946" y="4587"/>
                    <a:pt x="4075" y="4038"/>
                    <a:pt x="4302" y="3929"/>
                  </a:cubicBezTo>
                  <a:cubicBezTo>
                    <a:pt x="4529" y="3819"/>
                    <a:pt x="4854" y="4148"/>
                    <a:pt x="5113" y="4861"/>
                  </a:cubicBezTo>
                  <a:cubicBezTo>
                    <a:pt x="5373" y="5574"/>
                    <a:pt x="5567" y="6670"/>
                    <a:pt x="5665" y="7602"/>
                  </a:cubicBezTo>
                  <a:cubicBezTo>
                    <a:pt x="5762" y="8534"/>
                    <a:pt x="5762" y="9301"/>
                    <a:pt x="5600" y="9630"/>
                  </a:cubicBezTo>
                  <a:cubicBezTo>
                    <a:pt x="5438" y="9959"/>
                    <a:pt x="5113" y="9850"/>
                    <a:pt x="4886" y="9466"/>
                  </a:cubicBezTo>
                  <a:cubicBezTo>
                    <a:pt x="4659" y="9082"/>
                    <a:pt x="4529" y="8424"/>
                    <a:pt x="4594" y="7273"/>
                  </a:cubicBezTo>
                  <a:cubicBezTo>
                    <a:pt x="4659" y="6122"/>
                    <a:pt x="4919" y="4477"/>
                    <a:pt x="5535" y="3435"/>
                  </a:cubicBezTo>
                  <a:cubicBezTo>
                    <a:pt x="6151" y="2394"/>
                    <a:pt x="7124" y="1955"/>
                    <a:pt x="7773" y="1846"/>
                  </a:cubicBezTo>
                  <a:cubicBezTo>
                    <a:pt x="8421" y="1736"/>
                    <a:pt x="8746" y="1955"/>
                    <a:pt x="9070" y="2010"/>
                  </a:cubicBezTo>
                  <a:cubicBezTo>
                    <a:pt x="9394" y="2065"/>
                    <a:pt x="9719" y="1955"/>
                    <a:pt x="9719" y="1791"/>
                  </a:cubicBezTo>
                  <a:cubicBezTo>
                    <a:pt x="9719" y="1626"/>
                    <a:pt x="9394" y="1407"/>
                    <a:pt x="9070" y="1517"/>
                  </a:cubicBezTo>
                  <a:cubicBezTo>
                    <a:pt x="8746" y="1626"/>
                    <a:pt x="8421" y="2065"/>
                    <a:pt x="8065" y="2668"/>
                  </a:cubicBezTo>
                  <a:cubicBezTo>
                    <a:pt x="7708" y="3271"/>
                    <a:pt x="7319" y="4038"/>
                    <a:pt x="7092" y="4751"/>
                  </a:cubicBezTo>
                  <a:cubicBezTo>
                    <a:pt x="6865" y="5464"/>
                    <a:pt x="6800" y="6122"/>
                    <a:pt x="6929" y="6506"/>
                  </a:cubicBezTo>
                  <a:cubicBezTo>
                    <a:pt x="7059" y="6889"/>
                    <a:pt x="7383" y="6999"/>
                    <a:pt x="7838" y="6725"/>
                  </a:cubicBezTo>
                  <a:cubicBezTo>
                    <a:pt x="8292" y="6451"/>
                    <a:pt x="8875" y="5793"/>
                    <a:pt x="9265" y="5245"/>
                  </a:cubicBezTo>
                  <a:cubicBezTo>
                    <a:pt x="9654" y="4696"/>
                    <a:pt x="9848" y="4258"/>
                    <a:pt x="10043" y="3819"/>
                  </a:cubicBezTo>
                  <a:cubicBezTo>
                    <a:pt x="10238" y="3381"/>
                    <a:pt x="10432" y="2942"/>
                    <a:pt x="10465" y="2997"/>
                  </a:cubicBezTo>
                  <a:cubicBezTo>
                    <a:pt x="10497" y="3052"/>
                    <a:pt x="10367" y="3600"/>
                    <a:pt x="10302" y="4148"/>
                  </a:cubicBezTo>
                  <a:cubicBezTo>
                    <a:pt x="10238" y="4696"/>
                    <a:pt x="10238" y="5245"/>
                    <a:pt x="10302" y="5793"/>
                  </a:cubicBezTo>
                  <a:cubicBezTo>
                    <a:pt x="10367" y="6341"/>
                    <a:pt x="10497" y="6889"/>
                    <a:pt x="10724" y="7218"/>
                  </a:cubicBezTo>
                  <a:cubicBezTo>
                    <a:pt x="10951" y="7547"/>
                    <a:pt x="11275" y="7657"/>
                    <a:pt x="11762" y="7437"/>
                  </a:cubicBezTo>
                  <a:cubicBezTo>
                    <a:pt x="12248" y="7218"/>
                    <a:pt x="12897" y="6670"/>
                    <a:pt x="13416" y="5902"/>
                  </a:cubicBezTo>
                  <a:cubicBezTo>
                    <a:pt x="13935" y="5135"/>
                    <a:pt x="14324" y="4148"/>
                    <a:pt x="14356" y="3271"/>
                  </a:cubicBezTo>
                  <a:cubicBezTo>
                    <a:pt x="14389" y="2394"/>
                    <a:pt x="14065" y="1626"/>
                    <a:pt x="13740" y="1243"/>
                  </a:cubicBezTo>
                  <a:cubicBezTo>
                    <a:pt x="13416" y="859"/>
                    <a:pt x="13092" y="859"/>
                    <a:pt x="12800" y="1133"/>
                  </a:cubicBezTo>
                  <a:cubicBezTo>
                    <a:pt x="12508" y="1407"/>
                    <a:pt x="12248" y="1955"/>
                    <a:pt x="12021" y="2832"/>
                  </a:cubicBezTo>
                  <a:cubicBezTo>
                    <a:pt x="11794" y="3710"/>
                    <a:pt x="11600" y="4916"/>
                    <a:pt x="11535" y="5793"/>
                  </a:cubicBezTo>
                  <a:cubicBezTo>
                    <a:pt x="11470" y="6670"/>
                    <a:pt x="11535" y="7218"/>
                    <a:pt x="11729" y="7602"/>
                  </a:cubicBezTo>
                  <a:cubicBezTo>
                    <a:pt x="11924" y="7986"/>
                    <a:pt x="12248" y="8205"/>
                    <a:pt x="12573" y="8150"/>
                  </a:cubicBezTo>
                  <a:cubicBezTo>
                    <a:pt x="12897" y="8095"/>
                    <a:pt x="13221" y="7766"/>
                    <a:pt x="13513" y="7383"/>
                  </a:cubicBezTo>
                  <a:cubicBezTo>
                    <a:pt x="13805" y="6999"/>
                    <a:pt x="14065" y="6560"/>
                    <a:pt x="14324" y="5738"/>
                  </a:cubicBezTo>
                  <a:cubicBezTo>
                    <a:pt x="14583" y="4916"/>
                    <a:pt x="14843" y="3710"/>
                    <a:pt x="14908" y="3435"/>
                  </a:cubicBezTo>
                  <a:cubicBezTo>
                    <a:pt x="14973" y="3161"/>
                    <a:pt x="14843" y="3819"/>
                    <a:pt x="14713" y="5902"/>
                  </a:cubicBezTo>
                  <a:cubicBezTo>
                    <a:pt x="14583" y="7986"/>
                    <a:pt x="14454" y="11494"/>
                    <a:pt x="14292" y="13907"/>
                  </a:cubicBezTo>
                  <a:cubicBezTo>
                    <a:pt x="14129" y="16319"/>
                    <a:pt x="13935" y="17634"/>
                    <a:pt x="13740" y="18566"/>
                  </a:cubicBezTo>
                  <a:cubicBezTo>
                    <a:pt x="13546" y="19498"/>
                    <a:pt x="13351" y="20047"/>
                    <a:pt x="13092" y="20485"/>
                  </a:cubicBezTo>
                  <a:cubicBezTo>
                    <a:pt x="12832" y="20924"/>
                    <a:pt x="12508" y="21253"/>
                    <a:pt x="12183" y="21362"/>
                  </a:cubicBezTo>
                  <a:cubicBezTo>
                    <a:pt x="11859" y="21472"/>
                    <a:pt x="11535" y="21362"/>
                    <a:pt x="11275" y="20540"/>
                  </a:cubicBezTo>
                  <a:cubicBezTo>
                    <a:pt x="11016" y="19718"/>
                    <a:pt x="10821" y="18183"/>
                    <a:pt x="11081" y="16593"/>
                  </a:cubicBezTo>
                  <a:cubicBezTo>
                    <a:pt x="11340" y="15003"/>
                    <a:pt x="12054" y="13358"/>
                    <a:pt x="13221" y="11440"/>
                  </a:cubicBezTo>
                  <a:cubicBezTo>
                    <a:pt x="14389" y="9521"/>
                    <a:pt x="16010" y="7328"/>
                    <a:pt x="17048" y="5738"/>
                  </a:cubicBezTo>
                  <a:cubicBezTo>
                    <a:pt x="18086" y="4148"/>
                    <a:pt x="18540" y="3161"/>
                    <a:pt x="18800" y="2284"/>
                  </a:cubicBezTo>
                  <a:cubicBezTo>
                    <a:pt x="19059" y="1407"/>
                    <a:pt x="19124" y="640"/>
                    <a:pt x="18994" y="256"/>
                  </a:cubicBezTo>
                  <a:cubicBezTo>
                    <a:pt x="18865" y="-128"/>
                    <a:pt x="18540" y="-128"/>
                    <a:pt x="18119" y="585"/>
                  </a:cubicBezTo>
                  <a:cubicBezTo>
                    <a:pt x="17697" y="1297"/>
                    <a:pt x="17178" y="2723"/>
                    <a:pt x="16854" y="4093"/>
                  </a:cubicBezTo>
                  <a:cubicBezTo>
                    <a:pt x="16529" y="5464"/>
                    <a:pt x="16400" y="6780"/>
                    <a:pt x="16432" y="7657"/>
                  </a:cubicBezTo>
                  <a:cubicBezTo>
                    <a:pt x="16465" y="8534"/>
                    <a:pt x="16659" y="8973"/>
                    <a:pt x="17340" y="9082"/>
                  </a:cubicBezTo>
                  <a:cubicBezTo>
                    <a:pt x="18021" y="9192"/>
                    <a:pt x="19189" y="8973"/>
                    <a:pt x="19967" y="8698"/>
                  </a:cubicBezTo>
                  <a:cubicBezTo>
                    <a:pt x="20746" y="8424"/>
                    <a:pt x="21135" y="8095"/>
                    <a:pt x="21524" y="77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9884525" y="156862"/>
              <a:ext cx="254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9922625" y="315612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821358" y="1468732"/>
              <a:ext cx="120631" cy="285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4" h="21259" fill="norm" stroke="1" extrusionOk="0">
                  <a:moveTo>
                    <a:pt x="20067" y="3030"/>
                  </a:moveTo>
                  <a:cubicBezTo>
                    <a:pt x="19334" y="2242"/>
                    <a:pt x="18602" y="1453"/>
                    <a:pt x="16406" y="823"/>
                  </a:cubicBezTo>
                  <a:cubicBezTo>
                    <a:pt x="14209" y="192"/>
                    <a:pt x="10548" y="-281"/>
                    <a:pt x="7802" y="192"/>
                  </a:cubicBezTo>
                  <a:cubicBezTo>
                    <a:pt x="5057" y="665"/>
                    <a:pt x="3226" y="2084"/>
                    <a:pt x="2677" y="3897"/>
                  </a:cubicBezTo>
                  <a:cubicBezTo>
                    <a:pt x="2128" y="5710"/>
                    <a:pt x="2860" y="7918"/>
                    <a:pt x="5240" y="9573"/>
                  </a:cubicBezTo>
                  <a:cubicBezTo>
                    <a:pt x="7619" y="11228"/>
                    <a:pt x="11646" y="12332"/>
                    <a:pt x="14575" y="13278"/>
                  </a:cubicBezTo>
                  <a:cubicBezTo>
                    <a:pt x="17504" y="14224"/>
                    <a:pt x="19334" y="15012"/>
                    <a:pt x="20250" y="15801"/>
                  </a:cubicBezTo>
                  <a:cubicBezTo>
                    <a:pt x="21165" y="16589"/>
                    <a:pt x="21165" y="17377"/>
                    <a:pt x="19518" y="18245"/>
                  </a:cubicBezTo>
                  <a:cubicBezTo>
                    <a:pt x="17870" y="19112"/>
                    <a:pt x="14575" y="20058"/>
                    <a:pt x="12012" y="20610"/>
                  </a:cubicBezTo>
                  <a:cubicBezTo>
                    <a:pt x="9450" y="21161"/>
                    <a:pt x="7619" y="21319"/>
                    <a:pt x="5789" y="21240"/>
                  </a:cubicBezTo>
                  <a:cubicBezTo>
                    <a:pt x="3958" y="21161"/>
                    <a:pt x="2128" y="20846"/>
                    <a:pt x="1029" y="20294"/>
                  </a:cubicBezTo>
                  <a:cubicBezTo>
                    <a:pt x="-69" y="19742"/>
                    <a:pt x="-435" y="18954"/>
                    <a:pt x="663" y="18087"/>
                  </a:cubicBezTo>
                  <a:cubicBezTo>
                    <a:pt x="1762" y="17220"/>
                    <a:pt x="4324" y="16274"/>
                    <a:pt x="6887" y="15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975475" y="1611012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990292" y="1509139"/>
              <a:ext cx="4234" cy="32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24" fill="norm" stroke="1" extrusionOk="0">
                  <a:moveTo>
                    <a:pt x="21600" y="12324"/>
                  </a:moveTo>
                  <a:cubicBezTo>
                    <a:pt x="10800" y="5574"/>
                    <a:pt x="0" y="-1176"/>
                    <a:pt x="0" y="174"/>
                  </a:cubicBezTo>
                  <a:cubicBezTo>
                    <a:pt x="0" y="1524"/>
                    <a:pt x="10800" y="10974"/>
                    <a:pt x="21600" y="20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1052401" y="1604146"/>
              <a:ext cx="158025" cy="110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292" fill="norm" stroke="1" extrusionOk="0">
                  <a:moveTo>
                    <a:pt x="2493" y="100"/>
                  </a:moveTo>
                  <a:cubicBezTo>
                    <a:pt x="2205" y="4990"/>
                    <a:pt x="1917" y="9881"/>
                    <a:pt x="1485" y="13956"/>
                  </a:cubicBezTo>
                  <a:cubicBezTo>
                    <a:pt x="1053" y="18032"/>
                    <a:pt x="477" y="21292"/>
                    <a:pt x="189" y="21292"/>
                  </a:cubicBezTo>
                  <a:cubicBezTo>
                    <a:pt x="-99" y="21292"/>
                    <a:pt x="-99" y="18032"/>
                    <a:pt x="477" y="14160"/>
                  </a:cubicBezTo>
                  <a:cubicBezTo>
                    <a:pt x="1053" y="10288"/>
                    <a:pt x="2205" y="5805"/>
                    <a:pt x="3501" y="3156"/>
                  </a:cubicBezTo>
                  <a:cubicBezTo>
                    <a:pt x="4797" y="507"/>
                    <a:pt x="6237" y="-308"/>
                    <a:pt x="7533" y="100"/>
                  </a:cubicBezTo>
                  <a:cubicBezTo>
                    <a:pt x="8829" y="507"/>
                    <a:pt x="9981" y="2137"/>
                    <a:pt x="10701" y="3971"/>
                  </a:cubicBezTo>
                  <a:cubicBezTo>
                    <a:pt x="11421" y="5805"/>
                    <a:pt x="11709" y="7843"/>
                    <a:pt x="11565" y="10288"/>
                  </a:cubicBezTo>
                  <a:cubicBezTo>
                    <a:pt x="11421" y="12734"/>
                    <a:pt x="10845" y="15586"/>
                    <a:pt x="10413" y="15790"/>
                  </a:cubicBezTo>
                  <a:cubicBezTo>
                    <a:pt x="9981" y="15994"/>
                    <a:pt x="9693" y="13549"/>
                    <a:pt x="9693" y="11307"/>
                  </a:cubicBezTo>
                  <a:cubicBezTo>
                    <a:pt x="9693" y="9066"/>
                    <a:pt x="9981" y="7028"/>
                    <a:pt x="10701" y="5398"/>
                  </a:cubicBezTo>
                  <a:cubicBezTo>
                    <a:pt x="11421" y="3767"/>
                    <a:pt x="12573" y="2545"/>
                    <a:pt x="14301" y="3564"/>
                  </a:cubicBezTo>
                  <a:cubicBezTo>
                    <a:pt x="16029" y="4583"/>
                    <a:pt x="18333" y="7843"/>
                    <a:pt x="19629" y="10900"/>
                  </a:cubicBezTo>
                  <a:cubicBezTo>
                    <a:pt x="20925" y="13956"/>
                    <a:pt x="21213" y="16809"/>
                    <a:pt x="21501" y="19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1261225" y="1570362"/>
              <a:ext cx="95802" cy="37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504" fill="norm" stroke="1" extrusionOk="0">
                  <a:moveTo>
                    <a:pt x="0" y="1955"/>
                  </a:moveTo>
                  <a:cubicBezTo>
                    <a:pt x="939" y="5455"/>
                    <a:pt x="1878" y="8954"/>
                    <a:pt x="2583" y="11971"/>
                  </a:cubicBezTo>
                  <a:cubicBezTo>
                    <a:pt x="3287" y="14988"/>
                    <a:pt x="3757" y="17522"/>
                    <a:pt x="3991" y="19151"/>
                  </a:cubicBezTo>
                  <a:cubicBezTo>
                    <a:pt x="4226" y="20780"/>
                    <a:pt x="4226" y="21504"/>
                    <a:pt x="3757" y="21504"/>
                  </a:cubicBezTo>
                  <a:cubicBezTo>
                    <a:pt x="3287" y="21504"/>
                    <a:pt x="2348" y="20780"/>
                    <a:pt x="1643" y="18186"/>
                  </a:cubicBezTo>
                  <a:cubicBezTo>
                    <a:pt x="939" y="15591"/>
                    <a:pt x="470" y="11126"/>
                    <a:pt x="704" y="8049"/>
                  </a:cubicBezTo>
                  <a:cubicBezTo>
                    <a:pt x="939" y="4972"/>
                    <a:pt x="1878" y="3283"/>
                    <a:pt x="3052" y="2197"/>
                  </a:cubicBezTo>
                  <a:cubicBezTo>
                    <a:pt x="4226" y="1111"/>
                    <a:pt x="5635" y="628"/>
                    <a:pt x="7513" y="326"/>
                  </a:cubicBezTo>
                  <a:cubicBezTo>
                    <a:pt x="9391" y="25"/>
                    <a:pt x="11739" y="-96"/>
                    <a:pt x="13852" y="85"/>
                  </a:cubicBezTo>
                  <a:cubicBezTo>
                    <a:pt x="15965" y="266"/>
                    <a:pt x="17843" y="749"/>
                    <a:pt x="19252" y="1774"/>
                  </a:cubicBezTo>
                  <a:cubicBezTo>
                    <a:pt x="20661" y="2800"/>
                    <a:pt x="21600" y="4369"/>
                    <a:pt x="21130" y="5515"/>
                  </a:cubicBezTo>
                  <a:cubicBezTo>
                    <a:pt x="20661" y="6662"/>
                    <a:pt x="18783" y="7386"/>
                    <a:pt x="16670" y="7868"/>
                  </a:cubicBezTo>
                  <a:cubicBezTo>
                    <a:pt x="14557" y="8351"/>
                    <a:pt x="12209" y="8592"/>
                    <a:pt x="9861" y="8592"/>
                  </a:cubicBezTo>
                  <a:cubicBezTo>
                    <a:pt x="7513" y="8592"/>
                    <a:pt x="5165" y="8351"/>
                    <a:pt x="4226" y="7205"/>
                  </a:cubicBezTo>
                  <a:cubicBezTo>
                    <a:pt x="3287" y="6058"/>
                    <a:pt x="3757" y="4007"/>
                    <a:pt x="4226" y="19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1375525" y="1426862"/>
              <a:ext cx="1587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52" y="738"/>
                    <a:pt x="2304" y="1477"/>
                    <a:pt x="2880" y="4246"/>
                  </a:cubicBezTo>
                  <a:cubicBezTo>
                    <a:pt x="3456" y="7015"/>
                    <a:pt x="3456" y="11815"/>
                    <a:pt x="3600" y="14677"/>
                  </a:cubicBezTo>
                  <a:cubicBezTo>
                    <a:pt x="3744" y="17538"/>
                    <a:pt x="4032" y="18462"/>
                    <a:pt x="4896" y="19015"/>
                  </a:cubicBezTo>
                  <a:cubicBezTo>
                    <a:pt x="5760" y="19569"/>
                    <a:pt x="7200" y="19754"/>
                    <a:pt x="9072" y="17908"/>
                  </a:cubicBezTo>
                  <a:cubicBezTo>
                    <a:pt x="10944" y="16062"/>
                    <a:pt x="13248" y="12185"/>
                    <a:pt x="14544" y="9785"/>
                  </a:cubicBezTo>
                  <a:cubicBezTo>
                    <a:pt x="15840" y="7385"/>
                    <a:pt x="16128" y="6462"/>
                    <a:pt x="15696" y="6277"/>
                  </a:cubicBezTo>
                  <a:cubicBezTo>
                    <a:pt x="15264" y="6092"/>
                    <a:pt x="14112" y="6646"/>
                    <a:pt x="12816" y="8492"/>
                  </a:cubicBezTo>
                  <a:cubicBezTo>
                    <a:pt x="11520" y="10338"/>
                    <a:pt x="10080" y="13477"/>
                    <a:pt x="9792" y="15877"/>
                  </a:cubicBezTo>
                  <a:cubicBezTo>
                    <a:pt x="9504" y="18277"/>
                    <a:pt x="10368" y="19938"/>
                    <a:pt x="12528" y="20769"/>
                  </a:cubicBezTo>
                  <a:cubicBezTo>
                    <a:pt x="14688" y="21600"/>
                    <a:pt x="18144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2035925" y="1443795"/>
              <a:ext cx="177801" cy="281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" y="16728"/>
                    <a:pt x="1029" y="11856"/>
                    <a:pt x="1800" y="8526"/>
                  </a:cubicBezTo>
                  <a:cubicBezTo>
                    <a:pt x="2571" y="5197"/>
                    <a:pt x="3600" y="3411"/>
                    <a:pt x="4371" y="2111"/>
                  </a:cubicBezTo>
                  <a:cubicBezTo>
                    <a:pt x="5143" y="812"/>
                    <a:pt x="5657" y="0"/>
                    <a:pt x="6171" y="0"/>
                  </a:cubicBezTo>
                  <a:cubicBezTo>
                    <a:pt x="6686" y="0"/>
                    <a:pt x="7200" y="812"/>
                    <a:pt x="7457" y="1868"/>
                  </a:cubicBezTo>
                  <a:cubicBezTo>
                    <a:pt x="7714" y="2923"/>
                    <a:pt x="7714" y="4223"/>
                    <a:pt x="8100" y="5359"/>
                  </a:cubicBezTo>
                  <a:cubicBezTo>
                    <a:pt x="8486" y="6496"/>
                    <a:pt x="9257" y="7471"/>
                    <a:pt x="10286" y="7958"/>
                  </a:cubicBezTo>
                  <a:cubicBezTo>
                    <a:pt x="11314" y="8445"/>
                    <a:pt x="12600" y="8445"/>
                    <a:pt x="13629" y="8039"/>
                  </a:cubicBezTo>
                  <a:cubicBezTo>
                    <a:pt x="14657" y="7633"/>
                    <a:pt x="15429" y="6821"/>
                    <a:pt x="16200" y="6009"/>
                  </a:cubicBezTo>
                  <a:cubicBezTo>
                    <a:pt x="16971" y="5197"/>
                    <a:pt x="17743" y="4385"/>
                    <a:pt x="18257" y="4629"/>
                  </a:cubicBezTo>
                  <a:cubicBezTo>
                    <a:pt x="18771" y="4872"/>
                    <a:pt x="19029" y="6171"/>
                    <a:pt x="18900" y="8039"/>
                  </a:cubicBezTo>
                  <a:cubicBezTo>
                    <a:pt x="18771" y="9907"/>
                    <a:pt x="18257" y="12343"/>
                    <a:pt x="18129" y="13967"/>
                  </a:cubicBezTo>
                  <a:cubicBezTo>
                    <a:pt x="18000" y="15591"/>
                    <a:pt x="18257" y="16403"/>
                    <a:pt x="18900" y="16484"/>
                  </a:cubicBezTo>
                  <a:cubicBezTo>
                    <a:pt x="19543" y="16565"/>
                    <a:pt x="20571" y="15916"/>
                    <a:pt x="21600" y="15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2277803" y="1364360"/>
              <a:ext cx="113723" cy="305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530" fill="norm" stroke="1" extrusionOk="0">
                  <a:moveTo>
                    <a:pt x="8291" y="4846"/>
                  </a:moveTo>
                  <a:cubicBezTo>
                    <a:pt x="6291" y="8868"/>
                    <a:pt x="4291" y="12890"/>
                    <a:pt x="3091" y="15422"/>
                  </a:cubicBezTo>
                  <a:cubicBezTo>
                    <a:pt x="1891" y="17955"/>
                    <a:pt x="1491" y="18998"/>
                    <a:pt x="1091" y="19891"/>
                  </a:cubicBezTo>
                  <a:cubicBezTo>
                    <a:pt x="691" y="20785"/>
                    <a:pt x="291" y="21530"/>
                    <a:pt x="91" y="21530"/>
                  </a:cubicBezTo>
                  <a:cubicBezTo>
                    <a:pt x="-109" y="21530"/>
                    <a:pt x="-109" y="20785"/>
                    <a:pt x="1491" y="17880"/>
                  </a:cubicBezTo>
                  <a:cubicBezTo>
                    <a:pt x="3091" y="14976"/>
                    <a:pt x="6291" y="9911"/>
                    <a:pt x="8291" y="6931"/>
                  </a:cubicBezTo>
                  <a:cubicBezTo>
                    <a:pt x="10291" y="3952"/>
                    <a:pt x="11091" y="3058"/>
                    <a:pt x="12691" y="2090"/>
                  </a:cubicBezTo>
                  <a:cubicBezTo>
                    <a:pt x="14291" y="1122"/>
                    <a:pt x="16691" y="79"/>
                    <a:pt x="18091" y="4"/>
                  </a:cubicBezTo>
                  <a:cubicBezTo>
                    <a:pt x="19491" y="-70"/>
                    <a:pt x="19891" y="824"/>
                    <a:pt x="20091" y="3878"/>
                  </a:cubicBezTo>
                  <a:cubicBezTo>
                    <a:pt x="20291" y="6931"/>
                    <a:pt x="20291" y="12145"/>
                    <a:pt x="20491" y="15273"/>
                  </a:cubicBezTo>
                  <a:cubicBezTo>
                    <a:pt x="20691" y="18402"/>
                    <a:pt x="21091" y="19444"/>
                    <a:pt x="21491" y="20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2307844" y="1503062"/>
              <a:ext cx="115432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600" fill="norm" stroke="1" extrusionOk="0">
                  <a:moveTo>
                    <a:pt x="4922" y="21600"/>
                  </a:moveTo>
                  <a:cubicBezTo>
                    <a:pt x="2566" y="20400"/>
                    <a:pt x="210" y="19200"/>
                    <a:pt x="13" y="17400"/>
                  </a:cubicBezTo>
                  <a:cubicBezTo>
                    <a:pt x="-183" y="15600"/>
                    <a:pt x="1781" y="13200"/>
                    <a:pt x="5708" y="10200"/>
                  </a:cubicBezTo>
                  <a:cubicBezTo>
                    <a:pt x="9635" y="7200"/>
                    <a:pt x="15526" y="3600"/>
                    <a:pt x="214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2575675" y="1471312"/>
              <a:ext cx="25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2582025" y="1617362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3462558" y="1484497"/>
              <a:ext cx="202413" cy="531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423" fill="norm" stroke="1" extrusionOk="0">
                  <a:moveTo>
                    <a:pt x="2250" y="749"/>
                  </a:moveTo>
                  <a:cubicBezTo>
                    <a:pt x="1800" y="322"/>
                    <a:pt x="1350" y="-105"/>
                    <a:pt x="900" y="23"/>
                  </a:cubicBezTo>
                  <a:cubicBezTo>
                    <a:pt x="450" y="151"/>
                    <a:pt x="0" y="834"/>
                    <a:pt x="0" y="2072"/>
                  </a:cubicBezTo>
                  <a:cubicBezTo>
                    <a:pt x="0" y="3310"/>
                    <a:pt x="450" y="5103"/>
                    <a:pt x="1575" y="6255"/>
                  </a:cubicBezTo>
                  <a:cubicBezTo>
                    <a:pt x="2700" y="7408"/>
                    <a:pt x="4500" y="7920"/>
                    <a:pt x="6525" y="7750"/>
                  </a:cubicBezTo>
                  <a:cubicBezTo>
                    <a:pt x="8550" y="7579"/>
                    <a:pt x="10800" y="6725"/>
                    <a:pt x="12600" y="5658"/>
                  </a:cubicBezTo>
                  <a:cubicBezTo>
                    <a:pt x="14400" y="4591"/>
                    <a:pt x="15750" y="3310"/>
                    <a:pt x="16538" y="2414"/>
                  </a:cubicBezTo>
                  <a:cubicBezTo>
                    <a:pt x="17325" y="1517"/>
                    <a:pt x="17550" y="1005"/>
                    <a:pt x="17662" y="1133"/>
                  </a:cubicBezTo>
                  <a:cubicBezTo>
                    <a:pt x="17775" y="1261"/>
                    <a:pt x="17775" y="2029"/>
                    <a:pt x="18225" y="3865"/>
                  </a:cubicBezTo>
                  <a:cubicBezTo>
                    <a:pt x="18675" y="5701"/>
                    <a:pt x="19575" y="8603"/>
                    <a:pt x="20250" y="11293"/>
                  </a:cubicBezTo>
                  <a:cubicBezTo>
                    <a:pt x="20925" y="13982"/>
                    <a:pt x="21375" y="16458"/>
                    <a:pt x="21488" y="17952"/>
                  </a:cubicBezTo>
                  <a:cubicBezTo>
                    <a:pt x="21600" y="19446"/>
                    <a:pt x="21375" y="19958"/>
                    <a:pt x="20925" y="20385"/>
                  </a:cubicBezTo>
                  <a:cubicBezTo>
                    <a:pt x="20475" y="20812"/>
                    <a:pt x="19800" y="21153"/>
                    <a:pt x="18788" y="21324"/>
                  </a:cubicBezTo>
                  <a:cubicBezTo>
                    <a:pt x="17775" y="21495"/>
                    <a:pt x="16425" y="21495"/>
                    <a:pt x="14625" y="20897"/>
                  </a:cubicBezTo>
                  <a:cubicBezTo>
                    <a:pt x="12825" y="20300"/>
                    <a:pt x="10575" y="19104"/>
                    <a:pt x="9788" y="17909"/>
                  </a:cubicBezTo>
                  <a:cubicBezTo>
                    <a:pt x="9000" y="16714"/>
                    <a:pt x="9675" y="15519"/>
                    <a:pt x="10350" y="14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3769900" y="1591962"/>
              <a:ext cx="69426" cy="242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362" fill="norm" stroke="1" extrusionOk="0">
                  <a:moveTo>
                    <a:pt x="15577" y="0"/>
                  </a:moveTo>
                  <a:cubicBezTo>
                    <a:pt x="12304" y="186"/>
                    <a:pt x="9032" y="372"/>
                    <a:pt x="6413" y="1490"/>
                  </a:cubicBezTo>
                  <a:cubicBezTo>
                    <a:pt x="3795" y="2607"/>
                    <a:pt x="1832" y="4655"/>
                    <a:pt x="850" y="7634"/>
                  </a:cubicBezTo>
                  <a:cubicBezTo>
                    <a:pt x="-132" y="10614"/>
                    <a:pt x="-132" y="14524"/>
                    <a:pt x="195" y="16945"/>
                  </a:cubicBezTo>
                  <a:cubicBezTo>
                    <a:pt x="523" y="19366"/>
                    <a:pt x="1177" y="20297"/>
                    <a:pt x="3141" y="20855"/>
                  </a:cubicBezTo>
                  <a:cubicBezTo>
                    <a:pt x="5104" y="21414"/>
                    <a:pt x="8377" y="21600"/>
                    <a:pt x="11650" y="20948"/>
                  </a:cubicBezTo>
                  <a:cubicBezTo>
                    <a:pt x="14923" y="20297"/>
                    <a:pt x="18195" y="18807"/>
                    <a:pt x="21468" y="17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3769475" y="1725312"/>
              <a:ext cx="6985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9257"/>
                  </a:moveTo>
                  <a:cubicBezTo>
                    <a:pt x="3273" y="15429"/>
                    <a:pt x="6545" y="21600"/>
                    <a:pt x="10145" y="20057"/>
                  </a:cubicBezTo>
                  <a:cubicBezTo>
                    <a:pt x="13745" y="18514"/>
                    <a:pt x="17673" y="92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3909175" y="1725312"/>
              <a:ext cx="57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3946052" y="1674512"/>
              <a:ext cx="13924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070"/>
                    <a:pt x="-1303" y="8139"/>
                    <a:pt x="240" y="11739"/>
                  </a:cubicBezTo>
                  <a:cubicBezTo>
                    <a:pt x="1783" y="15339"/>
                    <a:pt x="11040" y="18470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4045419" y="1649112"/>
              <a:ext cx="9807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867"/>
                    <a:pt x="2735" y="11733"/>
                    <a:pt x="575" y="15333"/>
                  </a:cubicBezTo>
                  <a:cubicBezTo>
                    <a:pt x="-1585" y="18933"/>
                    <a:pt x="2735" y="20267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4201700" y="1458612"/>
              <a:ext cx="37676" cy="535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500" fill="norm" stroke="1" extrusionOk="0">
                  <a:moveTo>
                    <a:pt x="21359" y="0"/>
                  </a:moveTo>
                  <a:cubicBezTo>
                    <a:pt x="18959" y="3146"/>
                    <a:pt x="16559" y="6293"/>
                    <a:pt x="13559" y="9269"/>
                  </a:cubicBezTo>
                  <a:cubicBezTo>
                    <a:pt x="10559" y="12246"/>
                    <a:pt x="6959" y="15052"/>
                    <a:pt x="4559" y="16838"/>
                  </a:cubicBezTo>
                  <a:cubicBezTo>
                    <a:pt x="2159" y="18624"/>
                    <a:pt x="959" y="19389"/>
                    <a:pt x="359" y="20069"/>
                  </a:cubicBezTo>
                  <a:cubicBezTo>
                    <a:pt x="-241" y="20750"/>
                    <a:pt x="-241" y="21345"/>
                    <a:pt x="1559" y="21472"/>
                  </a:cubicBezTo>
                  <a:cubicBezTo>
                    <a:pt x="3359" y="21600"/>
                    <a:pt x="6959" y="21260"/>
                    <a:pt x="10559" y="20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4328809" y="1604662"/>
              <a:ext cx="50267" cy="290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473" fill="norm" stroke="1" extrusionOk="0">
                  <a:moveTo>
                    <a:pt x="15973" y="0"/>
                  </a:moveTo>
                  <a:cubicBezTo>
                    <a:pt x="10573" y="5009"/>
                    <a:pt x="5173" y="10017"/>
                    <a:pt x="2473" y="13304"/>
                  </a:cubicBezTo>
                  <a:cubicBezTo>
                    <a:pt x="-227" y="16591"/>
                    <a:pt x="-227" y="18157"/>
                    <a:pt x="223" y="19330"/>
                  </a:cubicBezTo>
                  <a:cubicBezTo>
                    <a:pt x="673" y="20504"/>
                    <a:pt x="1573" y="21287"/>
                    <a:pt x="4273" y="21443"/>
                  </a:cubicBezTo>
                  <a:cubicBezTo>
                    <a:pt x="6973" y="21600"/>
                    <a:pt x="11473" y="21130"/>
                    <a:pt x="14623" y="20348"/>
                  </a:cubicBezTo>
                  <a:cubicBezTo>
                    <a:pt x="17773" y="19565"/>
                    <a:pt x="19573" y="18470"/>
                    <a:pt x="21373" y="17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4315575" y="1744362"/>
              <a:ext cx="114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3585325" y="1160286"/>
              <a:ext cx="171451" cy="235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2" fill="norm" stroke="1" extrusionOk="0">
                  <a:moveTo>
                    <a:pt x="0" y="13063"/>
                  </a:moveTo>
                  <a:cubicBezTo>
                    <a:pt x="0" y="15147"/>
                    <a:pt x="0" y="17231"/>
                    <a:pt x="0" y="18747"/>
                  </a:cubicBezTo>
                  <a:cubicBezTo>
                    <a:pt x="0" y="20263"/>
                    <a:pt x="0" y="21210"/>
                    <a:pt x="133" y="21115"/>
                  </a:cubicBezTo>
                  <a:cubicBezTo>
                    <a:pt x="267" y="21021"/>
                    <a:pt x="533" y="19884"/>
                    <a:pt x="1333" y="16852"/>
                  </a:cubicBezTo>
                  <a:cubicBezTo>
                    <a:pt x="2133" y="13821"/>
                    <a:pt x="3467" y="8894"/>
                    <a:pt x="4533" y="5768"/>
                  </a:cubicBezTo>
                  <a:cubicBezTo>
                    <a:pt x="5600" y="2642"/>
                    <a:pt x="6400" y="1315"/>
                    <a:pt x="7467" y="557"/>
                  </a:cubicBezTo>
                  <a:cubicBezTo>
                    <a:pt x="8533" y="-201"/>
                    <a:pt x="9867" y="-390"/>
                    <a:pt x="11733" y="1315"/>
                  </a:cubicBezTo>
                  <a:cubicBezTo>
                    <a:pt x="13600" y="3021"/>
                    <a:pt x="16000" y="6621"/>
                    <a:pt x="17733" y="9652"/>
                  </a:cubicBezTo>
                  <a:cubicBezTo>
                    <a:pt x="19467" y="12684"/>
                    <a:pt x="20533" y="15147"/>
                    <a:pt x="21600" y="176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4868025" y="1601668"/>
              <a:ext cx="1143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200" y="11918"/>
                    <a:pt x="10400" y="3818"/>
                    <a:pt x="14000" y="1118"/>
                  </a:cubicBezTo>
                  <a:cubicBezTo>
                    <a:pt x="17600" y="-1582"/>
                    <a:pt x="196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4887075" y="1725312"/>
              <a:ext cx="152401" cy="36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0" fill="norm" stroke="1" extrusionOk="0">
                  <a:moveTo>
                    <a:pt x="0" y="3600"/>
                  </a:moveTo>
                  <a:cubicBezTo>
                    <a:pt x="0" y="9600"/>
                    <a:pt x="0" y="15600"/>
                    <a:pt x="750" y="18600"/>
                  </a:cubicBezTo>
                  <a:cubicBezTo>
                    <a:pt x="1500" y="21600"/>
                    <a:pt x="3000" y="21600"/>
                    <a:pt x="6600" y="18000"/>
                  </a:cubicBezTo>
                  <a:cubicBezTo>
                    <a:pt x="10200" y="14400"/>
                    <a:pt x="159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5884025" y="1426862"/>
              <a:ext cx="317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4582"/>
                    <a:pt x="12960" y="9164"/>
                    <a:pt x="9360" y="12764"/>
                  </a:cubicBezTo>
                  <a:cubicBezTo>
                    <a:pt x="5760" y="16364"/>
                    <a:pt x="2880" y="189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5718925" y="1750712"/>
              <a:ext cx="254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8000"/>
                    <a:pt x="8640" y="14400"/>
                    <a:pt x="12240" y="10800"/>
                  </a:cubicBezTo>
                  <a:cubicBezTo>
                    <a:pt x="15840" y="7200"/>
                    <a:pt x="1872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5795659" y="1845962"/>
              <a:ext cx="82017" cy="290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473" fill="norm" stroke="1" extrusionOk="0">
                  <a:moveTo>
                    <a:pt x="19798" y="0"/>
                  </a:moveTo>
                  <a:cubicBezTo>
                    <a:pt x="17029" y="2974"/>
                    <a:pt x="14260" y="5948"/>
                    <a:pt x="11214" y="8843"/>
                  </a:cubicBezTo>
                  <a:cubicBezTo>
                    <a:pt x="8168" y="11739"/>
                    <a:pt x="4845" y="14557"/>
                    <a:pt x="2906" y="16357"/>
                  </a:cubicBezTo>
                  <a:cubicBezTo>
                    <a:pt x="968" y="18157"/>
                    <a:pt x="414" y="18939"/>
                    <a:pt x="137" y="19722"/>
                  </a:cubicBezTo>
                  <a:cubicBezTo>
                    <a:pt x="-140" y="20504"/>
                    <a:pt x="-140" y="21287"/>
                    <a:pt x="1522" y="21443"/>
                  </a:cubicBezTo>
                  <a:cubicBezTo>
                    <a:pt x="3183" y="21600"/>
                    <a:pt x="6506" y="21130"/>
                    <a:pt x="10106" y="20270"/>
                  </a:cubicBezTo>
                  <a:cubicBezTo>
                    <a:pt x="13706" y="19409"/>
                    <a:pt x="17583" y="18157"/>
                    <a:pt x="21460" y="16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5788775" y="1947562"/>
              <a:ext cx="1270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6131675" y="1757062"/>
              <a:ext cx="25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6418515" y="1471312"/>
              <a:ext cx="140728" cy="481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530" fill="norm" stroke="1" extrusionOk="0">
                  <a:moveTo>
                    <a:pt x="5637" y="0"/>
                  </a:moveTo>
                  <a:cubicBezTo>
                    <a:pt x="3703" y="1800"/>
                    <a:pt x="1768" y="3600"/>
                    <a:pt x="801" y="4974"/>
                  </a:cubicBezTo>
                  <a:cubicBezTo>
                    <a:pt x="-166" y="6347"/>
                    <a:pt x="-166" y="7295"/>
                    <a:pt x="318" y="8005"/>
                  </a:cubicBezTo>
                  <a:cubicBezTo>
                    <a:pt x="801" y="8716"/>
                    <a:pt x="1768" y="9189"/>
                    <a:pt x="3703" y="9142"/>
                  </a:cubicBezTo>
                  <a:cubicBezTo>
                    <a:pt x="5637" y="9095"/>
                    <a:pt x="8538" y="8526"/>
                    <a:pt x="10956" y="7579"/>
                  </a:cubicBezTo>
                  <a:cubicBezTo>
                    <a:pt x="13374" y="6632"/>
                    <a:pt x="15309" y="5305"/>
                    <a:pt x="16759" y="4121"/>
                  </a:cubicBezTo>
                  <a:cubicBezTo>
                    <a:pt x="18210" y="2937"/>
                    <a:pt x="19177" y="1895"/>
                    <a:pt x="19661" y="1753"/>
                  </a:cubicBezTo>
                  <a:cubicBezTo>
                    <a:pt x="20144" y="1611"/>
                    <a:pt x="20144" y="2368"/>
                    <a:pt x="20467" y="4121"/>
                  </a:cubicBezTo>
                  <a:cubicBezTo>
                    <a:pt x="20789" y="5874"/>
                    <a:pt x="21434" y="8621"/>
                    <a:pt x="21434" y="11368"/>
                  </a:cubicBezTo>
                  <a:cubicBezTo>
                    <a:pt x="21434" y="14116"/>
                    <a:pt x="20789" y="16863"/>
                    <a:pt x="19661" y="18568"/>
                  </a:cubicBezTo>
                  <a:cubicBezTo>
                    <a:pt x="18533" y="20274"/>
                    <a:pt x="16921" y="20937"/>
                    <a:pt x="15309" y="21268"/>
                  </a:cubicBezTo>
                  <a:cubicBezTo>
                    <a:pt x="13697" y="21600"/>
                    <a:pt x="12085" y="21600"/>
                    <a:pt x="10956" y="21363"/>
                  </a:cubicBezTo>
                  <a:cubicBezTo>
                    <a:pt x="9828" y="21126"/>
                    <a:pt x="9183" y="20653"/>
                    <a:pt x="9989" y="19516"/>
                  </a:cubicBezTo>
                  <a:cubicBezTo>
                    <a:pt x="10795" y="18379"/>
                    <a:pt x="13052" y="16579"/>
                    <a:pt x="15309" y="147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6712452" y="1642762"/>
              <a:ext cx="54224" cy="199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388" fill="norm" stroke="1" extrusionOk="0">
                  <a:moveTo>
                    <a:pt x="13805" y="0"/>
                  </a:moveTo>
                  <a:cubicBezTo>
                    <a:pt x="10482" y="682"/>
                    <a:pt x="7159" y="1364"/>
                    <a:pt x="4667" y="4320"/>
                  </a:cubicBezTo>
                  <a:cubicBezTo>
                    <a:pt x="2174" y="7276"/>
                    <a:pt x="513" y="12505"/>
                    <a:pt x="97" y="15802"/>
                  </a:cubicBezTo>
                  <a:cubicBezTo>
                    <a:pt x="-318" y="19099"/>
                    <a:pt x="513" y="20463"/>
                    <a:pt x="4251" y="21032"/>
                  </a:cubicBezTo>
                  <a:cubicBezTo>
                    <a:pt x="7990" y="21600"/>
                    <a:pt x="14636" y="21373"/>
                    <a:pt x="21282" y="21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6658725" y="1731662"/>
              <a:ext cx="1587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7268325" y="1687212"/>
              <a:ext cx="1905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7357225" y="1623712"/>
              <a:ext cx="381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6271"/>
                    <a:pt x="7200" y="12542"/>
                    <a:pt x="10800" y="16142"/>
                  </a:cubicBezTo>
                  <a:cubicBezTo>
                    <a:pt x="14400" y="19742"/>
                    <a:pt x="18000" y="206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7774208" y="1471312"/>
              <a:ext cx="40218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20520" y="0"/>
                  </a:moveTo>
                  <a:cubicBezTo>
                    <a:pt x="12960" y="4871"/>
                    <a:pt x="5400" y="9741"/>
                    <a:pt x="2160" y="13341"/>
                  </a:cubicBezTo>
                  <a:cubicBezTo>
                    <a:pt x="-1080" y="16941"/>
                    <a:pt x="0" y="19271"/>
                    <a:pt x="10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7636625" y="1750712"/>
              <a:ext cx="285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4400"/>
                    <a:pt x="9600" y="7200"/>
                    <a:pt x="13200" y="3600"/>
                  </a:cubicBezTo>
                  <a:cubicBezTo>
                    <a:pt x="16800" y="0"/>
                    <a:pt x="19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7704273" y="1845962"/>
              <a:ext cx="72053" cy="271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477" fill="norm" stroke="1" extrusionOk="0">
                  <a:moveTo>
                    <a:pt x="21008" y="0"/>
                  </a:moveTo>
                  <a:cubicBezTo>
                    <a:pt x="17305" y="2679"/>
                    <a:pt x="13602" y="5358"/>
                    <a:pt x="10208" y="8372"/>
                  </a:cubicBezTo>
                  <a:cubicBezTo>
                    <a:pt x="6814" y="11386"/>
                    <a:pt x="3728" y="14735"/>
                    <a:pt x="1877" y="16995"/>
                  </a:cubicBezTo>
                  <a:cubicBezTo>
                    <a:pt x="25" y="19256"/>
                    <a:pt x="-592" y="20428"/>
                    <a:pt x="642" y="21014"/>
                  </a:cubicBezTo>
                  <a:cubicBezTo>
                    <a:pt x="1877" y="21600"/>
                    <a:pt x="4962" y="21600"/>
                    <a:pt x="8665" y="21181"/>
                  </a:cubicBezTo>
                  <a:cubicBezTo>
                    <a:pt x="12368" y="20763"/>
                    <a:pt x="16688" y="19926"/>
                    <a:pt x="21008" y="19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7649325" y="1922162"/>
              <a:ext cx="1841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8055725" y="1744362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8257402" y="1515762"/>
              <a:ext cx="163009" cy="353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600" fill="norm" stroke="1" extrusionOk="0">
                  <a:moveTo>
                    <a:pt x="4298" y="0"/>
                  </a:moveTo>
                  <a:cubicBezTo>
                    <a:pt x="2931" y="1035"/>
                    <a:pt x="1564" y="2069"/>
                    <a:pt x="744" y="3557"/>
                  </a:cubicBezTo>
                  <a:cubicBezTo>
                    <a:pt x="-77" y="5044"/>
                    <a:pt x="-350" y="6984"/>
                    <a:pt x="607" y="8472"/>
                  </a:cubicBezTo>
                  <a:cubicBezTo>
                    <a:pt x="1564" y="9959"/>
                    <a:pt x="3751" y="10994"/>
                    <a:pt x="6075" y="10994"/>
                  </a:cubicBezTo>
                  <a:cubicBezTo>
                    <a:pt x="8399" y="10994"/>
                    <a:pt x="10860" y="9959"/>
                    <a:pt x="12911" y="8731"/>
                  </a:cubicBezTo>
                  <a:cubicBezTo>
                    <a:pt x="14961" y="7502"/>
                    <a:pt x="16602" y="6079"/>
                    <a:pt x="17832" y="4786"/>
                  </a:cubicBezTo>
                  <a:cubicBezTo>
                    <a:pt x="19063" y="3492"/>
                    <a:pt x="19883" y="2328"/>
                    <a:pt x="20293" y="2328"/>
                  </a:cubicBezTo>
                  <a:cubicBezTo>
                    <a:pt x="20703" y="2328"/>
                    <a:pt x="20703" y="3492"/>
                    <a:pt x="20840" y="5950"/>
                  </a:cubicBezTo>
                  <a:cubicBezTo>
                    <a:pt x="20977" y="8407"/>
                    <a:pt x="21250" y="12158"/>
                    <a:pt x="20840" y="14810"/>
                  </a:cubicBezTo>
                  <a:cubicBezTo>
                    <a:pt x="20430" y="17461"/>
                    <a:pt x="19336" y="19013"/>
                    <a:pt x="18242" y="20048"/>
                  </a:cubicBezTo>
                  <a:cubicBezTo>
                    <a:pt x="17149" y="21083"/>
                    <a:pt x="16055" y="21600"/>
                    <a:pt x="14141" y="21600"/>
                  </a:cubicBezTo>
                  <a:cubicBezTo>
                    <a:pt x="12227" y="21600"/>
                    <a:pt x="9493" y="21083"/>
                    <a:pt x="8399" y="20048"/>
                  </a:cubicBezTo>
                  <a:cubicBezTo>
                    <a:pt x="7306" y="19013"/>
                    <a:pt x="7853" y="17461"/>
                    <a:pt x="8399" y="159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8510375" y="1642762"/>
              <a:ext cx="53351" cy="147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470" fill="norm" stroke="1" extrusionOk="0">
                  <a:moveTo>
                    <a:pt x="10970" y="0"/>
                  </a:moveTo>
                  <a:cubicBezTo>
                    <a:pt x="7647" y="3086"/>
                    <a:pt x="4324" y="6171"/>
                    <a:pt x="2247" y="9411"/>
                  </a:cubicBezTo>
                  <a:cubicBezTo>
                    <a:pt x="170" y="12651"/>
                    <a:pt x="-661" y="16046"/>
                    <a:pt x="585" y="18206"/>
                  </a:cubicBezTo>
                  <a:cubicBezTo>
                    <a:pt x="1831" y="20366"/>
                    <a:pt x="5154" y="21291"/>
                    <a:pt x="8893" y="21446"/>
                  </a:cubicBezTo>
                  <a:cubicBezTo>
                    <a:pt x="12631" y="21600"/>
                    <a:pt x="16785" y="20983"/>
                    <a:pt x="20939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8481175" y="1731662"/>
              <a:ext cx="571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8608175" y="1738012"/>
              <a:ext cx="571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8754225" y="1706262"/>
              <a:ext cx="254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9122525" y="1674512"/>
              <a:ext cx="1460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43" y="17018"/>
                    <a:pt x="6887" y="12436"/>
                    <a:pt x="10487" y="8836"/>
                  </a:cubicBezTo>
                  <a:cubicBezTo>
                    <a:pt x="14087" y="5236"/>
                    <a:pt x="17843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9192367" y="1617362"/>
              <a:ext cx="38109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8" h="21600" fill="norm" stroke="1" extrusionOk="0">
                  <a:moveTo>
                    <a:pt x="13647" y="0"/>
                  </a:moveTo>
                  <a:cubicBezTo>
                    <a:pt x="7963" y="5333"/>
                    <a:pt x="2279" y="10667"/>
                    <a:pt x="573" y="14133"/>
                  </a:cubicBezTo>
                  <a:cubicBezTo>
                    <a:pt x="-1132" y="17600"/>
                    <a:pt x="1142" y="19200"/>
                    <a:pt x="5121" y="20133"/>
                  </a:cubicBezTo>
                  <a:cubicBezTo>
                    <a:pt x="9100" y="21067"/>
                    <a:pt x="14784" y="21333"/>
                    <a:pt x="204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9357475" y="1718962"/>
              <a:ext cx="171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9706725" y="1718962"/>
              <a:ext cx="38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9967075" y="1678184"/>
              <a:ext cx="1778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771" y="12302"/>
                    <a:pt x="1543" y="4448"/>
                    <a:pt x="5143" y="1502"/>
                  </a:cubicBezTo>
                  <a:cubicBezTo>
                    <a:pt x="8743" y="-1443"/>
                    <a:pt x="15171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10036925" y="1585612"/>
              <a:ext cx="190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850"/>
                    <a:pt x="12000" y="11700"/>
                    <a:pt x="8400" y="15300"/>
                  </a:cubicBezTo>
                  <a:cubicBezTo>
                    <a:pt x="4800" y="18900"/>
                    <a:pt x="2400" y="202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10506825" y="1445912"/>
              <a:ext cx="381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3436"/>
                    <a:pt x="19200" y="6873"/>
                    <a:pt x="15600" y="10473"/>
                  </a:cubicBezTo>
                  <a:cubicBezTo>
                    <a:pt x="12000" y="14073"/>
                    <a:pt x="6000" y="178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10367125" y="1792484"/>
              <a:ext cx="2540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500" y="12302"/>
                    <a:pt x="9000" y="4448"/>
                    <a:pt x="12600" y="1502"/>
                  </a:cubicBezTo>
                  <a:cubicBezTo>
                    <a:pt x="16200" y="-1443"/>
                    <a:pt x="189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10402738" y="1845962"/>
              <a:ext cx="116788" cy="303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506" fill="norm" stroke="1" extrusionOk="0">
                  <a:moveTo>
                    <a:pt x="21282" y="0"/>
                  </a:moveTo>
                  <a:cubicBezTo>
                    <a:pt x="19353" y="150"/>
                    <a:pt x="17425" y="300"/>
                    <a:pt x="16075" y="825"/>
                  </a:cubicBezTo>
                  <a:cubicBezTo>
                    <a:pt x="14725" y="1350"/>
                    <a:pt x="13953" y="2250"/>
                    <a:pt x="12025" y="4650"/>
                  </a:cubicBezTo>
                  <a:cubicBezTo>
                    <a:pt x="10096" y="7050"/>
                    <a:pt x="7011" y="10950"/>
                    <a:pt x="4696" y="13650"/>
                  </a:cubicBezTo>
                  <a:cubicBezTo>
                    <a:pt x="2382" y="16350"/>
                    <a:pt x="839" y="17850"/>
                    <a:pt x="261" y="18975"/>
                  </a:cubicBezTo>
                  <a:cubicBezTo>
                    <a:pt x="-318" y="20100"/>
                    <a:pt x="68" y="20850"/>
                    <a:pt x="1418" y="21225"/>
                  </a:cubicBezTo>
                  <a:cubicBezTo>
                    <a:pt x="2768" y="21600"/>
                    <a:pt x="5082" y="21600"/>
                    <a:pt x="8168" y="21225"/>
                  </a:cubicBezTo>
                  <a:cubicBezTo>
                    <a:pt x="11253" y="20850"/>
                    <a:pt x="15111" y="20100"/>
                    <a:pt x="18968" y="19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10411575" y="1947562"/>
              <a:ext cx="2032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5" y="18327"/>
                    <a:pt x="450" y="15055"/>
                    <a:pt x="4050" y="11455"/>
                  </a:cubicBezTo>
                  <a:cubicBezTo>
                    <a:pt x="7650" y="7855"/>
                    <a:pt x="14625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10843375" y="1763412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10942143" y="1579262"/>
              <a:ext cx="170610" cy="318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539" fill="norm" stroke="1" extrusionOk="0">
                  <a:moveTo>
                    <a:pt x="5885" y="0"/>
                  </a:moveTo>
                  <a:cubicBezTo>
                    <a:pt x="4567" y="286"/>
                    <a:pt x="3250" y="572"/>
                    <a:pt x="2197" y="1860"/>
                  </a:cubicBezTo>
                  <a:cubicBezTo>
                    <a:pt x="1143" y="3147"/>
                    <a:pt x="353" y="5436"/>
                    <a:pt x="89" y="7009"/>
                  </a:cubicBezTo>
                  <a:cubicBezTo>
                    <a:pt x="-174" y="8583"/>
                    <a:pt x="89" y="9441"/>
                    <a:pt x="1670" y="9870"/>
                  </a:cubicBezTo>
                  <a:cubicBezTo>
                    <a:pt x="3250" y="10299"/>
                    <a:pt x="6148" y="10299"/>
                    <a:pt x="9177" y="9298"/>
                  </a:cubicBezTo>
                  <a:cubicBezTo>
                    <a:pt x="12206" y="8297"/>
                    <a:pt x="15367" y="6294"/>
                    <a:pt x="17475" y="4649"/>
                  </a:cubicBezTo>
                  <a:cubicBezTo>
                    <a:pt x="19582" y="3004"/>
                    <a:pt x="20636" y="1717"/>
                    <a:pt x="21031" y="1430"/>
                  </a:cubicBezTo>
                  <a:cubicBezTo>
                    <a:pt x="21426" y="1144"/>
                    <a:pt x="21163" y="1860"/>
                    <a:pt x="20899" y="4506"/>
                  </a:cubicBezTo>
                  <a:cubicBezTo>
                    <a:pt x="20636" y="7152"/>
                    <a:pt x="20372" y="11730"/>
                    <a:pt x="20372" y="14376"/>
                  </a:cubicBezTo>
                  <a:cubicBezTo>
                    <a:pt x="20372" y="17023"/>
                    <a:pt x="20636" y="17738"/>
                    <a:pt x="20767" y="18453"/>
                  </a:cubicBezTo>
                  <a:cubicBezTo>
                    <a:pt x="20899" y="19168"/>
                    <a:pt x="20899" y="19883"/>
                    <a:pt x="20372" y="20456"/>
                  </a:cubicBezTo>
                  <a:cubicBezTo>
                    <a:pt x="19846" y="21028"/>
                    <a:pt x="18792" y="21457"/>
                    <a:pt x="17475" y="21528"/>
                  </a:cubicBezTo>
                  <a:cubicBezTo>
                    <a:pt x="16158" y="21600"/>
                    <a:pt x="14577" y="21314"/>
                    <a:pt x="12997" y="20456"/>
                  </a:cubicBezTo>
                  <a:cubicBezTo>
                    <a:pt x="11416" y="19597"/>
                    <a:pt x="9836" y="18167"/>
                    <a:pt x="8255" y="16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11173575" y="1763412"/>
              <a:ext cx="381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925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5549231" y="1199259"/>
              <a:ext cx="711272" cy="1159746"/>
            </a:xfrm>
            <a:prstGeom prst="rect">
              <a:avLst/>
            </a:prstGeom>
            <a:effectLst/>
          </p:spPr>
        </p:pic>
        <p:pic>
          <p:nvPicPr>
            <p:cNvPr id="1927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7502359" y="1244300"/>
              <a:ext cx="620822" cy="1022306"/>
            </a:xfrm>
            <a:prstGeom prst="rect">
              <a:avLst/>
            </a:prstGeom>
            <a:effectLst/>
          </p:spPr>
        </p:pic>
        <p:pic>
          <p:nvPicPr>
            <p:cNvPr id="1929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0152817" y="1198262"/>
              <a:ext cx="652967" cy="1103225"/>
            </a:xfrm>
            <a:prstGeom prst="rect">
              <a:avLst/>
            </a:prstGeom>
            <a:effectLst/>
          </p:spPr>
        </p:pic>
        <p:sp>
          <p:nvSpPr>
            <p:cNvPr id="1931" name="Line"/>
            <p:cNvSpPr/>
            <p:nvPr/>
          </p:nvSpPr>
          <p:spPr>
            <a:xfrm>
              <a:off x="1540625" y="2957741"/>
              <a:ext cx="1555751" cy="75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21450"/>
                  </a:moveTo>
                  <a:cubicBezTo>
                    <a:pt x="29" y="18450"/>
                    <a:pt x="59" y="15450"/>
                    <a:pt x="176" y="13950"/>
                  </a:cubicBezTo>
                  <a:cubicBezTo>
                    <a:pt x="294" y="12450"/>
                    <a:pt x="500" y="12450"/>
                    <a:pt x="970" y="12150"/>
                  </a:cubicBezTo>
                  <a:cubicBezTo>
                    <a:pt x="1440" y="11850"/>
                    <a:pt x="2175" y="11250"/>
                    <a:pt x="2998" y="9750"/>
                  </a:cubicBezTo>
                  <a:cubicBezTo>
                    <a:pt x="3820" y="8250"/>
                    <a:pt x="4731" y="5850"/>
                    <a:pt x="5775" y="4650"/>
                  </a:cubicBezTo>
                  <a:cubicBezTo>
                    <a:pt x="6818" y="3450"/>
                    <a:pt x="7993" y="3450"/>
                    <a:pt x="9140" y="3450"/>
                  </a:cubicBezTo>
                  <a:cubicBezTo>
                    <a:pt x="10286" y="3450"/>
                    <a:pt x="11402" y="3450"/>
                    <a:pt x="12460" y="2850"/>
                  </a:cubicBezTo>
                  <a:cubicBezTo>
                    <a:pt x="13518" y="2250"/>
                    <a:pt x="14518" y="1050"/>
                    <a:pt x="15649" y="450"/>
                  </a:cubicBezTo>
                  <a:cubicBezTo>
                    <a:pt x="16780" y="-150"/>
                    <a:pt x="18044" y="-150"/>
                    <a:pt x="19058" y="450"/>
                  </a:cubicBezTo>
                  <a:cubicBezTo>
                    <a:pt x="20072" y="1050"/>
                    <a:pt x="20836" y="2250"/>
                    <a:pt x="21600" y="3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4277475" y="2963562"/>
              <a:ext cx="62484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873"/>
                  </a:moveTo>
                  <a:cubicBezTo>
                    <a:pt x="315" y="6873"/>
                    <a:pt x="629" y="6873"/>
                    <a:pt x="929" y="7036"/>
                  </a:cubicBezTo>
                  <a:cubicBezTo>
                    <a:pt x="1229" y="7200"/>
                    <a:pt x="1515" y="7527"/>
                    <a:pt x="1804" y="7364"/>
                  </a:cubicBezTo>
                  <a:cubicBezTo>
                    <a:pt x="2093" y="7200"/>
                    <a:pt x="2385" y="6545"/>
                    <a:pt x="2656" y="5727"/>
                  </a:cubicBezTo>
                  <a:cubicBezTo>
                    <a:pt x="2927" y="4909"/>
                    <a:pt x="3176" y="3927"/>
                    <a:pt x="3450" y="3436"/>
                  </a:cubicBezTo>
                  <a:cubicBezTo>
                    <a:pt x="3724" y="2945"/>
                    <a:pt x="4024" y="2945"/>
                    <a:pt x="4317" y="2945"/>
                  </a:cubicBezTo>
                  <a:cubicBezTo>
                    <a:pt x="4610" y="2945"/>
                    <a:pt x="4895" y="2945"/>
                    <a:pt x="5166" y="2782"/>
                  </a:cubicBezTo>
                  <a:cubicBezTo>
                    <a:pt x="5437" y="2618"/>
                    <a:pt x="5693" y="2291"/>
                    <a:pt x="5956" y="1800"/>
                  </a:cubicBezTo>
                  <a:cubicBezTo>
                    <a:pt x="6220" y="1309"/>
                    <a:pt x="6490" y="655"/>
                    <a:pt x="6776" y="327"/>
                  </a:cubicBezTo>
                  <a:cubicBezTo>
                    <a:pt x="7061" y="0"/>
                    <a:pt x="7361" y="0"/>
                    <a:pt x="7661" y="0"/>
                  </a:cubicBezTo>
                  <a:cubicBezTo>
                    <a:pt x="7961" y="0"/>
                    <a:pt x="8261" y="0"/>
                    <a:pt x="8565" y="0"/>
                  </a:cubicBezTo>
                  <a:cubicBezTo>
                    <a:pt x="8868" y="0"/>
                    <a:pt x="9176" y="0"/>
                    <a:pt x="9457" y="164"/>
                  </a:cubicBezTo>
                  <a:cubicBezTo>
                    <a:pt x="9739" y="327"/>
                    <a:pt x="9995" y="655"/>
                    <a:pt x="10259" y="818"/>
                  </a:cubicBezTo>
                  <a:cubicBezTo>
                    <a:pt x="10522" y="982"/>
                    <a:pt x="10793" y="982"/>
                    <a:pt x="11078" y="1145"/>
                  </a:cubicBezTo>
                  <a:cubicBezTo>
                    <a:pt x="11363" y="1309"/>
                    <a:pt x="11663" y="1636"/>
                    <a:pt x="11967" y="1964"/>
                  </a:cubicBezTo>
                  <a:cubicBezTo>
                    <a:pt x="12271" y="2291"/>
                    <a:pt x="12578" y="2618"/>
                    <a:pt x="12882" y="3273"/>
                  </a:cubicBezTo>
                  <a:cubicBezTo>
                    <a:pt x="13185" y="3927"/>
                    <a:pt x="13485" y="4909"/>
                    <a:pt x="13785" y="5727"/>
                  </a:cubicBezTo>
                  <a:cubicBezTo>
                    <a:pt x="14085" y="6545"/>
                    <a:pt x="14385" y="7200"/>
                    <a:pt x="14685" y="8018"/>
                  </a:cubicBezTo>
                  <a:cubicBezTo>
                    <a:pt x="14985" y="8836"/>
                    <a:pt x="15285" y="9818"/>
                    <a:pt x="15582" y="10473"/>
                  </a:cubicBezTo>
                  <a:cubicBezTo>
                    <a:pt x="15878" y="11127"/>
                    <a:pt x="16171" y="11455"/>
                    <a:pt x="16434" y="11782"/>
                  </a:cubicBezTo>
                  <a:cubicBezTo>
                    <a:pt x="16698" y="12109"/>
                    <a:pt x="16932" y="12436"/>
                    <a:pt x="17184" y="12600"/>
                  </a:cubicBezTo>
                  <a:cubicBezTo>
                    <a:pt x="17437" y="12764"/>
                    <a:pt x="17707" y="12764"/>
                    <a:pt x="17989" y="12764"/>
                  </a:cubicBezTo>
                  <a:cubicBezTo>
                    <a:pt x="18271" y="12764"/>
                    <a:pt x="18563" y="12764"/>
                    <a:pt x="18863" y="12927"/>
                  </a:cubicBezTo>
                  <a:cubicBezTo>
                    <a:pt x="19163" y="13091"/>
                    <a:pt x="19471" y="13418"/>
                    <a:pt x="19774" y="14073"/>
                  </a:cubicBezTo>
                  <a:cubicBezTo>
                    <a:pt x="20078" y="14727"/>
                    <a:pt x="20378" y="15709"/>
                    <a:pt x="20682" y="17018"/>
                  </a:cubicBezTo>
                  <a:cubicBezTo>
                    <a:pt x="20985" y="18327"/>
                    <a:pt x="21293" y="199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2975725" y="3008012"/>
              <a:ext cx="1212851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0" y="10800"/>
                    <a:pt x="980" y="21600"/>
                    <a:pt x="1885" y="21600"/>
                  </a:cubicBezTo>
                  <a:cubicBezTo>
                    <a:pt x="2790" y="21600"/>
                    <a:pt x="4109" y="10800"/>
                    <a:pt x="5598" y="5400"/>
                  </a:cubicBezTo>
                  <a:cubicBezTo>
                    <a:pt x="7087" y="0"/>
                    <a:pt x="8746" y="0"/>
                    <a:pt x="10348" y="0"/>
                  </a:cubicBezTo>
                  <a:cubicBezTo>
                    <a:pt x="11950" y="0"/>
                    <a:pt x="13495" y="0"/>
                    <a:pt x="15097" y="0"/>
                  </a:cubicBezTo>
                  <a:cubicBezTo>
                    <a:pt x="16699" y="0"/>
                    <a:pt x="18358" y="0"/>
                    <a:pt x="19451" y="2700"/>
                  </a:cubicBezTo>
                  <a:cubicBezTo>
                    <a:pt x="20545" y="5400"/>
                    <a:pt x="21072" y="10800"/>
                    <a:pt x="2160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1788225" y="3555553"/>
              <a:ext cx="234258" cy="77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264" fill="norm" stroke="1" extrusionOk="0">
                  <a:moveTo>
                    <a:pt x="578" y="483"/>
                  </a:moveTo>
                  <a:cubicBezTo>
                    <a:pt x="195" y="2167"/>
                    <a:pt x="-187" y="3851"/>
                    <a:pt x="100" y="5012"/>
                  </a:cubicBezTo>
                  <a:cubicBezTo>
                    <a:pt x="386" y="6173"/>
                    <a:pt x="1342" y="6812"/>
                    <a:pt x="2202" y="7218"/>
                  </a:cubicBezTo>
                  <a:cubicBezTo>
                    <a:pt x="3063" y="7625"/>
                    <a:pt x="3827" y="7799"/>
                    <a:pt x="4687" y="7886"/>
                  </a:cubicBezTo>
                  <a:cubicBezTo>
                    <a:pt x="5548" y="7973"/>
                    <a:pt x="6503" y="7973"/>
                    <a:pt x="8224" y="7451"/>
                  </a:cubicBezTo>
                  <a:cubicBezTo>
                    <a:pt x="9944" y="6928"/>
                    <a:pt x="12429" y="5883"/>
                    <a:pt x="14436" y="4605"/>
                  </a:cubicBezTo>
                  <a:cubicBezTo>
                    <a:pt x="16443" y="3328"/>
                    <a:pt x="17972" y="1818"/>
                    <a:pt x="18737" y="918"/>
                  </a:cubicBezTo>
                  <a:cubicBezTo>
                    <a:pt x="19501" y="18"/>
                    <a:pt x="19501" y="-272"/>
                    <a:pt x="19406" y="280"/>
                  </a:cubicBezTo>
                  <a:cubicBezTo>
                    <a:pt x="19310" y="831"/>
                    <a:pt x="19119" y="2225"/>
                    <a:pt x="19310" y="3996"/>
                  </a:cubicBezTo>
                  <a:cubicBezTo>
                    <a:pt x="19501" y="5767"/>
                    <a:pt x="20075" y="7915"/>
                    <a:pt x="20553" y="10063"/>
                  </a:cubicBezTo>
                  <a:cubicBezTo>
                    <a:pt x="21031" y="12212"/>
                    <a:pt x="21413" y="14360"/>
                    <a:pt x="20935" y="16131"/>
                  </a:cubicBezTo>
                  <a:cubicBezTo>
                    <a:pt x="20457" y="17902"/>
                    <a:pt x="19119" y="19296"/>
                    <a:pt x="17972" y="20080"/>
                  </a:cubicBezTo>
                  <a:cubicBezTo>
                    <a:pt x="16825" y="20863"/>
                    <a:pt x="15870" y="21038"/>
                    <a:pt x="14818" y="21154"/>
                  </a:cubicBezTo>
                  <a:cubicBezTo>
                    <a:pt x="13767" y="21270"/>
                    <a:pt x="12620" y="21328"/>
                    <a:pt x="11282" y="21154"/>
                  </a:cubicBezTo>
                  <a:cubicBezTo>
                    <a:pt x="9944" y="20980"/>
                    <a:pt x="8415" y="20573"/>
                    <a:pt x="7268" y="19934"/>
                  </a:cubicBezTo>
                  <a:cubicBezTo>
                    <a:pt x="6121" y="19296"/>
                    <a:pt x="5356" y="18425"/>
                    <a:pt x="5356" y="17786"/>
                  </a:cubicBezTo>
                  <a:cubicBezTo>
                    <a:pt x="5356" y="17147"/>
                    <a:pt x="6121" y="16741"/>
                    <a:pt x="6886" y="16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1802033" y="3252701"/>
              <a:ext cx="164043" cy="199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240" fill="norm" stroke="1" extrusionOk="0">
                  <a:moveTo>
                    <a:pt x="3185" y="8415"/>
                  </a:moveTo>
                  <a:cubicBezTo>
                    <a:pt x="2077" y="11790"/>
                    <a:pt x="970" y="15165"/>
                    <a:pt x="416" y="17527"/>
                  </a:cubicBezTo>
                  <a:cubicBezTo>
                    <a:pt x="-138" y="19890"/>
                    <a:pt x="-138" y="21240"/>
                    <a:pt x="416" y="20902"/>
                  </a:cubicBezTo>
                  <a:cubicBezTo>
                    <a:pt x="970" y="20565"/>
                    <a:pt x="2077" y="18540"/>
                    <a:pt x="3462" y="15728"/>
                  </a:cubicBezTo>
                  <a:cubicBezTo>
                    <a:pt x="4847" y="12915"/>
                    <a:pt x="6508" y="9315"/>
                    <a:pt x="7893" y="6728"/>
                  </a:cubicBezTo>
                  <a:cubicBezTo>
                    <a:pt x="9277" y="4140"/>
                    <a:pt x="10385" y="2565"/>
                    <a:pt x="11631" y="1440"/>
                  </a:cubicBezTo>
                  <a:cubicBezTo>
                    <a:pt x="12877" y="315"/>
                    <a:pt x="14262" y="-360"/>
                    <a:pt x="15231" y="203"/>
                  </a:cubicBezTo>
                  <a:cubicBezTo>
                    <a:pt x="16200" y="765"/>
                    <a:pt x="16754" y="2565"/>
                    <a:pt x="17724" y="6278"/>
                  </a:cubicBezTo>
                  <a:cubicBezTo>
                    <a:pt x="18693" y="9990"/>
                    <a:pt x="20077" y="15615"/>
                    <a:pt x="21462" y="21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2163190" y="3687462"/>
              <a:ext cx="56886" cy="245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396" fill="norm" stroke="1" extrusionOk="0">
                  <a:moveTo>
                    <a:pt x="2300" y="0"/>
                  </a:moveTo>
                  <a:cubicBezTo>
                    <a:pt x="1500" y="5354"/>
                    <a:pt x="700" y="10708"/>
                    <a:pt x="300" y="13846"/>
                  </a:cubicBezTo>
                  <a:cubicBezTo>
                    <a:pt x="-100" y="16985"/>
                    <a:pt x="-100" y="17908"/>
                    <a:pt x="300" y="18923"/>
                  </a:cubicBezTo>
                  <a:cubicBezTo>
                    <a:pt x="700" y="19938"/>
                    <a:pt x="1500" y="21046"/>
                    <a:pt x="3900" y="21323"/>
                  </a:cubicBezTo>
                  <a:cubicBezTo>
                    <a:pt x="6300" y="21600"/>
                    <a:pt x="10300" y="21046"/>
                    <a:pt x="13500" y="20308"/>
                  </a:cubicBezTo>
                  <a:cubicBezTo>
                    <a:pt x="16700" y="19569"/>
                    <a:pt x="19100" y="18646"/>
                    <a:pt x="21500" y="177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2105775" y="3814462"/>
              <a:ext cx="1079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2251825" y="3795412"/>
              <a:ext cx="101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2302625" y="3757312"/>
              <a:ext cx="190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2410575" y="3750962"/>
              <a:ext cx="12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2584912" y="3522089"/>
              <a:ext cx="9814" cy="590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9" h="21533" fill="norm" stroke="1" extrusionOk="0">
                  <a:moveTo>
                    <a:pt x="20029" y="704"/>
                  </a:moveTo>
                  <a:cubicBezTo>
                    <a:pt x="15709" y="319"/>
                    <a:pt x="11389" y="-67"/>
                    <a:pt x="9229" y="10"/>
                  </a:cubicBezTo>
                  <a:cubicBezTo>
                    <a:pt x="7069" y="87"/>
                    <a:pt x="7069" y="627"/>
                    <a:pt x="7069" y="2324"/>
                  </a:cubicBezTo>
                  <a:cubicBezTo>
                    <a:pt x="7069" y="4022"/>
                    <a:pt x="7069" y="6876"/>
                    <a:pt x="4909" y="9730"/>
                  </a:cubicBezTo>
                  <a:cubicBezTo>
                    <a:pt x="2749" y="12584"/>
                    <a:pt x="-1571" y="15439"/>
                    <a:pt x="589" y="17406"/>
                  </a:cubicBezTo>
                  <a:cubicBezTo>
                    <a:pt x="2749" y="19373"/>
                    <a:pt x="11389" y="20453"/>
                    <a:pt x="20029" y="2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2747919" y="3655712"/>
              <a:ext cx="81757" cy="321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334" fill="norm" stroke="1" extrusionOk="0">
                  <a:moveTo>
                    <a:pt x="4777" y="0"/>
                  </a:moveTo>
                  <a:cubicBezTo>
                    <a:pt x="4223" y="2805"/>
                    <a:pt x="3669" y="5610"/>
                    <a:pt x="2838" y="8486"/>
                  </a:cubicBezTo>
                  <a:cubicBezTo>
                    <a:pt x="2007" y="11361"/>
                    <a:pt x="900" y="14306"/>
                    <a:pt x="346" y="16410"/>
                  </a:cubicBezTo>
                  <a:cubicBezTo>
                    <a:pt x="-208" y="18514"/>
                    <a:pt x="-208" y="19777"/>
                    <a:pt x="1177" y="20548"/>
                  </a:cubicBezTo>
                  <a:cubicBezTo>
                    <a:pt x="2561" y="21319"/>
                    <a:pt x="5330" y="21600"/>
                    <a:pt x="8930" y="21039"/>
                  </a:cubicBezTo>
                  <a:cubicBezTo>
                    <a:pt x="12530" y="20478"/>
                    <a:pt x="16961" y="19075"/>
                    <a:pt x="21392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2689975" y="3789062"/>
              <a:ext cx="1587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3413875" y="3744612"/>
              <a:ext cx="158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3337675" y="3877962"/>
              <a:ext cx="254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40" y="21600"/>
                    <a:pt x="10080" y="21600"/>
                    <a:pt x="13680" y="18000"/>
                  </a:cubicBezTo>
                  <a:cubicBezTo>
                    <a:pt x="17280" y="14400"/>
                    <a:pt x="1944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4119946" y="3617612"/>
              <a:ext cx="297230" cy="290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483" fill="norm" stroke="1" extrusionOk="0">
                  <a:moveTo>
                    <a:pt x="21512" y="0"/>
                  </a:moveTo>
                  <a:cubicBezTo>
                    <a:pt x="19827" y="4226"/>
                    <a:pt x="18142" y="8452"/>
                    <a:pt x="16227" y="11739"/>
                  </a:cubicBezTo>
                  <a:cubicBezTo>
                    <a:pt x="14312" y="15026"/>
                    <a:pt x="12167" y="17374"/>
                    <a:pt x="10406" y="18861"/>
                  </a:cubicBezTo>
                  <a:cubicBezTo>
                    <a:pt x="8644" y="20348"/>
                    <a:pt x="7265" y="20974"/>
                    <a:pt x="6193" y="21287"/>
                  </a:cubicBezTo>
                  <a:cubicBezTo>
                    <a:pt x="5121" y="21600"/>
                    <a:pt x="4355" y="21600"/>
                    <a:pt x="3359" y="20817"/>
                  </a:cubicBezTo>
                  <a:cubicBezTo>
                    <a:pt x="2363" y="20035"/>
                    <a:pt x="1138" y="18470"/>
                    <a:pt x="525" y="16904"/>
                  </a:cubicBezTo>
                  <a:cubicBezTo>
                    <a:pt x="-88" y="15339"/>
                    <a:pt x="-88" y="13774"/>
                    <a:pt x="142" y="12678"/>
                  </a:cubicBezTo>
                  <a:cubicBezTo>
                    <a:pt x="372" y="11583"/>
                    <a:pt x="831" y="10957"/>
                    <a:pt x="2133" y="10409"/>
                  </a:cubicBezTo>
                  <a:cubicBezTo>
                    <a:pt x="3435" y="9861"/>
                    <a:pt x="5580" y="9391"/>
                    <a:pt x="7418" y="9391"/>
                  </a:cubicBezTo>
                  <a:cubicBezTo>
                    <a:pt x="9257" y="9391"/>
                    <a:pt x="10789" y="9861"/>
                    <a:pt x="12474" y="11035"/>
                  </a:cubicBezTo>
                  <a:cubicBezTo>
                    <a:pt x="14159" y="12209"/>
                    <a:pt x="15997" y="14087"/>
                    <a:pt x="17452" y="15652"/>
                  </a:cubicBezTo>
                  <a:cubicBezTo>
                    <a:pt x="18908" y="17217"/>
                    <a:pt x="19980" y="18470"/>
                    <a:pt x="21052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4531475" y="3833512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4791825" y="3630312"/>
              <a:ext cx="196210" cy="605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520" fill="norm" stroke="1" extrusionOk="0">
                  <a:moveTo>
                    <a:pt x="1394" y="0"/>
                  </a:moveTo>
                  <a:cubicBezTo>
                    <a:pt x="697" y="1505"/>
                    <a:pt x="0" y="3010"/>
                    <a:pt x="0" y="4328"/>
                  </a:cubicBezTo>
                  <a:cubicBezTo>
                    <a:pt x="0" y="5645"/>
                    <a:pt x="697" y="6774"/>
                    <a:pt x="1510" y="7451"/>
                  </a:cubicBezTo>
                  <a:cubicBezTo>
                    <a:pt x="2323" y="8128"/>
                    <a:pt x="3252" y="8354"/>
                    <a:pt x="5574" y="7865"/>
                  </a:cubicBezTo>
                  <a:cubicBezTo>
                    <a:pt x="7897" y="7376"/>
                    <a:pt x="11613" y="6171"/>
                    <a:pt x="14284" y="4930"/>
                  </a:cubicBezTo>
                  <a:cubicBezTo>
                    <a:pt x="16955" y="3688"/>
                    <a:pt x="18581" y="2408"/>
                    <a:pt x="19510" y="1505"/>
                  </a:cubicBezTo>
                  <a:cubicBezTo>
                    <a:pt x="20439" y="602"/>
                    <a:pt x="20671" y="75"/>
                    <a:pt x="20671" y="38"/>
                  </a:cubicBezTo>
                  <a:cubicBezTo>
                    <a:pt x="20671" y="0"/>
                    <a:pt x="20439" y="452"/>
                    <a:pt x="20555" y="1731"/>
                  </a:cubicBezTo>
                  <a:cubicBezTo>
                    <a:pt x="20671" y="3010"/>
                    <a:pt x="21135" y="5118"/>
                    <a:pt x="21368" y="7601"/>
                  </a:cubicBezTo>
                  <a:cubicBezTo>
                    <a:pt x="21600" y="10085"/>
                    <a:pt x="21600" y="12945"/>
                    <a:pt x="21252" y="15165"/>
                  </a:cubicBezTo>
                  <a:cubicBezTo>
                    <a:pt x="20903" y="17385"/>
                    <a:pt x="20206" y="18966"/>
                    <a:pt x="19626" y="19944"/>
                  </a:cubicBezTo>
                  <a:cubicBezTo>
                    <a:pt x="19045" y="20923"/>
                    <a:pt x="18581" y="21299"/>
                    <a:pt x="17768" y="21449"/>
                  </a:cubicBezTo>
                  <a:cubicBezTo>
                    <a:pt x="16955" y="21600"/>
                    <a:pt x="15794" y="21525"/>
                    <a:pt x="14632" y="21073"/>
                  </a:cubicBezTo>
                  <a:cubicBezTo>
                    <a:pt x="13471" y="20622"/>
                    <a:pt x="12310" y="19794"/>
                    <a:pt x="11961" y="18853"/>
                  </a:cubicBezTo>
                  <a:cubicBezTo>
                    <a:pt x="11613" y="17912"/>
                    <a:pt x="12077" y="16859"/>
                    <a:pt x="12890" y="16144"/>
                  </a:cubicBezTo>
                  <a:cubicBezTo>
                    <a:pt x="13703" y="15429"/>
                    <a:pt x="14865" y="15052"/>
                    <a:pt x="16026" y="146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5135230" y="3776362"/>
              <a:ext cx="88396" cy="258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252" fill="norm" stroke="1" extrusionOk="0">
                  <a:moveTo>
                    <a:pt x="7591" y="0"/>
                  </a:moveTo>
                  <a:cubicBezTo>
                    <a:pt x="5534" y="4006"/>
                    <a:pt x="3477" y="8013"/>
                    <a:pt x="2191" y="11061"/>
                  </a:cubicBezTo>
                  <a:cubicBezTo>
                    <a:pt x="906" y="14110"/>
                    <a:pt x="391" y="16200"/>
                    <a:pt x="134" y="17681"/>
                  </a:cubicBezTo>
                  <a:cubicBezTo>
                    <a:pt x="-123" y="19161"/>
                    <a:pt x="-123" y="20032"/>
                    <a:pt x="1163" y="20642"/>
                  </a:cubicBezTo>
                  <a:cubicBezTo>
                    <a:pt x="2448" y="21252"/>
                    <a:pt x="5020" y="21600"/>
                    <a:pt x="8620" y="20729"/>
                  </a:cubicBezTo>
                  <a:cubicBezTo>
                    <a:pt x="12220" y="19858"/>
                    <a:pt x="16848" y="17768"/>
                    <a:pt x="21477" y="156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5096625" y="3865262"/>
              <a:ext cx="2032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5687175" y="3820812"/>
              <a:ext cx="2159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82" y="14400"/>
                    <a:pt x="10165" y="7200"/>
                    <a:pt x="13765" y="3600"/>
                  </a:cubicBezTo>
                  <a:cubicBezTo>
                    <a:pt x="17365" y="0"/>
                    <a:pt x="1948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5795125" y="3757312"/>
              <a:ext cx="190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240"/>
                    <a:pt x="0" y="12480"/>
                    <a:pt x="3600" y="16080"/>
                  </a:cubicBezTo>
                  <a:cubicBezTo>
                    <a:pt x="7200" y="19680"/>
                    <a:pt x="14400" y="206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6120151" y="3614618"/>
              <a:ext cx="113125" cy="293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386" fill="norm" stroke="1" extrusionOk="0">
                  <a:moveTo>
                    <a:pt x="20989" y="219"/>
                  </a:moveTo>
                  <a:cubicBezTo>
                    <a:pt x="18240" y="64"/>
                    <a:pt x="15491" y="-90"/>
                    <a:pt x="13331" y="64"/>
                  </a:cubicBezTo>
                  <a:cubicBezTo>
                    <a:pt x="11171" y="219"/>
                    <a:pt x="9600" y="681"/>
                    <a:pt x="7244" y="2301"/>
                  </a:cubicBezTo>
                  <a:cubicBezTo>
                    <a:pt x="4887" y="3921"/>
                    <a:pt x="1745" y="6699"/>
                    <a:pt x="567" y="9784"/>
                  </a:cubicBezTo>
                  <a:cubicBezTo>
                    <a:pt x="-611" y="12870"/>
                    <a:pt x="174" y="16264"/>
                    <a:pt x="1745" y="18347"/>
                  </a:cubicBezTo>
                  <a:cubicBezTo>
                    <a:pt x="3316" y="20430"/>
                    <a:pt x="5673" y="21201"/>
                    <a:pt x="9011" y="21356"/>
                  </a:cubicBezTo>
                  <a:cubicBezTo>
                    <a:pt x="12349" y="21510"/>
                    <a:pt x="16669" y="21047"/>
                    <a:pt x="20989" y="20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6350469" y="3643012"/>
              <a:ext cx="9807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169"/>
                    <a:pt x="2735" y="10338"/>
                    <a:pt x="575" y="13938"/>
                  </a:cubicBezTo>
                  <a:cubicBezTo>
                    <a:pt x="-1585" y="17538"/>
                    <a:pt x="2735" y="19569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6436475" y="3757312"/>
              <a:ext cx="165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6729010" y="3649362"/>
              <a:ext cx="221816" cy="198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369" fill="norm" stroke="1" extrusionOk="0">
                  <a:moveTo>
                    <a:pt x="21354" y="0"/>
                  </a:moveTo>
                  <a:cubicBezTo>
                    <a:pt x="20131" y="1819"/>
                    <a:pt x="18909" y="3638"/>
                    <a:pt x="16871" y="6707"/>
                  </a:cubicBezTo>
                  <a:cubicBezTo>
                    <a:pt x="14833" y="9777"/>
                    <a:pt x="11980" y="14097"/>
                    <a:pt x="9637" y="16825"/>
                  </a:cubicBezTo>
                  <a:cubicBezTo>
                    <a:pt x="7294" y="19554"/>
                    <a:pt x="5460" y="20691"/>
                    <a:pt x="4033" y="21145"/>
                  </a:cubicBezTo>
                  <a:cubicBezTo>
                    <a:pt x="2607" y="21600"/>
                    <a:pt x="1588" y="21373"/>
                    <a:pt x="875" y="20349"/>
                  </a:cubicBezTo>
                  <a:cubicBezTo>
                    <a:pt x="162" y="19326"/>
                    <a:pt x="-246" y="17507"/>
                    <a:pt x="162" y="16257"/>
                  </a:cubicBezTo>
                  <a:cubicBezTo>
                    <a:pt x="569" y="15006"/>
                    <a:pt x="1792" y="14324"/>
                    <a:pt x="4441" y="14552"/>
                  </a:cubicBezTo>
                  <a:cubicBezTo>
                    <a:pt x="7090" y="14779"/>
                    <a:pt x="11165" y="15916"/>
                    <a:pt x="13814" y="16825"/>
                  </a:cubicBezTo>
                  <a:cubicBezTo>
                    <a:pt x="16463" y="17735"/>
                    <a:pt x="17686" y="18417"/>
                    <a:pt x="18909" y="19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7039725" y="3560462"/>
              <a:ext cx="84984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1600" fill="norm" stroke="1" extrusionOk="0">
                  <a:moveTo>
                    <a:pt x="9257" y="0"/>
                  </a:moveTo>
                  <a:cubicBezTo>
                    <a:pt x="13886" y="3471"/>
                    <a:pt x="18514" y="6943"/>
                    <a:pt x="20057" y="9964"/>
                  </a:cubicBezTo>
                  <a:cubicBezTo>
                    <a:pt x="21600" y="12986"/>
                    <a:pt x="20057" y="15557"/>
                    <a:pt x="16200" y="17421"/>
                  </a:cubicBezTo>
                  <a:cubicBezTo>
                    <a:pt x="12343" y="19286"/>
                    <a:pt x="6171" y="204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7255625" y="3827162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7437467" y="3617612"/>
              <a:ext cx="195253" cy="624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532" fill="norm" stroke="1" extrusionOk="0">
                  <a:moveTo>
                    <a:pt x="3008" y="0"/>
                  </a:moveTo>
                  <a:cubicBezTo>
                    <a:pt x="1859" y="1241"/>
                    <a:pt x="710" y="2481"/>
                    <a:pt x="251" y="3758"/>
                  </a:cubicBezTo>
                  <a:cubicBezTo>
                    <a:pt x="-209" y="5035"/>
                    <a:pt x="21" y="6349"/>
                    <a:pt x="480" y="7188"/>
                  </a:cubicBezTo>
                  <a:cubicBezTo>
                    <a:pt x="940" y="8027"/>
                    <a:pt x="1629" y="8392"/>
                    <a:pt x="2548" y="8611"/>
                  </a:cubicBezTo>
                  <a:cubicBezTo>
                    <a:pt x="3468" y="8830"/>
                    <a:pt x="4617" y="8903"/>
                    <a:pt x="5765" y="8793"/>
                  </a:cubicBezTo>
                  <a:cubicBezTo>
                    <a:pt x="6914" y="8684"/>
                    <a:pt x="8063" y="8392"/>
                    <a:pt x="9787" y="7370"/>
                  </a:cubicBezTo>
                  <a:cubicBezTo>
                    <a:pt x="11510" y="6349"/>
                    <a:pt x="13808" y="4597"/>
                    <a:pt x="15302" y="3466"/>
                  </a:cubicBezTo>
                  <a:cubicBezTo>
                    <a:pt x="16795" y="2335"/>
                    <a:pt x="17485" y="1824"/>
                    <a:pt x="18174" y="1277"/>
                  </a:cubicBezTo>
                  <a:cubicBezTo>
                    <a:pt x="18863" y="730"/>
                    <a:pt x="19553" y="146"/>
                    <a:pt x="19897" y="182"/>
                  </a:cubicBezTo>
                  <a:cubicBezTo>
                    <a:pt x="20242" y="219"/>
                    <a:pt x="20242" y="876"/>
                    <a:pt x="20357" y="2445"/>
                  </a:cubicBezTo>
                  <a:cubicBezTo>
                    <a:pt x="20472" y="4014"/>
                    <a:pt x="20702" y="6495"/>
                    <a:pt x="20931" y="8976"/>
                  </a:cubicBezTo>
                  <a:cubicBezTo>
                    <a:pt x="21161" y="11457"/>
                    <a:pt x="21391" y="13938"/>
                    <a:pt x="20931" y="15872"/>
                  </a:cubicBezTo>
                  <a:cubicBezTo>
                    <a:pt x="20472" y="17805"/>
                    <a:pt x="19323" y="19192"/>
                    <a:pt x="18404" y="20031"/>
                  </a:cubicBezTo>
                  <a:cubicBezTo>
                    <a:pt x="17485" y="20870"/>
                    <a:pt x="16795" y="21162"/>
                    <a:pt x="15876" y="21345"/>
                  </a:cubicBezTo>
                  <a:cubicBezTo>
                    <a:pt x="14957" y="21527"/>
                    <a:pt x="13808" y="21600"/>
                    <a:pt x="12774" y="21454"/>
                  </a:cubicBezTo>
                  <a:cubicBezTo>
                    <a:pt x="11740" y="21308"/>
                    <a:pt x="10821" y="20943"/>
                    <a:pt x="10131" y="19885"/>
                  </a:cubicBezTo>
                  <a:cubicBezTo>
                    <a:pt x="9442" y="18827"/>
                    <a:pt x="8982" y="17076"/>
                    <a:pt x="8523" y="15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7542226" y="3316950"/>
              <a:ext cx="107100" cy="167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079" fill="norm" stroke="1" extrusionOk="0">
                  <a:moveTo>
                    <a:pt x="7454" y="8279"/>
                  </a:moveTo>
                  <a:cubicBezTo>
                    <a:pt x="5759" y="10946"/>
                    <a:pt x="4065" y="13612"/>
                    <a:pt x="2795" y="15879"/>
                  </a:cubicBezTo>
                  <a:cubicBezTo>
                    <a:pt x="1524" y="18146"/>
                    <a:pt x="677" y="20012"/>
                    <a:pt x="254" y="20279"/>
                  </a:cubicBezTo>
                  <a:cubicBezTo>
                    <a:pt x="-170" y="20546"/>
                    <a:pt x="-170" y="19212"/>
                    <a:pt x="1101" y="16412"/>
                  </a:cubicBezTo>
                  <a:cubicBezTo>
                    <a:pt x="2371" y="13612"/>
                    <a:pt x="4912" y="9346"/>
                    <a:pt x="6606" y="6546"/>
                  </a:cubicBezTo>
                  <a:cubicBezTo>
                    <a:pt x="8301" y="3746"/>
                    <a:pt x="9148" y="2412"/>
                    <a:pt x="10630" y="1346"/>
                  </a:cubicBezTo>
                  <a:cubicBezTo>
                    <a:pt x="12112" y="279"/>
                    <a:pt x="14230" y="-521"/>
                    <a:pt x="15712" y="412"/>
                  </a:cubicBezTo>
                  <a:cubicBezTo>
                    <a:pt x="17195" y="1346"/>
                    <a:pt x="18042" y="4012"/>
                    <a:pt x="18889" y="7746"/>
                  </a:cubicBezTo>
                  <a:cubicBezTo>
                    <a:pt x="19736" y="11479"/>
                    <a:pt x="20583" y="16279"/>
                    <a:pt x="21430" y="21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7858875" y="3744612"/>
              <a:ext cx="50801" cy="253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16200" y="0"/>
                  </a:moveTo>
                  <a:cubicBezTo>
                    <a:pt x="10800" y="5177"/>
                    <a:pt x="5400" y="10354"/>
                    <a:pt x="2700" y="13478"/>
                  </a:cubicBezTo>
                  <a:cubicBezTo>
                    <a:pt x="0" y="16602"/>
                    <a:pt x="0" y="17673"/>
                    <a:pt x="0" y="18744"/>
                  </a:cubicBezTo>
                  <a:cubicBezTo>
                    <a:pt x="0" y="19815"/>
                    <a:pt x="0" y="20886"/>
                    <a:pt x="3600" y="21243"/>
                  </a:cubicBezTo>
                  <a:cubicBezTo>
                    <a:pt x="7200" y="21600"/>
                    <a:pt x="14400" y="21243"/>
                    <a:pt x="21600" y="20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7820775" y="3865262"/>
              <a:ext cx="1143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8043666" y="3636662"/>
              <a:ext cx="69210" cy="514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522" fill="norm" stroke="1" extrusionOk="0">
                  <a:moveTo>
                    <a:pt x="21402" y="0"/>
                  </a:moveTo>
                  <a:cubicBezTo>
                    <a:pt x="18784" y="2213"/>
                    <a:pt x="16166" y="4426"/>
                    <a:pt x="13220" y="6905"/>
                  </a:cubicBezTo>
                  <a:cubicBezTo>
                    <a:pt x="10275" y="9384"/>
                    <a:pt x="7002" y="12128"/>
                    <a:pt x="4711" y="14474"/>
                  </a:cubicBezTo>
                  <a:cubicBezTo>
                    <a:pt x="2420" y="16820"/>
                    <a:pt x="1111" y="18767"/>
                    <a:pt x="457" y="19962"/>
                  </a:cubicBezTo>
                  <a:cubicBezTo>
                    <a:pt x="-198" y="21157"/>
                    <a:pt x="-198" y="21600"/>
                    <a:pt x="784" y="21511"/>
                  </a:cubicBezTo>
                  <a:cubicBezTo>
                    <a:pt x="1766" y="21423"/>
                    <a:pt x="3729" y="20803"/>
                    <a:pt x="5693" y="20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8170968" y="3776362"/>
              <a:ext cx="68908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600" fill="norm" stroke="1" extrusionOk="0">
                  <a:moveTo>
                    <a:pt x="11491" y="0"/>
                  </a:moveTo>
                  <a:cubicBezTo>
                    <a:pt x="8873" y="3400"/>
                    <a:pt x="6254" y="6800"/>
                    <a:pt x="3964" y="10200"/>
                  </a:cubicBezTo>
                  <a:cubicBezTo>
                    <a:pt x="1673" y="13600"/>
                    <a:pt x="-291" y="17000"/>
                    <a:pt x="36" y="19000"/>
                  </a:cubicBezTo>
                  <a:cubicBezTo>
                    <a:pt x="364" y="21000"/>
                    <a:pt x="2982" y="21600"/>
                    <a:pt x="5600" y="21600"/>
                  </a:cubicBezTo>
                  <a:cubicBezTo>
                    <a:pt x="8218" y="21600"/>
                    <a:pt x="10836" y="21000"/>
                    <a:pt x="13454" y="20400"/>
                  </a:cubicBezTo>
                  <a:cubicBezTo>
                    <a:pt x="16073" y="19800"/>
                    <a:pt x="18691" y="19200"/>
                    <a:pt x="21309" y="18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8112875" y="3890662"/>
              <a:ext cx="120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8284325" y="3909712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8455775" y="3827162"/>
              <a:ext cx="63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3245330" y="5209017"/>
              <a:ext cx="251096" cy="250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447" fill="norm" stroke="1" extrusionOk="0">
                  <a:moveTo>
                    <a:pt x="15542" y="4022"/>
                  </a:moveTo>
                  <a:cubicBezTo>
                    <a:pt x="15542" y="3114"/>
                    <a:pt x="15542" y="2207"/>
                    <a:pt x="15814" y="1390"/>
                  </a:cubicBezTo>
                  <a:cubicBezTo>
                    <a:pt x="16087" y="573"/>
                    <a:pt x="16631" y="-153"/>
                    <a:pt x="16903" y="29"/>
                  </a:cubicBezTo>
                  <a:cubicBezTo>
                    <a:pt x="17176" y="210"/>
                    <a:pt x="17176" y="1299"/>
                    <a:pt x="16722" y="3840"/>
                  </a:cubicBezTo>
                  <a:cubicBezTo>
                    <a:pt x="16268" y="6381"/>
                    <a:pt x="15361" y="10375"/>
                    <a:pt x="13727" y="13551"/>
                  </a:cubicBezTo>
                  <a:cubicBezTo>
                    <a:pt x="12093" y="16728"/>
                    <a:pt x="9734" y="19087"/>
                    <a:pt x="7646" y="19995"/>
                  </a:cubicBezTo>
                  <a:cubicBezTo>
                    <a:pt x="5559" y="20902"/>
                    <a:pt x="3744" y="20358"/>
                    <a:pt x="2564" y="19723"/>
                  </a:cubicBezTo>
                  <a:cubicBezTo>
                    <a:pt x="1384" y="19087"/>
                    <a:pt x="840" y="18361"/>
                    <a:pt x="477" y="17544"/>
                  </a:cubicBezTo>
                  <a:cubicBezTo>
                    <a:pt x="114" y="16728"/>
                    <a:pt x="-68" y="15820"/>
                    <a:pt x="23" y="14913"/>
                  </a:cubicBezTo>
                  <a:cubicBezTo>
                    <a:pt x="114" y="14005"/>
                    <a:pt x="477" y="13097"/>
                    <a:pt x="1293" y="12734"/>
                  </a:cubicBezTo>
                  <a:cubicBezTo>
                    <a:pt x="2110" y="12371"/>
                    <a:pt x="3381" y="12553"/>
                    <a:pt x="6103" y="14005"/>
                  </a:cubicBezTo>
                  <a:cubicBezTo>
                    <a:pt x="8826" y="15457"/>
                    <a:pt x="13001" y="18180"/>
                    <a:pt x="15814" y="19632"/>
                  </a:cubicBezTo>
                  <a:cubicBezTo>
                    <a:pt x="18628" y="21084"/>
                    <a:pt x="20080" y="21265"/>
                    <a:pt x="21532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3629775" y="5262262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3648825" y="5389262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3845404" y="5276674"/>
              <a:ext cx="152672" cy="344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281" fill="norm" stroke="1" extrusionOk="0">
                  <a:moveTo>
                    <a:pt x="21342" y="2643"/>
                  </a:moveTo>
                  <a:cubicBezTo>
                    <a:pt x="19271" y="1727"/>
                    <a:pt x="17200" y="810"/>
                    <a:pt x="14684" y="352"/>
                  </a:cubicBezTo>
                  <a:cubicBezTo>
                    <a:pt x="12169" y="-106"/>
                    <a:pt x="9210" y="-106"/>
                    <a:pt x="7435" y="287"/>
                  </a:cubicBezTo>
                  <a:cubicBezTo>
                    <a:pt x="5660" y="679"/>
                    <a:pt x="5068" y="1465"/>
                    <a:pt x="5216" y="2119"/>
                  </a:cubicBezTo>
                  <a:cubicBezTo>
                    <a:pt x="5364" y="2774"/>
                    <a:pt x="6252" y="3298"/>
                    <a:pt x="7879" y="3298"/>
                  </a:cubicBezTo>
                  <a:cubicBezTo>
                    <a:pt x="9506" y="3298"/>
                    <a:pt x="11874" y="2774"/>
                    <a:pt x="13057" y="3036"/>
                  </a:cubicBezTo>
                  <a:cubicBezTo>
                    <a:pt x="14241" y="3298"/>
                    <a:pt x="14241" y="4345"/>
                    <a:pt x="14093" y="6701"/>
                  </a:cubicBezTo>
                  <a:cubicBezTo>
                    <a:pt x="13945" y="9058"/>
                    <a:pt x="13649" y="12723"/>
                    <a:pt x="12761" y="15407"/>
                  </a:cubicBezTo>
                  <a:cubicBezTo>
                    <a:pt x="11874" y="18090"/>
                    <a:pt x="10394" y="19792"/>
                    <a:pt x="8619" y="20643"/>
                  </a:cubicBezTo>
                  <a:cubicBezTo>
                    <a:pt x="6843" y="21494"/>
                    <a:pt x="4772" y="21494"/>
                    <a:pt x="2997" y="20643"/>
                  </a:cubicBezTo>
                  <a:cubicBezTo>
                    <a:pt x="1221" y="19792"/>
                    <a:pt x="-258" y="18090"/>
                    <a:pt x="38" y="16585"/>
                  </a:cubicBezTo>
                  <a:cubicBezTo>
                    <a:pt x="334" y="15079"/>
                    <a:pt x="2405" y="13770"/>
                    <a:pt x="4476" y="12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4023475" y="5332112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4112375" y="5249562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4157330" y="5319412"/>
              <a:ext cx="132846" cy="135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281" fill="norm" stroke="1" extrusionOk="0">
                  <a:moveTo>
                    <a:pt x="947" y="997"/>
                  </a:moveTo>
                  <a:cubicBezTo>
                    <a:pt x="604" y="5982"/>
                    <a:pt x="261" y="10966"/>
                    <a:pt x="89" y="14289"/>
                  </a:cubicBezTo>
                  <a:cubicBezTo>
                    <a:pt x="-82" y="17612"/>
                    <a:pt x="-82" y="19274"/>
                    <a:pt x="775" y="20271"/>
                  </a:cubicBezTo>
                  <a:cubicBezTo>
                    <a:pt x="1632" y="21268"/>
                    <a:pt x="3347" y="21600"/>
                    <a:pt x="4718" y="20935"/>
                  </a:cubicBezTo>
                  <a:cubicBezTo>
                    <a:pt x="6089" y="20271"/>
                    <a:pt x="7118" y="18609"/>
                    <a:pt x="9861" y="14954"/>
                  </a:cubicBezTo>
                  <a:cubicBezTo>
                    <a:pt x="12604" y="11298"/>
                    <a:pt x="17061" y="5649"/>
                    <a:pt x="215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4278848" y="5307301"/>
              <a:ext cx="206061" cy="183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286" fill="norm" stroke="1" extrusionOk="0">
                  <a:moveTo>
                    <a:pt x="2502" y="8031"/>
                  </a:moveTo>
                  <a:cubicBezTo>
                    <a:pt x="3604" y="7786"/>
                    <a:pt x="4706" y="7541"/>
                    <a:pt x="5588" y="6804"/>
                  </a:cubicBezTo>
                  <a:cubicBezTo>
                    <a:pt x="6469" y="6068"/>
                    <a:pt x="7130" y="4841"/>
                    <a:pt x="7461" y="3491"/>
                  </a:cubicBezTo>
                  <a:cubicBezTo>
                    <a:pt x="7792" y="2141"/>
                    <a:pt x="7792" y="668"/>
                    <a:pt x="7241" y="177"/>
                  </a:cubicBezTo>
                  <a:cubicBezTo>
                    <a:pt x="6690" y="-314"/>
                    <a:pt x="5588" y="177"/>
                    <a:pt x="4265" y="2141"/>
                  </a:cubicBezTo>
                  <a:cubicBezTo>
                    <a:pt x="2943" y="4104"/>
                    <a:pt x="1400" y="7541"/>
                    <a:pt x="628" y="9872"/>
                  </a:cubicBezTo>
                  <a:cubicBezTo>
                    <a:pt x="-143" y="12204"/>
                    <a:pt x="-143" y="13431"/>
                    <a:pt x="298" y="14413"/>
                  </a:cubicBezTo>
                  <a:cubicBezTo>
                    <a:pt x="739" y="15395"/>
                    <a:pt x="1620" y="16131"/>
                    <a:pt x="3494" y="15395"/>
                  </a:cubicBezTo>
                  <a:cubicBezTo>
                    <a:pt x="5367" y="14659"/>
                    <a:pt x="8233" y="12450"/>
                    <a:pt x="10106" y="10363"/>
                  </a:cubicBezTo>
                  <a:cubicBezTo>
                    <a:pt x="11979" y="8277"/>
                    <a:pt x="12861" y="6313"/>
                    <a:pt x="13192" y="5945"/>
                  </a:cubicBezTo>
                  <a:cubicBezTo>
                    <a:pt x="13522" y="5577"/>
                    <a:pt x="13302" y="6804"/>
                    <a:pt x="13081" y="8031"/>
                  </a:cubicBezTo>
                  <a:cubicBezTo>
                    <a:pt x="12861" y="9259"/>
                    <a:pt x="12641" y="10486"/>
                    <a:pt x="12420" y="12081"/>
                  </a:cubicBezTo>
                  <a:cubicBezTo>
                    <a:pt x="12200" y="13677"/>
                    <a:pt x="11979" y="15641"/>
                    <a:pt x="12200" y="15886"/>
                  </a:cubicBezTo>
                  <a:cubicBezTo>
                    <a:pt x="12420" y="16131"/>
                    <a:pt x="13081" y="14659"/>
                    <a:pt x="14184" y="12327"/>
                  </a:cubicBezTo>
                  <a:cubicBezTo>
                    <a:pt x="15286" y="9995"/>
                    <a:pt x="16828" y="6804"/>
                    <a:pt x="18041" y="4841"/>
                  </a:cubicBezTo>
                  <a:cubicBezTo>
                    <a:pt x="19253" y="2877"/>
                    <a:pt x="20135" y="2141"/>
                    <a:pt x="20686" y="2386"/>
                  </a:cubicBezTo>
                  <a:cubicBezTo>
                    <a:pt x="21237" y="2631"/>
                    <a:pt x="21457" y="3859"/>
                    <a:pt x="21457" y="7172"/>
                  </a:cubicBezTo>
                  <a:cubicBezTo>
                    <a:pt x="21457" y="10486"/>
                    <a:pt x="21237" y="15886"/>
                    <a:pt x="21016" y="21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4544175" y="5490862"/>
              <a:ext cx="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5802201" y="5255912"/>
              <a:ext cx="215175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600" fill="norm" stroke="1" extrusionOk="0">
                  <a:moveTo>
                    <a:pt x="21527" y="0"/>
                  </a:moveTo>
                  <a:cubicBezTo>
                    <a:pt x="19621" y="4431"/>
                    <a:pt x="17715" y="8862"/>
                    <a:pt x="15386" y="12092"/>
                  </a:cubicBezTo>
                  <a:cubicBezTo>
                    <a:pt x="13056" y="15323"/>
                    <a:pt x="10303" y="17354"/>
                    <a:pt x="8398" y="18369"/>
                  </a:cubicBezTo>
                  <a:cubicBezTo>
                    <a:pt x="6492" y="19385"/>
                    <a:pt x="5433" y="19385"/>
                    <a:pt x="4374" y="19200"/>
                  </a:cubicBezTo>
                  <a:cubicBezTo>
                    <a:pt x="3315" y="19015"/>
                    <a:pt x="2256" y="18646"/>
                    <a:pt x="1515" y="18000"/>
                  </a:cubicBezTo>
                  <a:cubicBezTo>
                    <a:pt x="774" y="17354"/>
                    <a:pt x="351" y="16431"/>
                    <a:pt x="139" y="15415"/>
                  </a:cubicBezTo>
                  <a:cubicBezTo>
                    <a:pt x="-73" y="14400"/>
                    <a:pt x="-73" y="13292"/>
                    <a:pt x="351" y="12462"/>
                  </a:cubicBezTo>
                  <a:cubicBezTo>
                    <a:pt x="774" y="11631"/>
                    <a:pt x="1621" y="11077"/>
                    <a:pt x="3315" y="10892"/>
                  </a:cubicBezTo>
                  <a:cubicBezTo>
                    <a:pt x="5009" y="10708"/>
                    <a:pt x="7551" y="10892"/>
                    <a:pt x="9986" y="12185"/>
                  </a:cubicBezTo>
                  <a:cubicBezTo>
                    <a:pt x="12421" y="13477"/>
                    <a:pt x="14751" y="15877"/>
                    <a:pt x="16233" y="17631"/>
                  </a:cubicBezTo>
                  <a:cubicBezTo>
                    <a:pt x="17715" y="19385"/>
                    <a:pt x="18351" y="20492"/>
                    <a:pt x="189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6176538" y="5281312"/>
              <a:ext cx="145638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600" fill="norm" stroke="1" extrusionOk="0">
                  <a:moveTo>
                    <a:pt x="19380" y="0"/>
                  </a:moveTo>
                  <a:cubicBezTo>
                    <a:pt x="14442" y="3744"/>
                    <a:pt x="9505" y="7488"/>
                    <a:pt x="6420" y="10080"/>
                  </a:cubicBezTo>
                  <a:cubicBezTo>
                    <a:pt x="3334" y="12672"/>
                    <a:pt x="2100" y="14112"/>
                    <a:pt x="1174" y="15552"/>
                  </a:cubicBezTo>
                  <a:cubicBezTo>
                    <a:pt x="248" y="16992"/>
                    <a:pt x="-369" y="18432"/>
                    <a:pt x="248" y="19296"/>
                  </a:cubicBezTo>
                  <a:cubicBezTo>
                    <a:pt x="865" y="20160"/>
                    <a:pt x="2717" y="20448"/>
                    <a:pt x="6420" y="20736"/>
                  </a:cubicBezTo>
                  <a:cubicBezTo>
                    <a:pt x="10122" y="21024"/>
                    <a:pt x="15677" y="21312"/>
                    <a:pt x="212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6131675" y="5490862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6563475" y="5255912"/>
              <a:ext cx="190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891"/>
                    <a:pt x="21600" y="11782"/>
                    <a:pt x="18000" y="15382"/>
                  </a:cubicBezTo>
                  <a:cubicBezTo>
                    <a:pt x="14400" y="18982"/>
                    <a:pt x="7200" y="202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5466636" y="5306712"/>
              <a:ext cx="20784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600" fill="norm" stroke="1" extrusionOk="0">
                  <a:moveTo>
                    <a:pt x="18151" y="0"/>
                  </a:moveTo>
                  <a:cubicBezTo>
                    <a:pt x="14006" y="3168"/>
                    <a:pt x="9860" y="6336"/>
                    <a:pt x="7024" y="8784"/>
                  </a:cubicBezTo>
                  <a:cubicBezTo>
                    <a:pt x="4188" y="11232"/>
                    <a:pt x="2660" y="12960"/>
                    <a:pt x="1569" y="14400"/>
                  </a:cubicBezTo>
                  <a:cubicBezTo>
                    <a:pt x="479" y="15840"/>
                    <a:pt x="-176" y="16992"/>
                    <a:pt x="42" y="17856"/>
                  </a:cubicBezTo>
                  <a:cubicBezTo>
                    <a:pt x="260" y="18720"/>
                    <a:pt x="1351" y="19296"/>
                    <a:pt x="4406" y="19584"/>
                  </a:cubicBezTo>
                  <a:cubicBezTo>
                    <a:pt x="7460" y="19872"/>
                    <a:pt x="12479" y="19872"/>
                    <a:pt x="15642" y="20160"/>
                  </a:cubicBezTo>
                  <a:cubicBezTo>
                    <a:pt x="18806" y="20448"/>
                    <a:pt x="20115" y="21024"/>
                    <a:pt x="214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5452225" y="5535312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5127594" y="5289841"/>
              <a:ext cx="221016" cy="265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175" fill="norm" stroke="1" extrusionOk="0">
                  <a:moveTo>
                    <a:pt x="18849" y="2864"/>
                  </a:moveTo>
                  <a:cubicBezTo>
                    <a:pt x="18445" y="1851"/>
                    <a:pt x="18041" y="839"/>
                    <a:pt x="17133" y="332"/>
                  </a:cubicBezTo>
                  <a:cubicBezTo>
                    <a:pt x="16224" y="-174"/>
                    <a:pt x="14811" y="-174"/>
                    <a:pt x="12692" y="839"/>
                  </a:cubicBezTo>
                  <a:cubicBezTo>
                    <a:pt x="10572" y="1851"/>
                    <a:pt x="7746" y="3876"/>
                    <a:pt x="5424" y="6323"/>
                  </a:cubicBezTo>
                  <a:cubicBezTo>
                    <a:pt x="3103" y="8770"/>
                    <a:pt x="1286" y="11638"/>
                    <a:pt x="478" y="14001"/>
                  </a:cubicBezTo>
                  <a:cubicBezTo>
                    <a:pt x="-329" y="16363"/>
                    <a:pt x="-127" y="18220"/>
                    <a:pt x="1185" y="19485"/>
                  </a:cubicBezTo>
                  <a:cubicBezTo>
                    <a:pt x="2497" y="20751"/>
                    <a:pt x="4920" y="21426"/>
                    <a:pt x="7847" y="21088"/>
                  </a:cubicBezTo>
                  <a:cubicBezTo>
                    <a:pt x="10774" y="20751"/>
                    <a:pt x="14206" y="19401"/>
                    <a:pt x="16527" y="16954"/>
                  </a:cubicBezTo>
                  <a:cubicBezTo>
                    <a:pt x="18849" y="14507"/>
                    <a:pt x="20060" y="10964"/>
                    <a:pt x="20665" y="8348"/>
                  </a:cubicBezTo>
                  <a:cubicBezTo>
                    <a:pt x="21271" y="5732"/>
                    <a:pt x="21271" y="4045"/>
                    <a:pt x="20262" y="2948"/>
                  </a:cubicBezTo>
                  <a:cubicBezTo>
                    <a:pt x="19252" y="1851"/>
                    <a:pt x="17234" y="1345"/>
                    <a:pt x="15215" y="8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3332119" y="5668662"/>
              <a:ext cx="335757" cy="367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562" fill="norm" stroke="1" extrusionOk="0">
                  <a:moveTo>
                    <a:pt x="5247" y="0"/>
                  </a:moveTo>
                  <a:cubicBezTo>
                    <a:pt x="3753" y="4221"/>
                    <a:pt x="2258" y="8441"/>
                    <a:pt x="1375" y="11297"/>
                  </a:cubicBezTo>
                  <a:cubicBezTo>
                    <a:pt x="492" y="14152"/>
                    <a:pt x="221" y="15641"/>
                    <a:pt x="85" y="16945"/>
                  </a:cubicBezTo>
                  <a:cubicBezTo>
                    <a:pt x="-51" y="18248"/>
                    <a:pt x="-51" y="19366"/>
                    <a:pt x="289" y="20110"/>
                  </a:cubicBezTo>
                  <a:cubicBezTo>
                    <a:pt x="628" y="20855"/>
                    <a:pt x="1307" y="21228"/>
                    <a:pt x="3141" y="21414"/>
                  </a:cubicBezTo>
                  <a:cubicBezTo>
                    <a:pt x="4975" y="21600"/>
                    <a:pt x="7964" y="21600"/>
                    <a:pt x="11224" y="21476"/>
                  </a:cubicBezTo>
                  <a:cubicBezTo>
                    <a:pt x="14485" y="21352"/>
                    <a:pt x="18017" y="21103"/>
                    <a:pt x="21549" y="20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3591675" y="5980754"/>
              <a:ext cx="116761" cy="138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454" fill="norm" stroke="1" extrusionOk="0">
                  <a:moveTo>
                    <a:pt x="0" y="2799"/>
                  </a:moveTo>
                  <a:cubicBezTo>
                    <a:pt x="1157" y="1490"/>
                    <a:pt x="2314" y="181"/>
                    <a:pt x="5207" y="18"/>
                  </a:cubicBezTo>
                  <a:cubicBezTo>
                    <a:pt x="8100" y="-146"/>
                    <a:pt x="12729" y="836"/>
                    <a:pt x="15814" y="1981"/>
                  </a:cubicBezTo>
                  <a:cubicBezTo>
                    <a:pt x="18900" y="3127"/>
                    <a:pt x="20443" y="4436"/>
                    <a:pt x="21021" y="6727"/>
                  </a:cubicBezTo>
                  <a:cubicBezTo>
                    <a:pt x="21600" y="9018"/>
                    <a:pt x="21214" y="12290"/>
                    <a:pt x="19671" y="14909"/>
                  </a:cubicBezTo>
                  <a:cubicBezTo>
                    <a:pt x="18129" y="17527"/>
                    <a:pt x="15429" y="19490"/>
                    <a:pt x="12729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4021758" y="5968813"/>
              <a:ext cx="116018" cy="158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251" fill="norm" stroke="1" extrusionOk="0">
                  <a:moveTo>
                    <a:pt x="17671" y="1477"/>
                  </a:moveTo>
                  <a:cubicBezTo>
                    <a:pt x="16128" y="625"/>
                    <a:pt x="14585" y="-228"/>
                    <a:pt x="12849" y="56"/>
                  </a:cubicBezTo>
                  <a:cubicBezTo>
                    <a:pt x="11113" y="340"/>
                    <a:pt x="9185" y="1761"/>
                    <a:pt x="6871" y="4604"/>
                  </a:cubicBezTo>
                  <a:cubicBezTo>
                    <a:pt x="4556" y="7446"/>
                    <a:pt x="1856" y="11709"/>
                    <a:pt x="699" y="14551"/>
                  </a:cubicBezTo>
                  <a:cubicBezTo>
                    <a:pt x="-458" y="17393"/>
                    <a:pt x="-72" y="18814"/>
                    <a:pt x="1085" y="19809"/>
                  </a:cubicBezTo>
                  <a:cubicBezTo>
                    <a:pt x="2242" y="20804"/>
                    <a:pt x="4171" y="21372"/>
                    <a:pt x="7642" y="21230"/>
                  </a:cubicBezTo>
                  <a:cubicBezTo>
                    <a:pt x="11113" y="21088"/>
                    <a:pt x="16128" y="20235"/>
                    <a:pt x="21142" y="19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4177151" y="6024262"/>
              <a:ext cx="71839" cy="100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5" h="21399" fill="norm" stroke="1" extrusionOk="0">
                  <a:moveTo>
                    <a:pt x="14439" y="1350"/>
                  </a:moveTo>
                  <a:cubicBezTo>
                    <a:pt x="11354" y="1350"/>
                    <a:pt x="8268" y="1350"/>
                    <a:pt x="5799" y="2925"/>
                  </a:cubicBezTo>
                  <a:cubicBezTo>
                    <a:pt x="3331" y="4500"/>
                    <a:pt x="1479" y="7650"/>
                    <a:pt x="554" y="10350"/>
                  </a:cubicBezTo>
                  <a:cubicBezTo>
                    <a:pt x="-372" y="13050"/>
                    <a:pt x="-372" y="15300"/>
                    <a:pt x="2405" y="17325"/>
                  </a:cubicBezTo>
                  <a:cubicBezTo>
                    <a:pt x="5182" y="19350"/>
                    <a:pt x="10737" y="21150"/>
                    <a:pt x="14748" y="21375"/>
                  </a:cubicBezTo>
                  <a:cubicBezTo>
                    <a:pt x="18759" y="21600"/>
                    <a:pt x="21228" y="20250"/>
                    <a:pt x="20919" y="16425"/>
                  </a:cubicBezTo>
                  <a:cubicBezTo>
                    <a:pt x="20611" y="12600"/>
                    <a:pt x="17525" y="6300"/>
                    <a:pt x="144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4309225" y="5979812"/>
              <a:ext cx="1079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cubicBezTo>
                    <a:pt x="847" y="7200"/>
                    <a:pt x="1694" y="9000"/>
                    <a:pt x="1694" y="11340"/>
                  </a:cubicBezTo>
                  <a:cubicBezTo>
                    <a:pt x="1694" y="13680"/>
                    <a:pt x="847" y="16560"/>
                    <a:pt x="635" y="16740"/>
                  </a:cubicBezTo>
                  <a:cubicBezTo>
                    <a:pt x="424" y="16920"/>
                    <a:pt x="847" y="14400"/>
                    <a:pt x="2329" y="11520"/>
                  </a:cubicBezTo>
                  <a:cubicBezTo>
                    <a:pt x="3812" y="8640"/>
                    <a:pt x="6353" y="5400"/>
                    <a:pt x="8471" y="3240"/>
                  </a:cubicBezTo>
                  <a:cubicBezTo>
                    <a:pt x="10588" y="1080"/>
                    <a:pt x="12282" y="0"/>
                    <a:pt x="14188" y="0"/>
                  </a:cubicBezTo>
                  <a:cubicBezTo>
                    <a:pt x="16094" y="0"/>
                    <a:pt x="18212" y="1080"/>
                    <a:pt x="19482" y="4860"/>
                  </a:cubicBezTo>
                  <a:cubicBezTo>
                    <a:pt x="20753" y="8640"/>
                    <a:pt x="21176" y="151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4465458" y="5799207"/>
              <a:ext cx="186668" cy="306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278" fill="norm" stroke="1" extrusionOk="0">
                  <a:moveTo>
                    <a:pt x="19947" y="5044"/>
                  </a:moveTo>
                  <a:cubicBezTo>
                    <a:pt x="19947" y="4309"/>
                    <a:pt x="19947" y="3574"/>
                    <a:pt x="19097" y="2619"/>
                  </a:cubicBezTo>
                  <a:cubicBezTo>
                    <a:pt x="18248" y="1664"/>
                    <a:pt x="16549" y="489"/>
                    <a:pt x="15214" y="121"/>
                  </a:cubicBezTo>
                  <a:cubicBezTo>
                    <a:pt x="13879" y="-246"/>
                    <a:pt x="12909" y="195"/>
                    <a:pt x="11816" y="1811"/>
                  </a:cubicBezTo>
                  <a:cubicBezTo>
                    <a:pt x="10724" y="3427"/>
                    <a:pt x="9511" y="6219"/>
                    <a:pt x="9147" y="9232"/>
                  </a:cubicBezTo>
                  <a:cubicBezTo>
                    <a:pt x="8783" y="12244"/>
                    <a:pt x="9268" y="15476"/>
                    <a:pt x="9632" y="17534"/>
                  </a:cubicBezTo>
                  <a:cubicBezTo>
                    <a:pt x="9996" y="19591"/>
                    <a:pt x="10239" y="20472"/>
                    <a:pt x="9754" y="20913"/>
                  </a:cubicBezTo>
                  <a:cubicBezTo>
                    <a:pt x="9268" y="21354"/>
                    <a:pt x="8055" y="21354"/>
                    <a:pt x="6963" y="21134"/>
                  </a:cubicBezTo>
                  <a:cubicBezTo>
                    <a:pt x="5870" y="20913"/>
                    <a:pt x="4900" y="20472"/>
                    <a:pt x="3807" y="20032"/>
                  </a:cubicBezTo>
                  <a:cubicBezTo>
                    <a:pt x="2715" y="19591"/>
                    <a:pt x="1502" y="19150"/>
                    <a:pt x="774" y="18562"/>
                  </a:cubicBezTo>
                  <a:cubicBezTo>
                    <a:pt x="46" y="17974"/>
                    <a:pt x="-197" y="17240"/>
                    <a:pt x="167" y="16652"/>
                  </a:cubicBezTo>
                  <a:cubicBezTo>
                    <a:pt x="531" y="16064"/>
                    <a:pt x="1502" y="15623"/>
                    <a:pt x="3322" y="15330"/>
                  </a:cubicBezTo>
                  <a:cubicBezTo>
                    <a:pt x="5142" y="15036"/>
                    <a:pt x="7812" y="14889"/>
                    <a:pt x="9754" y="14815"/>
                  </a:cubicBezTo>
                  <a:cubicBezTo>
                    <a:pt x="11695" y="14742"/>
                    <a:pt x="12909" y="14742"/>
                    <a:pt x="14001" y="14962"/>
                  </a:cubicBezTo>
                  <a:cubicBezTo>
                    <a:pt x="15093" y="15183"/>
                    <a:pt x="16064" y="15623"/>
                    <a:pt x="16913" y="16211"/>
                  </a:cubicBezTo>
                  <a:cubicBezTo>
                    <a:pt x="17763" y="16799"/>
                    <a:pt x="18491" y="17534"/>
                    <a:pt x="18855" y="17240"/>
                  </a:cubicBezTo>
                  <a:cubicBezTo>
                    <a:pt x="19219" y="16946"/>
                    <a:pt x="19219" y="15623"/>
                    <a:pt x="19583" y="14668"/>
                  </a:cubicBezTo>
                  <a:cubicBezTo>
                    <a:pt x="19947" y="13713"/>
                    <a:pt x="20675" y="13125"/>
                    <a:pt x="21403" y="12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4684409" y="5839090"/>
              <a:ext cx="336017" cy="272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214" fill="norm" stroke="1" extrusionOk="0">
                  <a:moveTo>
                    <a:pt x="4449" y="14425"/>
                  </a:moveTo>
                  <a:cubicBezTo>
                    <a:pt x="4585" y="13600"/>
                    <a:pt x="4721" y="12776"/>
                    <a:pt x="4381" y="12281"/>
                  </a:cubicBezTo>
                  <a:cubicBezTo>
                    <a:pt x="4041" y="11787"/>
                    <a:pt x="3226" y="11622"/>
                    <a:pt x="2411" y="12446"/>
                  </a:cubicBezTo>
                  <a:cubicBezTo>
                    <a:pt x="1596" y="13271"/>
                    <a:pt x="781" y="15084"/>
                    <a:pt x="374" y="16403"/>
                  </a:cubicBezTo>
                  <a:cubicBezTo>
                    <a:pt x="-34" y="17723"/>
                    <a:pt x="-34" y="18547"/>
                    <a:pt x="34" y="19371"/>
                  </a:cubicBezTo>
                  <a:cubicBezTo>
                    <a:pt x="102" y="20196"/>
                    <a:pt x="238" y="21020"/>
                    <a:pt x="917" y="21185"/>
                  </a:cubicBezTo>
                  <a:cubicBezTo>
                    <a:pt x="1596" y="21350"/>
                    <a:pt x="2819" y="20855"/>
                    <a:pt x="3906" y="18794"/>
                  </a:cubicBezTo>
                  <a:cubicBezTo>
                    <a:pt x="4992" y="16733"/>
                    <a:pt x="5943" y="13106"/>
                    <a:pt x="6419" y="10220"/>
                  </a:cubicBezTo>
                  <a:cubicBezTo>
                    <a:pt x="6894" y="7335"/>
                    <a:pt x="6894" y="5191"/>
                    <a:pt x="6826" y="3460"/>
                  </a:cubicBezTo>
                  <a:cubicBezTo>
                    <a:pt x="6758" y="1729"/>
                    <a:pt x="6623" y="410"/>
                    <a:pt x="6283" y="80"/>
                  </a:cubicBezTo>
                  <a:cubicBezTo>
                    <a:pt x="5943" y="-250"/>
                    <a:pt x="5400" y="410"/>
                    <a:pt x="5060" y="2718"/>
                  </a:cubicBezTo>
                  <a:cubicBezTo>
                    <a:pt x="4721" y="5026"/>
                    <a:pt x="4585" y="8984"/>
                    <a:pt x="4721" y="11787"/>
                  </a:cubicBezTo>
                  <a:cubicBezTo>
                    <a:pt x="4857" y="14590"/>
                    <a:pt x="5264" y="16239"/>
                    <a:pt x="5808" y="17228"/>
                  </a:cubicBezTo>
                  <a:cubicBezTo>
                    <a:pt x="6351" y="18217"/>
                    <a:pt x="7030" y="18547"/>
                    <a:pt x="8117" y="17723"/>
                  </a:cubicBezTo>
                  <a:cubicBezTo>
                    <a:pt x="9204" y="16898"/>
                    <a:pt x="10698" y="14919"/>
                    <a:pt x="11445" y="13518"/>
                  </a:cubicBezTo>
                  <a:cubicBezTo>
                    <a:pt x="12192" y="12116"/>
                    <a:pt x="12192" y="11292"/>
                    <a:pt x="11853" y="11127"/>
                  </a:cubicBezTo>
                  <a:cubicBezTo>
                    <a:pt x="11513" y="10962"/>
                    <a:pt x="10834" y="11457"/>
                    <a:pt x="10358" y="12199"/>
                  </a:cubicBezTo>
                  <a:cubicBezTo>
                    <a:pt x="9883" y="12941"/>
                    <a:pt x="9611" y="13930"/>
                    <a:pt x="9679" y="15167"/>
                  </a:cubicBezTo>
                  <a:cubicBezTo>
                    <a:pt x="9747" y="16403"/>
                    <a:pt x="10155" y="17887"/>
                    <a:pt x="11038" y="18547"/>
                  </a:cubicBezTo>
                  <a:cubicBezTo>
                    <a:pt x="11921" y="19206"/>
                    <a:pt x="13279" y="19042"/>
                    <a:pt x="14162" y="18629"/>
                  </a:cubicBezTo>
                  <a:cubicBezTo>
                    <a:pt x="15045" y="18217"/>
                    <a:pt x="15453" y="17558"/>
                    <a:pt x="15792" y="16816"/>
                  </a:cubicBezTo>
                  <a:cubicBezTo>
                    <a:pt x="16132" y="16074"/>
                    <a:pt x="16404" y="15249"/>
                    <a:pt x="16404" y="15249"/>
                  </a:cubicBezTo>
                  <a:cubicBezTo>
                    <a:pt x="16404" y="15249"/>
                    <a:pt x="16132" y="16074"/>
                    <a:pt x="15860" y="16898"/>
                  </a:cubicBezTo>
                  <a:cubicBezTo>
                    <a:pt x="15589" y="17723"/>
                    <a:pt x="15317" y="18547"/>
                    <a:pt x="15385" y="18465"/>
                  </a:cubicBezTo>
                  <a:cubicBezTo>
                    <a:pt x="15453" y="18382"/>
                    <a:pt x="15860" y="17393"/>
                    <a:pt x="16404" y="16156"/>
                  </a:cubicBezTo>
                  <a:cubicBezTo>
                    <a:pt x="16947" y="14919"/>
                    <a:pt x="17626" y="13435"/>
                    <a:pt x="18238" y="12364"/>
                  </a:cubicBezTo>
                  <a:cubicBezTo>
                    <a:pt x="18849" y="11292"/>
                    <a:pt x="19392" y="10632"/>
                    <a:pt x="19936" y="10550"/>
                  </a:cubicBezTo>
                  <a:cubicBezTo>
                    <a:pt x="20479" y="10468"/>
                    <a:pt x="21023" y="10962"/>
                    <a:pt x="21294" y="11704"/>
                  </a:cubicBezTo>
                  <a:cubicBezTo>
                    <a:pt x="21566" y="12446"/>
                    <a:pt x="21566" y="13435"/>
                    <a:pt x="21566" y="14755"/>
                  </a:cubicBezTo>
                  <a:cubicBezTo>
                    <a:pt x="21566" y="16074"/>
                    <a:pt x="21566" y="17723"/>
                    <a:pt x="21566" y="19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5053999" y="5986162"/>
              <a:ext cx="188677" cy="108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0942" fill="norm" stroke="1" extrusionOk="0">
                  <a:moveTo>
                    <a:pt x="4113" y="0"/>
                  </a:moveTo>
                  <a:cubicBezTo>
                    <a:pt x="2673" y="4075"/>
                    <a:pt x="1233" y="8151"/>
                    <a:pt x="513" y="11615"/>
                  </a:cubicBezTo>
                  <a:cubicBezTo>
                    <a:pt x="-207" y="15079"/>
                    <a:pt x="-207" y="17932"/>
                    <a:pt x="753" y="19562"/>
                  </a:cubicBezTo>
                  <a:cubicBezTo>
                    <a:pt x="1713" y="21192"/>
                    <a:pt x="3633" y="21600"/>
                    <a:pt x="5913" y="19562"/>
                  </a:cubicBezTo>
                  <a:cubicBezTo>
                    <a:pt x="8193" y="17525"/>
                    <a:pt x="10833" y="13042"/>
                    <a:pt x="12393" y="9781"/>
                  </a:cubicBezTo>
                  <a:cubicBezTo>
                    <a:pt x="13953" y="6521"/>
                    <a:pt x="14433" y="4483"/>
                    <a:pt x="14073" y="3464"/>
                  </a:cubicBezTo>
                  <a:cubicBezTo>
                    <a:pt x="13713" y="2445"/>
                    <a:pt x="12513" y="2445"/>
                    <a:pt x="11433" y="3668"/>
                  </a:cubicBezTo>
                  <a:cubicBezTo>
                    <a:pt x="10353" y="4891"/>
                    <a:pt x="9393" y="7336"/>
                    <a:pt x="8913" y="9577"/>
                  </a:cubicBezTo>
                  <a:cubicBezTo>
                    <a:pt x="8433" y="11819"/>
                    <a:pt x="8433" y="13857"/>
                    <a:pt x="10593" y="15487"/>
                  </a:cubicBezTo>
                  <a:cubicBezTo>
                    <a:pt x="12753" y="17117"/>
                    <a:pt x="17073" y="18340"/>
                    <a:pt x="21393" y="19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5511126" y="5859170"/>
              <a:ext cx="80800" cy="279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277" fill="norm" stroke="1" extrusionOk="0">
                  <a:moveTo>
                    <a:pt x="19480" y="7253"/>
                  </a:moveTo>
                  <a:cubicBezTo>
                    <a:pt x="16711" y="7092"/>
                    <a:pt x="13942" y="6931"/>
                    <a:pt x="11450" y="5883"/>
                  </a:cubicBezTo>
                  <a:cubicBezTo>
                    <a:pt x="8957" y="4835"/>
                    <a:pt x="6742" y="2901"/>
                    <a:pt x="7019" y="1611"/>
                  </a:cubicBezTo>
                  <a:cubicBezTo>
                    <a:pt x="7296" y="322"/>
                    <a:pt x="10065" y="-323"/>
                    <a:pt x="12004" y="161"/>
                  </a:cubicBezTo>
                  <a:cubicBezTo>
                    <a:pt x="13942" y="644"/>
                    <a:pt x="15050" y="2256"/>
                    <a:pt x="15604" y="5399"/>
                  </a:cubicBezTo>
                  <a:cubicBezTo>
                    <a:pt x="16157" y="8543"/>
                    <a:pt x="16157" y="13217"/>
                    <a:pt x="15604" y="15958"/>
                  </a:cubicBezTo>
                  <a:cubicBezTo>
                    <a:pt x="15050" y="18698"/>
                    <a:pt x="13942" y="19504"/>
                    <a:pt x="12280" y="20149"/>
                  </a:cubicBezTo>
                  <a:cubicBezTo>
                    <a:pt x="10619" y="20793"/>
                    <a:pt x="8404" y="21277"/>
                    <a:pt x="6188" y="21277"/>
                  </a:cubicBezTo>
                  <a:cubicBezTo>
                    <a:pt x="3973" y="21277"/>
                    <a:pt x="1757" y="20793"/>
                    <a:pt x="650" y="19907"/>
                  </a:cubicBezTo>
                  <a:cubicBezTo>
                    <a:pt x="-458" y="19020"/>
                    <a:pt x="-458" y="17731"/>
                    <a:pt x="3142" y="16441"/>
                  </a:cubicBezTo>
                  <a:cubicBezTo>
                    <a:pt x="6742" y="15152"/>
                    <a:pt x="13942" y="13862"/>
                    <a:pt x="21142" y="12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5833225" y="5795211"/>
              <a:ext cx="127001" cy="356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3" fill="norm" stroke="1" extrusionOk="0">
                  <a:moveTo>
                    <a:pt x="0" y="12606"/>
                  </a:moveTo>
                  <a:cubicBezTo>
                    <a:pt x="6120" y="10192"/>
                    <a:pt x="12240" y="7778"/>
                    <a:pt x="15660" y="6189"/>
                  </a:cubicBezTo>
                  <a:cubicBezTo>
                    <a:pt x="19080" y="4601"/>
                    <a:pt x="19800" y="3839"/>
                    <a:pt x="20160" y="2886"/>
                  </a:cubicBezTo>
                  <a:cubicBezTo>
                    <a:pt x="20520" y="1933"/>
                    <a:pt x="20520" y="789"/>
                    <a:pt x="19620" y="281"/>
                  </a:cubicBezTo>
                  <a:cubicBezTo>
                    <a:pt x="18720" y="-227"/>
                    <a:pt x="16920" y="-100"/>
                    <a:pt x="14760" y="1107"/>
                  </a:cubicBezTo>
                  <a:cubicBezTo>
                    <a:pt x="12600" y="2314"/>
                    <a:pt x="10080" y="4601"/>
                    <a:pt x="8460" y="7142"/>
                  </a:cubicBezTo>
                  <a:cubicBezTo>
                    <a:pt x="6840" y="9684"/>
                    <a:pt x="6120" y="12479"/>
                    <a:pt x="5760" y="14258"/>
                  </a:cubicBezTo>
                  <a:cubicBezTo>
                    <a:pt x="5400" y="16037"/>
                    <a:pt x="5400" y="16799"/>
                    <a:pt x="5220" y="16672"/>
                  </a:cubicBezTo>
                  <a:cubicBezTo>
                    <a:pt x="5040" y="16545"/>
                    <a:pt x="4680" y="15528"/>
                    <a:pt x="5220" y="14702"/>
                  </a:cubicBezTo>
                  <a:cubicBezTo>
                    <a:pt x="5760" y="13877"/>
                    <a:pt x="7200" y="13241"/>
                    <a:pt x="8820" y="12924"/>
                  </a:cubicBezTo>
                  <a:cubicBezTo>
                    <a:pt x="10440" y="12606"/>
                    <a:pt x="12240" y="12606"/>
                    <a:pt x="13500" y="12924"/>
                  </a:cubicBezTo>
                  <a:cubicBezTo>
                    <a:pt x="14760" y="13241"/>
                    <a:pt x="15480" y="13877"/>
                    <a:pt x="16200" y="15084"/>
                  </a:cubicBezTo>
                  <a:cubicBezTo>
                    <a:pt x="16920" y="16291"/>
                    <a:pt x="17640" y="18069"/>
                    <a:pt x="18540" y="19213"/>
                  </a:cubicBezTo>
                  <a:cubicBezTo>
                    <a:pt x="19440" y="20357"/>
                    <a:pt x="20520" y="20865"/>
                    <a:pt x="21600" y="21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5988544" y="5978035"/>
              <a:ext cx="295532" cy="143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0946" fill="norm" stroke="1" extrusionOk="0">
                  <a:moveTo>
                    <a:pt x="7192" y="4888"/>
                  </a:moveTo>
                  <a:cubicBezTo>
                    <a:pt x="6730" y="3036"/>
                    <a:pt x="6267" y="1185"/>
                    <a:pt x="5572" y="413"/>
                  </a:cubicBezTo>
                  <a:cubicBezTo>
                    <a:pt x="4878" y="-358"/>
                    <a:pt x="3952" y="-49"/>
                    <a:pt x="3027" y="1339"/>
                  </a:cubicBezTo>
                  <a:cubicBezTo>
                    <a:pt x="2101" y="2728"/>
                    <a:pt x="1175" y="5196"/>
                    <a:pt x="635" y="7973"/>
                  </a:cubicBezTo>
                  <a:cubicBezTo>
                    <a:pt x="95" y="10751"/>
                    <a:pt x="-59" y="13836"/>
                    <a:pt x="18" y="16151"/>
                  </a:cubicBezTo>
                  <a:cubicBezTo>
                    <a:pt x="95" y="18465"/>
                    <a:pt x="404" y="20008"/>
                    <a:pt x="944" y="20625"/>
                  </a:cubicBezTo>
                  <a:cubicBezTo>
                    <a:pt x="1484" y="21242"/>
                    <a:pt x="2255" y="20933"/>
                    <a:pt x="2872" y="20008"/>
                  </a:cubicBezTo>
                  <a:cubicBezTo>
                    <a:pt x="3490" y="19082"/>
                    <a:pt x="3952" y="17539"/>
                    <a:pt x="4570" y="15379"/>
                  </a:cubicBezTo>
                  <a:cubicBezTo>
                    <a:pt x="5187" y="13219"/>
                    <a:pt x="5958" y="10442"/>
                    <a:pt x="6344" y="10133"/>
                  </a:cubicBezTo>
                  <a:cubicBezTo>
                    <a:pt x="6730" y="9825"/>
                    <a:pt x="6730" y="11985"/>
                    <a:pt x="7115" y="13219"/>
                  </a:cubicBezTo>
                  <a:cubicBezTo>
                    <a:pt x="7501" y="14453"/>
                    <a:pt x="8272" y="14762"/>
                    <a:pt x="8967" y="14453"/>
                  </a:cubicBezTo>
                  <a:cubicBezTo>
                    <a:pt x="9661" y="14145"/>
                    <a:pt x="10278" y="13219"/>
                    <a:pt x="10895" y="12293"/>
                  </a:cubicBezTo>
                  <a:cubicBezTo>
                    <a:pt x="11512" y="11368"/>
                    <a:pt x="12130" y="10442"/>
                    <a:pt x="12747" y="11368"/>
                  </a:cubicBezTo>
                  <a:cubicBezTo>
                    <a:pt x="13364" y="12293"/>
                    <a:pt x="13981" y="15071"/>
                    <a:pt x="14598" y="15996"/>
                  </a:cubicBezTo>
                  <a:cubicBezTo>
                    <a:pt x="15215" y="16922"/>
                    <a:pt x="15832" y="15996"/>
                    <a:pt x="16990" y="13836"/>
                  </a:cubicBezTo>
                  <a:cubicBezTo>
                    <a:pt x="18147" y="11676"/>
                    <a:pt x="19844" y="8282"/>
                    <a:pt x="21541" y="48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6290425" y="5973956"/>
              <a:ext cx="165101" cy="120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1" fill="norm" stroke="1" extrusionOk="0">
                  <a:moveTo>
                    <a:pt x="0" y="7734"/>
                  </a:moveTo>
                  <a:cubicBezTo>
                    <a:pt x="1108" y="8851"/>
                    <a:pt x="2215" y="9969"/>
                    <a:pt x="4292" y="9596"/>
                  </a:cubicBezTo>
                  <a:cubicBezTo>
                    <a:pt x="6369" y="9224"/>
                    <a:pt x="9415" y="7362"/>
                    <a:pt x="11215" y="5313"/>
                  </a:cubicBezTo>
                  <a:cubicBezTo>
                    <a:pt x="13015" y="3265"/>
                    <a:pt x="13569" y="1031"/>
                    <a:pt x="13154" y="286"/>
                  </a:cubicBezTo>
                  <a:cubicBezTo>
                    <a:pt x="12738" y="-459"/>
                    <a:pt x="11354" y="286"/>
                    <a:pt x="9554" y="2148"/>
                  </a:cubicBezTo>
                  <a:cubicBezTo>
                    <a:pt x="7754" y="4010"/>
                    <a:pt x="5538" y="6989"/>
                    <a:pt x="4292" y="9969"/>
                  </a:cubicBezTo>
                  <a:cubicBezTo>
                    <a:pt x="3046" y="12948"/>
                    <a:pt x="2769" y="15927"/>
                    <a:pt x="5815" y="17789"/>
                  </a:cubicBezTo>
                  <a:cubicBezTo>
                    <a:pt x="8862" y="19651"/>
                    <a:pt x="15231" y="20396"/>
                    <a:pt x="21600" y="21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7001625" y="6005212"/>
              <a:ext cx="254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7033375" y="5973462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7106162" y="6002830"/>
              <a:ext cx="143114" cy="112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0864" fill="norm" stroke="1" extrusionOk="0">
                  <a:moveTo>
                    <a:pt x="2418" y="1620"/>
                  </a:moveTo>
                  <a:cubicBezTo>
                    <a:pt x="2101" y="6726"/>
                    <a:pt x="1783" y="11831"/>
                    <a:pt x="1306" y="15366"/>
                  </a:cubicBezTo>
                  <a:cubicBezTo>
                    <a:pt x="830" y="18900"/>
                    <a:pt x="195" y="20864"/>
                    <a:pt x="36" y="20864"/>
                  </a:cubicBezTo>
                  <a:cubicBezTo>
                    <a:pt x="-123" y="20864"/>
                    <a:pt x="195" y="18900"/>
                    <a:pt x="2101" y="14973"/>
                  </a:cubicBezTo>
                  <a:cubicBezTo>
                    <a:pt x="4006" y="11046"/>
                    <a:pt x="7501" y="5155"/>
                    <a:pt x="10677" y="2209"/>
                  </a:cubicBezTo>
                  <a:cubicBezTo>
                    <a:pt x="13853" y="-736"/>
                    <a:pt x="16712" y="-736"/>
                    <a:pt x="18459" y="2209"/>
                  </a:cubicBezTo>
                  <a:cubicBezTo>
                    <a:pt x="20206" y="5155"/>
                    <a:pt x="20842" y="11046"/>
                    <a:pt x="21477" y="16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7664142" y="5840112"/>
              <a:ext cx="74084" cy="301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7" fill="norm" stroke="1" extrusionOk="0">
                  <a:moveTo>
                    <a:pt x="16046" y="0"/>
                  </a:moveTo>
                  <a:cubicBezTo>
                    <a:pt x="11109" y="4500"/>
                    <a:pt x="6171" y="9000"/>
                    <a:pt x="3394" y="12150"/>
                  </a:cubicBezTo>
                  <a:cubicBezTo>
                    <a:pt x="617" y="15300"/>
                    <a:pt x="0" y="17100"/>
                    <a:pt x="0" y="18525"/>
                  </a:cubicBezTo>
                  <a:cubicBezTo>
                    <a:pt x="0" y="19950"/>
                    <a:pt x="617" y="21000"/>
                    <a:pt x="4320" y="21300"/>
                  </a:cubicBezTo>
                  <a:cubicBezTo>
                    <a:pt x="8023" y="21600"/>
                    <a:pt x="14811" y="21150"/>
                    <a:pt x="21600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7712817" y="6031554"/>
              <a:ext cx="165109" cy="87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371" fill="norm" stroke="1" extrusionOk="0">
                  <a:moveTo>
                    <a:pt x="16406" y="4400"/>
                  </a:moveTo>
                  <a:cubicBezTo>
                    <a:pt x="15586" y="2342"/>
                    <a:pt x="14766" y="285"/>
                    <a:pt x="12852" y="28"/>
                  </a:cubicBezTo>
                  <a:cubicBezTo>
                    <a:pt x="10938" y="-229"/>
                    <a:pt x="7931" y="1314"/>
                    <a:pt x="5743" y="3114"/>
                  </a:cubicBezTo>
                  <a:cubicBezTo>
                    <a:pt x="3556" y="4914"/>
                    <a:pt x="2189" y="6971"/>
                    <a:pt x="1232" y="9285"/>
                  </a:cubicBezTo>
                  <a:cubicBezTo>
                    <a:pt x="275" y="11600"/>
                    <a:pt x="-272" y="14171"/>
                    <a:pt x="138" y="15200"/>
                  </a:cubicBezTo>
                  <a:cubicBezTo>
                    <a:pt x="548" y="16228"/>
                    <a:pt x="1915" y="15714"/>
                    <a:pt x="3282" y="14942"/>
                  </a:cubicBezTo>
                  <a:cubicBezTo>
                    <a:pt x="4650" y="14171"/>
                    <a:pt x="6017" y="13142"/>
                    <a:pt x="7931" y="12371"/>
                  </a:cubicBezTo>
                  <a:cubicBezTo>
                    <a:pt x="9844" y="11600"/>
                    <a:pt x="12305" y="11085"/>
                    <a:pt x="13536" y="12114"/>
                  </a:cubicBezTo>
                  <a:cubicBezTo>
                    <a:pt x="14766" y="13142"/>
                    <a:pt x="14766" y="15714"/>
                    <a:pt x="15313" y="17771"/>
                  </a:cubicBezTo>
                  <a:cubicBezTo>
                    <a:pt x="15860" y="19828"/>
                    <a:pt x="16953" y="21371"/>
                    <a:pt x="18047" y="21371"/>
                  </a:cubicBezTo>
                  <a:cubicBezTo>
                    <a:pt x="19141" y="21371"/>
                    <a:pt x="20234" y="19828"/>
                    <a:pt x="21328" y="18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7902205" y="5980605"/>
              <a:ext cx="70971" cy="167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2" h="21328" fill="norm" stroke="1" extrusionOk="0">
                  <a:moveTo>
                    <a:pt x="20692" y="2329"/>
                  </a:moveTo>
                  <a:cubicBezTo>
                    <a:pt x="18223" y="1519"/>
                    <a:pt x="15755" y="709"/>
                    <a:pt x="12978" y="304"/>
                  </a:cubicBezTo>
                  <a:cubicBezTo>
                    <a:pt x="10201" y="-101"/>
                    <a:pt x="7115" y="-101"/>
                    <a:pt x="4338" y="304"/>
                  </a:cubicBezTo>
                  <a:cubicBezTo>
                    <a:pt x="1561" y="709"/>
                    <a:pt x="-908" y="1519"/>
                    <a:pt x="326" y="3679"/>
                  </a:cubicBezTo>
                  <a:cubicBezTo>
                    <a:pt x="1561" y="5839"/>
                    <a:pt x="6498" y="9349"/>
                    <a:pt x="9892" y="11644"/>
                  </a:cubicBezTo>
                  <a:cubicBezTo>
                    <a:pt x="13286" y="13939"/>
                    <a:pt x="15138" y="15019"/>
                    <a:pt x="16372" y="16369"/>
                  </a:cubicBezTo>
                  <a:cubicBezTo>
                    <a:pt x="17606" y="17719"/>
                    <a:pt x="18223" y="19339"/>
                    <a:pt x="16681" y="20284"/>
                  </a:cubicBezTo>
                  <a:cubicBezTo>
                    <a:pt x="15138" y="21229"/>
                    <a:pt x="11435" y="21499"/>
                    <a:pt x="8349" y="21229"/>
                  </a:cubicBezTo>
                  <a:cubicBezTo>
                    <a:pt x="5263" y="20959"/>
                    <a:pt x="2795" y="20149"/>
                    <a:pt x="1561" y="18664"/>
                  </a:cubicBezTo>
                  <a:cubicBezTo>
                    <a:pt x="326" y="17179"/>
                    <a:pt x="326" y="15019"/>
                    <a:pt x="326" y="12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8027430" y="5827412"/>
              <a:ext cx="66396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600" fill="norm" stroke="1" extrusionOk="0">
                  <a:moveTo>
                    <a:pt x="21173" y="0"/>
                  </a:moveTo>
                  <a:cubicBezTo>
                    <a:pt x="15773" y="3600"/>
                    <a:pt x="10373" y="7200"/>
                    <a:pt x="6660" y="10296"/>
                  </a:cubicBezTo>
                  <a:cubicBezTo>
                    <a:pt x="2948" y="13392"/>
                    <a:pt x="923" y="15984"/>
                    <a:pt x="248" y="17640"/>
                  </a:cubicBezTo>
                  <a:cubicBezTo>
                    <a:pt x="-427" y="19296"/>
                    <a:pt x="248" y="20016"/>
                    <a:pt x="2610" y="20592"/>
                  </a:cubicBezTo>
                  <a:cubicBezTo>
                    <a:pt x="4973" y="21168"/>
                    <a:pt x="9023" y="21600"/>
                    <a:pt x="12398" y="21600"/>
                  </a:cubicBezTo>
                  <a:cubicBezTo>
                    <a:pt x="15773" y="21600"/>
                    <a:pt x="18473" y="21168"/>
                    <a:pt x="21173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8016496" y="6027155"/>
              <a:ext cx="223380" cy="28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034" fill="norm" stroke="1" extrusionOk="0">
                  <a:moveTo>
                    <a:pt x="2554" y="21034"/>
                  </a:moveTo>
                  <a:cubicBezTo>
                    <a:pt x="1331" y="16405"/>
                    <a:pt x="109" y="11777"/>
                    <a:pt x="7" y="7920"/>
                  </a:cubicBezTo>
                  <a:cubicBezTo>
                    <a:pt x="-95" y="4063"/>
                    <a:pt x="924" y="977"/>
                    <a:pt x="4694" y="205"/>
                  </a:cubicBezTo>
                  <a:cubicBezTo>
                    <a:pt x="8463" y="-566"/>
                    <a:pt x="14984" y="977"/>
                    <a:pt x="21505" y="2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8479348" y="6011562"/>
              <a:ext cx="103428" cy="96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0941" fill="norm" stroke="1" extrusionOk="0">
                  <a:moveTo>
                    <a:pt x="21109" y="4136"/>
                  </a:moveTo>
                  <a:cubicBezTo>
                    <a:pt x="16357" y="3677"/>
                    <a:pt x="11605" y="3217"/>
                    <a:pt x="7933" y="4826"/>
                  </a:cubicBezTo>
                  <a:cubicBezTo>
                    <a:pt x="4261" y="6434"/>
                    <a:pt x="1669" y="10111"/>
                    <a:pt x="589" y="13098"/>
                  </a:cubicBezTo>
                  <a:cubicBezTo>
                    <a:pt x="-491" y="16085"/>
                    <a:pt x="-59" y="18383"/>
                    <a:pt x="1669" y="19762"/>
                  </a:cubicBezTo>
                  <a:cubicBezTo>
                    <a:pt x="3397" y="21140"/>
                    <a:pt x="6421" y="21600"/>
                    <a:pt x="9661" y="19532"/>
                  </a:cubicBezTo>
                  <a:cubicBezTo>
                    <a:pt x="12901" y="17464"/>
                    <a:pt x="16357" y="12868"/>
                    <a:pt x="17869" y="9421"/>
                  </a:cubicBezTo>
                  <a:cubicBezTo>
                    <a:pt x="19381" y="5974"/>
                    <a:pt x="18949" y="3677"/>
                    <a:pt x="17221" y="2298"/>
                  </a:cubicBezTo>
                  <a:cubicBezTo>
                    <a:pt x="15493" y="919"/>
                    <a:pt x="12469" y="460"/>
                    <a:pt x="944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8593358" y="5827412"/>
              <a:ext cx="115777" cy="266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390" fill="norm" stroke="1" extrusionOk="0">
                  <a:moveTo>
                    <a:pt x="15709" y="0"/>
                  </a:moveTo>
                  <a:cubicBezTo>
                    <a:pt x="12175" y="4252"/>
                    <a:pt x="8640" y="8504"/>
                    <a:pt x="6284" y="11565"/>
                  </a:cubicBezTo>
                  <a:cubicBezTo>
                    <a:pt x="3927" y="14627"/>
                    <a:pt x="2749" y="16498"/>
                    <a:pt x="1964" y="18113"/>
                  </a:cubicBezTo>
                  <a:cubicBezTo>
                    <a:pt x="1178" y="19729"/>
                    <a:pt x="785" y="21090"/>
                    <a:pt x="785" y="21345"/>
                  </a:cubicBezTo>
                  <a:cubicBezTo>
                    <a:pt x="785" y="21600"/>
                    <a:pt x="1178" y="20750"/>
                    <a:pt x="2553" y="19389"/>
                  </a:cubicBezTo>
                  <a:cubicBezTo>
                    <a:pt x="3927" y="18028"/>
                    <a:pt x="6284" y="16157"/>
                    <a:pt x="8051" y="14882"/>
                  </a:cubicBezTo>
                  <a:cubicBezTo>
                    <a:pt x="9818" y="13606"/>
                    <a:pt x="10996" y="12926"/>
                    <a:pt x="12567" y="12501"/>
                  </a:cubicBezTo>
                  <a:cubicBezTo>
                    <a:pt x="14138" y="12076"/>
                    <a:pt x="16102" y="11906"/>
                    <a:pt x="17673" y="12416"/>
                  </a:cubicBezTo>
                  <a:cubicBezTo>
                    <a:pt x="19244" y="12926"/>
                    <a:pt x="20422" y="14117"/>
                    <a:pt x="21011" y="15137"/>
                  </a:cubicBezTo>
                  <a:cubicBezTo>
                    <a:pt x="21600" y="16157"/>
                    <a:pt x="21600" y="17008"/>
                    <a:pt x="21207" y="17858"/>
                  </a:cubicBezTo>
                  <a:cubicBezTo>
                    <a:pt x="20815" y="18709"/>
                    <a:pt x="20029" y="19559"/>
                    <a:pt x="18655" y="20069"/>
                  </a:cubicBezTo>
                  <a:cubicBezTo>
                    <a:pt x="17280" y="20580"/>
                    <a:pt x="15316" y="20750"/>
                    <a:pt x="12764" y="20835"/>
                  </a:cubicBezTo>
                  <a:cubicBezTo>
                    <a:pt x="10211" y="20920"/>
                    <a:pt x="7069" y="20920"/>
                    <a:pt x="4516" y="20494"/>
                  </a:cubicBezTo>
                  <a:cubicBezTo>
                    <a:pt x="1964" y="20069"/>
                    <a:pt x="0" y="19219"/>
                    <a:pt x="0" y="18539"/>
                  </a:cubicBezTo>
                  <a:cubicBezTo>
                    <a:pt x="0" y="17858"/>
                    <a:pt x="1964" y="17348"/>
                    <a:pt x="3927" y="16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8772052" y="5929952"/>
              <a:ext cx="134574" cy="147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214" fill="norm" stroke="1" extrusionOk="0">
                  <a:moveTo>
                    <a:pt x="21457" y="6254"/>
                  </a:moveTo>
                  <a:cubicBezTo>
                    <a:pt x="21119" y="4733"/>
                    <a:pt x="20782" y="3211"/>
                    <a:pt x="18926" y="2147"/>
                  </a:cubicBezTo>
                  <a:cubicBezTo>
                    <a:pt x="17069" y="1082"/>
                    <a:pt x="13694" y="473"/>
                    <a:pt x="11163" y="169"/>
                  </a:cubicBezTo>
                  <a:cubicBezTo>
                    <a:pt x="8632" y="-135"/>
                    <a:pt x="6944" y="-135"/>
                    <a:pt x="5257" y="1082"/>
                  </a:cubicBezTo>
                  <a:cubicBezTo>
                    <a:pt x="3569" y="2299"/>
                    <a:pt x="1882" y="4733"/>
                    <a:pt x="1882" y="7319"/>
                  </a:cubicBezTo>
                  <a:cubicBezTo>
                    <a:pt x="1882" y="9904"/>
                    <a:pt x="3569" y="12642"/>
                    <a:pt x="5088" y="14924"/>
                  </a:cubicBezTo>
                  <a:cubicBezTo>
                    <a:pt x="6607" y="17206"/>
                    <a:pt x="7957" y="19031"/>
                    <a:pt x="7451" y="20096"/>
                  </a:cubicBezTo>
                  <a:cubicBezTo>
                    <a:pt x="6944" y="21161"/>
                    <a:pt x="4582" y="21465"/>
                    <a:pt x="2894" y="21009"/>
                  </a:cubicBezTo>
                  <a:cubicBezTo>
                    <a:pt x="1207" y="20552"/>
                    <a:pt x="194" y="19335"/>
                    <a:pt x="26" y="17966"/>
                  </a:cubicBezTo>
                  <a:cubicBezTo>
                    <a:pt x="-143" y="16597"/>
                    <a:pt x="532" y="15076"/>
                    <a:pt x="1207" y="13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8871077" y="5952400"/>
              <a:ext cx="111749" cy="129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234" fill="norm" stroke="1" extrusionOk="0">
                  <a:moveTo>
                    <a:pt x="1918" y="7647"/>
                  </a:moveTo>
                  <a:cubicBezTo>
                    <a:pt x="3918" y="7647"/>
                    <a:pt x="5918" y="7647"/>
                    <a:pt x="7918" y="7124"/>
                  </a:cubicBezTo>
                  <a:cubicBezTo>
                    <a:pt x="9918" y="6602"/>
                    <a:pt x="11918" y="5557"/>
                    <a:pt x="12918" y="4163"/>
                  </a:cubicBezTo>
                  <a:cubicBezTo>
                    <a:pt x="13918" y="2769"/>
                    <a:pt x="13918" y="1028"/>
                    <a:pt x="12718" y="331"/>
                  </a:cubicBezTo>
                  <a:cubicBezTo>
                    <a:pt x="11518" y="-366"/>
                    <a:pt x="9118" y="-18"/>
                    <a:pt x="6718" y="1899"/>
                  </a:cubicBezTo>
                  <a:cubicBezTo>
                    <a:pt x="4318" y="3815"/>
                    <a:pt x="1918" y="7299"/>
                    <a:pt x="718" y="10260"/>
                  </a:cubicBezTo>
                  <a:cubicBezTo>
                    <a:pt x="-482" y="13221"/>
                    <a:pt x="-482" y="15660"/>
                    <a:pt x="3118" y="17402"/>
                  </a:cubicBezTo>
                  <a:cubicBezTo>
                    <a:pt x="6718" y="19144"/>
                    <a:pt x="13918" y="20189"/>
                    <a:pt x="21118" y="21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9041625" y="5960762"/>
              <a:ext cx="125351" cy="114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0841" fill="norm" stroke="1" extrusionOk="0">
                  <a:moveTo>
                    <a:pt x="799" y="0"/>
                  </a:moveTo>
                  <a:cubicBezTo>
                    <a:pt x="1159" y="3857"/>
                    <a:pt x="1519" y="7714"/>
                    <a:pt x="1879" y="11571"/>
                  </a:cubicBezTo>
                  <a:cubicBezTo>
                    <a:pt x="2239" y="15429"/>
                    <a:pt x="2599" y="19286"/>
                    <a:pt x="2239" y="20443"/>
                  </a:cubicBezTo>
                  <a:cubicBezTo>
                    <a:pt x="1879" y="21600"/>
                    <a:pt x="799" y="20057"/>
                    <a:pt x="259" y="18129"/>
                  </a:cubicBezTo>
                  <a:cubicBezTo>
                    <a:pt x="-281" y="16200"/>
                    <a:pt x="-281" y="13886"/>
                    <a:pt x="3319" y="11186"/>
                  </a:cubicBezTo>
                  <a:cubicBezTo>
                    <a:pt x="6919" y="8486"/>
                    <a:pt x="14119" y="5400"/>
                    <a:pt x="21319" y="2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9177558" y="5973462"/>
              <a:ext cx="129118" cy="93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0" fill="norm" stroke="1" extrusionOk="0">
                  <a:moveTo>
                    <a:pt x="1416" y="0"/>
                  </a:moveTo>
                  <a:cubicBezTo>
                    <a:pt x="708" y="5280"/>
                    <a:pt x="0" y="10560"/>
                    <a:pt x="0" y="14400"/>
                  </a:cubicBezTo>
                  <a:cubicBezTo>
                    <a:pt x="0" y="18240"/>
                    <a:pt x="708" y="20640"/>
                    <a:pt x="1948" y="21120"/>
                  </a:cubicBezTo>
                  <a:cubicBezTo>
                    <a:pt x="3187" y="21600"/>
                    <a:pt x="4957" y="20160"/>
                    <a:pt x="7436" y="16560"/>
                  </a:cubicBezTo>
                  <a:cubicBezTo>
                    <a:pt x="9915" y="12960"/>
                    <a:pt x="13102" y="7200"/>
                    <a:pt x="15580" y="4080"/>
                  </a:cubicBezTo>
                  <a:cubicBezTo>
                    <a:pt x="18059" y="960"/>
                    <a:pt x="19830" y="4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9287625" y="5737382"/>
              <a:ext cx="361951" cy="311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5305" y="19343"/>
                  </a:moveTo>
                  <a:cubicBezTo>
                    <a:pt x="5558" y="18613"/>
                    <a:pt x="5811" y="17883"/>
                    <a:pt x="5621" y="17373"/>
                  </a:cubicBezTo>
                  <a:cubicBezTo>
                    <a:pt x="5432" y="16862"/>
                    <a:pt x="4800" y="16570"/>
                    <a:pt x="4168" y="16497"/>
                  </a:cubicBezTo>
                  <a:cubicBezTo>
                    <a:pt x="3537" y="16424"/>
                    <a:pt x="2905" y="16570"/>
                    <a:pt x="2337" y="16935"/>
                  </a:cubicBezTo>
                  <a:cubicBezTo>
                    <a:pt x="1768" y="17300"/>
                    <a:pt x="1263" y="17883"/>
                    <a:pt x="821" y="18467"/>
                  </a:cubicBezTo>
                  <a:cubicBezTo>
                    <a:pt x="379" y="19051"/>
                    <a:pt x="0" y="19635"/>
                    <a:pt x="0" y="20218"/>
                  </a:cubicBezTo>
                  <a:cubicBezTo>
                    <a:pt x="0" y="20802"/>
                    <a:pt x="379" y="21386"/>
                    <a:pt x="1200" y="21459"/>
                  </a:cubicBezTo>
                  <a:cubicBezTo>
                    <a:pt x="2021" y="21532"/>
                    <a:pt x="3284" y="21094"/>
                    <a:pt x="4168" y="20656"/>
                  </a:cubicBezTo>
                  <a:cubicBezTo>
                    <a:pt x="5053" y="20218"/>
                    <a:pt x="5558" y="19781"/>
                    <a:pt x="6000" y="19854"/>
                  </a:cubicBezTo>
                  <a:cubicBezTo>
                    <a:pt x="6442" y="19927"/>
                    <a:pt x="6821" y="20510"/>
                    <a:pt x="7326" y="20729"/>
                  </a:cubicBezTo>
                  <a:cubicBezTo>
                    <a:pt x="7832" y="20948"/>
                    <a:pt x="8463" y="20802"/>
                    <a:pt x="9789" y="19562"/>
                  </a:cubicBezTo>
                  <a:cubicBezTo>
                    <a:pt x="11116" y="18321"/>
                    <a:pt x="13137" y="15986"/>
                    <a:pt x="15095" y="12848"/>
                  </a:cubicBezTo>
                  <a:cubicBezTo>
                    <a:pt x="17053" y="9710"/>
                    <a:pt x="18947" y="5770"/>
                    <a:pt x="20021" y="3362"/>
                  </a:cubicBezTo>
                  <a:cubicBezTo>
                    <a:pt x="21095" y="954"/>
                    <a:pt x="21347" y="78"/>
                    <a:pt x="21032" y="5"/>
                  </a:cubicBezTo>
                  <a:cubicBezTo>
                    <a:pt x="20716" y="-68"/>
                    <a:pt x="19832" y="662"/>
                    <a:pt x="18632" y="2778"/>
                  </a:cubicBezTo>
                  <a:cubicBezTo>
                    <a:pt x="17432" y="4894"/>
                    <a:pt x="15916" y="8397"/>
                    <a:pt x="14905" y="11170"/>
                  </a:cubicBezTo>
                  <a:cubicBezTo>
                    <a:pt x="13895" y="13943"/>
                    <a:pt x="13389" y="15986"/>
                    <a:pt x="13263" y="17373"/>
                  </a:cubicBezTo>
                  <a:cubicBezTo>
                    <a:pt x="13137" y="18759"/>
                    <a:pt x="13389" y="19489"/>
                    <a:pt x="13832" y="19781"/>
                  </a:cubicBezTo>
                  <a:cubicBezTo>
                    <a:pt x="14274" y="20073"/>
                    <a:pt x="14905" y="19927"/>
                    <a:pt x="15347" y="19489"/>
                  </a:cubicBezTo>
                  <a:cubicBezTo>
                    <a:pt x="15789" y="19051"/>
                    <a:pt x="16042" y="18321"/>
                    <a:pt x="16042" y="17227"/>
                  </a:cubicBezTo>
                  <a:cubicBezTo>
                    <a:pt x="16042" y="16132"/>
                    <a:pt x="15789" y="14673"/>
                    <a:pt x="15284" y="13651"/>
                  </a:cubicBezTo>
                  <a:cubicBezTo>
                    <a:pt x="14779" y="12629"/>
                    <a:pt x="14021" y="12046"/>
                    <a:pt x="13958" y="11681"/>
                  </a:cubicBezTo>
                  <a:cubicBezTo>
                    <a:pt x="13895" y="11316"/>
                    <a:pt x="14526" y="11170"/>
                    <a:pt x="15158" y="11243"/>
                  </a:cubicBezTo>
                  <a:cubicBezTo>
                    <a:pt x="15789" y="11316"/>
                    <a:pt x="16421" y="11608"/>
                    <a:pt x="16989" y="12483"/>
                  </a:cubicBezTo>
                  <a:cubicBezTo>
                    <a:pt x="17558" y="13359"/>
                    <a:pt x="18063" y="14818"/>
                    <a:pt x="18379" y="16059"/>
                  </a:cubicBezTo>
                  <a:cubicBezTo>
                    <a:pt x="18695" y="17300"/>
                    <a:pt x="18821" y="18321"/>
                    <a:pt x="18947" y="18467"/>
                  </a:cubicBezTo>
                  <a:cubicBezTo>
                    <a:pt x="19074" y="18613"/>
                    <a:pt x="19200" y="17883"/>
                    <a:pt x="19516" y="16205"/>
                  </a:cubicBezTo>
                  <a:cubicBezTo>
                    <a:pt x="19832" y="14527"/>
                    <a:pt x="20337" y="11900"/>
                    <a:pt x="20716" y="10440"/>
                  </a:cubicBezTo>
                  <a:cubicBezTo>
                    <a:pt x="21095" y="8981"/>
                    <a:pt x="21347" y="8689"/>
                    <a:pt x="21600" y="8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9686544" y="5904620"/>
              <a:ext cx="235074" cy="106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398" fill="norm" stroke="1" extrusionOk="0">
                  <a:moveTo>
                    <a:pt x="7624" y="4880"/>
                  </a:moveTo>
                  <a:cubicBezTo>
                    <a:pt x="5696" y="5304"/>
                    <a:pt x="3767" y="5727"/>
                    <a:pt x="2321" y="7422"/>
                  </a:cubicBezTo>
                  <a:cubicBezTo>
                    <a:pt x="874" y="9116"/>
                    <a:pt x="-90" y="12080"/>
                    <a:pt x="6" y="13774"/>
                  </a:cubicBezTo>
                  <a:cubicBezTo>
                    <a:pt x="103" y="15469"/>
                    <a:pt x="1260" y="15892"/>
                    <a:pt x="2610" y="14622"/>
                  </a:cubicBezTo>
                  <a:cubicBezTo>
                    <a:pt x="3960" y="13351"/>
                    <a:pt x="5503" y="10386"/>
                    <a:pt x="6467" y="7845"/>
                  </a:cubicBezTo>
                  <a:cubicBezTo>
                    <a:pt x="7431" y="5304"/>
                    <a:pt x="7817" y="3186"/>
                    <a:pt x="8492" y="2127"/>
                  </a:cubicBezTo>
                  <a:cubicBezTo>
                    <a:pt x="9167" y="1069"/>
                    <a:pt x="10131" y="1069"/>
                    <a:pt x="10806" y="2127"/>
                  </a:cubicBezTo>
                  <a:cubicBezTo>
                    <a:pt x="11481" y="3186"/>
                    <a:pt x="11867" y="5304"/>
                    <a:pt x="11674" y="8269"/>
                  </a:cubicBezTo>
                  <a:cubicBezTo>
                    <a:pt x="11481" y="11233"/>
                    <a:pt x="10710" y="15045"/>
                    <a:pt x="10614" y="15892"/>
                  </a:cubicBezTo>
                  <a:cubicBezTo>
                    <a:pt x="10517" y="16739"/>
                    <a:pt x="11096" y="14622"/>
                    <a:pt x="12156" y="12080"/>
                  </a:cubicBezTo>
                  <a:cubicBezTo>
                    <a:pt x="13217" y="9539"/>
                    <a:pt x="14760" y="6574"/>
                    <a:pt x="15917" y="4457"/>
                  </a:cubicBezTo>
                  <a:cubicBezTo>
                    <a:pt x="17074" y="2339"/>
                    <a:pt x="17846" y="1069"/>
                    <a:pt x="18714" y="433"/>
                  </a:cubicBezTo>
                  <a:cubicBezTo>
                    <a:pt x="19581" y="-202"/>
                    <a:pt x="20546" y="-202"/>
                    <a:pt x="21028" y="857"/>
                  </a:cubicBezTo>
                  <a:cubicBezTo>
                    <a:pt x="21510" y="1916"/>
                    <a:pt x="21510" y="4033"/>
                    <a:pt x="21221" y="7633"/>
                  </a:cubicBezTo>
                  <a:cubicBezTo>
                    <a:pt x="20931" y="11233"/>
                    <a:pt x="20353" y="16316"/>
                    <a:pt x="19774" y="21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3323234" y="6376597"/>
              <a:ext cx="116042" cy="269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523" fill="norm" stroke="1" extrusionOk="0">
                  <a:moveTo>
                    <a:pt x="11889" y="1273"/>
                  </a:moveTo>
                  <a:cubicBezTo>
                    <a:pt x="10346" y="598"/>
                    <a:pt x="8803" y="-77"/>
                    <a:pt x="7260" y="7"/>
                  </a:cubicBezTo>
                  <a:cubicBezTo>
                    <a:pt x="5717" y="92"/>
                    <a:pt x="4175" y="935"/>
                    <a:pt x="2632" y="3382"/>
                  </a:cubicBezTo>
                  <a:cubicBezTo>
                    <a:pt x="1089" y="5829"/>
                    <a:pt x="-454" y="9879"/>
                    <a:pt x="125" y="12832"/>
                  </a:cubicBezTo>
                  <a:cubicBezTo>
                    <a:pt x="703" y="15786"/>
                    <a:pt x="3403" y="17642"/>
                    <a:pt x="7260" y="18907"/>
                  </a:cubicBezTo>
                  <a:cubicBezTo>
                    <a:pt x="11117" y="20173"/>
                    <a:pt x="16132" y="20848"/>
                    <a:pt x="21146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3546662" y="6424312"/>
              <a:ext cx="19614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950"/>
                    <a:pt x="-1585" y="9900"/>
                    <a:pt x="575" y="13500"/>
                  </a:cubicBezTo>
                  <a:cubicBezTo>
                    <a:pt x="2735" y="17100"/>
                    <a:pt x="11375" y="1935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3623425" y="6532262"/>
              <a:ext cx="158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3847381" y="6437012"/>
              <a:ext cx="182445" cy="16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219" fill="norm" stroke="1" extrusionOk="0">
                  <a:moveTo>
                    <a:pt x="17676" y="0"/>
                  </a:moveTo>
                  <a:cubicBezTo>
                    <a:pt x="16434" y="4860"/>
                    <a:pt x="15193" y="9720"/>
                    <a:pt x="13083" y="13365"/>
                  </a:cubicBezTo>
                  <a:cubicBezTo>
                    <a:pt x="10972" y="17010"/>
                    <a:pt x="7993" y="19440"/>
                    <a:pt x="5883" y="20520"/>
                  </a:cubicBezTo>
                  <a:cubicBezTo>
                    <a:pt x="3772" y="21600"/>
                    <a:pt x="2531" y="21330"/>
                    <a:pt x="1538" y="20385"/>
                  </a:cubicBezTo>
                  <a:cubicBezTo>
                    <a:pt x="545" y="19440"/>
                    <a:pt x="-200" y="17820"/>
                    <a:pt x="48" y="16875"/>
                  </a:cubicBezTo>
                  <a:cubicBezTo>
                    <a:pt x="297" y="15930"/>
                    <a:pt x="1538" y="15660"/>
                    <a:pt x="4021" y="16065"/>
                  </a:cubicBezTo>
                  <a:cubicBezTo>
                    <a:pt x="6503" y="16470"/>
                    <a:pt x="10228" y="17550"/>
                    <a:pt x="13331" y="18495"/>
                  </a:cubicBezTo>
                  <a:cubicBezTo>
                    <a:pt x="16434" y="19440"/>
                    <a:pt x="18917" y="20250"/>
                    <a:pt x="21400" y="21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4099675" y="6411612"/>
              <a:ext cx="88874" cy="255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524" fill="norm" stroke="1" extrusionOk="0">
                  <a:moveTo>
                    <a:pt x="0" y="0"/>
                  </a:moveTo>
                  <a:cubicBezTo>
                    <a:pt x="2512" y="357"/>
                    <a:pt x="5023" y="714"/>
                    <a:pt x="8288" y="2231"/>
                  </a:cubicBezTo>
                  <a:cubicBezTo>
                    <a:pt x="11553" y="3749"/>
                    <a:pt x="15572" y="6426"/>
                    <a:pt x="18084" y="8836"/>
                  </a:cubicBezTo>
                  <a:cubicBezTo>
                    <a:pt x="20595" y="11246"/>
                    <a:pt x="21600" y="13388"/>
                    <a:pt x="20847" y="15352"/>
                  </a:cubicBezTo>
                  <a:cubicBezTo>
                    <a:pt x="20093" y="17316"/>
                    <a:pt x="17581" y="19101"/>
                    <a:pt x="15070" y="20172"/>
                  </a:cubicBezTo>
                  <a:cubicBezTo>
                    <a:pt x="12558" y="21243"/>
                    <a:pt x="10047" y="21600"/>
                    <a:pt x="7786" y="21511"/>
                  </a:cubicBezTo>
                  <a:cubicBezTo>
                    <a:pt x="5526" y="21421"/>
                    <a:pt x="3516" y="20886"/>
                    <a:pt x="1507" y="20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4315575" y="6462412"/>
              <a:ext cx="19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4283825" y="6640212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4823575" y="6506862"/>
              <a:ext cx="127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4887075" y="6519562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5572875" y="6500512"/>
              <a:ext cx="254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5610975" y="6519562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6150725" y="6551312"/>
              <a:ext cx="12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6195175" y="6576712"/>
              <a:ext cx="12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600"/>
                    <a:pt x="0" y="7200"/>
                    <a:pt x="0" y="10800"/>
                  </a:cubicBezTo>
                  <a:cubicBezTo>
                    <a:pt x="0" y="14400"/>
                    <a:pt x="108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7032152" y="6481462"/>
              <a:ext cx="13924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2215"/>
                    <a:pt x="1783" y="4431"/>
                    <a:pt x="240" y="8031"/>
                  </a:cubicBezTo>
                  <a:cubicBezTo>
                    <a:pt x="-1303" y="11631"/>
                    <a:pt x="4868" y="16615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7084175" y="6494162"/>
              <a:ext cx="1" cy="762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7428165" y="6492155"/>
              <a:ext cx="96278" cy="122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0907" fill="norm" stroke="1" extrusionOk="0">
                  <a:moveTo>
                    <a:pt x="8210" y="3581"/>
                  </a:moveTo>
                  <a:cubicBezTo>
                    <a:pt x="6801" y="7541"/>
                    <a:pt x="5393" y="11501"/>
                    <a:pt x="3984" y="14741"/>
                  </a:cubicBezTo>
                  <a:cubicBezTo>
                    <a:pt x="2575" y="17981"/>
                    <a:pt x="1167" y="20501"/>
                    <a:pt x="462" y="20861"/>
                  </a:cubicBezTo>
                  <a:cubicBezTo>
                    <a:pt x="-242" y="21221"/>
                    <a:pt x="-242" y="19421"/>
                    <a:pt x="1167" y="16361"/>
                  </a:cubicBezTo>
                  <a:cubicBezTo>
                    <a:pt x="2575" y="13301"/>
                    <a:pt x="5393" y="8981"/>
                    <a:pt x="7506" y="6101"/>
                  </a:cubicBezTo>
                  <a:cubicBezTo>
                    <a:pt x="9619" y="3221"/>
                    <a:pt x="11028" y="1781"/>
                    <a:pt x="12906" y="881"/>
                  </a:cubicBezTo>
                  <a:cubicBezTo>
                    <a:pt x="14784" y="-19"/>
                    <a:pt x="17132" y="-379"/>
                    <a:pt x="18775" y="521"/>
                  </a:cubicBezTo>
                  <a:cubicBezTo>
                    <a:pt x="20419" y="1421"/>
                    <a:pt x="21358" y="3581"/>
                    <a:pt x="21358" y="6641"/>
                  </a:cubicBezTo>
                  <a:cubicBezTo>
                    <a:pt x="21358" y="9701"/>
                    <a:pt x="20419" y="13661"/>
                    <a:pt x="19480" y="17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7573125" y="6506862"/>
              <a:ext cx="190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7484225" y="6504491"/>
              <a:ext cx="293326" cy="280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375" fill="norm" stroke="1" extrusionOk="0">
                  <a:moveTo>
                    <a:pt x="0" y="5016"/>
                  </a:moveTo>
                  <a:cubicBezTo>
                    <a:pt x="0" y="4210"/>
                    <a:pt x="0" y="3404"/>
                    <a:pt x="311" y="2759"/>
                  </a:cubicBezTo>
                  <a:cubicBezTo>
                    <a:pt x="622" y="2115"/>
                    <a:pt x="1243" y="1631"/>
                    <a:pt x="1942" y="1228"/>
                  </a:cubicBezTo>
                  <a:cubicBezTo>
                    <a:pt x="2642" y="825"/>
                    <a:pt x="3419" y="503"/>
                    <a:pt x="4196" y="261"/>
                  </a:cubicBezTo>
                  <a:cubicBezTo>
                    <a:pt x="4973" y="19"/>
                    <a:pt x="5750" y="-142"/>
                    <a:pt x="6216" y="180"/>
                  </a:cubicBezTo>
                  <a:cubicBezTo>
                    <a:pt x="6682" y="503"/>
                    <a:pt x="6837" y="1309"/>
                    <a:pt x="6915" y="2115"/>
                  </a:cubicBezTo>
                  <a:cubicBezTo>
                    <a:pt x="6993" y="2921"/>
                    <a:pt x="6993" y="3727"/>
                    <a:pt x="6915" y="4533"/>
                  </a:cubicBezTo>
                  <a:cubicBezTo>
                    <a:pt x="6837" y="5339"/>
                    <a:pt x="6682" y="6145"/>
                    <a:pt x="6993" y="6386"/>
                  </a:cubicBezTo>
                  <a:cubicBezTo>
                    <a:pt x="7304" y="6628"/>
                    <a:pt x="8081" y="6306"/>
                    <a:pt x="8780" y="5822"/>
                  </a:cubicBezTo>
                  <a:cubicBezTo>
                    <a:pt x="9479" y="5339"/>
                    <a:pt x="10101" y="4694"/>
                    <a:pt x="10800" y="3727"/>
                  </a:cubicBezTo>
                  <a:cubicBezTo>
                    <a:pt x="11499" y="2759"/>
                    <a:pt x="12276" y="1470"/>
                    <a:pt x="12432" y="1148"/>
                  </a:cubicBezTo>
                  <a:cubicBezTo>
                    <a:pt x="12587" y="825"/>
                    <a:pt x="12121" y="1470"/>
                    <a:pt x="11810" y="2195"/>
                  </a:cubicBezTo>
                  <a:cubicBezTo>
                    <a:pt x="11499" y="2921"/>
                    <a:pt x="11344" y="3727"/>
                    <a:pt x="11422" y="4533"/>
                  </a:cubicBezTo>
                  <a:cubicBezTo>
                    <a:pt x="11499" y="5339"/>
                    <a:pt x="11810" y="6145"/>
                    <a:pt x="12354" y="6548"/>
                  </a:cubicBezTo>
                  <a:cubicBezTo>
                    <a:pt x="12898" y="6951"/>
                    <a:pt x="13675" y="6951"/>
                    <a:pt x="15073" y="6225"/>
                  </a:cubicBezTo>
                  <a:cubicBezTo>
                    <a:pt x="16472" y="5500"/>
                    <a:pt x="18492" y="4049"/>
                    <a:pt x="19735" y="3001"/>
                  </a:cubicBezTo>
                  <a:cubicBezTo>
                    <a:pt x="20978" y="1954"/>
                    <a:pt x="21445" y="1309"/>
                    <a:pt x="21522" y="1551"/>
                  </a:cubicBezTo>
                  <a:cubicBezTo>
                    <a:pt x="21600" y="1792"/>
                    <a:pt x="21289" y="2921"/>
                    <a:pt x="21134" y="5500"/>
                  </a:cubicBezTo>
                  <a:cubicBezTo>
                    <a:pt x="20978" y="8079"/>
                    <a:pt x="20978" y="12109"/>
                    <a:pt x="21056" y="14527"/>
                  </a:cubicBezTo>
                  <a:cubicBezTo>
                    <a:pt x="21134" y="16945"/>
                    <a:pt x="21289" y="17751"/>
                    <a:pt x="21212" y="18637"/>
                  </a:cubicBezTo>
                  <a:cubicBezTo>
                    <a:pt x="21134" y="19524"/>
                    <a:pt x="20823" y="20491"/>
                    <a:pt x="20279" y="20974"/>
                  </a:cubicBezTo>
                  <a:cubicBezTo>
                    <a:pt x="19735" y="21458"/>
                    <a:pt x="18958" y="21458"/>
                    <a:pt x="18259" y="21216"/>
                  </a:cubicBezTo>
                  <a:cubicBezTo>
                    <a:pt x="17560" y="20974"/>
                    <a:pt x="16938" y="20491"/>
                    <a:pt x="16783" y="18959"/>
                  </a:cubicBezTo>
                  <a:cubicBezTo>
                    <a:pt x="16627" y="17428"/>
                    <a:pt x="16938" y="14849"/>
                    <a:pt x="17249" y="12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8031119" y="6341762"/>
              <a:ext cx="69057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600" fill="norm" stroke="1" extrusionOk="0">
                  <a:moveTo>
                    <a:pt x="21354" y="0"/>
                  </a:moveTo>
                  <a:cubicBezTo>
                    <a:pt x="15463" y="3913"/>
                    <a:pt x="9572" y="7826"/>
                    <a:pt x="5972" y="10878"/>
                  </a:cubicBezTo>
                  <a:cubicBezTo>
                    <a:pt x="2372" y="13930"/>
                    <a:pt x="1063" y="16122"/>
                    <a:pt x="409" y="17687"/>
                  </a:cubicBezTo>
                  <a:cubicBezTo>
                    <a:pt x="-246" y="19252"/>
                    <a:pt x="-246" y="20191"/>
                    <a:pt x="1390" y="20739"/>
                  </a:cubicBezTo>
                  <a:cubicBezTo>
                    <a:pt x="3027" y="21287"/>
                    <a:pt x="6299" y="21443"/>
                    <a:pt x="95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8053949" y="6508568"/>
              <a:ext cx="220557" cy="152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0991" fill="norm" stroke="1" extrusionOk="0">
                  <a:moveTo>
                    <a:pt x="8729" y="4143"/>
                  </a:moveTo>
                  <a:cubicBezTo>
                    <a:pt x="8525" y="2684"/>
                    <a:pt x="8321" y="1224"/>
                    <a:pt x="7710" y="495"/>
                  </a:cubicBezTo>
                  <a:cubicBezTo>
                    <a:pt x="7099" y="-235"/>
                    <a:pt x="6080" y="-235"/>
                    <a:pt x="4755" y="1224"/>
                  </a:cubicBezTo>
                  <a:cubicBezTo>
                    <a:pt x="3431" y="2684"/>
                    <a:pt x="1801" y="5603"/>
                    <a:pt x="884" y="7792"/>
                  </a:cubicBezTo>
                  <a:cubicBezTo>
                    <a:pt x="-33" y="9981"/>
                    <a:pt x="-237" y="11441"/>
                    <a:pt x="272" y="12316"/>
                  </a:cubicBezTo>
                  <a:cubicBezTo>
                    <a:pt x="782" y="13192"/>
                    <a:pt x="2005" y="13484"/>
                    <a:pt x="3023" y="13192"/>
                  </a:cubicBezTo>
                  <a:cubicBezTo>
                    <a:pt x="4042" y="12900"/>
                    <a:pt x="4857" y="12024"/>
                    <a:pt x="5672" y="11149"/>
                  </a:cubicBezTo>
                  <a:cubicBezTo>
                    <a:pt x="6488" y="10273"/>
                    <a:pt x="7303" y="9397"/>
                    <a:pt x="8321" y="9689"/>
                  </a:cubicBezTo>
                  <a:cubicBezTo>
                    <a:pt x="9340" y="9981"/>
                    <a:pt x="10563" y="11441"/>
                    <a:pt x="12193" y="11733"/>
                  </a:cubicBezTo>
                  <a:cubicBezTo>
                    <a:pt x="13823" y="12024"/>
                    <a:pt x="15861" y="11149"/>
                    <a:pt x="17084" y="9981"/>
                  </a:cubicBezTo>
                  <a:cubicBezTo>
                    <a:pt x="18306" y="8814"/>
                    <a:pt x="18714" y="7354"/>
                    <a:pt x="18918" y="5895"/>
                  </a:cubicBezTo>
                  <a:cubicBezTo>
                    <a:pt x="19121" y="4435"/>
                    <a:pt x="19121" y="2976"/>
                    <a:pt x="18714" y="1808"/>
                  </a:cubicBezTo>
                  <a:cubicBezTo>
                    <a:pt x="18306" y="641"/>
                    <a:pt x="17491" y="-235"/>
                    <a:pt x="16880" y="57"/>
                  </a:cubicBezTo>
                  <a:cubicBezTo>
                    <a:pt x="16269" y="349"/>
                    <a:pt x="15861" y="1808"/>
                    <a:pt x="16371" y="3851"/>
                  </a:cubicBezTo>
                  <a:cubicBezTo>
                    <a:pt x="16880" y="5895"/>
                    <a:pt x="18306" y="8522"/>
                    <a:pt x="19325" y="10711"/>
                  </a:cubicBezTo>
                  <a:cubicBezTo>
                    <a:pt x="20344" y="12900"/>
                    <a:pt x="20955" y="14651"/>
                    <a:pt x="21159" y="16257"/>
                  </a:cubicBezTo>
                  <a:cubicBezTo>
                    <a:pt x="21363" y="17862"/>
                    <a:pt x="21159" y="19322"/>
                    <a:pt x="20344" y="20197"/>
                  </a:cubicBezTo>
                  <a:cubicBezTo>
                    <a:pt x="19529" y="21073"/>
                    <a:pt x="18103" y="21365"/>
                    <a:pt x="17084" y="20343"/>
                  </a:cubicBezTo>
                  <a:cubicBezTo>
                    <a:pt x="16065" y="19322"/>
                    <a:pt x="15454" y="16987"/>
                    <a:pt x="14842" y="14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8383808" y="6335412"/>
              <a:ext cx="91018" cy="288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21600" y="0"/>
                  </a:moveTo>
                  <a:cubicBezTo>
                    <a:pt x="15070" y="4415"/>
                    <a:pt x="8540" y="8829"/>
                    <a:pt x="4772" y="12061"/>
                  </a:cubicBezTo>
                  <a:cubicBezTo>
                    <a:pt x="1005" y="15293"/>
                    <a:pt x="0" y="17343"/>
                    <a:pt x="0" y="18762"/>
                  </a:cubicBezTo>
                  <a:cubicBezTo>
                    <a:pt x="0" y="20181"/>
                    <a:pt x="1005" y="20969"/>
                    <a:pt x="3014" y="21285"/>
                  </a:cubicBezTo>
                  <a:cubicBezTo>
                    <a:pt x="5023" y="21600"/>
                    <a:pt x="8037" y="21442"/>
                    <a:pt x="11051" y="21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8319988" y="6500512"/>
              <a:ext cx="231038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600" fill="norm" stroke="1" extrusionOk="0">
                  <a:moveTo>
                    <a:pt x="7884" y="21600"/>
                  </a:moveTo>
                  <a:cubicBezTo>
                    <a:pt x="5724" y="19543"/>
                    <a:pt x="3564" y="17486"/>
                    <a:pt x="2091" y="14914"/>
                  </a:cubicBezTo>
                  <a:cubicBezTo>
                    <a:pt x="618" y="12343"/>
                    <a:pt x="-167" y="9257"/>
                    <a:pt x="29" y="7200"/>
                  </a:cubicBezTo>
                  <a:cubicBezTo>
                    <a:pt x="226" y="5143"/>
                    <a:pt x="1404" y="4114"/>
                    <a:pt x="5135" y="3086"/>
                  </a:cubicBezTo>
                  <a:cubicBezTo>
                    <a:pt x="8866" y="2057"/>
                    <a:pt x="15149" y="1029"/>
                    <a:pt x="2143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8757526" y="6420299"/>
              <a:ext cx="180850" cy="437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485" fill="norm" stroke="1" extrusionOk="0">
                  <a:moveTo>
                    <a:pt x="7061" y="10477"/>
                  </a:moveTo>
                  <a:cubicBezTo>
                    <a:pt x="5820" y="13073"/>
                    <a:pt x="4579" y="15670"/>
                    <a:pt x="3834" y="17331"/>
                  </a:cubicBezTo>
                  <a:cubicBezTo>
                    <a:pt x="3089" y="18993"/>
                    <a:pt x="2841" y="19720"/>
                    <a:pt x="2468" y="20343"/>
                  </a:cubicBezTo>
                  <a:cubicBezTo>
                    <a:pt x="2096" y="20966"/>
                    <a:pt x="1599" y="21485"/>
                    <a:pt x="979" y="21485"/>
                  </a:cubicBezTo>
                  <a:cubicBezTo>
                    <a:pt x="358" y="21485"/>
                    <a:pt x="-387" y="20966"/>
                    <a:pt x="234" y="19097"/>
                  </a:cubicBezTo>
                  <a:cubicBezTo>
                    <a:pt x="854" y="17227"/>
                    <a:pt x="2841" y="14008"/>
                    <a:pt x="5323" y="10893"/>
                  </a:cubicBezTo>
                  <a:cubicBezTo>
                    <a:pt x="7806" y="7777"/>
                    <a:pt x="10785" y="4766"/>
                    <a:pt x="12647" y="3052"/>
                  </a:cubicBezTo>
                  <a:cubicBezTo>
                    <a:pt x="14510" y="1339"/>
                    <a:pt x="15254" y="923"/>
                    <a:pt x="16247" y="560"/>
                  </a:cubicBezTo>
                  <a:cubicBezTo>
                    <a:pt x="17241" y="197"/>
                    <a:pt x="18482" y="-115"/>
                    <a:pt x="19475" y="41"/>
                  </a:cubicBezTo>
                  <a:cubicBezTo>
                    <a:pt x="20468" y="197"/>
                    <a:pt x="21213" y="820"/>
                    <a:pt x="21213" y="2014"/>
                  </a:cubicBezTo>
                  <a:cubicBezTo>
                    <a:pt x="21213" y="3208"/>
                    <a:pt x="20468" y="4973"/>
                    <a:pt x="18854" y="6272"/>
                  </a:cubicBezTo>
                  <a:cubicBezTo>
                    <a:pt x="17241" y="7570"/>
                    <a:pt x="14758" y="8400"/>
                    <a:pt x="12772" y="8868"/>
                  </a:cubicBezTo>
                  <a:cubicBezTo>
                    <a:pt x="10785" y="9335"/>
                    <a:pt x="9296" y="9439"/>
                    <a:pt x="8675" y="9231"/>
                  </a:cubicBezTo>
                  <a:cubicBezTo>
                    <a:pt x="8054" y="9023"/>
                    <a:pt x="8303" y="8504"/>
                    <a:pt x="8551" y="7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8925675" y="6313942"/>
              <a:ext cx="520701" cy="333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1" fill="norm" stroke="1" extrusionOk="0">
                  <a:moveTo>
                    <a:pt x="0" y="11494"/>
                  </a:moveTo>
                  <a:cubicBezTo>
                    <a:pt x="527" y="10954"/>
                    <a:pt x="1054" y="10414"/>
                    <a:pt x="1537" y="10144"/>
                  </a:cubicBezTo>
                  <a:cubicBezTo>
                    <a:pt x="2020" y="9874"/>
                    <a:pt x="2459" y="9874"/>
                    <a:pt x="2810" y="10954"/>
                  </a:cubicBezTo>
                  <a:cubicBezTo>
                    <a:pt x="3161" y="12034"/>
                    <a:pt x="3424" y="14194"/>
                    <a:pt x="3468" y="15611"/>
                  </a:cubicBezTo>
                  <a:cubicBezTo>
                    <a:pt x="3512" y="17029"/>
                    <a:pt x="3337" y="17704"/>
                    <a:pt x="3029" y="18176"/>
                  </a:cubicBezTo>
                  <a:cubicBezTo>
                    <a:pt x="2722" y="18649"/>
                    <a:pt x="2283" y="18919"/>
                    <a:pt x="2063" y="18717"/>
                  </a:cubicBezTo>
                  <a:cubicBezTo>
                    <a:pt x="1844" y="18514"/>
                    <a:pt x="1844" y="17839"/>
                    <a:pt x="2327" y="16624"/>
                  </a:cubicBezTo>
                  <a:cubicBezTo>
                    <a:pt x="2810" y="15409"/>
                    <a:pt x="3776" y="13654"/>
                    <a:pt x="4698" y="12642"/>
                  </a:cubicBezTo>
                  <a:cubicBezTo>
                    <a:pt x="5620" y="11629"/>
                    <a:pt x="6498" y="11359"/>
                    <a:pt x="7156" y="11292"/>
                  </a:cubicBezTo>
                  <a:cubicBezTo>
                    <a:pt x="7815" y="11224"/>
                    <a:pt x="8254" y="11359"/>
                    <a:pt x="8254" y="11427"/>
                  </a:cubicBezTo>
                  <a:cubicBezTo>
                    <a:pt x="8254" y="11494"/>
                    <a:pt x="7815" y="11494"/>
                    <a:pt x="7463" y="11764"/>
                  </a:cubicBezTo>
                  <a:cubicBezTo>
                    <a:pt x="7112" y="12034"/>
                    <a:pt x="6849" y="12574"/>
                    <a:pt x="6673" y="13384"/>
                  </a:cubicBezTo>
                  <a:cubicBezTo>
                    <a:pt x="6498" y="14194"/>
                    <a:pt x="6410" y="15274"/>
                    <a:pt x="6629" y="16084"/>
                  </a:cubicBezTo>
                  <a:cubicBezTo>
                    <a:pt x="6849" y="16894"/>
                    <a:pt x="7376" y="17434"/>
                    <a:pt x="8561" y="17569"/>
                  </a:cubicBezTo>
                  <a:cubicBezTo>
                    <a:pt x="9746" y="17704"/>
                    <a:pt x="11590" y="17434"/>
                    <a:pt x="13083" y="16692"/>
                  </a:cubicBezTo>
                  <a:cubicBezTo>
                    <a:pt x="14576" y="15949"/>
                    <a:pt x="15717" y="14734"/>
                    <a:pt x="16376" y="13789"/>
                  </a:cubicBezTo>
                  <a:cubicBezTo>
                    <a:pt x="17034" y="12844"/>
                    <a:pt x="17210" y="12169"/>
                    <a:pt x="17078" y="11764"/>
                  </a:cubicBezTo>
                  <a:cubicBezTo>
                    <a:pt x="16946" y="11359"/>
                    <a:pt x="16507" y="11224"/>
                    <a:pt x="15498" y="12102"/>
                  </a:cubicBezTo>
                  <a:cubicBezTo>
                    <a:pt x="14488" y="12979"/>
                    <a:pt x="12907" y="14869"/>
                    <a:pt x="11985" y="16219"/>
                  </a:cubicBezTo>
                  <a:cubicBezTo>
                    <a:pt x="11063" y="17569"/>
                    <a:pt x="10800" y="18379"/>
                    <a:pt x="10668" y="19122"/>
                  </a:cubicBezTo>
                  <a:cubicBezTo>
                    <a:pt x="10537" y="19864"/>
                    <a:pt x="10537" y="20539"/>
                    <a:pt x="10800" y="20944"/>
                  </a:cubicBezTo>
                  <a:cubicBezTo>
                    <a:pt x="11063" y="21349"/>
                    <a:pt x="11590" y="21484"/>
                    <a:pt x="12293" y="20944"/>
                  </a:cubicBezTo>
                  <a:cubicBezTo>
                    <a:pt x="12995" y="20404"/>
                    <a:pt x="13873" y="19189"/>
                    <a:pt x="14927" y="16354"/>
                  </a:cubicBezTo>
                  <a:cubicBezTo>
                    <a:pt x="15980" y="13519"/>
                    <a:pt x="17210" y="9064"/>
                    <a:pt x="17868" y="6364"/>
                  </a:cubicBezTo>
                  <a:cubicBezTo>
                    <a:pt x="18527" y="3664"/>
                    <a:pt x="18615" y="2719"/>
                    <a:pt x="18746" y="1842"/>
                  </a:cubicBezTo>
                  <a:cubicBezTo>
                    <a:pt x="18878" y="964"/>
                    <a:pt x="19054" y="154"/>
                    <a:pt x="19010" y="19"/>
                  </a:cubicBezTo>
                  <a:cubicBezTo>
                    <a:pt x="18966" y="-116"/>
                    <a:pt x="18702" y="424"/>
                    <a:pt x="18132" y="2652"/>
                  </a:cubicBezTo>
                  <a:cubicBezTo>
                    <a:pt x="17561" y="4879"/>
                    <a:pt x="16683" y="8794"/>
                    <a:pt x="16244" y="11156"/>
                  </a:cubicBezTo>
                  <a:cubicBezTo>
                    <a:pt x="15805" y="13519"/>
                    <a:pt x="15805" y="14329"/>
                    <a:pt x="15849" y="15072"/>
                  </a:cubicBezTo>
                  <a:cubicBezTo>
                    <a:pt x="15893" y="15814"/>
                    <a:pt x="15980" y="16489"/>
                    <a:pt x="16244" y="16826"/>
                  </a:cubicBezTo>
                  <a:cubicBezTo>
                    <a:pt x="16507" y="17164"/>
                    <a:pt x="16946" y="17164"/>
                    <a:pt x="17341" y="16961"/>
                  </a:cubicBezTo>
                  <a:cubicBezTo>
                    <a:pt x="17737" y="16759"/>
                    <a:pt x="18088" y="16354"/>
                    <a:pt x="18439" y="15882"/>
                  </a:cubicBezTo>
                  <a:cubicBezTo>
                    <a:pt x="18790" y="15409"/>
                    <a:pt x="19141" y="14869"/>
                    <a:pt x="19317" y="15139"/>
                  </a:cubicBezTo>
                  <a:cubicBezTo>
                    <a:pt x="19493" y="15409"/>
                    <a:pt x="19493" y="16489"/>
                    <a:pt x="19580" y="16692"/>
                  </a:cubicBezTo>
                  <a:cubicBezTo>
                    <a:pt x="19668" y="16894"/>
                    <a:pt x="19844" y="16219"/>
                    <a:pt x="20195" y="14531"/>
                  </a:cubicBezTo>
                  <a:cubicBezTo>
                    <a:pt x="20546" y="12844"/>
                    <a:pt x="21073" y="10144"/>
                    <a:pt x="21600" y="7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9442142" y="6482882"/>
              <a:ext cx="105834" cy="108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93" fill="norm" stroke="1" extrusionOk="0">
                  <a:moveTo>
                    <a:pt x="20304" y="6932"/>
                  </a:moveTo>
                  <a:cubicBezTo>
                    <a:pt x="20304" y="4932"/>
                    <a:pt x="20304" y="2932"/>
                    <a:pt x="18792" y="1532"/>
                  </a:cubicBezTo>
                  <a:cubicBezTo>
                    <a:pt x="17280" y="132"/>
                    <a:pt x="14256" y="-668"/>
                    <a:pt x="11016" y="732"/>
                  </a:cubicBezTo>
                  <a:cubicBezTo>
                    <a:pt x="7776" y="2132"/>
                    <a:pt x="4320" y="5732"/>
                    <a:pt x="2376" y="8532"/>
                  </a:cubicBezTo>
                  <a:cubicBezTo>
                    <a:pt x="432" y="11332"/>
                    <a:pt x="0" y="13332"/>
                    <a:pt x="0" y="15332"/>
                  </a:cubicBezTo>
                  <a:cubicBezTo>
                    <a:pt x="0" y="17332"/>
                    <a:pt x="432" y="19332"/>
                    <a:pt x="4104" y="20132"/>
                  </a:cubicBezTo>
                  <a:cubicBezTo>
                    <a:pt x="7776" y="20932"/>
                    <a:pt x="14688" y="20532"/>
                    <a:pt x="21600" y="20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9578593" y="6265511"/>
              <a:ext cx="185283" cy="330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324" fill="norm" stroke="1" extrusionOk="0">
                  <a:moveTo>
                    <a:pt x="17068" y="414"/>
                  </a:moveTo>
                  <a:cubicBezTo>
                    <a:pt x="15841" y="140"/>
                    <a:pt x="14613" y="-133"/>
                    <a:pt x="13386" y="72"/>
                  </a:cubicBezTo>
                  <a:cubicBezTo>
                    <a:pt x="12159" y="277"/>
                    <a:pt x="10931" y="961"/>
                    <a:pt x="9091" y="3490"/>
                  </a:cubicBezTo>
                  <a:cubicBezTo>
                    <a:pt x="7250" y="6019"/>
                    <a:pt x="4795" y="10394"/>
                    <a:pt x="3568" y="13606"/>
                  </a:cubicBezTo>
                  <a:cubicBezTo>
                    <a:pt x="2341" y="16819"/>
                    <a:pt x="2341" y="18870"/>
                    <a:pt x="2954" y="20032"/>
                  </a:cubicBezTo>
                  <a:cubicBezTo>
                    <a:pt x="3568" y="21194"/>
                    <a:pt x="4795" y="21467"/>
                    <a:pt x="5654" y="21262"/>
                  </a:cubicBezTo>
                  <a:cubicBezTo>
                    <a:pt x="6513" y="21057"/>
                    <a:pt x="7004" y="20373"/>
                    <a:pt x="6881" y="19211"/>
                  </a:cubicBezTo>
                  <a:cubicBezTo>
                    <a:pt x="6759" y="18049"/>
                    <a:pt x="6022" y="16409"/>
                    <a:pt x="5163" y="15247"/>
                  </a:cubicBezTo>
                  <a:cubicBezTo>
                    <a:pt x="4304" y="14085"/>
                    <a:pt x="3322" y="13401"/>
                    <a:pt x="2218" y="12923"/>
                  </a:cubicBezTo>
                  <a:cubicBezTo>
                    <a:pt x="1113" y="12444"/>
                    <a:pt x="-114" y="12171"/>
                    <a:pt x="9" y="12034"/>
                  </a:cubicBezTo>
                  <a:cubicBezTo>
                    <a:pt x="131" y="11897"/>
                    <a:pt x="1604" y="11897"/>
                    <a:pt x="3568" y="12034"/>
                  </a:cubicBezTo>
                  <a:cubicBezTo>
                    <a:pt x="5531" y="12171"/>
                    <a:pt x="7986" y="12444"/>
                    <a:pt x="9704" y="12786"/>
                  </a:cubicBezTo>
                  <a:cubicBezTo>
                    <a:pt x="11422" y="13128"/>
                    <a:pt x="12404" y="13538"/>
                    <a:pt x="13018" y="14085"/>
                  </a:cubicBezTo>
                  <a:cubicBezTo>
                    <a:pt x="13631" y="14632"/>
                    <a:pt x="13877" y="15315"/>
                    <a:pt x="14122" y="16067"/>
                  </a:cubicBezTo>
                  <a:cubicBezTo>
                    <a:pt x="14368" y="16819"/>
                    <a:pt x="14613" y="17639"/>
                    <a:pt x="14981" y="17366"/>
                  </a:cubicBezTo>
                  <a:cubicBezTo>
                    <a:pt x="15350" y="17092"/>
                    <a:pt x="15841" y="15725"/>
                    <a:pt x="16945" y="14290"/>
                  </a:cubicBezTo>
                  <a:cubicBezTo>
                    <a:pt x="18050" y="12854"/>
                    <a:pt x="19768" y="11351"/>
                    <a:pt x="21486" y="98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9764818" y="6462412"/>
              <a:ext cx="87958" cy="104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244" fill="norm" stroke="1" extrusionOk="0">
                  <a:moveTo>
                    <a:pt x="21371" y="2592"/>
                  </a:moveTo>
                  <a:cubicBezTo>
                    <a:pt x="15714" y="3456"/>
                    <a:pt x="10057" y="4320"/>
                    <a:pt x="6200" y="6696"/>
                  </a:cubicBezTo>
                  <a:cubicBezTo>
                    <a:pt x="2342" y="9072"/>
                    <a:pt x="285" y="12960"/>
                    <a:pt x="28" y="15768"/>
                  </a:cubicBezTo>
                  <a:cubicBezTo>
                    <a:pt x="-229" y="18576"/>
                    <a:pt x="1314" y="20304"/>
                    <a:pt x="3371" y="20952"/>
                  </a:cubicBezTo>
                  <a:cubicBezTo>
                    <a:pt x="5428" y="21600"/>
                    <a:pt x="8000" y="21168"/>
                    <a:pt x="9800" y="19656"/>
                  </a:cubicBezTo>
                  <a:cubicBezTo>
                    <a:pt x="11600" y="18144"/>
                    <a:pt x="12628" y="15552"/>
                    <a:pt x="13400" y="12096"/>
                  </a:cubicBezTo>
                  <a:cubicBezTo>
                    <a:pt x="14171" y="8640"/>
                    <a:pt x="14685" y="4320"/>
                    <a:pt x="152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9871825" y="6421720"/>
              <a:ext cx="146051" cy="199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0" y="4949"/>
                  </a:moveTo>
                  <a:cubicBezTo>
                    <a:pt x="626" y="6062"/>
                    <a:pt x="1252" y="7176"/>
                    <a:pt x="1565" y="8512"/>
                  </a:cubicBezTo>
                  <a:cubicBezTo>
                    <a:pt x="1878" y="9848"/>
                    <a:pt x="1878" y="11407"/>
                    <a:pt x="1878" y="11629"/>
                  </a:cubicBezTo>
                  <a:cubicBezTo>
                    <a:pt x="1878" y="11852"/>
                    <a:pt x="1878" y="10739"/>
                    <a:pt x="2817" y="9069"/>
                  </a:cubicBezTo>
                  <a:cubicBezTo>
                    <a:pt x="3757" y="7398"/>
                    <a:pt x="5635" y="5172"/>
                    <a:pt x="7200" y="3613"/>
                  </a:cubicBezTo>
                  <a:cubicBezTo>
                    <a:pt x="8765" y="2054"/>
                    <a:pt x="10017" y="1163"/>
                    <a:pt x="11583" y="495"/>
                  </a:cubicBezTo>
                  <a:cubicBezTo>
                    <a:pt x="13148" y="-173"/>
                    <a:pt x="15026" y="-618"/>
                    <a:pt x="16748" y="2277"/>
                  </a:cubicBezTo>
                  <a:cubicBezTo>
                    <a:pt x="18470" y="5172"/>
                    <a:pt x="20035" y="11407"/>
                    <a:pt x="20817" y="15081"/>
                  </a:cubicBezTo>
                  <a:cubicBezTo>
                    <a:pt x="21600" y="18755"/>
                    <a:pt x="21600" y="19869"/>
                    <a:pt x="21600" y="20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0" name="Drawing"/>
          <p:cNvGrpSpPr/>
          <p:nvPr/>
        </p:nvGrpSpPr>
        <p:grpSpPr>
          <a:xfrm>
            <a:off x="2495525" y="1105263"/>
            <a:ext cx="10472577" cy="7448187"/>
            <a:chOff x="0" y="-19049"/>
            <a:chExt cx="10472576" cy="7448186"/>
          </a:xfrm>
        </p:grpSpPr>
        <p:sp>
          <p:nvSpPr>
            <p:cNvPr id="2042" name="Line"/>
            <p:cNvSpPr/>
            <p:nvPr/>
          </p:nvSpPr>
          <p:spPr>
            <a:xfrm>
              <a:off x="0" y="627087"/>
              <a:ext cx="234257" cy="77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264" fill="norm" stroke="1" extrusionOk="0">
                  <a:moveTo>
                    <a:pt x="578" y="483"/>
                  </a:moveTo>
                  <a:cubicBezTo>
                    <a:pt x="195" y="2167"/>
                    <a:pt x="-187" y="3851"/>
                    <a:pt x="100" y="5012"/>
                  </a:cubicBezTo>
                  <a:cubicBezTo>
                    <a:pt x="386" y="6173"/>
                    <a:pt x="1342" y="6812"/>
                    <a:pt x="2202" y="7218"/>
                  </a:cubicBezTo>
                  <a:cubicBezTo>
                    <a:pt x="3063" y="7625"/>
                    <a:pt x="3827" y="7799"/>
                    <a:pt x="4687" y="7886"/>
                  </a:cubicBezTo>
                  <a:cubicBezTo>
                    <a:pt x="5548" y="7973"/>
                    <a:pt x="6503" y="7973"/>
                    <a:pt x="8224" y="7451"/>
                  </a:cubicBezTo>
                  <a:cubicBezTo>
                    <a:pt x="9944" y="6928"/>
                    <a:pt x="12429" y="5883"/>
                    <a:pt x="14436" y="4605"/>
                  </a:cubicBezTo>
                  <a:cubicBezTo>
                    <a:pt x="16443" y="3328"/>
                    <a:pt x="17972" y="1818"/>
                    <a:pt x="18737" y="918"/>
                  </a:cubicBezTo>
                  <a:cubicBezTo>
                    <a:pt x="19501" y="18"/>
                    <a:pt x="19501" y="-272"/>
                    <a:pt x="19406" y="280"/>
                  </a:cubicBezTo>
                  <a:cubicBezTo>
                    <a:pt x="19310" y="831"/>
                    <a:pt x="19119" y="2225"/>
                    <a:pt x="19310" y="3996"/>
                  </a:cubicBezTo>
                  <a:cubicBezTo>
                    <a:pt x="19501" y="5767"/>
                    <a:pt x="20075" y="7915"/>
                    <a:pt x="20553" y="10063"/>
                  </a:cubicBezTo>
                  <a:cubicBezTo>
                    <a:pt x="21031" y="12212"/>
                    <a:pt x="21413" y="14360"/>
                    <a:pt x="20935" y="16131"/>
                  </a:cubicBezTo>
                  <a:cubicBezTo>
                    <a:pt x="20457" y="17902"/>
                    <a:pt x="19119" y="19296"/>
                    <a:pt x="17972" y="20080"/>
                  </a:cubicBezTo>
                  <a:cubicBezTo>
                    <a:pt x="16825" y="20863"/>
                    <a:pt x="15870" y="21038"/>
                    <a:pt x="14818" y="21154"/>
                  </a:cubicBezTo>
                  <a:cubicBezTo>
                    <a:pt x="13767" y="21270"/>
                    <a:pt x="12620" y="21328"/>
                    <a:pt x="11282" y="21154"/>
                  </a:cubicBezTo>
                  <a:cubicBezTo>
                    <a:pt x="9944" y="20980"/>
                    <a:pt x="8415" y="20573"/>
                    <a:pt x="7268" y="19934"/>
                  </a:cubicBezTo>
                  <a:cubicBezTo>
                    <a:pt x="6121" y="19296"/>
                    <a:pt x="5356" y="18425"/>
                    <a:pt x="5356" y="17786"/>
                  </a:cubicBezTo>
                  <a:cubicBezTo>
                    <a:pt x="5356" y="17147"/>
                    <a:pt x="6121" y="16741"/>
                    <a:pt x="6886" y="16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13808" y="324236"/>
              <a:ext cx="164043" cy="199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240" fill="norm" stroke="1" extrusionOk="0">
                  <a:moveTo>
                    <a:pt x="3185" y="8415"/>
                  </a:moveTo>
                  <a:cubicBezTo>
                    <a:pt x="2077" y="11790"/>
                    <a:pt x="970" y="15165"/>
                    <a:pt x="416" y="17527"/>
                  </a:cubicBezTo>
                  <a:cubicBezTo>
                    <a:pt x="-138" y="19890"/>
                    <a:pt x="-138" y="21240"/>
                    <a:pt x="416" y="20902"/>
                  </a:cubicBezTo>
                  <a:cubicBezTo>
                    <a:pt x="970" y="20565"/>
                    <a:pt x="2077" y="18540"/>
                    <a:pt x="3462" y="15728"/>
                  </a:cubicBezTo>
                  <a:cubicBezTo>
                    <a:pt x="4847" y="12915"/>
                    <a:pt x="6508" y="9315"/>
                    <a:pt x="7893" y="6728"/>
                  </a:cubicBezTo>
                  <a:cubicBezTo>
                    <a:pt x="9277" y="4140"/>
                    <a:pt x="10385" y="2565"/>
                    <a:pt x="11631" y="1440"/>
                  </a:cubicBezTo>
                  <a:cubicBezTo>
                    <a:pt x="12877" y="315"/>
                    <a:pt x="14262" y="-360"/>
                    <a:pt x="15231" y="203"/>
                  </a:cubicBezTo>
                  <a:cubicBezTo>
                    <a:pt x="16200" y="765"/>
                    <a:pt x="16754" y="2565"/>
                    <a:pt x="17724" y="6278"/>
                  </a:cubicBezTo>
                  <a:cubicBezTo>
                    <a:pt x="18693" y="9990"/>
                    <a:pt x="20077" y="15615"/>
                    <a:pt x="21462" y="21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374964" y="758996"/>
              <a:ext cx="56887" cy="245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396" fill="norm" stroke="1" extrusionOk="0">
                  <a:moveTo>
                    <a:pt x="2300" y="0"/>
                  </a:moveTo>
                  <a:cubicBezTo>
                    <a:pt x="1500" y="5354"/>
                    <a:pt x="700" y="10708"/>
                    <a:pt x="300" y="13846"/>
                  </a:cubicBezTo>
                  <a:cubicBezTo>
                    <a:pt x="-100" y="16985"/>
                    <a:pt x="-100" y="17908"/>
                    <a:pt x="300" y="18923"/>
                  </a:cubicBezTo>
                  <a:cubicBezTo>
                    <a:pt x="700" y="19938"/>
                    <a:pt x="1500" y="21046"/>
                    <a:pt x="3900" y="21323"/>
                  </a:cubicBezTo>
                  <a:cubicBezTo>
                    <a:pt x="6300" y="21600"/>
                    <a:pt x="10300" y="21046"/>
                    <a:pt x="13500" y="20308"/>
                  </a:cubicBezTo>
                  <a:cubicBezTo>
                    <a:pt x="16700" y="19569"/>
                    <a:pt x="19100" y="18646"/>
                    <a:pt x="21500" y="177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317550" y="885996"/>
              <a:ext cx="1079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463600" y="866946"/>
              <a:ext cx="101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514400" y="828846"/>
              <a:ext cx="190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622350" y="822496"/>
              <a:ext cx="12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796686" y="593624"/>
              <a:ext cx="9815" cy="590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9" h="21533" fill="norm" stroke="1" extrusionOk="0">
                  <a:moveTo>
                    <a:pt x="20029" y="704"/>
                  </a:moveTo>
                  <a:cubicBezTo>
                    <a:pt x="15709" y="319"/>
                    <a:pt x="11389" y="-67"/>
                    <a:pt x="9229" y="10"/>
                  </a:cubicBezTo>
                  <a:cubicBezTo>
                    <a:pt x="7069" y="87"/>
                    <a:pt x="7069" y="627"/>
                    <a:pt x="7069" y="2324"/>
                  </a:cubicBezTo>
                  <a:cubicBezTo>
                    <a:pt x="7069" y="4022"/>
                    <a:pt x="7069" y="6876"/>
                    <a:pt x="4909" y="9730"/>
                  </a:cubicBezTo>
                  <a:cubicBezTo>
                    <a:pt x="2749" y="12584"/>
                    <a:pt x="-1571" y="15439"/>
                    <a:pt x="589" y="17406"/>
                  </a:cubicBezTo>
                  <a:cubicBezTo>
                    <a:pt x="2749" y="19373"/>
                    <a:pt x="11389" y="20453"/>
                    <a:pt x="20029" y="2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959694" y="727246"/>
              <a:ext cx="81757" cy="321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334" fill="norm" stroke="1" extrusionOk="0">
                  <a:moveTo>
                    <a:pt x="4777" y="0"/>
                  </a:moveTo>
                  <a:cubicBezTo>
                    <a:pt x="4223" y="2805"/>
                    <a:pt x="3669" y="5610"/>
                    <a:pt x="2838" y="8486"/>
                  </a:cubicBezTo>
                  <a:cubicBezTo>
                    <a:pt x="2007" y="11361"/>
                    <a:pt x="900" y="14306"/>
                    <a:pt x="346" y="16410"/>
                  </a:cubicBezTo>
                  <a:cubicBezTo>
                    <a:pt x="-208" y="18514"/>
                    <a:pt x="-208" y="19777"/>
                    <a:pt x="1177" y="20548"/>
                  </a:cubicBezTo>
                  <a:cubicBezTo>
                    <a:pt x="2561" y="21319"/>
                    <a:pt x="5330" y="21600"/>
                    <a:pt x="8930" y="21039"/>
                  </a:cubicBezTo>
                  <a:cubicBezTo>
                    <a:pt x="12530" y="20478"/>
                    <a:pt x="16961" y="19075"/>
                    <a:pt x="21392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901750" y="860596"/>
              <a:ext cx="1587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1625650" y="816146"/>
              <a:ext cx="158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1549450" y="949496"/>
              <a:ext cx="254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40" y="21600"/>
                    <a:pt x="10080" y="21600"/>
                    <a:pt x="13680" y="18000"/>
                  </a:cubicBezTo>
                  <a:cubicBezTo>
                    <a:pt x="17280" y="14400"/>
                    <a:pt x="1944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2331721" y="689146"/>
              <a:ext cx="297229" cy="290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483" fill="norm" stroke="1" extrusionOk="0">
                  <a:moveTo>
                    <a:pt x="21512" y="0"/>
                  </a:moveTo>
                  <a:cubicBezTo>
                    <a:pt x="19827" y="4226"/>
                    <a:pt x="18142" y="8452"/>
                    <a:pt x="16227" y="11739"/>
                  </a:cubicBezTo>
                  <a:cubicBezTo>
                    <a:pt x="14312" y="15026"/>
                    <a:pt x="12167" y="17374"/>
                    <a:pt x="10406" y="18861"/>
                  </a:cubicBezTo>
                  <a:cubicBezTo>
                    <a:pt x="8644" y="20348"/>
                    <a:pt x="7265" y="20974"/>
                    <a:pt x="6193" y="21287"/>
                  </a:cubicBezTo>
                  <a:cubicBezTo>
                    <a:pt x="5121" y="21600"/>
                    <a:pt x="4355" y="21600"/>
                    <a:pt x="3359" y="20817"/>
                  </a:cubicBezTo>
                  <a:cubicBezTo>
                    <a:pt x="2363" y="20035"/>
                    <a:pt x="1138" y="18470"/>
                    <a:pt x="525" y="16904"/>
                  </a:cubicBezTo>
                  <a:cubicBezTo>
                    <a:pt x="-88" y="15339"/>
                    <a:pt x="-88" y="13774"/>
                    <a:pt x="142" y="12678"/>
                  </a:cubicBezTo>
                  <a:cubicBezTo>
                    <a:pt x="372" y="11583"/>
                    <a:pt x="831" y="10957"/>
                    <a:pt x="2133" y="10409"/>
                  </a:cubicBezTo>
                  <a:cubicBezTo>
                    <a:pt x="3435" y="9861"/>
                    <a:pt x="5580" y="9391"/>
                    <a:pt x="7418" y="9391"/>
                  </a:cubicBezTo>
                  <a:cubicBezTo>
                    <a:pt x="9257" y="9391"/>
                    <a:pt x="10789" y="9861"/>
                    <a:pt x="12474" y="11035"/>
                  </a:cubicBezTo>
                  <a:cubicBezTo>
                    <a:pt x="14159" y="12209"/>
                    <a:pt x="15997" y="14087"/>
                    <a:pt x="17452" y="15652"/>
                  </a:cubicBezTo>
                  <a:cubicBezTo>
                    <a:pt x="18908" y="17217"/>
                    <a:pt x="19980" y="18470"/>
                    <a:pt x="21052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2743249" y="905046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3003599" y="701846"/>
              <a:ext cx="196210" cy="605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520" fill="norm" stroke="1" extrusionOk="0">
                  <a:moveTo>
                    <a:pt x="1394" y="0"/>
                  </a:moveTo>
                  <a:cubicBezTo>
                    <a:pt x="697" y="1505"/>
                    <a:pt x="0" y="3010"/>
                    <a:pt x="0" y="4328"/>
                  </a:cubicBezTo>
                  <a:cubicBezTo>
                    <a:pt x="0" y="5645"/>
                    <a:pt x="697" y="6774"/>
                    <a:pt x="1510" y="7451"/>
                  </a:cubicBezTo>
                  <a:cubicBezTo>
                    <a:pt x="2323" y="8128"/>
                    <a:pt x="3252" y="8354"/>
                    <a:pt x="5574" y="7865"/>
                  </a:cubicBezTo>
                  <a:cubicBezTo>
                    <a:pt x="7897" y="7376"/>
                    <a:pt x="11613" y="6171"/>
                    <a:pt x="14284" y="4930"/>
                  </a:cubicBezTo>
                  <a:cubicBezTo>
                    <a:pt x="16955" y="3688"/>
                    <a:pt x="18581" y="2408"/>
                    <a:pt x="19510" y="1505"/>
                  </a:cubicBezTo>
                  <a:cubicBezTo>
                    <a:pt x="20439" y="602"/>
                    <a:pt x="20671" y="75"/>
                    <a:pt x="20671" y="38"/>
                  </a:cubicBezTo>
                  <a:cubicBezTo>
                    <a:pt x="20671" y="0"/>
                    <a:pt x="20439" y="452"/>
                    <a:pt x="20555" y="1731"/>
                  </a:cubicBezTo>
                  <a:cubicBezTo>
                    <a:pt x="20671" y="3010"/>
                    <a:pt x="21135" y="5118"/>
                    <a:pt x="21368" y="7601"/>
                  </a:cubicBezTo>
                  <a:cubicBezTo>
                    <a:pt x="21600" y="10085"/>
                    <a:pt x="21600" y="12945"/>
                    <a:pt x="21252" y="15165"/>
                  </a:cubicBezTo>
                  <a:cubicBezTo>
                    <a:pt x="20903" y="17385"/>
                    <a:pt x="20206" y="18966"/>
                    <a:pt x="19626" y="19944"/>
                  </a:cubicBezTo>
                  <a:cubicBezTo>
                    <a:pt x="19045" y="20923"/>
                    <a:pt x="18581" y="21299"/>
                    <a:pt x="17768" y="21449"/>
                  </a:cubicBezTo>
                  <a:cubicBezTo>
                    <a:pt x="16955" y="21600"/>
                    <a:pt x="15794" y="21525"/>
                    <a:pt x="14632" y="21073"/>
                  </a:cubicBezTo>
                  <a:cubicBezTo>
                    <a:pt x="13471" y="20622"/>
                    <a:pt x="12310" y="19794"/>
                    <a:pt x="11961" y="18853"/>
                  </a:cubicBezTo>
                  <a:cubicBezTo>
                    <a:pt x="11613" y="17912"/>
                    <a:pt x="12077" y="16859"/>
                    <a:pt x="12890" y="16144"/>
                  </a:cubicBezTo>
                  <a:cubicBezTo>
                    <a:pt x="13703" y="15429"/>
                    <a:pt x="14865" y="15052"/>
                    <a:pt x="16026" y="146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3347005" y="847896"/>
              <a:ext cx="88396" cy="258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252" fill="norm" stroke="1" extrusionOk="0">
                  <a:moveTo>
                    <a:pt x="7591" y="0"/>
                  </a:moveTo>
                  <a:cubicBezTo>
                    <a:pt x="5534" y="4006"/>
                    <a:pt x="3477" y="8013"/>
                    <a:pt x="2191" y="11061"/>
                  </a:cubicBezTo>
                  <a:cubicBezTo>
                    <a:pt x="906" y="14110"/>
                    <a:pt x="391" y="16200"/>
                    <a:pt x="134" y="17681"/>
                  </a:cubicBezTo>
                  <a:cubicBezTo>
                    <a:pt x="-123" y="19161"/>
                    <a:pt x="-123" y="20032"/>
                    <a:pt x="1163" y="20642"/>
                  </a:cubicBezTo>
                  <a:cubicBezTo>
                    <a:pt x="2448" y="21252"/>
                    <a:pt x="5020" y="21600"/>
                    <a:pt x="8620" y="20729"/>
                  </a:cubicBezTo>
                  <a:cubicBezTo>
                    <a:pt x="12220" y="19858"/>
                    <a:pt x="16848" y="17768"/>
                    <a:pt x="21477" y="156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3308399" y="936796"/>
              <a:ext cx="2032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3898949" y="892346"/>
              <a:ext cx="2159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82" y="14400"/>
                    <a:pt x="10165" y="7200"/>
                    <a:pt x="13765" y="3600"/>
                  </a:cubicBezTo>
                  <a:cubicBezTo>
                    <a:pt x="17365" y="0"/>
                    <a:pt x="1948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4006899" y="828846"/>
              <a:ext cx="190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240"/>
                    <a:pt x="0" y="12480"/>
                    <a:pt x="3600" y="16080"/>
                  </a:cubicBezTo>
                  <a:cubicBezTo>
                    <a:pt x="7200" y="19680"/>
                    <a:pt x="14400" y="206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4331925" y="686153"/>
              <a:ext cx="113125" cy="293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386" fill="norm" stroke="1" extrusionOk="0">
                  <a:moveTo>
                    <a:pt x="20989" y="219"/>
                  </a:moveTo>
                  <a:cubicBezTo>
                    <a:pt x="18240" y="64"/>
                    <a:pt x="15491" y="-90"/>
                    <a:pt x="13331" y="64"/>
                  </a:cubicBezTo>
                  <a:cubicBezTo>
                    <a:pt x="11171" y="219"/>
                    <a:pt x="9600" y="681"/>
                    <a:pt x="7244" y="2301"/>
                  </a:cubicBezTo>
                  <a:cubicBezTo>
                    <a:pt x="4887" y="3921"/>
                    <a:pt x="1745" y="6699"/>
                    <a:pt x="567" y="9784"/>
                  </a:cubicBezTo>
                  <a:cubicBezTo>
                    <a:pt x="-611" y="12870"/>
                    <a:pt x="174" y="16264"/>
                    <a:pt x="1745" y="18347"/>
                  </a:cubicBezTo>
                  <a:cubicBezTo>
                    <a:pt x="3316" y="20430"/>
                    <a:pt x="5673" y="21201"/>
                    <a:pt x="9011" y="21356"/>
                  </a:cubicBezTo>
                  <a:cubicBezTo>
                    <a:pt x="12349" y="21510"/>
                    <a:pt x="16669" y="21047"/>
                    <a:pt x="20989" y="20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4562243" y="714546"/>
              <a:ext cx="9808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169"/>
                    <a:pt x="2735" y="10338"/>
                    <a:pt x="575" y="13938"/>
                  </a:cubicBezTo>
                  <a:cubicBezTo>
                    <a:pt x="-1585" y="17538"/>
                    <a:pt x="2735" y="19569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4648249" y="828846"/>
              <a:ext cx="165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4940785" y="720896"/>
              <a:ext cx="221816" cy="198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369" fill="norm" stroke="1" extrusionOk="0">
                  <a:moveTo>
                    <a:pt x="21354" y="0"/>
                  </a:moveTo>
                  <a:cubicBezTo>
                    <a:pt x="20131" y="1819"/>
                    <a:pt x="18909" y="3638"/>
                    <a:pt x="16871" y="6707"/>
                  </a:cubicBezTo>
                  <a:cubicBezTo>
                    <a:pt x="14833" y="9777"/>
                    <a:pt x="11980" y="14097"/>
                    <a:pt x="9637" y="16825"/>
                  </a:cubicBezTo>
                  <a:cubicBezTo>
                    <a:pt x="7294" y="19554"/>
                    <a:pt x="5460" y="20691"/>
                    <a:pt x="4033" y="21145"/>
                  </a:cubicBezTo>
                  <a:cubicBezTo>
                    <a:pt x="2607" y="21600"/>
                    <a:pt x="1588" y="21373"/>
                    <a:pt x="875" y="20349"/>
                  </a:cubicBezTo>
                  <a:cubicBezTo>
                    <a:pt x="162" y="19326"/>
                    <a:pt x="-246" y="17507"/>
                    <a:pt x="162" y="16257"/>
                  </a:cubicBezTo>
                  <a:cubicBezTo>
                    <a:pt x="569" y="15006"/>
                    <a:pt x="1792" y="14324"/>
                    <a:pt x="4441" y="14552"/>
                  </a:cubicBezTo>
                  <a:cubicBezTo>
                    <a:pt x="7090" y="14779"/>
                    <a:pt x="11165" y="15916"/>
                    <a:pt x="13814" y="16825"/>
                  </a:cubicBezTo>
                  <a:cubicBezTo>
                    <a:pt x="16463" y="17735"/>
                    <a:pt x="17686" y="18417"/>
                    <a:pt x="18909" y="19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5251499" y="631996"/>
              <a:ext cx="84985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1600" fill="norm" stroke="1" extrusionOk="0">
                  <a:moveTo>
                    <a:pt x="9257" y="0"/>
                  </a:moveTo>
                  <a:cubicBezTo>
                    <a:pt x="13886" y="3471"/>
                    <a:pt x="18514" y="6943"/>
                    <a:pt x="20057" y="9964"/>
                  </a:cubicBezTo>
                  <a:cubicBezTo>
                    <a:pt x="21600" y="12986"/>
                    <a:pt x="20057" y="15557"/>
                    <a:pt x="16200" y="17421"/>
                  </a:cubicBezTo>
                  <a:cubicBezTo>
                    <a:pt x="12343" y="19286"/>
                    <a:pt x="6171" y="204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5467399" y="898696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5649242" y="689146"/>
              <a:ext cx="195253" cy="624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532" fill="norm" stroke="1" extrusionOk="0">
                  <a:moveTo>
                    <a:pt x="3008" y="0"/>
                  </a:moveTo>
                  <a:cubicBezTo>
                    <a:pt x="1859" y="1241"/>
                    <a:pt x="710" y="2481"/>
                    <a:pt x="251" y="3758"/>
                  </a:cubicBezTo>
                  <a:cubicBezTo>
                    <a:pt x="-209" y="5035"/>
                    <a:pt x="21" y="6349"/>
                    <a:pt x="480" y="7188"/>
                  </a:cubicBezTo>
                  <a:cubicBezTo>
                    <a:pt x="940" y="8027"/>
                    <a:pt x="1629" y="8392"/>
                    <a:pt x="2548" y="8611"/>
                  </a:cubicBezTo>
                  <a:cubicBezTo>
                    <a:pt x="3468" y="8830"/>
                    <a:pt x="4617" y="8903"/>
                    <a:pt x="5765" y="8793"/>
                  </a:cubicBezTo>
                  <a:cubicBezTo>
                    <a:pt x="6914" y="8684"/>
                    <a:pt x="8063" y="8392"/>
                    <a:pt x="9787" y="7370"/>
                  </a:cubicBezTo>
                  <a:cubicBezTo>
                    <a:pt x="11510" y="6349"/>
                    <a:pt x="13808" y="4597"/>
                    <a:pt x="15302" y="3466"/>
                  </a:cubicBezTo>
                  <a:cubicBezTo>
                    <a:pt x="16795" y="2335"/>
                    <a:pt x="17485" y="1824"/>
                    <a:pt x="18174" y="1277"/>
                  </a:cubicBezTo>
                  <a:cubicBezTo>
                    <a:pt x="18863" y="730"/>
                    <a:pt x="19553" y="146"/>
                    <a:pt x="19897" y="182"/>
                  </a:cubicBezTo>
                  <a:cubicBezTo>
                    <a:pt x="20242" y="219"/>
                    <a:pt x="20242" y="876"/>
                    <a:pt x="20357" y="2445"/>
                  </a:cubicBezTo>
                  <a:cubicBezTo>
                    <a:pt x="20472" y="4014"/>
                    <a:pt x="20702" y="6495"/>
                    <a:pt x="20931" y="8976"/>
                  </a:cubicBezTo>
                  <a:cubicBezTo>
                    <a:pt x="21161" y="11457"/>
                    <a:pt x="21391" y="13938"/>
                    <a:pt x="20931" y="15872"/>
                  </a:cubicBezTo>
                  <a:cubicBezTo>
                    <a:pt x="20472" y="17805"/>
                    <a:pt x="19323" y="19192"/>
                    <a:pt x="18404" y="20031"/>
                  </a:cubicBezTo>
                  <a:cubicBezTo>
                    <a:pt x="17485" y="20870"/>
                    <a:pt x="16795" y="21162"/>
                    <a:pt x="15876" y="21345"/>
                  </a:cubicBezTo>
                  <a:cubicBezTo>
                    <a:pt x="14957" y="21527"/>
                    <a:pt x="13808" y="21600"/>
                    <a:pt x="12774" y="21454"/>
                  </a:cubicBezTo>
                  <a:cubicBezTo>
                    <a:pt x="11740" y="21308"/>
                    <a:pt x="10821" y="20943"/>
                    <a:pt x="10131" y="19885"/>
                  </a:cubicBezTo>
                  <a:cubicBezTo>
                    <a:pt x="9442" y="18827"/>
                    <a:pt x="8982" y="17076"/>
                    <a:pt x="8523" y="15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5754001" y="388484"/>
              <a:ext cx="107100" cy="167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079" fill="norm" stroke="1" extrusionOk="0">
                  <a:moveTo>
                    <a:pt x="7454" y="8279"/>
                  </a:moveTo>
                  <a:cubicBezTo>
                    <a:pt x="5759" y="10946"/>
                    <a:pt x="4065" y="13612"/>
                    <a:pt x="2795" y="15879"/>
                  </a:cubicBezTo>
                  <a:cubicBezTo>
                    <a:pt x="1524" y="18146"/>
                    <a:pt x="677" y="20012"/>
                    <a:pt x="254" y="20279"/>
                  </a:cubicBezTo>
                  <a:cubicBezTo>
                    <a:pt x="-170" y="20546"/>
                    <a:pt x="-170" y="19212"/>
                    <a:pt x="1101" y="16412"/>
                  </a:cubicBezTo>
                  <a:cubicBezTo>
                    <a:pt x="2371" y="13612"/>
                    <a:pt x="4912" y="9346"/>
                    <a:pt x="6606" y="6546"/>
                  </a:cubicBezTo>
                  <a:cubicBezTo>
                    <a:pt x="8301" y="3746"/>
                    <a:pt x="9148" y="2412"/>
                    <a:pt x="10630" y="1346"/>
                  </a:cubicBezTo>
                  <a:cubicBezTo>
                    <a:pt x="12112" y="279"/>
                    <a:pt x="14230" y="-521"/>
                    <a:pt x="15712" y="412"/>
                  </a:cubicBezTo>
                  <a:cubicBezTo>
                    <a:pt x="17195" y="1346"/>
                    <a:pt x="18042" y="4012"/>
                    <a:pt x="18889" y="7746"/>
                  </a:cubicBezTo>
                  <a:cubicBezTo>
                    <a:pt x="19736" y="11479"/>
                    <a:pt x="20583" y="16279"/>
                    <a:pt x="21430" y="21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6070649" y="816146"/>
              <a:ext cx="50801" cy="253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16200" y="0"/>
                  </a:moveTo>
                  <a:cubicBezTo>
                    <a:pt x="10800" y="5177"/>
                    <a:pt x="5400" y="10354"/>
                    <a:pt x="2700" y="13478"/>
                  </a:cubicBezTo>
                  <a:cubicBezTo>
                    <a:pt x="0" y="16602"/>
                    <a:pt x="0" y="17673"/>
                    <a:pt x="0" y="18744"/>
                  </a:cubicBezTo>
                  <a:cubicBezTo>
                    <a:pt x="0" y="19815"/>
                    <a:pt x="0" y="20886"/>
                    <a:pt x="3600" y="21243"/>
                  </a:cubicBezTo>
                  <a:cubicBezTo>
                    <a:pt x="7200" y="21600"/>
                    <a:pt x="14400" y="21243"/>
                    <a:pt x="21600" y="20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6032549" y="936796"/>
              <a:ext cx="1143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6255441" y="708196"/>
              <a:ext cx="69210" cy="514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522" fill="norm" stroke="1" extrusionOk="0">
                  <a:moveTo>
                    <a:pt x="21402" y="0"/>
                  </a:moveTo>
                  <a:cubicBezTo>
                    <a:pt x="18784" y="2213"/>
                    <a:pt x="16166" y="4426"/>
                    <a:pt x="13220" y="6905"/>
                  </a:cubicBezTo>
                  <a:cubicBezTo>
                    <a:pt x="10275" y="9384"/>
                    <a:pt x="7002" y="12128"/>
                    <a:pt x="4711" y="14474"/>
                  </a:cubicBezTo>
                  <a:cubicBezTo>
                    <a:pt x="2420" y="16820"/>
                    <a:pt x="1111" y="18767"/>
                    <a:pt x="457" y="19962"/>
                  </a:cubicBezTo>
                  <a:cubicBezTo>
                    <a:pt x="-198" y="21157"/>
                    <a:pt x="-198" y="21600"/>
                    <a:pt x="784" y="21511"/>
                  </a:cubicBezTo>
                  <a:cubicBezTo>
                    <a:pt x="1766" y="21423"/>
                    <a:pt x="3729" y="20803"/>
                    <a:pt x="5693" y="20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6382742" y="847896"/>
              <a:ext cx="68909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600" fill="norm" stroke="1" extrusionOk="0">
                  <a:moveTo>
                    <a:pt x="11491" y="0"/>
                  </a:moveTo>
                  <a:cubicBezTo>
                    <a:pt x="8873" y="3400"/>
                    <a:pt x="6254" y="6800"/>
                    <a:pt x="3964" y="10200"/>
                  </a:cubicBezTo>
                  <a:cubicBezTo>
                    <a:pt x="1673" y="13600"/>
                    <a:pt x="-291" y="17000"/>
                    <a:pt x="36" y="19000"/>
                  </a:cubicBezTo>
                  <a:cubicBezTo>
                    <a:pt x="364" y="21000"/>
                    <a:pt x="2982" y="21600"/>
                    <a:pt x="5600" y="21600"/>
                  </a:cubicBezTo>
                  <a:cubicBezTo>
                    <a:pt x="8218" y="21600"/>
                    <a:pt x="10836" y="21000"/>
                    <a:pt x="13454" y="20400"/>
                  </a:cubicBezTo>
                  <a:cubicBezTo>
                    <a:pt x="16073" y="19800"/>
                    <a:pt x="18691" y="19200"/>
                    <a:pt x="21309" y="18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6324649" y="962196"/>
              <a:ext cx="120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6496099" y="981246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6667549" y="898696"/>
              <a:ext cx="63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5619774" y="1504586"/>
              <a:ext cx="838201" cy="22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50" fill="norm" stroke="1" extrusionOk="0">
                  <a:moveTo>
                    <a:pt x="0" y="17673"/>
                  </a:moveTo>
                  <a:cubicBezTo>
                    <a:pt x="1800" y="19636"/>
                    <a:pt x="3600" y="21600"/>
                    <a:pt x="5509" y="19636"/>
                  </a:cubicBezTo>
                  <a:cubicBezTo>
                    <a:pt x="7418" y="17673"/>
                    <a:pt x="9436" y="11782"/>
                    <a:pt x="11482" y="7855"/>
                  </a:cubicBezTo>
                  <a:cubicBezTo>
                    <a:pt x="13527" y="3927"/>
                    <a:pt x="15600" y="1964"/>
                    <a:pt x="17291" y="982"/>
                  </a:cubicBezTo>
                  <a:cubicBezTo>
                    <a:pt x="18982" y="0"/>
                    <a:pt x="2029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5829324" y="1606186"/>
              <a:ext cx="609601" cy="35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435"/>
                  </a:moveTo>
                  <a:cubicBezTo>
                    <a:pt x="1800" y="16518"/>
                    <a:pt x="3600" y="21600"/>
                    <a:pt x="5662" y="21600"/>
                  </a:cubicBezTo>
                  <a:cubicBezTo>
                    <a:pt x="7725" y="21600"/>
                    <a:pt x="10050" y="16518"/>
                    <a:pt x="12750" y="12071"/>
                  </a:cubicBezTo>
                  <a:cubicBezTo>
                    <a:pt x="15450" y="7624"/>
                    <a:pt x="18525" y="381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5822974" y="2012586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5867424" y="2145936"/>
              <a:ext cx="1397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6272605" y="1980836"/>
              <a:ext cx="204420" cy="218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600" fill="norm" stroke="1" extrusionOk="0">
                  <a:moveTo>
                    <a:pt x="19502" y="0"/>
                  </a:moveTo>
                  <a:cubicBezTo>
                    <a:pt x="17275" y="5033"/>
                    <a:pt x="15048" y="10066"/>
                    <a:pt x="13044" y="13526"/>
                  </a:cubicBezTo>
                  <a:cubicBezTo>
                    <a:pt x="11040" y="16986"/>
                    <a:pt x="9259" y="18874"/>
                    <a:pt x="7811" y="20027"/>
                  </a:cubicBezTo>
                  <a:cubicBezTo>
                    <a:pt x="6364" y="21181"/>
                    <a:pt x="5250" y="21600"/>
                    <a:pt x="4137" y="21600"/>
                  </a:cubicBezTo>
                  <a:cubicBezTo>
                    <a:pt x="3024" y="21600"/>
                    <a:pt x="1910" y="21181"/>
                    <a:pt x="1131" y="20342"/>
                  </a:cubicBezTo>
                  <a:cubicBezTo>
                    <a:pt x="351" y="19503"/>
                    <a:pt x="-94" y="18245"/>
                    <a:pt x="17" y="16462"/>
                  </a:cubicBezTo>
                  <a:cubicBezTo>
                    <a:pt x="129" y="14680"/>
                    <a:pt x="797" y="12373"/>
                    <a:pt x="2244" y="10800"/>
                  </a:cubicBezTo>
                  <a:cubicBezTo>
                    <a:pt x="3692" y="9227"/>
                    <a:pt x="5918" y="8388"/>
                    <a:pt x="8368" y="8179"/>
                  </a:cubicBezTo>
                  <a:cubicBezTo>
                    <a:pt x="10817" y="7969"/>
                    <a:pt x="13490" y="8388"/>
                    <a:pt x="15716" y="10485"/>
                  </a:cubicBezTo>
                  <a:cubicBezTo>
                    <a:pt x="17943" y="12583"/>
                    <a:pt x="19725" y="16357"/>
                    <a:pt x="21506" y="20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6565924" y="2120536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6692361" y="1980836"/>
              <a:ext cx="158889" cy="420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549" fill="norm" stroke="1" extrusionOk="0">
                  <a:moveTo>
                    <a:pt x="928" y="0"/>
                  </a:moveTo>
                  <a:cubicBezTo>
                    <a:pt x="359" y="1085"/>
                    <a:pt x="-209" y="2171"/>
                    <a:pt x="75" y="3202"/>
                  </a:cubicBezTo>
                  <a:cubicBezTo>
                    <a:pt x="359" y="4233"/>
                    <a:pt x="1496" y="5210"/>
                    <a:pt x="2917" y="5753"/>
                  </a:cubicBezTo>
                  <a:cubicBezTo>
                    <a:pt x="4338" y="6295"/>
                    <a:pt x="6044" y="6404"/>
                    <a:pt x="8459" y="5807"/>
                  </a:cubicBezTo>
                  <a:cubicBezTo>
                    <a:pt x="10875" y="5210"/>
                    <a:pt x="14002" y="3908"/>
                    <a:pt x="15849" y="2768"/>
                  </a:cubicBezTo>
                  <a:cubicBezTo>
                    <a:pt x="17696" y="1628"/>
                    <a:pt x="18265" y="651"/>
                    <a:pt x="18407" y="434"/>
                  </a:cubicBezTo>
                  <a:cubicBezTo>
                    <a:pt x="18549" y="217"/>
                    <a:pt x="18265" y="760"/>
                    <a:pt x="18549" y="2496"/>
                  </a:cubicBezTo>
                  <a:cubicBezTo>
                    <a:pt x="18833" y="4233"/>
                    <a:pt x="19686" y="7164"/>
                    <a:pt x="20254" y="10094"/>
                  </a:cubicBezTo>
                  <a:cubicBezTo>
                    <a:pt x="20823" y="13025"/>
                    <a:pt x="21107" y="15956"/>
                    <a:pt x="21249" y="17692"/>
                  </a:cubicBezTo>
                  <a:cubicBezTo>
                    <a:pt x="21391" y="19429"/>
                    <a:pt x="21391" y="19972"/>
                    <a:pt x="20965" y="20515"/>
                  </a:cubicBezTo>
                  <a:cubicBezTo>
                    <a:pt x="20538" y="21057"/>
                    <a:pt x="19686" y="21600"/>
                    <a:pt x="17838" y="21546"/>
                  </a:cubicBezTo>
                  <a:cubicBezTo>
                    <a:pt x="15991" y="21491"/>
                    <a:pt x="13149" y="20840"/>
                    <a:pt x="12438" y="19701"/>
                  </a:cubicBezTo>
                  <a:cubicBezTo>
                    <a:pt x="11728" y="18561"/>
                    <a:pt x="13149" y="16933"/>
                    <a:pt x="14570" y="15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6929991" y="2095136"/>
              <a:ext cx="55035" cy="167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14123" y="0"/>
                  </a:moveTo>
                  <a:cubicBezTo>
                    <a:pt x="9969" y="270"/>
                    <a:pt x="5815" y="540"/>
                    <a:pt x="3323" y="2295"/>
                  </a:cubicBezTo>
                  <a:cubicBezTo>
                    <a:pt x="831" y="4050"/>
                    <a:pt x="0" y="7290"/>
                    <a:pt x="0" y="10260"/>
                  </a:cubicBezTo>
                  <a:cubicBezTo>
                    <a:pt x="0" y="13230"/>
                    <a:pt x="831" y="15930"/>
                    <a:pt x="2908" y="17820"/>
                  </a:cubicBezTo>
                  <a:cubicBezTo>
                    <a:pt x="4985" y="19710"/>
                    <a:pt x="8308" y="20790"/>
                    <a:pt x="11631" y="21195"/>
                  </a:cubicBezTo>
                  <a:cubicBezTo>
                    <a:pt x="14954" y="21600"/>
                    <a:pt x="18277" y="21330"/>
                    <a:pt x="21600" y="21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6896124" y="2177686"/>
              <a:ext cx="101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50" y="14400"/>
                    <a:pt x="8100" y="7200"/>
                    <a:pt x="11700" y="3600"/>
                  </a:cubicBezTo>
                  <a:cubicBezTo>
                    <a:pt x="15300" y="0"/>
                    <a:pt x="1845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7067574" y="2164986"/>
              <a:ext cx="63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7213624" y="2088786"/>
              <a:ext cx="190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7518424" y="2037986"/>
              <a:ext cx="190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7620024" y="1974486"/>
              <a:ext cx="381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950"/>
                    <a:pt x="4800" y="9900"/>
                    <a:pt x="8400" y="13500"/>
                  </a:cubicBezTo>
                  <a:cubicBezTo>
                    <a:pt x="12000" y="17100"/>
                    <a:pt x="16800" y="193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7845782" y="1879963"/>
              <a:ext cx="104444" cy="281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409" fill="norm" stroke="1" extrusionOk="0">
                  <a:moveTo>
                    <a:pt x="21316" y="912"/>
                  </a:moveTo>
                  <a:cubicBezTo>
                    <a:pt x="19156" y="590"/>
                    <a:pt x="16996" y="267"/>
                    <a:pt x="14836" y="106"/>
                  </a:cubicBezTo>
                  <a:cubicBezTo>
                    <a:pt x="12676" y="-55"/>
                    <a:pt x="10516" y="-55"/>
                    <a:pt x="8572" y="267"/>
                  </a:cubicBezTo>
                  <a:cubicBezTo>
                    <a:pt x="6628" y="590"/>
                    <a:pt x="4900" y="1235"/>
                    <a:pt x="3388" y="3330"/>
                  </a:cubicBezTo>
                  <a:cubicBezTo>
                    <a:pt x="1876" y="5426"/>
                    <a:pt x="580" y="8972"/>
                    <a:pt x="148" y="11873"/>
                  </a:cubicBezTo>
                  <a:cubicBezTo>
                    <a:pt x="-284" y="14775"/>
                    <a:pt x="148" y="17032"/>
                    <a:pt x="2524" y="18644"/>
                  </a:cubicBezTo>
                  <a:cubicBezTo>
                    <a:pt x="4900" y="20255"/>
                    <a:pt x="9220" y="21223"/>
                    <a:pt x="12460" y="21384"/>
                  </a:cubicBezTo>
                  <a:cubicBezTo>
                    <a:pt x="15700" y="21545"/>
                    <a:pt x="17860" y="20900"/>
                    <a:pt x="20020" y="20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8030330" y="1942736"/>
              <a:ext cx="27845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6171"/>
                    <a:pt x="4867" y="12343"/>
                    <a:pt x="1782" y="15943"/>
                  </a:cubicBezTo>
                  <a:cubicBezTo>
                    <a:pt x="-1304" y="19543"/>
                    <a:pt x="239" y="20571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8077224" y="2037986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8227372" y="1955436"/>
              <a:ext cx="167353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600" fill="norm" stroke="1" extrusionOk="0">
                  <a:moveTo>
                    <a:pt x="19727" y="0"/>
                  </a:moveTo>
                  <a:cubicBezTo>
                    <a:pt x="18107" y="5262"/>
                    <a:pt x="16487" y="10523"/>
                    <a:pt x="14462" y="14123"/>
                  </a:cubicBezTo>
                  <a:cubicBezTo>
                    <a:pt x="12437" y="17723"/>
                    <a:pt x="10007" y="19662"/>
                    <a:pt x="8117" y="20631"/>
                  </a:cubicBezTo>
                  <a:cubicBezTo>
                    <a:pt x="6227" y="21600"/>
                    <a:pt x="4877" y="21600"/>
                    <a:pt x="3662" y="21046"/>
                  </a:cubicBezTo>
                  <a:cubicBezTo>
                    <a:pt x="2447" y="20492"/>
                    <a:pt x="1367" y="19385"/>
                    <a:pt x="692" y="18000"/>
                  </a:cubicBezTo>
                  <a:cubicBezTo>
                    <a:pt x="17" y="16615"/>
                    <a:pt x="-253" y="14954"/>
                    <a:pt x="287" y="13985"/>
                  </a:cubicBezTo>
                  <a:cubicBezTo>
                    <a:pt x="827" y="13015"/>
                    <a:pt x="2177" y="12738"/>
                    <a:pt x="4742" y="13569"/>
                  </a:cubicBezTo>
                  <a:cubicBezTo>
                    <a:pt x="7307" y="14400"/>
                    <a:pt x="11087" y="16338"/>
                    <a:pt x="14057" y="17862"/>
                  </a:cubicBezTo>
                  <a:cubicBezTo>
                    <a:pt x="17027" y="19385"/>
                    <a:pt x="19187" y="20492"/>
                    <a:pt x="213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8477274" y="1860186"/>
              <a:ext cx="74918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2" h="21600" fill="norm" stroke="1" extrusionOk="0">
                  <a:moveTo>
                    <a:pt x="0" y="0"/>
                  </a:moveTo>
                  <a:cubicBezTo>
                    <a:pt x="2919" y="0"/>
                    <a:pt x="5838" y="0"/>
                    <a:pt x="9632" y="1019"/>
                  </a:cubicBezTo>
                  <a:cubicBezTo>
                    <a:pt x="13427" y="2038"/>
                    <a:pt x="18097" y="4075"/>
                    <a:pt x="19849" y="6928"/>
                  </a:cubicBezTo>
                  <a:cubicBezTo>
                    <a:pt x="21600" y="9781"/>
                    <a:pt x="20432" y="13449"/>
                    <a:pt x="17222" y="16030"/>
                  </a:cubicBezTo>
                  <a:cubicBezTo>
                    <a:pt x="14011" y="18611"/>
                    <a:pt x="8757" y="20106"/>
                    <a:pt x="35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8648724" y="2114186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8870966" y="1947957"/>
              <a:ext cx="201789" cy="473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305" fill="norm" stroke="1" extrusionOk="0">
                  <a:moveTo>
                    <a:pt x="2645" y="51"/>
                  </a:moveTo>
                  <a:cubicBezTo>
                    <a:pt x="1543" y="908"/>
                    <a:pt x="441" y="1764"/>
                    <a:pt x="111" y="3049"/>
                  </a:cubicBezTo>
                  <a:cubicBezTo>
                    <a:pt x="-220" y="4333"/>
                    <a:pt x="221" y="6046"/>
                    <a:pt x="992" y="7093"/>
                  </a:cubicBezTo>
                  <a:cubicBezTo>
                    <a:pt x="1764" y="8139"/>
                    <a:pt x="2866" y="8520"/>
                    <a:pt x="4849" y="8092"/>
                  </a:cubicBezTo>
                  <a:cubicBezTo>
                    <a:pt x="6833" y="7663"/>
                    <a:pt x="9698" y="6426"/>
                    <a:pt x="11682" y="5142"/>
                  </a:cubicBezTo>
                  <a:cubicBezTo>
                    <a:pt x="13666" y="3857"/>
                    <a:pt x="14768" y="2525"/>
                    <a:pt x="15539" y="1574"/>
                  </a:cubicBezTo>
                  <a:cubicBezTo>
                    <a:pt x="16311" y="622"/>
                    <a:pt x="16751" y="51"/>
                    <a:pt x="16972" y="4"/>
                  </a:cubicBezTo>
                  <a:cubicBezTo>
                    <a:pt x="17192" y="-44"/>
                    <a:pt x="17192" y="432"/>
                    <a:pt x="17743" y="2002"/>
                  </a:cubicBezTo>
                  <a:cubicBezTo>
                    <a:pt x="18294" y="3572"/>
                    <a:pt x="19396" y="6236"/>
                    <a:pt x="20168" y="9138"/>
                  </a:cubicBezTo>
                  <a:cubicBezTo>
                    <a:pt x="20939" y="12041"/>
                    <a:pt x="21380" y="15181"/>
                    <a:pt x="20609" y="17369"/>
                  </a:cubicBezTo>
                  <a:cubicBezTo>
                    <a:pt x="19837" y="19558"/>
                    <a:pt x="17853" y="20795"/>
                    <a:pt x="15098" y="21175"/>
                  </a:cubicBezTo>
                  <a:cubicBezTo>
                    <a:pt x="12343" y="21556"/>
                    <a:pt x="8817" y="21080"/>
                    <a:pt x="6172" y="19986"/>
                  </a:cubicBezTo>
                  <a:cubicBezTo>
                    <a:pt x="3527" y="18892"/>
                    <a:pt x="1764" y="17179"/>
                    <a:pt x="992" y="16085"/>
                  </a:cubicBezTo>
                  <a:cubicBezTo>
                    <a:pt x="221" y="14990"/>
                    <a:pt x="441" y="14515"/>
                    <a:pt x="662" y="14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8909801" y="1658693"/>
              <a:ext cx="113574" cy="147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210" fill="norm" stroke="1" extrusionOk="0">
                  <a:moveTo>
                    <a:pt x="4663" y="11620"/>
                  </a:moveTo>
                  <a:cubicBezTo>
                    <a:pt x="3863" y="13141"/>
                    <a:pt x="3063" y="14662"/>
                    <a:pt x="2263" y="16640"/>
                  </a:cubicBezTo>
                  <a:cubicBezTo>
                    <a:pt x="1463" y="18617"/>
                    <a:pt x="663" y="21051"/>
                    <a:pt x="263" y="21203"/>
                  </a:cubicBezTo>
                  <a:cubicBezTo>
                    <a:pt x="-137" y="21355"/>
                    <a:pt x="-137" y="19225"/>
                    <a:pt x="663" y="16335"/>
                  </a:cubicBezTo>
                  <a:cubicBezTo>
                    <a:pt x="1463" y="13445"/>
                    <a:pt x="3063" y="9794"/>
                    <a:pt x="4463" y="7209"/>
                  </a:cubicBezTo>
                  <a:cubicBezTo>
                    <a:pt x="5863" y="4623"/>
                    <a:pt x="7063" y="3101"/>
                    <a:pt x="9463" y="1885"/>
                  </a:cubicBezTo>
                  <a:cubicBezTo>
                    <a:pt x="11863" y="668"/>
                    <a:pt x="15463" y="-245"/>
                    <a:pt x="17463" y="59"/>
                  </a:cubicBezTo>
                  <a:cubicBezTo>
                    <a:pt x="19463" y="363"/>
                    <a:pt x="19863" y="1885"/>
                    <a:pt x="20263" y="5079"/>
                  </a:cubicBezTo>
                  <a:cubicBezTo>
                    <a:pt x="20663" y="8273"/>
                    <a:pt x="21063" y="13141"/>
                    <a:pt x="21463" y="180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9216768" y="2069736"/>
              <a:ext cx="9807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717"/>
                    <a:pt x="-1585" y="9434"/>
                    <a:pt x="575" y="13034"/>
                  </a:cubicBezTo>
                  <a:cubicBezTo>
                    <a:pt x="2735" y="16634"/>
                    <a:pt x="11375" y="19117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9150374" y="2171336"/>
              <a:ext cx="107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9264674" y="2177686"/>
              <a:ext cx="50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9385324" y="2145936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9512324" y="1942736"/>
              <a:ext cx="4445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3654"/>
                    <a:pt x="15429" y="7307"/>
                    <a:pt x="11829" y="10907"/>
                  </a:cubicBezTo>
                  <a:cubicBezTo>
                    <a:pt x="8229" y="14507"/>
                    <a:pt x="4114" y="180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9633480" y="2025286"/>
              <a:ext cx="56645" cy="263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492" fill="norm" stroke="1" extrusionOk="0">
                  <a:moveTo>
                    <a:pt x="19009" y="0"/>
                  </a:moveTo>
                  <a:cubicBezTo>
                    <a:pt x="13409" y="5184"/>
                    <a:pt x="7809" y="10368"/>
                    <a:pt x="4609" y="13478"/>
                  </a:cubicBezTo>
                  <a:cubicBezTo>
                    <a:pt x="1409" y="16589"/>
                    <a:pt x="609" y="17626"/>
                    <a:pt x="209" y="18576"/>
                  </a:cubicBezTo>
                  <a:cubicBezTo>
                    <a:pt x="-191" y="19526"/>
                    <a:pt x="-191" y="20390"/>
                    <a:pt x="1809" y="20909"/>
                  </a:cubicBezTo>
                  <a:cubicBezTo>
                    <a:pt x="3809" y="21427"/>
                    <a:pt x="7809" y="21600"/>
                    <a:pt x="11409" y="21427"/>
                  </a:cubicBezTo>
                  <a:cubicBezTo>
                    <a:pt x="15009" y="21254"/>
                    <a:pt x="18209" y="20736"/>
                    <a:pt x="21409" y="20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9594874" y="2177686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9747274" y="2234836"/>
              <a:ext cx="76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9867924" y="2128410"/>
              <a:ext cx="190501" cy="162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9" fill="norm" stroke="1" extrusionOk="0">
                  <a:moveTo>
                    <a:pt x="0" y="3124"/>
                  </a:moveTo>
                  <a:cubicBezTo>
                    <a:pt x="720" y="2016"/>
                    <a:pt x="1440" y="909"/>
                    <a:pt x="2400" y="355"/>
                  </a:cubicBezTo>
                  <a:cubicBezTo>
                    <a:pt x="3360" y="-199"/>
                    <a:pt x="4560" y="-199"/>
                    <a:pt x="6000" y="1047"/>
                  </a:cubicBezTo>
                  <a:cubicBezTo>
                    <a:pt x="7440" y="2293"/>
                    <a:pt x="9120" y="4786"/>
                    <a:pt x="9360" y="7555"/>
                  </a:cubicBezTo>
                  <a:cubicBezTo>
                    <a:pt x="9600" y="10324"/>
                    <a:pt x="8400" y="13370"/>
                    <a:pt x="6960" y="15724"/>
                  </a:cubicBezTo>
                  <a:cubicBezTo>
                    <a:pt x="5520" y="18078"/>
                    <a:pt x="3840" y="19739"/>
                    <a:pt x="3840" y="20570"/>
                  </a:cubicBezTo>
                  <a:cubicBezTo>
                    <a:pt x="3840" y="21401"/>
                    <a:pt x="5520" y="21401"/>
                    <a:pt x="8760" y="21124"/>
                  </a:cubicBezTo>
                  <a:cubicBezTo>
                    <a:pt x="12000" y="20847"/>
                    <a:pt x="16800" y="20293"/>
                    <a:pt x="21600" y="197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8888893" y="2540062"/>
              <a:ext cx="726763" cy="40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0564" fill="norm" stroke="1" extrusionOk="0">
                  <a:moveTo>
                    <a:pt x="597" y="12743"/>
                  </a:moveTo>
                  <a:cubicBezTo>
                    <a:pt x="284" y="14903"/>
                    <a:pt x="-29" y="17063"/>
                    <a:pt x="2" y="18683"/>
                  </a:cubicBezTo>
                  <a:cubicBezTo>
                    <a:pt x="34" y="20303"/>
                    <a:pt x="409" y="21383"/>
                    <a:pt x="1818" y="19763"/>
                  </a:cubicBezTo>
                  <a:cubicBezTo>
                    <a:pt x="3227" y="18143"/>
                    <a:pt x="5668" y="13823"/>
                    <a:pt x="8016" y="10043"/>
                  </a:cubicBezTo>
                  <a:cubicBezTo>
                    <a:pt x="10364" y="6263"/>
                    <a:pt x="12618" y="3023"/>
                    <a:pt x="14684" y="1403"/>
                  </a:cubicBezTo>
                  <a:cubicBezTo>
                    <a:pt x="16750" y="-217"/>
                    <a:pt x="18628" y="-217"/>
                    <a:pt x="19787" y="323"/>
                  </a:cubicBezTo>
                  <a:cubicBezTo>
                    <a:pt x="20945" y="863"/>
                    <a:pt x="21383" y="1943"/>
                    <a:pt x="21477" y="4103"/>
                  </a:cubicBezTo>
                  <a:cubicBezTo>
                    <a:pt x="21571" y="6263"/>
                    <a:pt x="21321" y="9503"/>
                    <a:pt x="20976" y="12203"/>
                  </a:cubicBezTo>
                  <a:cubicBezTo>
                    <a:pt x="20632" y="14903"/>
                    <a:pt x="20194" y="17063"/>
                    <a:pt x="19755" y="19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8980038" y="2577736"/>
              <a:ext cx="754537" cy="76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171" fill="norm" stroke="1" extrusionOk="0">
                  <a:moveTo>
                    <a:pt x="1397" y="19265"/>
                  </a:moveTo>
                  <a:cubicBezTo>
                    <a:pt x="505" y="20432"/>
                    <a:pt x="-388" y="21600"/>
                    <a:pt x="177" y="21016"/>
                  </a:cubicBezTo>
                  <a:cubicBezTo>
                    <a:pt x="743" y="20432"/>
                    <a:pt x="2766" y="18097"/>
                    <a:pt x="4878" y="15762"/>
                  </a:cubicBezTo>
                  <a:cubicBezTo>
                    <a:pt x="6991" y="13427"/>
                    <a:pt x="9192" y="11092"/>
                    <a:pt x="11305" y="9049"/>
                  </a:cubicBezTo>
                  <a:cubicBezTo>
                    <a:pt x="13417" y="7005"/>
                    <a:pt x="15440" y="5254"/>
                    <a:pt x="16987" y="4378"/>
                  </a:cubicBezTo>
                  <a:cubicBezTo>
                    <a:pt x="18534" y="3503"/>
                    <a:pt x="19605" y="3503"/>
                    <a:pt x="20230" y="2919"/>
                  </a:cubicBezTo>
                  <a:cubicBezTo>
                    <a:pt x="20855" y="2335"/>
                    <a:pt x="21033" y="1168"/>
                    <a:pt x="2121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9251974" y="2717436"/>
              <a:ext cx="3810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4133"/>
                    <a:pt x="2400" y="8267"/>
                    <a:pt x="6000" y="11867"/>
                  </a:cubicBezTo>
                  <a:cubicBezTo>
                    <a:pt x="9600" y="15467"/>
                    <a:pt x="15600" y="185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9182124" y="3009536"/>
              <a:ext cx="146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9321824" y="2984136"/>
              <a:ext cx="1270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80" y="5082"/>
                    <a:pt x="9360" y="10165"/>
                    <a:pt x="5760" y="13765"/>
                  </a:cubicBezTo>
                  <a:cubicBezTo>
                    <a:pt x="2160" y="17365"/>
                    <a:pt x="1080" y="194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7712011" y="3415936"/>
              <a:ext cx="200114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600" fill="norm" stroke="1" extrusionOk="0">
                  <a:moveTo>
                    <a:pt x="18085" y="0"/>
                  </a:moveTo>
                  <a:cubicBezTo>
                    <a:pt x="17403" y="3709"/>
                    <a:pt x="16721" y="7418"/>
                    <a:pt x="15130" y="10582"/>
                  </a:cubicBezTo>
                  <a:cubicBezTo>
                    <a:pt x="13538" y="13745"/>
                    <a:pt x="11037" y="16364"/>
                    <a:pt x="8650" y="17673"/>
                  </a:cubicBezTo>
                  <a:cubicBezTo>
                    <a:pt x="6262" y="18982"/>
                    <a:pt x="3989" y="18982"/>
                    <a:pt x="2397" y="18436"/>
                  </a:cubicBezTo>
                  <a:cubicBezTo>
                    <a:pt x="805" y="17891"/>
                    <a:pt x="-104" y="16800"/>
                    <a:pt x="10" y="15164"/>
                  </a:cubicBezTo>
                  <a:cubicBezTo>
                    <a:pt x="123" y="13527"/>
                    <a:pt x="1260" y="11345"/>
                    <a:pt x="2965" y="10473"/>
                  </a:cubicBezTo>
                  <a:cubicBezTo>
                    <a:pt x="4671" y="9600"/>
                    <a:pt x="6944" y="10036"/>
                    <a:pt x="9559" y="12000"/>
                  </a:cubicBezTo>
                  <a:cubicBezTo>
                    <a:pt x="12174" y="13964"/>
                    <a:pt x="15130" y="17455"/>
                    <a:pt x="17176" y="19309"/>
                  </a:cubicBezTo>
                  <a:cubicBezTo>
                    <a:pt x="19222" y="21164"/>
                    <a:pt x="20359" y="21382"/>
                    <a:pt x="214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7994674" y="3574686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8083045" y="3427507"/>
              <a:ext cx="154152" cy="470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509" fill="norm" stroke="1" extrusionOk="0">
                  <a:moveTo>
                    <a:pt x="2700" y="633"/>
                  </a:moveTo>
                  <a:cubicBezTo>
                    <a:pt x="1532" y="924"/>
                    <a:pt x="365" y="1214"/>
                    <a:pt x="73" y="1989"/>
                  </a:cubicBezTo>
                  <a:cubicBezTo>
                    <a:pt x="-219" y="2764"/>
                    <a:pt x="365" y="4023"/>
                    <a:pt x="1824" y="4895"/>
                  </a:cubicBezTo>
                  <a:cubicBezTo>
                    <a:pt x="3284" y="5767"/>
                    <a:pt x="5619" y="6251"/>
                    <a:pt x="7808" y="6106"/>
                  </a:cubicBezTo>
                  <a:cubicBezTo>
                    <a:pt x="9997" y="5960"/>
                    <a:pt x="12040" y="5185"/>
                    <a:pt x="13500" y="4265"/>
                  </a:cubicBezTo>
                  <a:cubicBezTo>
                    <a:pt x="14959" y="3345"/>
                    <a:pt x="15835" y="2280"/>
                    <a:pt x="16419" y="1456"/>
                  </a:cubicBezTo>
                  <a:cubicBezTo>
                    <a:pt x="17003" y="633"/>
                    <a:pt x="17295" y="52"/>
                    <a:pt x="17440" y="3"/>
                  </a:cubicBezTo>
                  <a:cubicBezTo>
                    <a:pt x="17586" y="-45"/>
                    <a:pt x="17586" y="439"/>
                    <a:pt x="18024" y="2231"/>
                  </a:cubicBezTo>
                  <a:cubicBezTo>
                    <a:pt x="18462" y="4023"/>
                    <a:pt x="19338" y="7123"/>
                    <a:pt x="20067" y="9835"/>
                  </a:cubicBezTo>
                  <a:cubicBezTo>
                    <a:pt x="20797" y="12547"/>
                    <a:pt x="21381" y="14872"/>
                    <a:pt x="21235" y="16518"/>
                  </a:cubicBezTo>
                  <a:cubicBezTo>
                    <a:pt x="21089" y="18165"/>
                    <a:pt x="20213" y="19133"/>
                    <a:pt x="19192" y="19860"/>
                  </a:cubicBezTo>
                  <a:cubicBezTo>
                    <a:pt x="18170" y="20586"/>
                    <a:pt x="17003" y="21071"/>
                    <a:pt x="15689" y="21313"/>
                  </a:cubicBezTo>
                  <a:cubicBezTo>
                    <a:pt x="14376" y="21555"/>
                    <a:pt x="12916" y="21555"/>
                    <a:pt x="11603" y="21410"/>
                  </a:cubicBezTo>
                  <a:cubicBezTo>
                    <a:pt x="10289" y="21264"/>
                    <a:pt x="9122" y="20974"/>
                    <a:pt x="8976" y="19908"/>
                  </a:cubicBezTo>
                  <a:cubicBezTo>
                    <a:pt x="8830" y="18843"/>
                    <a:pt x="9705" y="17003"/>
                    <a:pt x="10581" y="15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8331866" y="3568336"/>
              <a:ext cx="62859" cy="138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418" fill="norm" stroke="1" extrusionOk="0">
                  <a:moveTo>
                    <a:pt x="6262" y="0"/>
                  </a:moveTo>
                  <a:cubicBezTo>
                    <a:pt x="4102" y="1309"/>
                    <a:pt x="1942" y="2618"/>
                    <a:pt x="862" y="5400"/>
                  </a:cubicBezTo>
                  <a:cubicBezTo>
                    <a:pt x="-218" y="8182"/>
                    <a:pt x="-218" y="12436"/>
                    <a:pt x="502" y="15382"/>
                  </a:cubicBezTo>
                  <a:cubicBezTo>
                    <a:pt x="1222" y="18327"/>
                    <a:pt x="2662" y="19964"/>
                    <a:pt x="5182" y="20782"/>
                  </a:cubicBezTo>
                  <a:cubicBezTo>
                    <a:pt x="7702" y="21600"/>
                    <a:pt x="11302" y="21600"/>
                    <a:pt x="14182" y="20945"/>
                  </a:cubicBezTo>
                  <a:cubicBezTo>
                    <a:pt x="17062" y="20291"/>
                    <a:pt x="19222" y="18982"/>
                    <a:pt x="21382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8324874" y="3631836"/>
              <a:ext cx="57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8439174" y="3644536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8553474" y="3591249"/>
              <a:ext cx="101601" cy="138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3" fill="norm" stroke="1" extrusionOk="0">
                  <a:moveTo>
                    <a:pt x="0" y="3280"/>
                  </a:moveTo>
                  <a:cubicBezTo>
                    <a:pt x="1800" y="1991"/>
                    <a:pt x="3600" y="701"/>
                    <a:pt x="5850" y="218"/>
                  </a:cubicBezTo>
                  <a:cubicBezTo>
                    <a:pt x="8100" y="-266"/>
                    <a:pt x="10800" y="56"/>
                    <a:pt x="12375" y="1185"/>
                  </a:cubicBezTo>
                  <a:cubicBezTo>
                    <a:pt x="13950" y="2313"/>
                    <a:pt x="14400" y="4247"/>
                    <a:pt x="13050" y="6827"/>
                  </a:cubicBezTo>
                  <a:cubicBezTo>
                    <a:pt x="11700" y="9406"/>
                    <a:pt x="8550" y="12630"/>
                    <a:pt x="6300" y="15047"/>
                  </a:cubicBezTo>
                  <a:cubicBezTo>
                    <a:pt x="4050" y="17465"/>
                    <a:pt x="2700" y="19077"/>
                    <a:pt x="3375" y="20044"/>
                  </a:cubicBezTo>
                  <a:cubicBezTo>
                    <a:pt x="4050" y="21012"/>
                    <a:pt x="6750" y="21334"/>
                    <a:pt x="10125" y="21012"/>
                  </a:cubicBezTo>
                  <a:cubicBezTo>
                    <a:pt x="13500" y="20689"/>
                    <a:pt x="17550" y="19722"/>
                    <a:pt x="21600" y="187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8902724" y="3530236"/>
              <a:ext cx="2032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75" y="16800"/>
                    <a:pt x="4950" y="12000"/>
                    <a:pt x="8550" y="8400"/>
                  </a:cubicBezTo>
                  <a:cubicBezTo>
                    <a:pt x="12150" y="4800"/>
                    <a:pt x="1687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8985274" y="3473086"/>
              <a:ext cx="44451" cy="205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0" y="0"/>
                  </a:moveTo>
                  <a:cubicBezTo>
                    <a:pt x="1029" y="5290"/>
                    <a:pt x="2057" y="10580"/>
                    <a:pt x="3086" y="13776"/>
                  </a:cubicBezTo>
                  <a:cubicBezTo>
                    <a:pt x="4114" y="16971"/>
                    <a:pt x="5143" y="18073"/>
                    <a:pt x="7200" y="19065"/>
                  </a:cubicBezTo>
                  <a:cubicBezTo>
                    <a:pt x="9257" y="20057"/>
                    <a:pt x="12343" y="20939"/>
                    <a:pt x="14914" y="21269"/>
                  </a:cubicBezTo>
                  <a:cubicBezTo>
                    <a:pt x="17486" y="21600"/>
                    <a:pt x="19543" y="21380"/>
                    <a:pt x="21600" y="21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9166207" y="3430879"/>
              <a:ext cx="117518" cy="220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6" h="21180" fill="norm" stroke="1" extrusionOk="0">
                  <a:moveTo>
                    <a:pt x="20676" y="395"/>
                  </a:moveTo>
                  <a:cubicBezTo>
                    <a:pt x="18814" y="-12"/>
                    <a:pt x="16952" y="-420"/>
                    <a:pt x="13600" y="905"/>
                  </a:cubicBezTo>
                  <a:cubicBezTo>
                    <a:pt x="10248" y="2229"/>
                    <a:pt x="5407" y="5286"/>
                    <a:pt x="2614" y="8037"/>
                  </a:cubicBezTo>
                  <a:cubicBezTo>
                    <a:pt x="-179" y="10788"/>
                    <a:pt x="-924" y="13233"/>
                    <a:pt x="1310" y="15372"/>
                  </a:cubicBezTo>
                  <a:cubicBezTo>
                    <a:pt x="3545" y="17512"/>
                    <a:pt x="8759" y="19346"/>
                    <a:pt x="13973" y="21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9312797" y="3498486"/>
              <a:ext cx="21728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5400"/>
                    <a:pt x="4448" y="10800"/>
                    <a:pt x="1502" y="14400"/>
                  </a:cubicBezTo>
                  <a:cubicBezTo>
                    <a:pt x="-1443" y="18000"/>
                    <a:pt x="521" y="19800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9366274" y="3536586"/>
              <a:ext cx="1016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50" y="16200"/>
                    <a:pt x="9900" y="10800"/>
                    <a:pt x="13500" y="7200"/>
                  </a:cubicBezTo>
                  <a:cubicBezTo>
                    <a:pt x="17100" y="3600"/>
                    <a:pt x="1935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9451068" y="3479436"/>
              <a:ext cx="118408" cy="146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291" fill="norm" stroke="1" extrusionOk="0">
                  <a:moveTo>
                    <a:pt x="17787" y="0"/>
                  </a:moveTo>
                  <a:cubicBezTo>
                    <a:pt x="16272" y="5863"/>
                    <a:pt x="14756" y="11726"/>
                    <a:pt x="13430" y="15429"/>
                  </a:cubicBezTo>
                  <a:cubicBezTo>
                    <a:pt x="12103" y="19131"/>
                    <a:pt x="10966" y="20674"/>
                    <a:pt x="8693" y="21137"/>
                  </a:cubicBezTo>
                  <a:cubicBezTo>
                    <a:pt x="6419" y="21600"/>
                    <a:pt x="3009" y="20983"/>
                    <a:pt x="1303" y="19749"/>
                  </a:cubicBezTo>
                  <a:cubicBezTo>
                    <a:pt x="-402" y="18514"/>
                    <a:pt x="-402" y="16663"/>
                    <a:pt x="1114" y="15737"/>
                  </a:cubicBezTo>
                  <a:cubicBezTo>
                    <a:pt x="2630" y="14811"/>
                    <a:pt x="5661" y="14811"/>
                    <a:pt x="9261" y="15583"/>
                  </a:cubicBezTo>
                  <a:cubicBezTo>
                    <a:pt x="12861" y="16354"/>
                    <a:pt x="17030" y="17897"/>
                    <a:pt x="21198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9613924" y="3434986"/>
              <a:ext cx="56778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9" h="21600" fill="norm" stroke="1" extrusionOk="0">
                  <a:moveTo>
                    <a:pt x="0" y="0"/>
                  </a:moveTo>
                  <a:cubicBezTo>
                    <a:pt x="8193" y="2965"/>
                    <a:pt x="16386" y="5929"/>
                    <a:pt x="18993" y="9212"/>
                  </a:cubicBezTo>
                  <a:cubicBezTo>
                    <a:pt x="21600" y="12494"/>
                    <a:pt x="18621" y="16094"/>
                    <a:pt x="14897" y="18212"/>
                  </a:cubicBezTo>
                  <a:cubicBezTo>
                    <a:pt x="11172" y="20329"/>
                    <a:pt x="6703" y="20965"/>
                    <a:pt x="223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9760917" y="3447686"/>
              <a:ext cx="137964" cy="467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502" fill="norm" stroke="1" extrusionOk="0">
                  <a:moveTo>
                    <a:pt x="2799" y="0"/>
                  </a:moveTo>
                  <a:cubicBezTo>
                    <a:pt x="1490" y="1459"/>
                    <a:pt x="181" y="2919"/>
                    <a:pt x="18" y="4135"/>
                  </a:cubicBezTo>
                  <a:cubicBezTo>
                    <a:pt x="-146" y="5351"/>
                    <a:pt x="836" y="6324"/>
                    <a:pt x="2145" y="6859"/>
                  </a:cubicBezTo>
                  <a:cubicBezTo>
                    <a:pt x="3454" y="7395"/>
                    <a:pt x="5090" y="7492"/>
                    <a:pt x="7872" y="7005"/>
                  </a:cubicBezTo>
                  <a:cubicBezTo>
                    <a:pt x="10654" y="6519"/>
                    <a:pt x="14581" y="5449"/>
                    <a:pt x="16709" y="4670"/>
                  </a:cubicBezTo>
                  <a:cubicBezTo>
                    <a:pt x="18836" y="3892"/>
                    <a:pt x="19163" y="3405"/>
                    <a:pt x="19327" y="2919"/>
                  </a:cubicBezTo>
                  <a:cubicBezTo>
                    <a:pt x="19490" y="2432"/>
                    <a:pt x="19490" y="1946"/>
                    <a:pt x="18836" y="1849"/>
                  </a:cubicBezTo>
                  <a:cubicBezTo>
                    <a:pt x="18181" y="1751"/>
                    <a:pt x="16872" y="2043"/>
                    <a:pt x="16054" y="2773"/>
                  </a:cubicBezTo>
                  <a:cubicBezTo>
                    <a:pt x="15236" y="3503"/>
                    <a:pt x="14909" y="4670"/>
                    <a:pt x="15563" y="6373"/>
                  </a:cubicBezTo>
                  <a:cubicBezTo>
                    <a:pt x="16218" y="8076"/>
                    <a:pt x="17854" y="10314"/>
                    <a:pt x="18999" y="12308"/>
                  </a:cubicBezTo>
                  <a:cubicBezTo>
                    <a:pt x="20145" y="14303"/>
                    <a:pt x="20799" y="16054"/>
                    <a:pt x="21127" y="17319"/>
                  </a:cubicBezTo>
                  <a:cubicBezTo>
                    <a:pt x="21454" y="18584"/>
                    <a:pt x="21454" y="19362"/>
                    <a:pt x="20636" y="19995"/>
                  </a:cubicBezTo>
                  <a:cubicBezTo>
                    <a:pt x="19818" y="20627"/>
                    <a:pt x="18181" y="21114"/>
                    <a:pt x="16545" y="21357"/>
                  </a:cubicBezTo>
                  <a:cubicBezTo>
                    <a:pt x="14909" y="21600"/>
                    <a:pt x="13272" y="21600"/>
                    <a:pt x="10981" y="20870"/>
                  </a:cubicBezTo>
                  <a:cubicBezTo>
                    <a:pt x="8690" y="20141"/>
                    <a:pt x="5745" y="18681"/>
                    <a:pt x="3945" y="17514"/>
                  </a:cubicBezTo>
                  <a:cubicBezTo>
                    <a:pt x="2145" y="16346"/>
                    <a:pt x="1490" y="15470"/>
                    <a:pt x="836" y="14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9795339" y="3288671"/>
              <a:ext cx="110686" cy="114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257" fill="norm" stroke="1" extrusionOk="0">
                  <a:moveTo>
                    <a:pt x="527" y="5941"/>
                  </a:moveTo>
                  <a:cubicBezTo>
                    <a:pt x="527" y="7904"/>
                    <a:pt x="527" y="9868"/>
                    <a:pt x="323" y="11832"/>
                  </a:cubicBezTo>
                  <a:cubicBezTo>
                    <a:pt x="120" y="13795"/>
                    <a:pt x="-288" y="15759"/>
                    <a:pt x="323" y="15955"/>
                  </a:cubicBezTo>
                  <a:cubicBezTo>
                    <a:pt x="935" y="16152"/>
                    <a:pt x="2565" y="14581"/>
                    <a:pt x="3787" y="12617"/>
                  </a:cubicBezTo>
                  <a:cubicBezTo>
                    <a:pt x="5010" y="10653"/>
                    <a:pt x="5825" y="8297"/>
                    <a:pt x="7048" y="5744"/>
                  </a:cubicBezTo>
                  <a:cubicBezTo>
                    <a:pt x="8270" y="3192"/>
                    <a:pt x="9901" y="442"/>
                    <a:pt x="11327" y="50"/>
                  </a:cubicBezTo>
                  <a:cubicBezTo>
                    <a:pt x="12754" y="-343"/>
                    <a:pt x="13976" y="1621"/>
                    <a:pt x="15606" y="5548"/>
                  </a:cubicBezTo>
                  <a:cubicBezTo>
                    <a:pt x="17237" y="9475"/>
                    <a:pt x="19274" y="15366"/>
                    <a:pt x="21312" y="21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9979277" y="3561986"/>
              <a:ext cx="21998" cy="167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7" h="21372" fill="norm" stroke="1" extrusionOk="0">
                  <a:moveTo>
                    <a:pt x="14516" y="0"/>
                  </a:moveTo>
                  <a:cubicBezTo>
                    <a:pt x="8625" y="5940"/>
                    <a:pt x="2734" y="11880"/>
                    <a:pt x="771" y="15660"/>
                  </a:cubicBezTo>
                  <a:cubicBezTo>
                    <a:pt x="-1193" y="19440"/>
                    <a:pt x="771" y="21060"/>
                    <a:pt x="4698" y="21330"/>
                  </a:cubicBezTo>
                  <a:cubicBezTo>
                    <a:pt x="8625" y="21600"/>
                    <a:pt x="14516" y="20520"/>
                    <a:pt x="20407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9937774" y="3663586"/>
              <a:ext cx="76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10026674" y="3663586"/>
              <a:ext cx="50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10102874" y="3626429"/>
              <a:ext cx="63501" cy="100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7" fill="norm" stroke="1" extrusionOk="0">
                  <a:moveTo>
                    <a:pt x="0" y="3771"/>
                  </a:moveTo>
                  <a:cubicBezTo>
                    <a:pt x="2160" y="2008"/>
                    <a:pt x="4320" y="245"/>
                    <a:pt x="6840" y="24"/>
                  </a:cubicBezTo>
                  <a:cubicBezTo>
                    <a:pt x="9360" y="-196"/>
                    <a:pt x="12240" y="1126"/>
                    <a:pt x="13680" y="2890"/>
                  </a:cubicBezTo>
                  <a:cubicBezTo>
                    <a:pt x="15120" y="4653"/>
                    <a:pt x="15120" y="6857"/>
                    <a:pt x="14040" y="9061"/>
                  </a:cubicBezTo>
                  <a:cubicBezTo>
                    <a:pt x="12960" y="11265"/>
                    <a:pt x="10800" y="13469"/>
                    <a:pt x="8640" y="15673"/>
                  </a:cubicBezTo>
                  <a:cubicBezTo>
                    <a:pt x="6480" y="17877"/>
                    <a:pt x="4320" y="20082"/>
                    <a:pt x="6120" y="20743"/>
                  </a:cubicBezTo>
                  <a:cubicBezTo>
                    <a:pt x="7920" y="21404"/>
                    <a:pt x="13680" y="20522"/>
                    <a:pt x="16920" y="19861"/>
                  </a:cubicBezTo>
                  <a:cubicBezTo>
                    <a:pt x="20160" y="19200"/>
                    <a:pt x="20880" y="18759"/>
                    <a:pt x="21600" y="18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10229874" y="3479436"/>
              <a:ext cx="254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967"/>
                    <a:pt x="7200" y="7935"/>
                    <a:pt x="3600" y="11535"/>
                  </a:cubicBezTo>
                  <a:cubicBezTo>
                    <a:pt x="0" y="15135"/>
                    <a:pt x="0" y="183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10275777" y="3517536"/>
              <a:ext cx="49348" cy="206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471" fill="norm" stroke="1" extrusionOk="0">
                  <a:moveTo>
                    <a:pt x="20982" y="0"/>
                  </a:moveTo>
                  <a:cubicBezTo>
                    <a:pt x="13782" y="5290"/>
                    <a:pt x="6582" y="10580"/>
                    <a:pt x="2982" y="13886"/>
                  </a:cubicBezTo>
                  <a:cubicBezTo>
                    <a:pt x="-618" y="17192"/>
                    <a:pt x="-618" y="18514"/>
                    <a:pt x="1182" y="19506"/>
                  </a:cubicBezTo>
                  <a:cubicBezTo>
                    <a:pt x="2982" y="20498"/>
                    <a:pt x="6582" y="21159"/>
                    <a:pt x="9282" y="21380"/>
                  </a:cubicBezTo>
                  <a:cubicBezTo>
                    <a:pt x="11982" y="21600"/>
                    <a:pt x="13782" y="21380"/>
                    <a:pt x="15582" y="21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10274324" y="3657236"/>
              <a:ext cx="50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10337824" y="3638186"/>
              <a:ext cx="762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10375924" y="3600086"/>
              <a:ext cx="96653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1600" fill="norm" stroke="1" extrusionOk="0">
                  <a:moveTo>
                    <a:pt x="9651" y="0"/>
                  </a:moveTo>
                  <a:cubicBezTo>
                    <a:pt x="11949" y="0"/>
                    <a:pt x="14247" y="0"/>
                    <a:pt x="15396" y="783"/>
                  </a:cubicBezTo>
                  <a:cubicBezTo>
                    <a:pt x="16545" y="1565"/>
                    <a:pt x="16545" y="3130"/>
                    <a:pt x="15855" y="4539"/>
                  </a:cubicBezTo>
                  <a:cubicBezTo>
                    <a:pt x="15166" y="5948"/>
                    <a:pt x="13787" y="7200"/>
                    <a:pt x="14706" y="8296"/>
                  </a:cubicBezTo>
                  <a:cubicBezTo>
                    <a:pt x="15626" y="9391"/>
                    <a:pt x="18843" y="10330"/>
                    <a:pt x="20221" y="11583"/>
                  </a:cubicBezTo>
                  <a:cubicBezTo>
                    <a:pt x="21600" y="12835"/>
                    <a:pt x="21140" y="14400"/>
                    <a:pt x="18613" y="15965"/>
                  </a:cubicBezTo>
                  <a:cubicBezTo>
                    <a:pt x="16085" y="17530"/>
                    <a:pt x="11489" y="19096"/>
                    <a:pt x="8043" y="20035"/>
                  </a:cubicBezTo>
                  <a:cubicBezTo>
                    <a:pt x="4596" y="20974"/>
                    <a:pt x="2298" y="2128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9759974" y="3974736"/>
              <a:ext cx="317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9747274" y="4273186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9709174" y="4685936"/>
              <a:ext cx="254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1168424" y="4355736"/>
              <a:ext cx="2032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1155724" y="4520836"/>
              <a:ext cx="190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1756722" y="4285886"/>
              <a:ext cx="307053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600" fill="norm" stroke="1" extrusionOk="0">
                  <a:moveTo>
                    <a:pt x="21018" y="0"/>
                  </a:moveTo>
                  <a:cubicBezTo>
                    <a:pt x="19983" y="2234"/>
                    <a:pt x="18947" y="4469"/>
                    <a:pt x="17394" y="6641"/>
                  </a:cubicBezTo>
                  <a:cubicBezTo>
                    <a:pt x="15840" y="8814"/>
                    <a:pt x="13769" y="10924"/>
                    <a:pt x="11476" y="12352"/>
                  </a:cubicBezTo>
                  <a:cubicBezTo>
                    <a:pt x="9183" y="13779"/>
                    <a:pt x="6667" y="14524"/>
                    <a:pt x="5040" y="14897"/>
                  </a:cubicBezTo>
                  <a:cubicBezTo>
                    <a:pt x="3413" y="15269"/>
                    <a:pt x="2673" y="15269"/>
                    <a:pt x="2007" y="15021"/>
                  </a:cubicBezTo>
                  <a:cubicBezTo>
                    <a:pt x="1341" y="14772"/>
                    <a:pt x="750" y="14276"/>
                    <a:pt x="380" y="13717"/>
                  </a:cubicBezTo>
                  <a:cubicBezTo>
                    <a:pt x="10" y="13159"/>
                    <a:pt x="-138" y="12538"/>
                    <a:pt x="158" y="11979"/>
                  </a:cubicBezTo>
                  <a:cubicBezTo>
                    <a:pt x="454" y="11421"/>
                    <a:pt x="1194" y="10924"/>
                    <a:pt x="2525" y="10241"/>
                  </a:cubicBezTo>
                  <a:cubicBezTo>
                    <a:pt x="3857" y="9559"/>
                    <a:pt x="5780" y="8690"/>
                    <a:pt x="7185" y="8255"/>
                  </a:cubicBezTo>
                  <a:cubicBezTo>
                    <a:pt x="8591" y="7821"/>
                    <a:pt x="9478" y="7821"/>
                    <a:pt x="10440" y="8441"/>
                  </a:cubicBezTo>
                  <a:cubicBezTo>
                    <a:pt x="11402" y="9062"/>
                    <a:pt x="12437" y="10303"/>
                    <a:pt x="13621" y="12103"/>
                  </a:cubicBezTo>
                  <a:cubicBezTo>
                    <a:pt x="14804" y="13903"/>
                    <a:pt x="16136" y="16262"/>
                    <a:pt x="17467" y="17938"/>
                  </a:cubicBezTo>
                  <a:cubicBezTo>
                    <a:pt x="18799" y="19614"/>
                    <a:pt x="20130" y="20607"/>
                    <a:pt x="214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2190774" y="4552586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2381804" y="4341143"/>
              <a:ext cx="193411" cy="646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435" fill="norm" stroke="1" extrusionOk="0">
                  <a:moveTo>
                    <a:pt x="4871" y="62"/>
                  </a:moveTo>
                  <a:cubicBezTo>
                    <a:pt x="3698" y="-8"/>
                    <a:pt x="2524" y="-78"/>
                    <a:pt x="1702" y="203"/>
                  </a:cubicBezTo>
                  <a:cubicBezTo>
                    <a:pt x="880" y="483"/>
                    <a:pt x="411" y="1114"/>
                    <a:pt x="176" y="2377"/>
                  </a:cubicBezTo>
                  <a:cubicBezTo>
                    <a:pt x="-59" y="3639"/>
                    <a:pt x="-59" y="5532"/>
                    <a:pt x="176" y="6690"/>
                  </a:cubicBezTo>
                  <a:cubicBezTo>
                    <a:pt x="411" y="7847"/>
                    <a:pt x="880" y="8267"/>
                    <a:pt x="1584" y="8618"/>
                  </a:cubicBezTo>
                  <a:cubicBezTo>
                    <a:pt x="2289" y="8969"/>
                    <a:pt x="3228" y="9249"/>
                    <a:pt x="4284" y="9354"/>
                  </a:cubicBezTo>
                  <a:cubicBezTo>
                    <a:pt x="5341" y="9460"/>
                    <a:pt x="6515" y="9390"/>
                    <a:pt x="7689" y="9004"/>
                  </a:cubicBezTo>
                  <a:cubicBezTo>
                    <a:pt x="8863" y="8618"/>
                    <a:pt x="10037" y="7917"/>
                    <a:pt x="11563" y="6760"/>
                  </a:cubicBezTo>
                  <a:cubicBezTo>
                    <a:pt x="13089" y="5603"/>
                    <a:pt x="14967" y="3990"/>
                    <a:pt x="16141" y="3008"/>
                  </a:cubicBezTo>
                  <a:cubicBezTo>
                    <a:pt x="17315" y="2026"/>
                    <a:pt x="17784" y="1675"/>
                    <a:pt x="18137" y="1780"/>
                  </a:cubicBezTo>
                  <a:cubicBezTo>
                    <a:pt x="18489" y="1886"/>
                    <a:pt x="18724" y="2447"/>
                    <a:pt x="19076" y="3779"/>
                  </a:cubicBezTo>
                  <a:cubicBezTo>
                    <a:pt x="19428" y="5112"/>
                    <a:pt x="19898" y="7216"/>
                    <a:pt x="20367" y="9565"/>
                  </a:cubicBezTo>
                  <a:cubicBezTo>
                    <a:pt x="20837" y="11914"/>
                    <a:pt x="21306" y="14509"/>
                    <a:pt x="21424" y="16192"/>
                  </a:cubicBezTo>
                  <a:cubicBezTo>
                    <a:pt x="21541" y="17875"/>
                    <a:pt x="21306" y="18647"/>
                    <a:pt x="20719" y="19383"/>
                  </a:cubicBezTo>
                  <a:cubicBezTo>
                    <a:pt x="20132" y="20119"/>
                    <a:pt x="19193" y="20821"/>
                    <a:pt x="18137" y="21171"/>
                  </a:cubicBezTo>
                  <a:cubicBezTo>
                    <a:pt x="17080" y="21522"/>
                    <a:pt x="15906" y="21522"/>
                    <a:pt x="14498" y="21171"/>
                  </a:cubicBezTo>
                  <a:cubicBezTo>
                    <a:pt x="13089" y="20821"/>
                    <a:pt x="11445" y="20119"/>
                    <a:pt x="10389" y="19418"/>
                  </a:cubicBezTo>
                  <a:cubicBezTo>
                    <a:pt x="9332" y="18717"/>
                    <a:pt x="8863" y="18016"/>
                    <a:pt x="8980" y="17490"/>
                  </a:cubicBezTo>
                  <a:cubicBezTo>
                    <a:pt x="9098" y="16964"/>
                    <a:pt x="9802" y="16613"/>
                    <a:pt x="10506" y="16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2724538" y="4533536"/>
              <a:ext cx="37737" cy="237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600" fill="norm" stroke="1" extrusionOk="0">
                  <a:moveTo>
                    <a:pt x="6994" y="0"/>
                  </a:moveTo>
                  <a:cubicBezTo>
                    <a:pt x="4594" y="5400"/>
                    <a:pt x="2194" y="10800"/>
                    <a:pt x="994" y="14079"/>
                  </a:cubicBezTo>
                  <a:cubicBezTo>
                    <a:pt x="-206" y="17357"/>
                    <a:pt x="-206" y="18514"/>
                    <a:pt x="394" y="19575"/>
                  </a:cubicBezTo>
                  <a:cubicBezTo>
                    <a:pt x="994" y="20636"/>
                    <a:pt x="2194" y="21600"/>
                    <a:pt x="5794" y="21600"/>
                  </a:cubicBezTo>
                  <a:cubicBezTo>
                    <a:pt x="9394" y="21600"/>
                    <a:pt x="15394" y="20636"/>
                    <a:pt x="21394" y="19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2705124" y="4654186"/>
              <a:ext cx="152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3161195" y="4577986"/>
              <a:ext cx="204331" cy="40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0502" fill="norm" stroke="1" extrusionOk="0">
                  <a:moveTo>
                    <a:pt x="2791" y="9720"/>
                  </a:moveTo>
                  <a:cubicBezTo>
                    <a:pt x="1455" y="12960"/>
                    <a:pt x="119" y="16200"/>
                    <a:pt x="7" y="18360"/>
                  </a:cubicBezTo>
                  <a:cubicBezTo>
                    <a:pt x="-104" y="20520"/>
                    <a:pt x="1009" y="21600"/>
                    <a:pt x="4461" y="18900"/>
                  </a:cubicBezTo>
                  <a:cubicBezTo>
                    <a:pt x="7912" y="16200"/>
                    <a:pt x="13702" y="9720"/>
                    <a:pt x="16931" y="5940"/>
                  </a:cubicBezTo>
                  <a:cubicBezTo>
                    <a:pt x="20160" y="2160"/>
                    <a:pt x="20828" y="1080"/>
                    <a:pt x="214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3289324" y="4489086"/>
              <a:ext cx="571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812"/>
                    <a:pt x="4800" y="7624"/>
                    <a:pt x="8400" y="11224"/>
                  </a:cubicBezTo>
                  <a:cubicBezTo>
                    <a:pt x="12000" y="14824"/>
                    <a:pt x="16800" y="1821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3590018" y="4422909"/>
              <a:ext cx="99358" cy="301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489" fill="norm" stroke="1" extrusionOk="0">
                  <a:moveTo>
                    <a:pt x="21123" y="191"/>
                  </a:moveTo>
                  <a:cubicBezTo>
                    <a:pt x="18873" y="40"/>
                    <a:pt x="16623" y="-111"/>
                    <a:pt x="14823" y="116"/>
                  </a:cubicBezTo>
                  <a:cubicBezTo>
                    <a:pt x="13023" y="342"/>
                    <a:pt x="11673" y="946"/>
                    <a:pt x="9198" y="2910"/>
                  </a:cubicBezTo>
                  <a:cubicBezTo>
                    <a:pt x="6723" y="4874"/>
                    <a:pt x="3123" y="8197"/>
                    <a:pt x="1323" y="11067"/>
                  </a:cubicBezTo>
                  <a:cubicBezTo>
                    <a:pt x="-477" y="13937"/>
                    <a:pt x="-477" y="16353"/>
                    <a:pt x="1548" y="18015"/>
                  </a:cubicBezTo>
                  <a:cubicBezTo>
                    <a:pt x="3573" y="19676"/>
                    <a:pt x="7623" y="20583"/>
                    <a:pt x="11673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3790974" y="4476386"/>
              <a:ext cx="190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3860824" y="4565286"/>
              <a:ext cx="114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4050107" y="4476386"/>
              <a:ext cx="153619" cy="176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182" fill="norm" stroke="1" extrusionOk="0">
                  <a:moveTo>
                    <a:pt x="16148" y="0"/>
                  </a:moveTo>
                  <a:cubicBezTo>
                    <a:pt x="13781" y="5845"/>
                    <a:pt x="11414" y="11689"/>
                    <a:pt x="9786" y="15120"/>
                  </a:cubicBezTo>
                  <a:cubicBezTo>
                    <a:pt x="8159" y="18551"/>
                    <a:pt x="7271" y="19567"/>
                    <a:pt x="6088" y="20329"/>
                  </a:cubicBezTo>
                  <a:cubicBezTo>
                    <a:pt x="4904" y="21092"/>
                    <a:pt x="3425" y="21600"/>
                    <a:pt x="2241" y="20711"/>
                  </a:cubicBezTo>
                  <a:cubicBezTo>
                    <a:pt x="1058" y="19821"/>
                    <a:pt x="170" y="17534"/>
                    <a:pt x="22" y="15501"/>
                  </a:cubicBezTo>
                  <a:cubicBezTo>
                    <a:pt x="-126" y="13468"/>
                    <a:pt x="466" y="11689"/>
                    <a:pt x="1797" y="10800"/>
                  </a:cubicBezTo>
                  <a:cubicBezTo>
                    <a:pt x="3129" y="9911"/>
                    <a:pt x="5200" y="9911"/>
                    <a:pt x="8603" y="10546"/>
                  </a:cubicBezTo>
                  <a:cubicBezTo>
                    <a:pt x="12006" y="11181"/>
                    <a:pt x="16740" y="12452"/>
                    <a:pt x="21474" y="13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4254524" y="4393836"/>
              <a:ext cx="7781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5" h="21600" fill="norm" stroke="1" extrusionOk="0">
                  <a:moveTo>
                    <a:pt x="0" y="0"/>
                  </a:moveTo>
                  <a:cubicBezTo>
                    <a:pt x="6821" y="2720"/>
                    <a:pt x="13642" y="5440"/>
                    <a:pt x="17337" y="8240"/>
                  </a:cubicBezTo>
                  <a:cubicBezTo>
                    <a:pt x="21032" y="11040"/>
                    <a:pt x="21600" y="13920"/>
                    <a:pt x="20179" y="16160"/>
                  </a:cubicBezTo>
                  <a:cubicBezTo>
                    <a:pt x="18758" y="18400"/>
                    <a:pt x="15347" y="20000"/>
                    <a:pt x="1193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4425974" y="4609736"/>
              <a:ext cx="44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4613547" y="4438286"/>
              <a:ext cx="206128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600" fill="norm" stroke="1" extrusionOk="0">
                  <a:moveTo>
                    <a:pt x="20803" y="0"/>
                  </a:moveTo>
                  <a:cubicBezTo>
                    <a:pt x="20142" y="2847"/>
                    <a:pt x="19480" y="5693"/>
                    <a:pt x="17607" y="8707"/>
                  </a:cubicBezTo>
                  <a:cubicBezTo>
                    <a:pt x="15733" y="11721"/>
                    <a:pt x="12648" y="14902"/>
                    <a:pt x="10003" y="16660"/>
                  </a:cubicBezTo>
                  <a:cubicBezTo>
                    <a:pt x="7358" y="18419"/>
                    <a:pt x="5154" y="18753"/>
                    <a:pt x="3611" y="18586"/>
                  </a:cubicBezTo>
                  <a:cubicBezTo>
                    <a:pt x="2068" y="18419"/>
                    <a:pt x="1186" y="17749"/>
                    <a:pt x="635" y="16995"/>
                  </a:cubicBezTo>
                  <a:cubicBezTo>
                    <a:pt x="84" y="16242"/>
                    <a:pt x="-136" y="15405"/>
                    <a:pt x="84" y="14651"/>
                  </a:cubicBezTo>
                  <a:cubicBezTo>
                    <a:pt x="305" y="13898"/>
                    <a:pt x="966" y="13228"/>
                    <a:pt x="2840" y="12558"/>
                  </a:cubicBezTo>
                  <a:cubicBezTo>
                    <a:pt x="4713" y="11888"/>
                    <a:pt x="7799" y="11219"/>
                    <a:pt x="10113" y="10884"/>
                  </a:cubicBezTo>
                  <a:cubicBezTo>
                    <a:pt x="12427" y="10549"/>
                    <a:pt x="13970" y="10549"/>
                    <a:pt x="15403" y="11888"/>
                  </a:cubicBezTo>
                  <a:cubicBezTo>
                    <a:pt x="16835" y="13228"/>
                    <a:pt x="18158" y="15907"/>
                    <a:pt x="19150" y="17749"/>
                  </a:cubicBezTo>
                  <a:cubicBezTo>
                    <a:pt x="20142" y="19591"/>
                    <a:pt x="20803" y="20595"/>
                    <a:pt x="214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4959374" y="4628786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5127958" y="4463686"/>
              <a:ext cx="158215" cy="561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547" fill="norm" stroke="1" extrusionOk="0">
                  <a:moveTo>
                    <a:pt x="2090" y="0"/>
                  </a:moveTo>
                  <a:cubicBezTo>
                    <a:pt x="1237" y="1949"/>
                    <a:pt x="384" y="3898"/>
                    <a:pt x="100" y="5075"/>
                  </a:cubicBezTo>
                  <a:cubicBezTo>
                    <a:pt x="-184" y="6253"/>
                    <a:pt x="100" y="6659"/>
                    <a:pt x="1379" y="7024"/>
                  </a:cubicBezTo>
                  <a:cubicBezTo>
                    <a:pt x="2658" y="7389"/>
                    <a:pt x="4932" y="7714"/>
                    <a:pt x="7916" y="7065"/>
                  </a:cubicBezTo>
                  <a:cubicBezTo>
                    <a:pt x="10900" y="6415"/>
                    <a:pt x="14595" y="4791"/>
                    <a:pt x="16584" y="3776"/>
                  </a:cubicBezTo>
                  <a:cubicBezTo>
                    <a:pt x="18574" y="2761"/>
                    <a:pt x="18858" y="2355"/>
                    <a:pt x="19142" y="1908"/>
                  </a:cubicBezTo>
                  <a:cubicBezTo>
                    <a:pt x="19427" y="1462"/>
                    <a:pt x="19711" y="974"/>
                    <a:pt x="19569" y="974"/>
                  </a:cubicBezTo>
                  <a:cubicBezTo>
                    <a:pt x="19427" y="974"/>
                    <a:pt x="18858" y="1462"/>
                    <a:pt x="19000" y="2720"/>
                  </a:cubicBezTo>
                  <a:cubicBezTo>
                    <a:pt x="19142" y="3979"/>
                    <a:pt x="19995" y="6009"/>
                    <a:pt x="20563" y="8202"/>
                  </a:cubicBezTo>
                  <a:cubicBezTo>
                    <a:pt x="21132" y="10394"/>
                    <a:pt x="21416" y="12749"/>
                    <a:pt x="21132" y="14901"/>
                  </a:cubicBezTo>
                  <a:cubicBezTo>
                    <a:pt x="20848" y="17053"/>
                    <a:pt x="19995" y="19002"/>
                    <a:pt x="19000" y="20098"/>
                  </a:cubicBezTo>
                  <a:cubicBezTo>
                    <a:pt x="18005" y="21194"/>
                    <a:pt x="16869" y="21438"/>
                    <a:pt x="15590" y="21519"/>
                  </a:cubicBezTo>
                  <a:cubicBezTo>
                    <a:pt x="14311" y="21600"/>
                    <a:pt x="12890" y="21519"/>
                    <a:pt x="11611" y="21072"/>
                  </a:cubicBezTo>
                  <a:cubicBezTo>
                    <a:pt x="10332" y="20626"/>
                    <a:pt x="9195" y="19814"/>
                    <a:pt x="9053" y="18717"/>
                  </a:cubicBezTo>
                  <a:cubicBezTo>
                    <a:pt x="8911" y="17621"/>
                    <a:pt x="9763" y="16241"/>
                    <a:pt x="10616" y="14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5398704" y="4616086"/>
              <a:ext cx="94071" cy="218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269" fill="norm" stroke="1" extrusionOk="0">
                  <a:moveTo>
                    <a:pt x="5493" y="0"/>
                  </a:moveTo>
                  <a:cubicBezTo>
                    <a:pt x="3573" y="5143"/>
                    <a:pt x="1653" y="10286"/>
                    <a:pt x="693" y="13680"/>
                  </a:cubicBezTo>
                  <a:cubicBezTo>
                    <a:pt x="-267" y="17074"/>
                    <a:pt x="-267" y="18720"/>
                    <a:pt x="933" y="19851"/>
                  </a:cubicBezTo>
                  <a:cubicBezTo>
                    <a:pt x="2133" y="20983"/>
                    <a:pt x="4533" y="21600"/>
                    <a:pt x="8133" y="21086"/>
                  </a:cubicBezTo>
                  <a:cubicBezTo>
                    <a:pt x="11733" y="20571"/>
                    <a:pt x="16533" y="18926"/>
                    <a:pt x="21333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5365774" y="4724036"/>
              <a:ext cx="762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5530874" y="4724036"/>
              <a:ext cx="952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5664224" y="4711336"/>
              <a:ext cx="63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5949974" y="4654186"/>
              <a:ext cx="184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6051574" y="4565286"/>
              <a:ext cx="317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4950"/>
                    <a:pt x="8640" y="9900"/>
                    <a:pt x="12240" y="13500"/>
                  </a:cubicBezTo>
                  <a:cubicBezTo>
                    <a:pt x="15840" y="17100"/>
                    <a:pt x="18720" y="193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6623801" y="4543791"/>
              <a:ext cx="88174" cy="250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272" fill="norm" stroke="1" extrusionOk="0">
                  <a:moveTo>
                    <a:pt x="21424" y="1288"/>
                  </a:moveTo>
                  <a:cubicBezTo>
                    <a:pt x="17824" y="568"/>
                    <a:pt x="14224" y="-152"/>
                    <a:pt x="11653" y="28"/>
                  </a:cubicBezTo>
                  <a:cubicBezTo>
                    <a:pt x="9081" y="208"/>
                    <a:pt x="7538" y="1288"/>
                    <a:pt x="5738" y="3628"/>
                  </a:cubicBezTo>
                  <a:cubicBezTo>
                    <a:pt x="3938" y="5968"/>
                    <a:pt x="1881" y="9568"/>
                    <a:pt x="853" y="12358"/>
                  </a:cubicBezTo>
                  <a:cubicBezTo>
                    <a:pt x="-176" y="15148"/>
                    <a:pt x="-176" y="17128"/>
                    <a:pt x="338" y="18568"/>
                  </a:cubicBezTo>
                  <a:cubicBezTo>
                    <a:pt x="853" y="20008"/>
                    <a:pt x="1881" y="20908"/>
                    <a:pt x="4710" y="21178"/>
                  </a:cubicBezTo>
                  <a:cubicBezTo>
                    <a:pt x="7538" y="21448"/>
                    <a:pt x="12167" y="21088"/>
                    <a:pt x="16795" y="20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6762774" y="4597036"/>
              <a:ext cx="190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6039"/>
                    <a:pt x="4800" y="12077"/>
                    <a:pt x="8400" y="15677"/>
                  </a:cubicBezTo>
                  <a:cubicBezTo>
                    <a:pt x="12000" y="19277"/>
                    <a:pt x="16800" y="2043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6826274" y="4685936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7024407" y="4584336"/>
              <a:ext cx="125718" cy="166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484" fill="norm" stroke="1" extrusionOk="0">
                  <a:moveTo>
                    <a:pt x="21382" y="0"/>
                  </a:moveTo>
                  <a:cubicBezTo>
                    <a:pt x="18502" y="5742"/>
                    <a:pt x="15622" y="11484"/>
                    <a:pt x="13642" y="14901"/>
                  </a:cubicBezTo>
                  <a:cubicBezTo>
                    <a:pt x="11662" y="18319"/>
                    <a:pt x="10582" y="19413"/>
                    <a:pt x="9142" y="20233"/>
                  </a:cubicBezTo>
                  <a:cubicBezTo>
                    <a:pt x="7702" y="21053"/>
                    <a:pt x="5902" y="21600"/>
                    <a:pt x="4282" y="21463"/>
                  </a:cubicBezTo>
                  <a:cubicBezTo>
                    <a:pt x="2662" y="21327"/>
                    <a:pt x="1222" y="20506"/>
                    <a:pt x="502" y="19139"/>
                  </a:cubicBezTo>
                  <a:cubicBezTo>
                    <a:pt x="-218" y="17772"/>
                    <a:pt x="-218" y="15858"/>
                    <a:pt x="862" y="15038"/>
                  </a:cubicBezTo>
                  <a:cubicBezTo>
                    <a:pt x="1942" y="14218"/>
                    <a:pt x="4102" y="14491"/>
                    <a:pt x="7522" y="14901"/>
                  </a:cubicBezTo>
                  <a:cubicBezTo>
                    <a:pt x="10942" y="15311"/>
                    <a:pt x="15622" y="15858"/>
                    <a:pt x="20302" y="16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7207274" y="4533536"/>
              <a:ext cx="97258" cy="211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419" fill="norm" stroke="1" extrusionOk="0">
                  <a:moveTo>
                    <a:pt x="0" y="0"/>
                  </a:moveTo>
                  <a:cubicBezTo>
                    <a:pt x="4596" y="1283"/>
                    <a:pt x="9191" y="2566"/>
                    <a:pt x="12868" y="5133"/>
                  </a:cubicBezTo>
                  <a:cubicBezTo>
                    <a:pt x="16545" y="7699"/>
                    <a:pt x="19302" y="11549"/>
                    <a:pt x="20451" y="14008"/>
                  </a:cubicBezTo>
                  <a:cubicBezTo>
                    <a:pt x="21600" y="16467"/>
                    <a:pt x="21140" y="17537"/>
                    <a:pt x="19991" y="18606"/>
                  </a:cubicBezTo>
                  <a:cubicBezTo>
                    <a:pt x="18843" y="19675"/>
                    <a:pt x="17004" y="20745"/>
                    <a:pt x="15396" y="21172"/>
                  </a:cubicBezTo>
                  <a:cubicBezTo>
                    <a:pt x="13787" y="21600"/>
                    <a:pt x="12409" y="21386"/>
                    <a:pt x="11030" y="21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7245374" y="4372805"/>
              <a:ext cx="114301" cy="160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7" fill="norm" stroke="1" extrusionOk="0">
                  <a:moveTo>
                    <a:pt x="0" y="3629"/>
                  </a:moveTo>
                  <a:cubicBezTo>
                    <a:pt x="0" y="2227"/>
                    <a:pt x="0" y="824"/>
                    <a:pt x="1000" y="263"/>
                  </a:cubicBezTo>
                  <a:cubicBezTo>
                    <a:pt x="2000" y="-298"/>
                    <a:pt x="4000" y="-17"/>
                    <a:pt x="6000" y="1666"/>
                  </a:cubicBezTo>
                  <a:cubicBezTo>
                    <a:pt x="8000" y="3349"/>
                    <a:pt x="10000" y="6434"/>
                    <a:pt x="10400" y="9520"/>
                  </a:cubicBezTo>
                  <a:cubicBezTo>
                    <a:pt x="10800" y="12606"/>
                    <a:pt x="9600" y="15692"/>
                    <a:pt x="8200" y="17655"/>
                  </a:cubicBezTo>
                  <a:cubicBezTo>
                    <a:pt x="6800" y="19619"/>
                    <a:pt x="5200" y="20460"/>
                    <a:pt x="5600" y="20881"/>
                  </a:cubicBezTo>
                  <a:cubicBezTo>
                    <a:pt x="6000" y="21302"/>
                    <a:pt x="8400" y="21302"/>
                    <a:pt x="11400" y="21021"/>
                  </a:cubicBezTo>
                  <a:cubicBezTo>
                    <a:pt x="14400" y="20741"/>
                    <a:pt x="18000" y="20180"/>
                    <a:pt x="21600" y="196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7416824" y="4724036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7625162" y="4603386"/>
              <a:ext cx="166313" cy="181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342" fill="norm" stroke="1" extrusionOk="0">
                  <a:moveTo>
                    <a:pt x="21483" y="0"/>
                  </a:moveTo>
                  <a:cubicBezTo>
                    <a:pt x="19022" y="5462"/>
                    <a:pt x="16561" y="10924"/>
                    <a:pt x="13964" y="14524"/>
                  </a:cubicBezTo>
                  <a:cubicBezTo>
                    <a:pt x="11367" y="18124"/>
                    <a:pt x="8632" y="19862"/>
                    <a:pt x="6582" y="20731"/>
                  </a:cubicBezTo>
                  <a:cubicBezTo>
                    <a:pt x="4531" y="21600"/>
                    <a:pt x="3164" y="21600"/>
                    <a:pt x="2070" y="20359"/>
                  </a:cubicBezTo>
                  <a:cubicBezTo>
                    <a:pt x="977" y="19117"/>
                    <a:pt x="156" y="16634"/>
                    <a:pt x="20" y="14772"/>
                  </a:cubicBezTo>
                  <a:cubicBezTo>
                    <a:pt x="-117" y="12910"/>
                    <a:pt x="430" y="11669"/>
                    <a:pt x="2344" y="11421"/>
                  </a:cubicBezTo>
                  <a:cubicBezTo>
                    <a:pt x="4258" y="11172"/>
                    <a:pt x="7539" y="11917"/>
                    <a:pt x="10820" y="13531"/>
                  </a:cubicBezTo>
                  <a:cubicBezTo>
                    <a:pt x="14101" y="15145"/>
                    <a:pt x="17382" y="17628"/>
                    <a:pt x="20663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7893074" y="4768486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8108924" y="4666886"/>
              <a:ext cx="127615" cy="496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488" fill="norm" stroke="1" extrusionOk="0">
                  <a:moveTo>
                    <a:pt x="1054" y="0"/>
                  </a:moveTo>
                  <a:cubicBezTo>
                    <a:pt x="357" y="1647"/>
                    <a:pt x="-340" y="3295"/>
                    <a:pt x="183" y="4531"/>
                  </a:cubicBezTo>
                  <a:cubicBezTo>
                    <a:pt x="705" y="5766"/>
                    <a:pt x="2447" y="6590"/>
                    <a:pt x="4189" y="7002"/>
                  </a:cubicBezTo>
                  <a:cubicBezTo>
                    <a:pt x="5931" y="7414"/>
                    <a:pt x="7673" y="7414"/>
                    <a:pt x="9937" y="6727"/>
                  </a:cubicBezTo>
                  <a:cubicBezTo>
                    <a:pt x="12202" y="6041"/>
                    <a:pt x="14989" y="4668"/>
                    <a:pt x="16557" y="3707"/>
                  </a:cubicBezTo>
                  <a:cubicBezTo>
                    <a:pt x="18125" y="2746"/>
                    <a:pt x="18473" y="2197"/>
                    <a:pt x="18647" y="1693"/>
                  </a:cubicBezTo>
                  <a:cubicBezTo>
                    <a:pt x="18821" y="1190"/>
                    <a:pt x="18821" y="732"/>
                    <a:pt x="18647" y="778"/>
                  </a:cubicBezTo>
                  <a:cubicBezTo>
                    <a:pt x="18473" y="824"/>
                    <a:pt x="18125" y="1373"/>
                    <a:pt x="18299" y="3066"/>
                  </a:cubicBezTo>
                  <a:cubicBezTo>
                    <a:pt x="18473" y="4759"/>
                    <a:pt x="19170" y="7597"/>
                    <a:pt x="19866" y="10342"/>
                  </a:cubicBezTo>
                  <a:cubicBezTo>
                    <a:pt x="20563" y="13088"/>
                    <a:pt x="21260" y="15742"/>
                    <a:pt x="20912" y="17573"/>
                  </a:cubicBezTo>
                  <a:cubicBezTo>
                    <a:pt x="20563" y="19403"/>
                    <a:pt x="19170" y="20410"/>
                    <a:pt x="17428" y="20959"/>
                  </a:cubicBezTo>
                  <a:cubicBezTo>
                    <a:pt x="15686" y="21508"/>
                    <a:pt x="13595" y="21600"/>
                    <a:pt x="12028" y="21371"/>
                  </a:cubicBezTo>
                  <a:cubicBezTo>
                    <a:pt x="10460" y="21142"/>
                    <a:pt x="9415" y="20593"/>
                    <a:pt x="9415" y="19358"/>
                  </a:cubicBezTo>
                  <a:cubicBezTo>
                    <a:pt x="9415" y="18122"/>
                    <a:pt x="10460" y="16200"/>
                    <a:pt x="11505" y="15056"/>
                  </a:cubicBezTo>
                  <a:cubicBezTo>
                    <a:pt x="12550" y="13912"/>
                    <a:pt x="13595" y="13546"/>
                    <a:pt x="14641" y="13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8383083" y="4774836"/>
              <a:ext cx="56092" cy="193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283" fill="norm" stroke="1" extrusionOk="0">
                  <a:moveTo>
                    <a:pt x="9200" y="0"/>
                  </a:moveTo>
                  <a:cubicBezTo>
                    <a:pt x="6000" y="5574"/>
                    <a:pt x="2800" y="11148"/>
                    <a:pt x="1200" y="14516"/>
                  </a:cubicBezTo>
                  <a:cubicBezTo>
                    <a:pt x="-400" y="17884"/>
                    <a:pt x="-400" y="19045"/>
                    <a:pt x="1200" y="19974"/>
                  </a:cubicBezTo>
                  <a:cubicBezTo>
                    <a:pt x="2800" y="20903"/>
                    <a:pt x="6000" y="21600"/>
                    <a:pt x="9600" y="21135"/>
                  </a:cubicBezTo>
                  <a:cubicBezTo>
                    <a:pt x="13200" y="20671"/>
                    <a:pt x="17200" y="19045"/>
                    <a:pt x="21200" y="17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8369324" y="4882786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8534424" y="4851036"/>
              <a:ext cx="1016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7100"/>
                    <a:pt x="10800" y="12600"/>
                    <a:pt x="14400" y="9000"/>
                  </a:cubicBezTo>
                  <a:cubicBezTo>
                    <a:pt x="18000" y="5400"/>
                    <a:pt x="1980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8648724" y="4785541"/>
              <a:ext cx="203201" cy="168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9" fill="norm" stroke="1" extrusionOk="0">
                  <a:moveTo>
                    <a:pt x="0" y="249"/>
                  </a:moveTo>
                  <a:cubicBezTo>
                    <a:pt x="2250" y="-15"/>
                    <a:pt x="4500" y="-278"/>
                    <a:pt x="6300" y="644"/>
                  </a:cubicBezTo>
                  <a:cubicBezTo>
                    <a:pt x="8100" y="1566"/>
                    <a:pt x="9450" y="3673"/>
                    <a:pt x="9450" y="6571"/>
                  </a:cubicBezTo>
                  <a:cubicBezTo>
                    <a:pt x="9450" y="9468"/>
                    <a:pt x="8100" y="13156"/>
                    <a:pt x="6975" y="15790"/>
                  </a:cubicBezTo>
                  <a:cubicBezTo>
                    <a:pt x="5850" y="18424"/>
                    <a:pt x="4950" y="20005"/>
                    <a:pt x="5400" y="20663"/>
                  </a:cubicBezTo>
                  <a:cubicBezTo>
                    <a:pt x="5850" y="21322"/>
                    <a:pt x="7650" y="21059"/>
                    <a:pt x="10575" y="20137"/>
                  </a:cubicBezTo>
                  <a:cubicBezTo>
                    <a:pt x="13500" y="19215"/>
                    <a:pt x="17550" y="17634"/>
                    <a:pt x="21600" y="16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8991624" y="4768486"/>
              <a:ext cx="120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9048211" y="4730386"/>
              <a:ext cx="19614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2400"/>
                    <a:pt x="2735" y="4800"/>
                    <a:pt x="575" y="8400"/>
                  </a:cubicBezTo>
                  <a:cubicBezTo>
                    <a:pt x="-1585" y="12000"/>
                    <a:pt x="2735" y="1680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9207524" y="4876436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9404374" y="4927236"/>
              <a:ext cx="317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9461524" y="4939936"/>
              <a:ext cx="38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1200174" y="5784486"/>
              <a:ext cx="254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6200"/>
                    <a:pt x="9000" y="10800"/>
                    <a:pt x="12600" y="7200"/>
                  </a:cubicBezTo>
                  <a:cubicBezTo>
                    <a:pt x="16200" y="3600"/>
                    <a:pt x="189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1250974" y="5974986"/>
              <a:ext cx="165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1938298" y="5651136"/>
              <a:ext cx="366777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600" fill="norm" stroke="1" extrusionOk="0">
                  <a:moveTo>
                    <a:pt x="17787" y="0"/>
                  </a:moveTo>
                  <a:cubicBezTo>
                    <a:pt x="17663" y="1440"/>
                    <a:pt x="17539" y="2880"/>
                    <a:pt x="16670" y="4752"/>
                  </a:cubicBezTo>
                  <a:cubicBezTo>
                    <a:pt x="15801" y="6624"/>
                    <a:pt x="14187" y="8928"/>
                    <a:pt x="12511" y="10872"/>
                  </a:cubicBezTo>
                  <a:cubicBezTo>
                    <a:pt x="10835" y="12816"/>
                    <a:pt x="9097" y="14400"/>
                    <a:pt x="7235" y="15408"/>
                  </a:cubicBezTo>
                  <a:cubicBezTo>
                    <a:pt x="5373" y="16416"/>
                    <a:pt x="3387" y="16848"/>
                    <a:pt x="2145" y="16776"/>
                  </a:cubicBezTo>
                  <a:cubicBezTo>
                    <a:pt x="904" y="16704"/>
                    <a:pt x="408" y="16128"/>
                    <a:pt x="159" y="15336"/>
                  </a:cubicBezTo>
                  <a:cubicBezTo>
                    <a:pt x="-89" y="14544"/>
                    <a:pt x="-89" y="13536"/>
                    <a:pt x="470" y="12528"/>
                  </a:cubicBezTo>
                  <a:cubicBezTo>
                    <a:pt x="1028" y="11520"/>
                    <a:pt x="2145" y="10512"/>
                    <a:pt x="3697" y="9792"/>
                  </a:cubicBezTo>
                  <a:cubicBezTo>
                    <a:pt x="5249" y="9072"/>
                    <a:pt x="7235" y="8640"/>
                    <a:pt x="9345" y="9576"/>
                  </a:cubicBezTo>
                  <a:cubicBezTo>
                    <a:pt x="11456" y="10512"/>
                    <a:pt x="13690" y="12816"/>
                    <a:pt x="15739" y="15048"/>
                  </a:cubicBezTo>
                  <a:cubicBezTo>
                    <a:pt x="17787" y="17280"/>
                    <a:pt x="19649" y="19440"/>
                    <a:pt x="215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2541846" y="5478475"/>
              <a:ext cx="182329" cy="551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391" fill="norm" stroke="1" extrusionOk="0">
                  <a:moveTo>
                    <a:pt x="21143" y="540"/>
                  </a:moveTo>
                  <a:cubicBezTo>
                    <a:pt x="19670" y="294"/>
                    <a:pt x="18198" y="47"/>
                    <a:pt x="16848" y="6"/>
                  </a:cubicBezTo>
                  <a:cubicBezTo>
                    <a:pt x="15498" y="-35"/>
                    <a:pt x="14270" y="129"/>
                    <a:pt x="12429" y="745"/>
                  </a:cubicBezTo>
                  <a:cubicBezTo>
                    <a:pt x="10588" y="1361"/>
                    <a:pt x="8134" y="2429"/>
                    <a:pt x="5802" y="4277"/>
                  </a:cubicBezTo>
                  <a:cubicBezTo>
                    <a:pt x="3470" y="6125"/>
                    <a:pt x="1261" y="8753"/>
                    <a:pt x="402" y="11135"/>
                  </a:cubicBezTo>
                  <a:cubicBezTo>
                    <a:pt x="-457" y="13516"/>
                    <a:pt x="34" y="15652"/>
                    <a:pt x="2120" y="17376"/>
                  </a:cubicBezTo>
                  <a:cubicBezTo>
                    <a:pt x="4207" y="19101"/>
                    <a:pt x="7888" y="20415"/>
                    <a:pt x="11202" y="20990"/>
                  </a:cubicBezTo>
                  <a:cubicBezTo>
                    <a:pt x="14516" y="21565"/>
                    <a:pt x="17461" y="21401"/>
                    <a:pt x="20407" y="21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2847687" y="5638436"/>
              <a:ext cx="273069" cy="563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546" fill="norm" stroke="1" extrusionOk="0">
                  <a:moveTo>
                    <a:pt x="766" y="0"/>
                  </a:moveTo>
                  <a:cubicBezTo>
                    <a:pt x="272" y="1375"/>
                    <a:pt x="-223" y="2751"/>
                    <a:pt x="107" y="4207"/>
                  </a:cubicBezTo>
                  <a:cubicBezTo>
                    <a:pt x="437" y="5663"/>
                    <a:pt x="1591" y="7200"/>
                    <a:pt x="2498" y="8130"/>
                  </a:cubicBezTo>
                  <a:cubicBezTo>
                    <a:pt x="3404" y="9061"/>
                    <a:pt x="4064" y="9384"/>
                    <a:pt x="4806" y="9465"/>
                  </a:cubicBezTo>
                  <a:cubicBezTo>
                    <a:pt x="5548" y="9546"/>
                    <a:pt x="6372" y="9384"/>
                    <a:pt x="8021" y="8373"/>
                  </a:cubicBezTo>
                  <a:cubicBezTo>
                    <a:pt x="9670" y="7362"/>
                    <a:pt x="12143" y="5501"/>
                    <a:pt x="13627" y="4288"/>
                  </a:cubicBezTo>
                  <a:cubicBezTo>
                    <a:pt x="15111" y="3074"/>
                    <a:pt x="15606" y="2508"/>
                    <a:pt x="15853" y="2022"/>
                  </a:cubicBezTo>
                  <a:cubicBezTo>
                    <a:pt x="16101" y="1537"/>
                    <a:pt x="16101" y="1133"/>
                    <a:pt x="16348" y="2063"/>
                  </a:cubicBezTo>
                  <a:cubicBezTo>
                    <a:pt x="16595" y="2993"/>
                    <a:pt x="17090" y="5258"/>
                    <a:pt x="17914" y="7928"/>
                  </a:cubicBezTo>
                  <a:cubicBezTo>
                    <a:pt x="18739" y="10598"/>
                    <a:pt x="19893" y="13672"/>
                    <a:pt x="20553" y="15735"/>
                  </a:cubicBezTo>
                  <a:cubicBezTo>
                    <a:pt x="21212" y="17798"/>
                    <a:pt x="21377" y="18849"/>
                    <a:pt x="21212" y="19537"/>
                  </a:cubicBezTo>
                  <a:cubicBezTo>
                    <a:pt x="21047" y="20225"/>
                    <a:pt x="20553" y="20548"/>
                    <a:pt x="19975" y="20831"/>
                  </a:cubicBezTo>
                  <a:cubicBezTo>
                    <a:pt x="19398" y="21115"/>
                    <a:pt x="18739" y="21357"/>
                    <a:pt x="17832" y="21479"/>
                  </a:cubicBezTo>
                  <a:cubicBezTo>
                    <a:pt x="16925" y="21600"/>
                    <a:pt x="15771" y="21600"/>
                    <a:pt x="14617" y="21115"/>
                  </a:cubicBezTo>
                  <a:cubicBezTo>
                    <a:pt x="13462" y="20629"/>
                    <a:pt x="12308" y="19658"/>
                    <a:pt x="12143" y="18930"/>
                  </a:cubicBezTo>
                  <a:cubicBezTo>
                    <a:pt x="11979" y="18202"/>
                    <a:pt x="12803" y="17717"/>
                    <a:pt x="13627" y="17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3196985" y="5778136"/>
              <a:ext cx="60591" cy="236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519" fill="norm" stroke="1" extrusionOk="0">
                  <a:moveTo>
                    <a:pt x="3445" y="0"/>
                  </a:moveTo>
                  <a:cubicBezTo>
                    <a:pt x="1955" y="5786"/>
                    <a:pt x="466" y="11571"/>
                    <a:pt x="93" y="14946"/>
                  </a:cubicBezTo>
                  <a:cubicBezTo>
                    <a:pt x="-279" y="18321"/>
                    <a:pt x="466" y="19286"/>
                    <a:pt x="2328" y="20057"/>
                  </a:cubicBezTo>
                  <a:cubicBezTo>
                    <a:pt x="4190" y="20829"/>
                    <a:pt x="7169" y="21407"/>
                    <a:pt x="10521" y="21504"/>
                  </a:cubicBezTo>
                  <a:cubicBezTo>
                    <a:pt x="13873" y="21600"/>
                    <a:pt x="17597" y="21214"/>
                    <a:pt x="21321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3149624" y="5879736"/>
              <a:ext cx="1397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3505224" y="5816236"/>
              <a:ext cx="190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3594124" y="5784486"/>
              <a:ext cx="444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3883052" y="5663836"/>
              <a:ext cx="136523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600" fill="norm" stroke="1" extrusionOk="0">
                  <a:moveTo>
                    <a:pt x="21109" y="0"/>
                  </a:moveTo>
                  <a:cubicBezTo>
                    <a:pt x="16527" y="837"/>
                    <a:pt x="11945" y="1674"/>
                    <a:pt x="8345" y="3600"/>
                  </a:cubicBezTo>
                  <a:cubicBezTo>
                    <a:pt x="4745" y="5526"/>
                    <a:pt x="2127" y="8540"/>
                    <a:pt x="818" y="11135"/>
                  </a:cubicBezTo>
                  <a:cubicBezTo>
                    <a:pt x="-491" y="13730"/>
                    <a:pt x="-491" y="15907"/>
                    <a:pt x="2782" y="17581"/>
                  </a:cubicBezTo>
                  <a:cubicBezTo>
                    <a:pt x="6054" y="19256"/>
                    <a:pt x="12600" y="20428"/>
                    <a:pt x="191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4105481" y="5733686"/>
              <a:ext cx="15694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110"/>
                    <a:pt x="-1582" y="10219"/>
                    <a:pt x="1118" y="13819"/>
                  </a:cubicBezTo>
                  <a:cubicBezTo>
                    <a:pt x="3818" y="17419"/>
                    <a:pt x="11918" y="1951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4159274" y="5841636"/>
              <a:ext cx="139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64" y="15600"/>
                    <a:pt x="11127" y="9600"/>
                    <a:pt x="14727" y="6000"/>
                  </a:cubicBezTo>
                  <a:cubicBezTo>
                    <a:pt x="18327" y="2400"/>
                    <a:pt x="19964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4401301" y="5740036"/>
              <a:ext cx="189774" cy="167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309" fill="norm" stroke="1" extrusionOk="0">
                  <a:moveTo>
                    <a:pt x="21518" y="0"/>
                  </a:moveTo>
                  <a:cubicBezTo>
                    <a:pt x="18878" y="3780"/>
                    <a:pt x="16238" y="7560"/>
                    <a:pt x="13598" y="11070"/>
                  </a:cubicBezTo>
                  <a:cubicBezTo>
                    <a:pt x="10958" y="14580"/>
                    <a:pt x="8318" y="17820"/>
                    <a:pt x="6278" y="19575"/>
                  </a:cubicBezTo>
                  <a:cubicBezTo>
                    <a:pt x="4238" y="21330"/>
                    <a:pt x="2798" y="21600"/>
                    <a:pt x="1838" y="21060"/>
                  </a:cubicBezTo>
                  <a:cubicBezTo>
                    <a:pt x="878" y="20520"/>
                    <a:pt x="398" y="19170"/>
                    <a:pt x="158" y="17685"/>
                  </a:cubicBezTo>
                  <a:cubicBezTo>
                    <a:pt x="-82" y="16200"/>
                    <a:pt x="-82" y="14580"/>
                    <a:pt x="398" y="13365"/>
                  </a:cubicBezTo>
                  <a:cubicBezTo>
                    <a:pt x="878" y="12150"/>
                    <a:pt x="1838" y="11340"/>
                    <a:pt x="4718" y="11745"/>
                  </a:cubicBezTo>
                  <a:cubicBezTo>
                    <a:pt x="7598" y="12150"/>
                    <a:pt x="12398" y="13770"/>
                    <a:pt x="17198" y="15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4635524" y="5663836"/>
              <a:ext cx="102732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600" fill="norm" stroke="1" extrusionOk="0">
                  <a:moveTo>
                    <a:pt x="0" y="0"/>
                  </a:moveTo>
                  <a:cubicBezTo>
                    <a:pt x="5290" y="320"/>
                    <a:pt x="10580" y="640"/>
                    <a:pt x="14547" y="2480"/>
                  </a:cubicBezTo>
                  <a:cubicBezTo>
                    <a:pt x="18514" y="4320"/>
                    <a:pt x="21159" y="7680"/>
                    <a:pt x="21380" y="10720"/>
                  </a:cubicBezTo>
                  <a:cubicBezTo>
                    <a:pt x="21600" y="13760"/>
                    <a:pt x="19396" y="16480"/>
                    <a:pt x="15869" y="18240"/>
                  </a:cubicBezTo>
                  <a:cubicBezTo>
                    <a:pt x="12343" y="20000"/>
                    <a:pt x="7494" y="20800"/>
                    <a:pt x="26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4946674" y="5682886"/>
              <a:ext cx="162196" cy="453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504" fill="norm" stroke="1" extrusionOk="0">
                  <a:moveTo>
                    <a:pt x="0" y="0"/>
                  </a:moveTo>
                  <a:cubicBezTo>
                    <a:pt x="0" y="2311"/>
                    <a:pt x="0" y="4621"/>
                    <a:pt x="421" y="6028"/>
                  </a:cubicBezTo>
                  <a:cubicBezTo>
                    <a:pt x="842" y="7434"/>
                    <a:pt x="1683" y="7937"/>
                    <a:pt x="2665" y="8339"/>
                  </a:cubicBezTo>
                  <a:cubicBezTo>
                    <a:pt x="3647" y="8740"/>
                    <a:pt x="4769" y="9042"/>
                    <a:pt x="6312" y="8841"/>
                  </a:cubicBezTo>
                  <a:cubicBezTo>
                    <a:pt x="7855" y="8640"/>
                    <a:pt x="9818" y="7937"/>
                    <a:pt x="11642" y="6781"/>
                  </a:cubicBezTo>
                  <a:cubicBezTo>
                    <a:pt x="13465" y="5626"/>
                    <a:pt x="15148" y="4019"/>
                    <a:pt x="16270" y="2964"/>
                  </a:cubicBezTo>
                  <a:cubicBezTo>
                    <a:pt x="17392" y="1909"/>
                    <a:pt x="17953" y="1407"/>
                    <a:pt x="18234" y="1407"/>
                  </a:cubicBezTo>
                  <a:cubicBezTo>
                    <a:pt x="18514" y="1407"/>
                    <a:pt x="18514" y="1909"/>
                    <a:pt x="18935" y="3466"/>
                  </a:cubicBezTo>
                  <a:cubicBezTo>
                    <a:pt x="19356" y="5023"/>
                    <a:pt x="20197" y="7635"/>
                    <a:pt x="20758" y="10047"/>
                  </a:cubicBezTo>
                  <a:cubicBezTo>
                    <a:pt x="21319" y="12458"/>
                    <a:pt x="21600" y="14668"/>
                    <a:pt x="21460" y="16326"/>
                  </a:cubicBezTo>
                  <a:cubicBezTo>
                    <a:pt x="21319" y="17983"/>
                    <a:pt x="20758" y="19088"/>
                    <a:pt x="19777" y="19892"/>
                  </a:cubicBezTo>
                  <a:cubicBezTo>
                    <a:pt x="18795" y="20696"/>
                    <a:pt x="17392" y="21198"/>
                    <a:pt x="15990" y="21399"/>
                  </a:cubicBezTo>
                  <a:cubicBezTo>
                    <a:pt x="14587" y="21600"/>
                    <a:pt x="13184" y="21500"/>
                    <a:pt x="12343" y="21198"/>
                  </a:cubicBezTo>
                  <a:cubicBezTo>
                    <a:pt x="11501" y="20897"/>
                    <a:pt x="11221" y="20394"/>
                    <a:pt x="11642" y="19641"/>
                  </a:cubicBezTo>
                  <a:cubicBezTo>
                    <a:pt x="12062" y="18887"/>
                    <a:pt x="13184" y="17883"/>
                    <a:pt x="14306" y="16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5245630" y="5803536"/>
              <a:ext cx="31245" cy="177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352" fill="norm" stroke="1" extrusionOk="0">
                  <a:moveTo>
                    <a:pt x="21256" y="0"/>
                  </a:moveTo>
                  <a:cubicBezTo>
                    <a:pt x="15496" y="3558"/>
                    <a:pt x="9736" y="7115"/>
                    <a:pt x="6136" y="10165"/>
                  </a:cubicBezTo>
                  <a:cubicBezTo>
                    <a:pt x="2536" y="13214"/>
                    <a:pt x="1096" y="15755"/>
                    <a:pt x="376" y="17661"/>
                  </a:cubicBezTo>
                  <a:cubicBezTo>
                    <a:pt x="-344" y="19567"/>
                    <a:pt x="-344" y="20838"/>
                    <a:pt x="3256" y="21219"/>
                  </a:cubicBezTo>
                  <a:cubicBezTo>
                    <a:pt x="6856" y="21600"/>
                    <a:pt x="14056" y="21092"/>
                    <a:pt x="21256" y="20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5226074" y="5886086"/>
              <a:ext cx="95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5365774" y="5886086"/>
              <a:ext cx="88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5518174" y="5841636"/>
              <a:ext cx="6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5816624" y="5822586"/>
              <a:ext cx="196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5930924" y="5759086"/>
              <a:ext cx="381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4500"/>
                    <a:pt x="2400" y="9000"/>
                    <a:pt x="6000" y="12600"/>
                  </a:cubicBezTo>
                  <a:cubicBezTo>
                    <a:pt x="9600" y="16200"/>
                    <a:pt x="15600" y="18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6176083" y="5668191"/>
              <a:ext cx="154893" cy="279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299" fill="norm" stroke="1" extrusionOk="0">
                  <a:moveTo>
                    <a:pt x="18483" y="152"/>
                  </a:moveTo>
                  <a:cubicBezTo>
                    <a:pt x="16467" y="-9"/>
                    <a:pt x="14451" y="-170"/>
                    <a:pt x="12435" y="394"/>
                  </a:cubicBezTo>
                  <a:cubicBezTo>
                    <a:pt x="10419" y="958"/>
                    <a:pt x="8403" y="2248"/>
                    <a:pt x="6099" y="4908"/>
                  </a:cubicBezTo>
                  <a:cubicBezTo>
                    <a:pt x="3795" y="7567"/>
                    <a:pt x="1203" y="11597"/>
                    <a:pt x="339" y="14418"/>
                  </a:cubicBezTo>
                  <a:cubicBezTo>
                    <a:pt x="-525" y="17239"/>
                    <a:pt x="339" y="18851"/>
                    <a:pt x="2067" y="19899"/>
                  </a:cubicBezTo>
                  <a:cubicBezTo>
                    <a:pt x="3795" y="20946"/>
                    <a:pt x="6387" y="21430"/>
                    <a:pt x="9699" y="21269"/>
                  </a:cubicBezTo>
                  <a:cubicBezTo>
                    <a:pt x="13011" y="21108"/>
                    <a:pt x="17043" y="20302"/>
                    <a:pt x="21075" y="19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6400261" y="5720986"/>
              <a:ext cx="19614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3176"/>
                    <a:pt x="2735" y="6353"/>
                    <a:pt x="575" y="9953"/>
                  </a:cubicBezTo>
                  <a:cubicBezTo>
                    <a:pt x="-1585" y="13553"/>
                    <a:pt x="2735" y="17576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6438924" y="5828936"/>
              <a:ext cx="1143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6643073" y="5720986"/>
              <a:ext cx="176852" cy="174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186" fill="norm" stroke="1" extrusionOk="0">
                  <a:moveTo>
                    <a:pt x="15314" y="0"/>
                  </a:moveTo>
                  <a:cubicBezTo>
                    <a:pt x="14028" y="4629"/>
                    <a:pt x="12742" y="9257"/>
                    <a:pt x="11328" y="12600"/>
                  </a:cubicBezTo>
                  <a:cubicBezTo>
                    <a:pt x="9914" y="15943"/>
                    <a:pt x="8371" y="18000"/>
                    <a:pt x="6828" y="19414"/>
                  </a:cubicBezTo>
                  <a:cubicBezTo>
                    <a:pt x="5285" y="20829"/>
                    <a:pt x="3742" y="21600"/>
                    <a:pt x="2456" y="20957"/>
                  </a:cubicBezTo>
                  <a:cubicBezTo>
                    <a:pt x="1171" y="20314"/>
                    <a:pt x="142" y="18257"/>
                    <a:pt x="14" y="16714"/>
                  </a:cubicBezTo>
                  <a:cubicBezTo>
                    <a:pt x="-115" y="15171"/>
                    <a:pt x="656" y="14143"/>
                    <a:pt x="3742" y="14143"/>
                  </a:cubicBezTo>
                  <a:cubicBezTo>
                    <a:pt x="6828" y="14143"/>
                    <a:pt x="12228" y="15171"/>
                    <a:pt x="15571" y="15557"/>
                  </a:cubicBezTo>
                  <a:cubicBezTo>
                    <a:pt x="18914" y="15943"/>
                    <a:pt x="20199" y="15686"/>
                    <a:pt x="21485" y="15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6877074" y="5640138"/>
              <a:ext cx="62559" cy="271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465" fill="norm" stroke="1" extrusionOk="0">
                  <a:moveTo>
                    <a:pt x="0" y="870"/>
                  </a:moveTo>
                  <a:cubicBezTo>
                    <a:pt x="2880" y="367"/>
                    <a:pt x="5760" y="-135"/>
                    <a:pt x="8640" y="32"/>
                  </a:cubicBezTo>
                  <a:cubicBezTo>
                    <a:pt x="11520" y="200"/>
                    <a:pt x="14400" y="1037"/>
                    <a:pt x="16920" y="3632"/>
                  </a:cubicBezTo>
                  <a:cubicBezTo>
                    <a:pt x="19440" y="6228"/>
                    <a:pt x="21600" y="10581"/>
                    <a:pt x="21240" y="13846"/>
                  </a:cubicBezTo>
                  <a:cubicBezTo>
                    <a:pt x="20880" y="17112"/>
                    <a:pt x="18000" y="19288"/>
                    <a:pt x="15120" y="21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6978674" y="5494088"/>
              <a:ext cx="152401" cy="176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0" y="1336"/>
                  </a:moveTo>
                  <a:cubicBezTo>
                    <a:pt x="1200" y="564"/>
                    <a:pt x="2400" y="-207"/>
                    <a:pt x="4350" y="50"/>
                  </a:cubicBezTo>
                  <a:cubicBezTo>
                    <a:pt x="6300" y="307"/>
                    <a:pt x="9000" y="1593"/>
                    <a:pt x="10800" y="3650"/>
                  </a:cubicBezTo>
                  <a:cubicBezTo>
                    <a:pt x="12600" y="5707"/>
                    <a:pt x="13500" y="8536"/>
                    <a:pt x="12600" y="10979"/>
                  </a:cubicBezTo>
                  <a:cubicBezTo>
                    <a:pt x="11700" y="13422"/>
                    <a:pt x="9000" y="15479"/>
                    <a:pt x="7200" y="17022"/>
                  </a:cubicBezTo>
                  <a:cubicBezTo>
                    <a:pt x="5400" y="18564"/>
                    <a:pt x="4500" y="19593"/>
                    <a:pt x="5550" y="20107"/>
                  </a:cubicBezTo>
                  <a:cubicBezTo>
                    <a:pt x="6600" y="20622"/>
                    <a:pt x="9600" y="20622"/>
                    <a:pt x="12600" y="20750"/>
                  </a:cubicBezTo>
                  <a:cubicBezTo>
                    <a:pt x="15600" y="20879"/>
                    <a:pt x="18600" y="21136"/>
                    <a:pt x="21600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7245374" y="5695586"/>
              <a:ext cx="177075" cy="468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520" fill="norm" stroke="1" extrusionOk="0">
                  <a:moveTo>
                    <a:pt x="0" y="0"/>
                  </a:moveTo>
                  <a:cubicBezTo>
                    <a:pt x="0" y="1168"/>
                    <a:pt x="0" y="2335"/>
                    <a:pt x="1671" y="3357"/>
                  </a:cubicBezTo>
                  <a:cubicBezTo>
                    <a:pt x="3343" y="4378"/>
                    <a:pt x="6686" y="5254"/>
                    <a:pt x="9643" y="5546"/>
                  </a:cubicBezTo>
                  <a:cubicBezTo>
                    <a:pt x="12600" y="5838"/>
                    <a:pt x="15171" y="5546"/>
                    <a:pt x="16843" y="5205"/>
                  </a:cubicBezTo>
                  <a:cubicBezTo>
                    <a:pt x="18514" y="4865"/>
                    <a:pt x="19286" y="4476"/>
                    <a:pt x="19929" y="3989"/>
                  </a:cubicBezTo>
                  <a:cubicBezTo>
                    <a:pt x="20571" y="3503"/>
                    <a:pt x="21086" y="2919"/>
                    <a:pt x="21086" y="3211"/>
                  </a:cubicBezTo>
                  <a:cubicBezTo>
                    <a:pt x="21086" y="3503"/>
                    <a:pt x="20571" y="4670"/>
                    <a:pt x="20571" y="6762"/>
                  </a:cubicBezTo>
                  <a:cubicBezTo>
                    <a:pt x="20571" y="8854"/>
                    <a:pt x="21086" y="11870"/>
                    <a:pt x="21343" y="14254"/>
                  </a:cubicBezTo>
                  <a:cubicBezTo>
                    <a:pt x="21600" y="16638"/>
                    <a:pt x="21600" y="18389"/>
                    <a:pt x="21086" y="19508"/>
                  </a:cubicBezTo>
                  <a:cubicBezTo>
                    <a:pt x="20571" y="20627"/>
                    <a:pt x="19543" y="21114"/>
                    <a:pt x="18386" y="21357"/>
                  </a:cubicBezTo>
                  <a:cubicBezTo>
                    <a:pt x="17229" y="21600"/>
                    <a:pt x="15943" y="21600"/>
                    <a:pt x="14271" y="21162"/>
                  </a:cubicBezTo>
                  <a:cubicBezTo>
                    <a:pt x="12600" y="20724"/>
                    <a:pt x="10543" y="19849"/>
                    <a:pt x="9900" y="18486"/>
                  </a:cubicBezTo>
                  <a:cubicBezTo>
                    <a:pt x="9257" y="17124"/>
                    <a:pt x="10029" y="15276"/>
                    <a:pt x="10800" y="13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7528258" y="5828936"/>
              <a:ext cx="66368" cy="195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455" fill="norm" stroke="1" extrusionOk="0">
                  <a:moveTo>
                    <a:pt x="13064" y="0"/>
                  </a:moveTo>
                  <a:cubicBezTo>
                    <a:pt x="10364" y="2090"/>
                    <a:pt x="7664" y="4181"/>
                    <a:pt x="5301" y="7200"/>
                  </a:cubicBezTo>
                  <a:cubicBezTo>
                    <a:pt x="2939" y="10219"/>
                    <a:pt x="914" y="14168"/>
                    <a:pt x="239" y="16723"/>
                  </a:cubicBezTo>
                  <a:cubicBezTo>
                    <a:pt x="-436" y="19277"/>
                    <a:pt x="239" y="20439"/>
                    <a:pt x="3276" y="21019"/>
                  </a:cubicBezTo>
                  <a:cubicBezTo>
                    <a:pt x="6314" y="21600"/>
                    <a:pt x="11714" y="21600"/>
                    <a:pt x="15089" y="21019"/>
                  </a:cubicBezTo>
                  <a:cubicBezTo>
                    <a:pt x="18464" y="20439"/>
                    <a:pt x="19814" y="19277"/>
                    <a:pt x="21164" y="18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7505724" y="5911486"/>
              <a:ext cx="120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7651774" y="5917836"/>
              <a:ext cx="889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7791474" y="5860636"/>
              <a:ext cx="107951" cy="155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3" fill="norm" stroke="1" extrusionOk="0">
                  <a:moveTo>
                    <a:pt x="0" y="871"/>
                  </a:moveTo>
                  <a:cubicBezTo>
                    <a:pt x="2118" y="295"/>
                    <a:pt x="4235" y="-281"/>
                    <a:pt x="6141" y="151"/>
                  </a:cubicBezTo>
                  <a:cubicBezTo>
                    <a:pt x="8047" y="583"/>
                    <a:pt x="9741" y="2023"/>
                    <a:pt x="10800" y="4471"/>
                  </a:cubicBezTo>
                  <a:cubicBezTo>
                    <a:pt x="11859" y="6919"/>
                    <a:pt x="12282" y="10375"/>
                    <a:pt x="11859" y="12679"/>
                  </a:cubicBezTo>
                  <a:cubicBezTo>
                    <a:pt x="11435" y="14983"/>
                    <a:pt x="10165" y="16135"/>
                    <a:pt x="8682" y="17143"/>
                  </a:cubicBezTo>
                  <a:cubicBezTo>
                    <a:pt x="7200" y="18151"/>
                    <a:pt x="5506" y="19015"/>
                    <a:pt x="5929" y="19735"/>
                  </a:cubicBezTo>
                  <a:cubicBezTo>
                    <a:pt x="6353" y="20455"/>
                    <a:pt x="8894" y="21031"/>
                    <a:pt x="11859" y="21175"/>
                  </a:cubicBezTo>
                  <a:cubicBezTo>
                    <a:pt x="14824" y="21319"/>
                    <a:pt x="18212" y="21031"/>
                    <a:pt x="21600" y="207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8001024" y="5860686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8085129" y="5797186"/>
              <a:ext cx="42896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600" fill="norm" stroke="1" extrusionOk="0">
                  <a:moveTo>
                    <a:pt x="20845" y="0"/>
                  </a:moveTo>
                  <a:cubicBezTo>
                    <a:pt x="13645" y="4800"/>
                    <a:pt x="6445" y="9600"/>
                    <a:pt x="2845" y="12667"/>
                  </a:cubicBezTo>
                  <a:cubicBezTo>
                    <a:pt x="-755" y="15733"/>
                    <a:pt x="-755" y="17067"/>
                    <a:pt x="1816" y="18267"/>
                  </a:cubicBezTo>
                  <a:cubicBezTo>
                    <a:pt x="4388" y="19467"/>
                    <a:pt x="9531" y="20533"/>
                    <a:pt x="146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8299474" y="5930536"/>
              <a:ext cx="1587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8712224" y="5949586"/>
              <a:ext cx="171451" cy="24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9" fill="norm" stroke="1" extrusionOk="0">
                  <a:moveTo>
                    <a:pt x="0" y="0"/>
                  </a:moveTo>
                  <a:cubicBezTo>
                    <a:pt x="2667" y="1800"/>
                    <a:pt x="5333" y="3600"/>
                    <a:pt x="8133" y="8100"/>
                  </a:cubicBezTo>
                  <a:cubicBezTo>
                    <a:pt x="10933" y="12600"/>
                    <a:pt x="13867" y="19800"/>
                    <a:pt x="16133" y="20700"/>
                  </a:cubicBezTo>
                  <a:cubicBezTo>
                    <a:pt x="18400" y="21600"/>
                    <a:pt x="20000" y="16200"/>
                    <a:pt x="21600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9067824" y="5746386"/>
              <a:ext cx="193795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1600" fill="norm" stroke="1" extrusionOk="0">
                  <a:moveTo>
                    <a:pt x="14477" y="0"/>
                  </a:moveTo>
                  <a:cubicBezTo>
                    <a:pt x="17234" y="1600"/>
                    <a:pt x="19991" y="3200"/>
                    <a:pt x="20796" y="5829"/>
                  </a:cubicBezTo>
                  <a:cubicBezTo>
                    <a:pt x="21600" y="8457"/>
                    <a:pt x="20451" y="12114"/>
                    <a:pt x="16660" y="14914"/>
                  </a:cubicBezTo>
                  <a:cubicBezTo>
                    <a:pt x="12868" y="17714"/>
                    <a:pt x="6434" y="196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1270024" y="6867343"/>
              <a:ext cx="2095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800" y="11918"/>
                    <a:pt x="9600" y="3818"/>
                    <a:pt x="13200" y="1118"/>
                  </a:cubicBezTo>
                  <a:cubicBezTo>
                    <a:pt x="16800" y="-1582"/>
                    <a:pt x="192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1323506" y="6965586"/>
              <a:ext cx="149720" cy="24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200" fill="norm" stroke="1" extrusionOk="0">
                  <a:moveTo>
                    <a:pt x="3220" y="0"/>
                  </a:moveTo>
                  <a:cubicBezTo>
                    <a:pt x="1420" y="7200"/>
                    <a:pt x="-380" y="14400"/>
                    <a:pt x="70" y="18000"/>
                  </a:cubicBezTo>
                  <a:cubicBezTo>
                    <a:pt x="520" y="21600"/>
                    <a:pt x="3220" y="21600"/>
                    <a:pt x="7120" y="20700"/>
                  </a:cubicBezTo>
                  <a:cubicBezTo>
                    <a:pt x="11020" y="19800"/>
                    <a:pt x="16120" y="18000"/>
                    <a:pt x="2122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2109636" y="6800486"/>
              <a:ext cx="24624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20369" y="0"/>
                  </a:moveTo>
                  <a:cubicBezTo>
                    <a:pt x="18339" y="4539"/>
                    <a:pt x="16308" y="9078"/>
                    <a:pt x="14092" y="12365"/>
                  </a:cubicBezTo>
                  <a:cubicBezTo>
                    <a:pt x="11877" y="15652"/>
                    <a:pt x="9477" y="17687"/>
                    <a:pt x="7815" y="18704"/>
                  </a:cubicBezTo>
                  <a:cubicBezTo>
                    <a:pt x="6154" y="19722"/>
                    <a:pt x="5231" y="19722"/>
                    <a:pt x="4308" y="19565"/>
                  </a:cubicBezTo>
                  <a:cubicBezTo>
                    <a:pt x="3385" y="19409"/>
                    <a:pt x="2462" y="19096"/>
                    <a:pt x="1723" y="18626"/>
                  </a:cubicBezTo>
                  <a:cubicBezTo>
                    <a:pt x="985" y="18157"/>
                    <a:pt x="431" y="17530"/>
                    <a:pt x="154" y="16435"/>
                  </a:cubicBezTo>
                  <a:cubicBezTo>
                    <a:pt x="-123" y="15339"/>
                    <a:pt x="-123" y="13774"/>
                    <a:pt x="985" y="12522"/>
                  </a:cubicBezTo>
                  <a:cubicBezTo>
                    <a:pt x="2092" y="11270"/>
                    <a:pt x="4308" y="10330"/>
                    <a:pt x="6339" y="10096"/>
                  </a:cubicBezTo>
                  <a:cubicBezTo>
                    <a:pt x="8369" y="9861"/>
                    <a:pt x="10215" y="10330"/>
                    <a:pt x="12062" y="11817"/>
                  </a:cubicBezTo>
                  <a:cubicBezTo>
                    <a:pt x="13908" y="13304"/>
                    <a:pt x="15754" y="15809"/>
                    <a:pt x="17323" y="17609"/>
                  </a:cubicBezTo>
                  <a:cubicBezTo>
                    <a:pt x="18892" y="19409"/>
                    <a:pt x="20185" y="20504"/>
                    <a:pt x="214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2520974" y="7003686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2921480" y="6743336"/>
              <a:ext cx="291646" cy="378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600" fill="norm" stroke="1" extrusionOk="0">
                  <a:moveTo>
                    <a:pt x="18148" y="0"/>
                  </a:moveTo>
                  <a:cubicBezTo>
                    <a:pt x="14884" y="1689"/>
                    <a:pt x="11621" y="3379"/>
                    <a:pt x="9601" y="4344"/>
                  </a:cubicBezTo>
                  <a:cubicBezTo>
                    <a:pt x="7581" y="5309"/>
                    <a:pt x="6804" y="5551"/>
                    <a:pt x="6027" y="5973"/>
                  </a:cubicBezTo>
                  <a:cubicBezTo>
                    <a:pt x="5250" y="6396"/>
                    <a:pt x="4473" y="6999"/>
                    <a:pt x="4395" y="7482"/>
                  </a:cubicBezTo>
                  <a:cubicBezTo>
                    <a:pt x="4317" y="7964"/>
                    <a:pt x="4939" y="8326"/>
                    <a:pt x="6105" y="8568"/>
                  </a:cubicBezTo>
                  <a:cubicBezTo>
                    <a:pt x="7270" y="8809"/>
                    <a:pt x="8979" y="8930"/>
                    <a:pt x="10223" y="9050"/>
                  </a:cubicBezTo>
                  <a:cubicBezTo>
                    <a:pt x="11466" y="9171"/>
                    <a:pt x="12243" y="9292"/>
                    <a:pt x="12864" y="9593"/>
                  </a:cubicBezTo>
                  <a:cubicBezTo>
                    <a:pt x="13486" y="9895"/>
                    <a:pt x="13952" y="10378"/>
                    <a:pt x="13797" y="10860"/>
                  </a:cubicBezTo>
                  <a:cubicBezTo>
                    <a:pt x="13641" y="11343"/>
                    <a:pt x="12864" y="11826"/>
                    <a:pt x="10999" y="12851"/>
                  </a:cubicBezTo>
                  <a:cubicBezTo>
                    <a:pt x="9135" y="13877"/>
                    <a:pt x="6182" y="15446"/>
                    <a:pt x="4240" y="16592"/>
                  </a:cubicBezTo>
                  <a:cubicBezTo>
                    <a:pt x="2297" y="17739"/>
                    <a:pt x="1365" y="18463"/>
                    <a:pt x="743" y="19126"/>
                  </a:cubicBezTo>
                  <a:cubicBezTo>
                    <a:pt x="122" y="19790"/>
                    <a:pt x="-189" y="20393"/>
                    <a:pt x="122" y="20755"/>
                  </a:cubicBezTo>
                  <a:cubicBezTo>
                    <a:pt x="433" y="21117"/>
                    <a:pt x="1365" y="21238"/>
                    <a:pt x="4084" y="21359"/>
                  </a:cubicBezTo>
                  <a:cubicBezTo>
                    <a:pt x="6804" y="21479"/>
                    <a:pt x="11310" y="21600"/>
                    <a:pt x="14496" y="21600"/>
                  </a:cubicBezTo>
                  <a:cubicBezTo>
                    <a:pt x="17682" y="21600"/>
                    <a:pt x="19546" y="21479"/>
                    <a:pt x="21411" y="21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3599921" y="6743336"/>
              <a:ext cx="146605" cy="330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499" fill="norm" stroke="1" extrusionOk="0">
                  <a:moveTo>
                    <a:pt x="21071" y="0"/>
                  </a:moveTo>
                  <a:cubicBezTo>
                    <a:pt x="18941" y="0"/>
                    <a:pt x="16812" y="0"/>
                    <a:pt x="14682" y="619"/>
                  </a:cubicBezTo>
                  <a:cubicBezTo>
                    <a:pt x="12553" y="1238"/>
                    <a:pt x="10423" y="2476"/>
                    <a:pt x="7837" y="4746"/>
                  </a:cubicBezTo>
                  <a:cubicBezTo>
                    <a:pt x="5251" y="7017"/>
                    <a:pt x="2209" y="10318"/>
                    <a:pt x="840" y="13070"/>
                  </a:cubicBezTo>
                  <a:cubicBezTo>
                    <a:pt x="-529" y="15822"/>
                    <a:pt x="-225" y="18023"/>
                    <a:pt x="1753" y="19399"/>
                  </a:cubicBezTo>
                  <a:cubicBezTo>
                    <a:pt x="3730" y="20775"/>
                    <a:pt x="7381" y="21325"/>
                    <a:pt x="10119" y="21462"/>
                  </a:cubicBezTo>
                  <a:cubicBezTo>
                    <a:pt x="12857" y="21600"/>
                    <a:pt x="14682" y="21325"/>
                    <a:pt x="16508" y="21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3835424" y="6838586"/>
              <a:ext cx="190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133"/>
                    <a:pt x="0" y="12267"/>
                    <a:pt x="3600" y="15867"/>
                  </a:cubicBezTo>
                  <a:cubicBezTo>
                    <a:pt x="7200" y="19467"/>
                    <a:pt x="14400" y="205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3886224" y="6940186"/>
              <a:ext cx="139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4163580" y="6825886"/>
              <a:ext cx="173495" cy="147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152" fill="norm" stroke="1" extrusionOk="0">
                  <a:moveTo>
                    <a:pt x="21331" y="0"/>
                  </a:moveTo>
                  <a:cubicBezTo>
                    <a:pt x="19509" y="5172"/>
                    <a:pt x="17688" y="10344"/>
                    <a:pt x="15345" y="14146"/>
                  </a:cubicBezTo>
                  <a:cubicBezTo>
                    <a:pt x="13003" y="17949"/>
                    <a:pt x="10141" y="20383"/>
                    <a:pt x="7538" y="20992"/>
                  </a:cubicBezTo>
                  <a:cubicBezTo>
                    <a:pt x="4936" y="21600"/>
                    <a:pt x="2594" y="20383"/>
                    <a:pt x="1292" y="19014"/>
                  </a:cubicBezTo>
                  <a:cubicBezTo>
                    <a:pt x="-9" y="17645"/>
                    <a:pt x="-269" y="16124"/>
                    <a:pt x="251" y="15059"/>
                  </a:cubicBezTo>
                  <a:cubicBezTo>
                    <a:pt x="772" y="13994"/>
                    <a:pt x="2073" y="13386"/>
                    <a:pt x="4806" y="13842"/>
                  </a:cubicBezTo>
                  <a:cubicBezTo>
                    <a:pt x="7538" y="14299"/>
                    <a:pt x="11702" y="15820"/>
                    <a:pt x="14565" y="17037"/>
                  </a:cubicBezTo>
                  <a:cubicBezTo>
                    <a:pt x="17427" y="18254"/>
                    <a:pt x="18989" y="19166"/>
                    <a:pt x="20550" y="20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4457724" y="6756036"/>
              <a:ext cx="79488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8" h="21600" fill="norm" stroke="1" extrusionOk="0">
                  <a:moveTo>
                    <a:pt x="0" y="0"/>
                  </a:moveTo>
                  <a:cubicBezTo>
                    <a:pt x="6480" y="2080"/>
                    <a:pt x="12960" y="4160"/>
                    <a:pt x="16740" y="6640"/>
                  </a:cubicBezTo>
                  <a:cubicBezTo>
                    <a:pt x="20520" y="9120"/>
                    <a:pt x="21600" y="12000"/>
                    <a:pt x="18360" y="14560"/>
                  </a:cubicBezTo>
                  <a:cubicBezTo>
                    <a:pt x="15120" y="17120"/>
                    <a:pt x="7560" y="193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4559324" y="6565536"/>
              <a:ext cx="12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4533874" y="6440388"/>
              <a:ext cx="27654" cy="42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812" h="20700" fill="norm" stroke="1" extrusionOk="0">
                  <a:moveTo>
                    <a:pt x="8674" y="5271"/>
                  </a:moveTo>
                  <a:cubicBezTo>
                    <a:pt x="5794" y="10414"/>
                    <a:pt x="2914" y="15557"/>
                    <a:pt x="5074" y="18129"/>
                  </a:cubicBezTo>
                  <a:cubicBezTo>
                    <a:pt x="7234" y="20700"/>
                    <a:pt x="14434" y="20700"/>
                    <a:pt x="17314" y="17100"/>
                  </a:cubicBezTo>
                  <a:cubicBezTo>
                    <a:pt x="20194" y="13500"/>
                    <a:pt x="18754" y="6300"/>
                    <a:pt x="14434" y="2700"/>
                  </a:cubicBezTo>
                  <a:cubicBezTo>
                    <a:pt x="10114" y="-900"/>
                    <a:pt x="2914" y="-900"/>
                    <a:pt x="754" y="2700"/>
                  </a:cubicBezTo>
                  <a:cubicBezTo>
                    <a:pt x="-1406" y="6300"/>
                    <a:pt x="1474" y="13500"/>
                    <a:pt x="4354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4679974" y="6552836"/>
              <a:ext cx="107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4851424" y="6489336"/>
              <a:ext cx="127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2921024" y="7327536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2914674" y="7219536"/>
              <a:ext cx="33954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1" h="19978" fill="norm" stroke="1" extrusionOk="0">
                  <a:moveTo>
                    <a:pt x="0" y="19978"/>
                  </a:moveTo>
                  <a:cubicBezTo>
                    <a:pt x="6353" y="19978"/>
                    <a:pt x="12706" y="19978"/>
                    <a:pt x="16518" y="15824"/>
                  </a:cubicBezTo>
                  <a:cubicBezTo>
                    <a:pt x="20329" y="11670"/>
                    <a:pt x="21600" y="3363"/>
                    <a:pt x="19059" y="870"/>
                  </a:cubicBezTo>
                  <a:cubicBezTo>
                    <a:pt x="16518" y="-1622"/>
                    <a:pt x="10165" y="1701"/>
                    <a:pt x="3812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3003574" y="7314836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2984524" y="7403736"/>
              <a:ext cx="95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3257574" y="7289436"/>
              <a:ext cx="12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4800624" y="6997336"/>
              <a:ext cx="1" cy="254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5144030" y="6760270"/>
              <a:ext cx="154330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600" fill="norm" stroke="1" extrusionOk="0">
                  <a:moveTo>
                    <a:pt x="4308" y="593"/>
                  </a:moveTo>
                  <a:cubicBezTo>
                    <a:pt x="3141" y="2287"/>
                    <a:pt x="1973" y="3981"/>
                    <a:pt x="1244" y="5040"/>
                  </a:cubicBezTo>
                  <a:cubicBezTo>
                    <a:pt x="514" y="6099"/>
                    <a:pt x="222" y="6522"/>
                    <a:pt x="76" y="6946"/>
                  </a:cubicBezTo>
                  <a:cubicBezTo>
                    <a:pt x="-70" y="7369"/>
                    <a:pt x="-70" y="7793"/>
                    <a:pt x="660" y="8047"/>
                  </a:cubicBezTo>
                  <a:cubicBezTo>
                    <a:pt x="1389" y="8301"/>
                    <a:pt x="2849" y="8386"/>
                    <a:pt x="5184" y="7835"/>
                  </a:cubicBezTo>
                  <a:cubicBezTo>
                    <a:pt x="7519" y="7285"/>
                    <a:pt x="10730" y="6099"/>
                    <a:pt x="13503" y="4828"/>
                  </a:cubicBezTo>
                  <a:cubicBezTo>
                    <a:pt x="16276" y="3558"/>
                    <a:pt x="18611" y="2202"/>
                    <a:pt x="19925" y="1313"/>
                  </a:cubicBezTo>
                  <a:cubicBezTo>
                    <a:pt x="21238" y="424"/>
                    <a:pt x="21530" y="0"/>
                    <a:pt x="21092" y="0"/>
                  </a:cubicBezTo>
                  <a:cubicBezTo>
                    <a:pt x="20654" y="0"/>
                    <a:pt x="19487" y="424"/>
                    <a:pt x="18465" y="1482"/>
                  </a:cubicBezTo>
                  <a:cubicBezTo>
                    <a:pt x="17444" y="2541"/>
                    <a:pt x="16568" y="4235"/>
                    <a:pt x="16568" y="6480"/>
                  </a:cubicBezTo>
                  <a:cubicBezTo>
                    <a:pt x="16568" y="8725"/>
                    <a:pt x="17444" y="11520"/>
                    <a:pt x="17881" y="13849"/>
                  </a:cubicBezTo>
                  <a:cubicBezTo>
                    <a:pt x="18319" y="16179"/>
                    <a:pt x="18319" y="18042"/>
                    <a:pt x="17735" y="19228"/>
                  </a:cubicBezTo>
                  <a:cubicBezTo>
                    <a:pt x="17152" y="20414"/>
                    <a:pt x="15984" y="20922"/>
                    <a:pt x="14671" y="21219"/>
                  </a:cubicBezTo>
                  <a:cubicBezTo>
                    <a:pt x="13357" y="21515"/>
                    <a:pt x="11898" y="21600"/>
                    <a:pt x="10438" y="21600"/>
                  </a:cubicBezTo>
                  <a:cubicBezTo>
                    <a:pt x="8979" y="21600"/>
                    <a:pt x="7519" y="21515"/>
                    <a:pt x="6352" y="21304"/>
                  </a:cubicBezTo>
                  <a:cubicBezTo>
                    <a:pt x="5184" y="21092"/>
                    <a:pt x="4308" y="20753"/>
                    <a:pt x="4454" y="20118"/>
                  </a:cubicBezTo>
                  <a:cubicBezTo>
                    <a:pt x="4600" y="19482"/>
                    <a:pt x="5768" y="18551"/>
                    <a:pt x="6935" y="176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5433896" y="6908436"/>
              <a:ext cx="65229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1" h="21600" fill="norm" stroke="1" extrusionOk="0">
                  <a:moveTo>
                    <a:pt x="12701" y="0"/>
                  </a:moveTo>
                  <a:cubicBezTo>
                    <a:pt x="9326" y="4659"/>
                    <a:pt x="5951" y="9318"/>
                    <a:pt x="3926" y="12388"/>
                  </a:cubicBezTo>
                  <a:cubicBezTo>
                    <a:pt x="1901" y="15459"/>
                    <a:pt x="1226" y="16941"/>
                    <a:pt x="551" y="18212"/>
                  </a:cubicBezTo>
                  <a:cubicBezTo>
                    <a:pt x="-124" y="19482"/>
                    <a:pt x="-799" y="20541"/>
                    <a:pt x="2576" y="21071"/>
                  </a:cubicBezTo>
                  <a:cubicBezTo>
                    <a:pt x="5951" y="21600"/>
                    <a:pt x="13376" y="21600"/>
                    <a:pt x="208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5397524" y="6990986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5588024" y="7054486"/>
              <a:ext cx="1143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5645174" y="6990986"/>
              <a:ext cx="12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5753124" y="6984636"/>
              <a:ext cx="127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5816624" y="7073536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6013474" y="7016386"/>
              <a:ext cx="190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6000774" y="6889386"/>
              <a:ext cx="27604" cy="31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0" h="20264" fill="norm" stroke="1" extrusionOk="0">
                  <a:moveTo>
                    <a:pt x="9257" y="0"/>
                  </a:moveTo>
                  <a:cubicBezTo>
                    <a:pt x="4629" y="5400"/>
                    <a:pt x="0" y="10800"/>
                    <a:pt x="1543" y="14850"/>
                  </a:cubicBezTo>
                  <a:cubicBezTo>
                    <a:pt x="3086" y="18900"/>
                    <a:pt x="10800" y="21600"/>
                    <a:pt x="15429" y="19575"/>
                  </a:cubicBezTo>
                  <a:cubicBezTo>
                    <a:pt x="20057" y="17550"/>
                    <a:pt x="21600" y="10800"/>
                    <a:pt x="18514" y="8775"/>
                  </a:cubicBezTo>
                  <a:cubicBezTo>
                    <a:pt x="15429" y="6750"/>
                    <a:pt x="7714" y="9450"/>
                    <a:pt x="0" y="12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3096943" y="6405655"/>
              <a:ext cx="103482" cy="256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263" fill="norm" stroke="1" extrusionOk="0">
                  <a:moveTo>
                    <a:pt x="6864" y="1674"/>
                  </a:moveTo>
                  <a:cubicBezTo>
                    <a:pt x="7728" y="796"/>
                    <a:pt x="8592" y="-82"/>
                    <a:pt x="8592" y="6"/>
                  </a:cubicBezTo>
                  <a:cubicBezTo>
                    <a:pt x="8592" y="94"/>
                    <a:pt x="7728" y="1147"/>
                    <a:pt x="6000" y="4133"/>
                  </a:cubicBezTo>
                  <a:cubicBezTo>
                    <a:pt x="4272" y="7118"/>
                    <a:pt x="1680" y="12035"/>
                    <a:pt x="600" y="15284"/>
                  </a:cubicBezTo>
                  <a:cubicBezTo>
                    <a:pt x="-480" y="18533"/>
                    <a:pt x="-48" y="20113"/>
                    <a:pt x="1464" y="20816"/>
                  </a:cubicBezTo>
                  <a:cubicBezTo>
                    <a:pt x="2976" y="21518"/>
                    <a:pt x="5568" y="21342"/>
                    <a:pt x="9024" y="20640"/>
                  </a:cubicBezTo>
                  <a:cubicBezTo>
                    <a:pt x="12480" y="19938"/>
                    <a:pt x="16800" y="18708"/>
                    <a:pt x="21120" y="17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3048024" y="6533786"/>
              <a:ext cx="2032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250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705903" y="5191820"/>
              <a:ext cx="6411996" cy="1345431"/>
            </a:xfrm>
            <a:prstGeom prst="rect">
              <a:avLst/>
            </a:prstGeom>
            <a:effectLst/>
          </p:spPr>
        </p:pic>
        <p:pic>
          <p:nvPicPr>
            <p:cNvPr id="2252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3892574" y="6064250"/>
              <a:ext cx="838201" cy="132987"/>
            </a:xfrm>
            <a:prstGeom prst="rect">
              <a:avLst/>
            </a:prstGeom>
            <a:effectLst/>
          </p:spPr>
        </p:pic>
        <p:pic>
          <p:nvPicPr>
            <p:cNvPr id="2254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3943374" y="5469258"/>
              <a:ext cx="812801" cy="150129"/>
            </a:xfrm>
            <a:prstGeom prst="rect">
              <a:avLst/>
            </a:prstGeom>
            <a:effectLst/>
          </p:spPr>
        </p:pic>
        <p:pic>
          <p:nvPicPr>
            <p:cNvPr id="2256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4370147" y="5270136"/>
              <a:ext cx="201878" cy="152401"/>
            </a:xfrm>
            <a:prstGeom prst="rect">
              <a:avLst/>
            </a:prstGeom>
            <a:effectLst/>
          </p:spPr>
        </p:pic>
        <p:pic>
          <p:nvPicPr>
            <p:cNvPr id="2258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4362474" y="5447936"/>
              <a:ext cx="196851" cy="50801"/>
            </a:xfrm>
            <a:prstGeom prst="rect">
              <a:avLst/>
            </a:prstGeom>
            <a:effectLst/>
          </p:spPr>
        </p:pic>
        <p:pic>
          <p:nvPicPr>
            <p:cNvPr id="2260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4692674" y="5263786"/>
              <a:ext cx="50801" cy="152401"/>
            </a:xfrm>
            <a:prstGeom prst="rect">
              <a:avLst/>
            </a:prstGeom>
            <a:effectLst/>
          </p:spPr>
        </p:pic>
        <p:pic>
          <p:nvPicPr>
            <p:cNvPr id="2262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6159524" y="6039128"/>
              <a:ext cx="793751" cy="125889"/>
            </a:xfrm>
            <a:prstGeom prst="rect">
              <a:avLst/>
            </a:prstGeom>
            <a:effectLst/>
          </p:spPr>
        </p:pic>
        <p:pic>
          <p:nvPicPr>
            <p:cNvPr id="2264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8210574" y="6121036"/>
              <a:ext cx="393701" cy="82551"/>
            </a:xfrm>
            <a:prstGeom prst="rect">
              <a:avLst/>
            </a:prstGeom>
            <a:effectLst/>
          </p:spPr>
        </p:pic>
        <p:pic>
          <p:nvPicPr>
            <p:cNvPr id="2266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2155761" y="-19050"/>
              <a:ext cx="5267414" cy="1793232"/>
            </a:xfrm>
            <a:prstGeom prst="rect">
              <a:avLst/>
            </a:prstGeom>
            <a:effectLst/>
          </p:spPr>
        </p:pic>
        <p:pic>
          <p:nvPicPr>
            <p:cNvPr id="2268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2254274" y="4939936"/>
              <a:ext cx="901701" cy="412751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29" name="Drawing"/>
          <p:cNvGrpSpPr/>
          <p:nvPr/>
        </p:nvGrpSpPr>
        <p:grpSpPr>
          <a:xfrm>
            <a:off x="1458782" y="1755687"/>
            <a:ext cx="11459373" cy="6587264"/>
            <a:chOff x="0" y="0"/>
            <a:chExt cx="11459371" cy="6587263"/>
          </a:xfrm>
        </p:grpSpPr>
        <p:sp>
          <p:nvSpPr>
            <p:cNvPr id="2272" name="Line"/>
            <p:cNvSpPr/>
            <p:nvPr/>
          </p:nvSpPr>
          <p:spPr>
            <a:xfrm>
              <a:off x="0" y="252626"/>
              <a:ext cx="312868" cy="528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411" fill="norm" stroke="1" extrusionOk="0">
                  <a:moveTo>
                    <a:pt x="7511" y="3017"/>
                  </a:moveTo>
                  <a:cubicBezTo>
                    <a:pt x="5772" y="3445"/>
                    <a:pt x="4032" y="3874"/>
                    <a:pt x="2800" y="4088"/>
                  </a:cubicBezTo>
                  <a:cubicBezTo>
                    <a:pt x="1568" y="4302"/>
                    <a:pt x="843" y="4302"/>
                    <a:pt x="408" y="4002"/>
                  </a:cubicBezTo>
                  <a:cubicBezTo>
                    <a:pt x="-27" y="3702"/>
                    <a:pt x="-172" y="3102"/>
                    <a:pt x="263" y="2460"/>
                  </a:cubicBezTo>
                  <a:cubicBezTo>
                    <a:pt x="698" y="1817"/>
                    <a:pt x="1713" y="1131"/>
                    <a:pt x="2727" y="660"/>
                  </a:cubicBezTo>
                  <a:cubicBezTo>
                    <a:pt x="3742" y="188"/>
                    <a:pt x="4757" y="-69"/>
                    <a:pt x="5337" y="17"/>
                  </a:cubicBezTo>
                  <a:cubicBezTo>
                    <a:pt x="5917" y="102"/>
                    <a:pt x="6062" y="531"/>
                    <a:pt x="6279" y="1988"/>
                  </a:cubicBezTo>
                  <a:cubicBezTo>
                    <a:pt x="6496" y="3445"/>
                    <a:pt x="6786" y="5931"/>
                    <a:pt x="7004" y="8760"/>
                  </a:cubicBezTo>
                  <a:cubicBezTo>
                    <a:pt x="7221" y="11588"/>
                    <a:pt x="7366" y="14760"/>
                    <a:pt x="7221" y="16860"/>
                  </a:cubicBezTo>
                  <a:cubicBezTo>
                    <a:pt x="7076" y="18960"/>
                    <a:pt x="6641" y="19988"/>
                    <a:pt x="6134" y="20631"/>
                  </a:cubicBezTo>
                  <a:cubicBezTo>
                    <a:pt x="5627" y="21274"/>
                    <a:pt x="5047" y="21531"/>
                    <a:pt x="4684" y="21360"/>
                  </a:cubicBezTo>
                  <a:cubicBezTo>
                    <a:pt x="4322" y="21188"/>
                    <a:pt x="4177" y="20588"/>
                    <a:pt x="4467" y="19345"/>
                  </a:cubicBezTo>
                  <a:cubicBezTo>
                    <a:pt x="4757" y="18102"/>
                    <a:pt x="5482" y="16217"/>
                    <a:pt x="6062" y="15060"/>
                  </a:cubicBezTo>
                  <a:cubicBezTo>
                    <a:pt x="6641" y="13902"/>
                    <a:pt x="7076" y="13474"/>
                    <a:pt x="7729" y="13045"/>
                  </a:cubicBezTo>
                  <a:cubicBezTo>
                    <a:pt x="8381" y="12617"/>
                    <a:pt x="9251" y="12188"/>
                    <a:pt x="9976" y="12102"/>
                  </a:cubicBezTo>
                  <a:cubicBezTo>
                    <a:pt x="10700" y="12017"/>
                    <a:pt x="11280" y="12274"/>
                    <a:pt x="11643" y="13431"/>
                  </a:cubicBezTo>
                  <a:cubicBezTo>
                    <a:pt x="12005" y="14588"/>
                    <a:pt x="12150" y="16645"/>
                    <a:pt x="12440" y="16860"/>
                  </a:cubicBezTo>
                  <a:cubicBezTo>
                    <a:pt x="12730" y="17074"/>
                    <a:pt x="13165" y="15445"/>
                    <a:pt x="13745" y="14331"/>
                  </a:cubicBezTo>
                  <a:cubicBezTo>
                    <a:pt x="14325" y="13217"/>
                    <a:pt x="15049" y="12617"/>
                    <a:pt x="15774" y="12274"/>
                  </a:cubicBezTo>
                  <a:cubicBezTo>
                    <a:pt x="16499" y="11931"/>
                    <a:pt x="17224" y="11845"/>
                    <a:pt x="17731" y="12017"/>
                  </a:cubicBezTo>
                  <a:cubicBezTo>
                    <a:pt x="18239" y="12188"/>
                    <a:pt x="18529" y="12617"/>
                    <a:pt x="19109" y="13345"/>
                  </a:cubicBezTo>
                  <a:cubicBezTo>
                    <a:pt x="19688" y="14074"/>
                    <a:pt x="20558" y="15102"/>
                    <a:pt x="21428" y="16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789117" y="434517"/>
              <a:ext cx="81608" cy="493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49" fill="norm" stroke="1" extrusionOk="0">
                  <a:moveTo>
                    <a:pt x="3323" y="7193"/>
                  </a:moveTo>
                  <a:cubicBezTo>
                    <a:pt x="3877" y="9767"/>
                    <a:pt x="4431" y="12341"/>
                    <a:pt x="5538" y="14455"/>
                  </a:cubicBezTo>
                  <a:cubicBezTo>
                    <a:pt x="6646" y="16569"/>
                    <a:pt x="8308" y="18223"/>
                    <a:pt x="9415" y="19418"/>
                  </a:cubicBezTo>
                  <a:cubicBezTo>
                    <a:pt x="10523" y="20613"/>
                    <a:pt x="11077" y="21348"/>
                    <a:pt x="11354" y="21440"/>
                  </a:cubicBezTo>
                  <a:cubicBezTo>
                    <a:pt x="11631" y="21532"/>
                    <a:pt x="11631" y="20981"/>
                    <a:pt x="10246" y="18866"/>
                  </a:cubicBezTo>
                  <a:cubicBezTo>
                    <a:pt x="8862" y="16752"/>
                    <a:pt x="6092" y="13076"/>
                    <a:pt x="4154" y="9951"/>
                  </a:cubicBezTo>
                  <a:cubicBezTo>
                    <a:pt x="2215" y="6826"/>
                    <a:pt x="1108" y="4252"/>
                    <a:pt x="831" y="2735"/>
                  </a:cubicBezTo>
                  <a:cubicBezTo>
                    <a:pt x="554" y="1219"/>
                    <a:pt x="1108" y="759"/>
                    <a:pt x="2769" y="438"/>
                  </a:cubicBezTo>
                  <a:cubicBezTo>
                    <a:pt x="4431" y="116"/>
                    <a:pt x="7200" y="-68"/>
                    <a:pt x="9969" y="24"/>
                  </a:cubicBezTo>
                  <a:cubicBezTo>
                    <a:pt x="12738" y="116"/>
                    <a:pt x="15508" y="483"/>
                    <a:pt x="17723" y="1357"/>
                  </a:cubicBezTo>
                  <a:cubicBezTo>
                    <a:pt x="19938" y="2230"/>
                    <a:pt x="21600" y="3609"/>
                    <a:pt x="21323" y="4803"/>
                  </a:cubicBezTo>
                  <a:cubicBezTo>
                    <a:pt x="21046" y="5998"/>
                    <a:pt x="18831" y="7009"/>
                    <a:pt x="16892" y="7699"/>
                  </a:cubicBezTo>
                  <a:cubicBezTo>
                    <a:pt x="14954" y="8388"/>
                    <a:pt x="13292" y="8756"/>
                    <a:pt x="11077" y="8986"/>
                  </a:cubicBezTo>
                  <a:cubicBezTo>
                    <a:pt x="8862" y="9215"/>
                    <a:pt x="6092" y="9307"/>
                    <a:pt x="4154" y="9123"/>
                  </a:cubicBezTo>
                  <a:cubicBezTo>
                    <a:pt x="2215" y="8940"/>
                    <a:pt x="1108" y="8480"/>
                    <a:pt x="0" y="8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890717" y="435062"/>
              <a:ext cx="158751" cy="148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8" fill="norm" stroke="1" extrusionOk="0">
                  <a:moveTo>
                    <a:pt x="0" y="1825"/>
                  </a:moveTo>
                  <a:cubicBezTo>
                    <a:pt x="3168" y="3042"/>
                    <a:pt x="6336" y="4259"/>
                    <a:pt x="8496" y="6693"/>
                  </a:cubicBezTo>
                  <a:cubicBezTo>
                    <a:pt x="10656" y="9127"/>
                    <a:pt x="11808" y="12777"/>
                    <a:pt x="12384" y="15363"/>
                  </a:cubicBezTo>
                  <a:cubicBezTo>
                    <a:pt x="12960" y="17949"/>
                    <a:pt x="12960" y="19470"/>
                    <a:pt x="12240" y="20383"/>
                  </a:cubicBezTo>
                  <a:cubicBezTo>
                    <a:pt x="11520" y="21296"/>
                    <a:pt x="10080" y="21600"/>
                    <a:pt x="9072" y="20992"/>
                  </a:cubicBezTo>
                  <a:cubicBezTo>
                    <a:pt x="8064" y="20383"/>
                    <a:pt x="7488" y="18862"/>
                    <a:pt x="7632" y="15820"/>
                  </a:cubicBezTo>
                  <a:cubicBezTo>
                    <a:pt x="7776" y="12777"/>
                    <a:pt x="8640" y="8214"/>
                    <a:pt x="11088" y="5324"/>
                  </a:cubicBezTo>
                  <a:cubicBezTo>
                    <a:pt x="13536" y="2434"/>
                    <a:pt x="17568" y="121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1054294" y="428712"/>
              <a:ext cx="166624" cy="126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160" fill="norm" stroke="1" extrusionOk="0">
                  <a:moveTo>
                    <a:pt x="9914" y="0"/>
                  </a:moveTo>
                  <a:cubicBezTo>
                    <a:pt x="8564" y="0"/>
                    <a:pt x="7214" y="0"/>
                    <a:pt x="5459" y="2656"/>
                  </a:cubicBezTo>
                  <a:cubicBezTo>
                    <a:pt x="3704" y="5311"/>
                    <a:pt x="1544" y="10623"/>
                    <a:pt x="599" y="14341"/>
                  </a:cubicBezTo>
                  <a:cubicBezTo>
                    <a:pt x="-346" y="18059"/>
                    <a:pt x="-76" y="20184"/>
                    <a:pt x="734" y="20892"/>
                  </a:cubicBezTo>
                  <a:cubicBezTo>
                    <a:pt x="1544" y="21600"/>
                    <a:pt x="2894" y="20892"/>
                    <a:pt x="4379" y="18944"/>
                  </a:cubicBezTo>
                  <a:cubicBezTo>
                    <a:pt x="5864" y="16997"/>
                    <a:pt x="7484" y="13810"/>
                    <a:pt x="8699" y="10800"/>
                  </a:cubicBezTo>
                  <a:cubicBezTo>
                    <a:pt x="9914" y="7790"/>
                    <a:pt x="10724" y="4957"/>
                    <a:pt x="11129" y="4603"/>
                  </a:cubicBezTo>
                  <a:cubicBezTo>
                    <a:pt x="11534" y="4249"/>
                    <a:pt x="11534" y="6374"/>
                    <a:pt x="11669" y="8321"/>
                  </a:cubicBezTo>
                  <a:cubicBezTo>
                    <a:pt x="11804" y="10269"/>
                    <a:pt x="12074" y="12039"/>
                    <a:pt x="12884" y="13102"/>
                  </a:cubicBezTo>
                  <a:cubicBezTo>
                    <a:pt x="13694" y="14164"/>
                    <a:pt x="15044" y="14518"/>
                    <a:pt x="16529" y="14518"/>
                  </a:cubicBezTo>
                  <a:cubicBezTo>
                    <a:pt x="18014" y="14518"/>
                    <a:pt x="19634" y="14164"/>
                    <a:pt x="21254" y="138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1248660" y="372508"/>
              <a:ext cx="86558" cy="143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0972" fill="norm" stroke="1" extrusionOk="0">
                  <a:moveTo>
                    <a:pt x="16402" y="2639"/>
                  </a:moveTo>
                  <a:cubicBezTo>
                    <a:pt x="14345" y="1405"/>
                    <a:pt x="12288" y="171"/>
                    <a:pt x="9974" y="16"/>
                  </a:cubicBezTo>
                  <a:cubicBezTo>
                    <a:pt x="7660" y="-138"/>
                    <a:pt x="5088" y="788"/>
                    <a:pt x="3031" y="3256"/>
                  </a:cubicBezTo>
                  <a:cubicBezTo>
                    <a:pt x="974" y="5725"/>
                    <a:pt x="-569" y="9736"/>
                    <a:pt x="202" y="13131"/>
                  </a:cubicBezTo>
                  <a:cubicBezTo>
                    <a:pt x="974" y="16525"/>
                    <a:pt x="4060" y="19302"/>
                    <a:pt x="7917" y="20382"/>
                  </a:cubicBezTo>
                  <a:cubicBezTo>
                    <a:pt x="11774" y="21462"/>
                    <a:pt x="16402" y="20845"/>
                    <a:pt x="21031" y="20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1393161" y="151628"/>
              <a:ext cx="88107" cy="399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363" fill="norm" stroke="1" extrusionOk="0">
                  <a:moveTo>
                    <a:pt x="7521" y="894"/>
                  </a:moveTo>
                  <a:cubicBezTo>
                    <a:pt x="5978" y="328"/>
                    <a:pt x="4436" y="-237"/>
                    <a:pt x="3150" y="102"/>
                  </a:cubicBezTo>
                  <a:cubicBezTo>
                    <a:pt x="1864" y="442"/>
                    <a:pt x="836" y="1686"/>
                    <a:pt x="321" y="4060"/>
                  </a:cubicBezTo>
                  <a:cubicBezTo>
                    <a:pt x="-193" y="6435"/>
                    <a:pt x="-193" y="9941"/>
                    <a:pt x="1093" y="12825"/>
                  </a:cubicBezTo>
                  <a:cubicBezTo>
                    <a:pt x="2378" y="15709"/>
                    <a:pt x="4950" y="17970"/>
                    <a:pt x="7521" y="19384"/>
                  </a:cubicBezTo>
                  <a:cubicBezTo>
                    <a:pt x="10093" y="20798"/>
                    <a:pt x="12664" y="21363"/>
                    <a:pt x="14978" y="21363"/>
                  </a:cubicBezTo>
                  <a:cubicBezTo>
                    <a:pt x="17293" y="21363"/>
                    <a:pt x="19350" y="20798"/>
                    <a:pt x="20378" y="20119"/>
                  </a:cubicBezTo>
                  <a:cubicBezTo>
                    <a:pt x="21407" y="19440"/>
                    <a:pt x="21407" y="18649"/>
                    <a:pt x="21407" y="178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1398717" y="314412"/>
              <a:ext cx="184151" cy="15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2" fill="norm" stroke="1" extrusionOk="0">
                  <a:moveTo>
                    <a:pt x="0" y="8877"/>
                  </a:moveTo>
                  <a:cubicBezTo>
                    <a:pt x="3724" y="9468"/>
                    <a:pt x="7448" y="10060"/>
                    <a:pt x="10303" y="11688"/>
                  </a:cubicBezTo>
                  <a:cubicBezTo>
                    <a:pt x="13159" y="13315"/>
                    <a:pt x="15145" y="15978"/>
                    <a:pt x="16138" y="18049"/>
                  </a:cubicBezTo>
                  <a:cubicBezTo>
                    <a:pt x="17131" y="20121"/>
                    <a:pt x="17131" y="21600"/>
                    <a:pt x="17131" y="21304"/>
                  </a:cubicBezTo>
                  <a:cubicBezTo>
                    <a:pt x="17131" y="21008"/>
                    <a:pt x="17131" y="18937"/>
                    <a:pt x="17379" y="15534"/>
                  </a:cubicBezTo>
                  <a:cubicBezTo>
                    <a:pt x="17628" y="12132"/>
                    <a:pt x="18124" y="7397"/>
                    <a:pt x="18869" y="4586"/>
                  </a:cubicBezTo>
                  <a:cubicBezTo>
                    <a:pt x="19614" y="1775"/>
                    <a:pt x="20607" y="88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1607350" y="286185"/>
              <a:ext cx="280318" cy="190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0514" fill="norm" stroke="1" extrusionOk="0">
                  <a:moveTo>
                    <a:pt x="7323" y="5079"/>
                  </a:moveTo>
                  <a:cubicBezTo>
                    <a:pt x="6195" y="4624"/>
                    <a:pt x="5066" y="4169"/>
                    <a:pt x="3777" y="5193"/>
                  </a:cubicBezTo>
                  <a:cubicBezTo>
                    <a:pt x="2487" y="6216"/>
                    <a:pt x="1037" y="8717"/>
                    <a:pt x="392" y="11331"/>
                  </a:cubicBezTo>
                  <a:cubicBezTo>
                    <a:pt x="-253" y="13946"/>
                    <a:pt x="-92" y="16675"/>
                    <a:pt x="795" y="18494"/>
                  </a:cubicBezTo>
                  <a:cubicBezTo>
                    <a:pt x="1681" y="20313"/>
                    <a:pt x="3293" y="21222"/>
                    <a:pt x="5550" y="19858"/>
                  </a:cubicBezTo>
                  <a:cubicBezTo>
                    <a:pt x="7807" y="18494"/>
                    <a:pt x="10708" y="14856"/>
                    <a:pt x="12562" y="11900"/>
                  </a:cubicBezTo>
                  <a:cubicBezTo>
                    <a:pt x="14416" y="8944"/>
                    <a:pt x="15222" y="6670"/>
                    <a:pt x="15705" y="4624"/>
                  </a:cubicBezTo>
                  <a:cubicBezTo>
                    <a:pt x="16189" y="2578"/>
                    <a:pt x="16350" y="759"/>
                    <a:pt x="15866" y="190"/>
                  </a:cubicBezTo>
                  <a:cubicBezTo>
                    <a:pt x="15383" y="-378"/>
                    <a:pt x="14254" y="304"/>
                    <a:pt x="13287" y="2578"/>
                  </a:cubicBezTo>
                  <a:cubicBezTo>
                    <a:pt x="12320" y="4851"/>
                    <a:pt x="11514" y="8717"/>
                    <a:pt x="11111" y="11218"/>
                  </a:cubicBezTo>
                  <a:cubicBezTo>
                    <a:pt x="10708" y="13719"/>
                    <a:pt x="10708" y="14856"/>
                    <a:pt x="12481" y="15424"/>
                  </a:cubicBezTo>
                  <a:cubicBezTo>
                    <a:pt x="14254" y="15993"/>
                    <a:pt x="17801" y="15993"/>
                    <a:pt x="21347" y="159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1925767" y="416012"/>
              <a:ext cx="952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2285130" y="15708"/>
              <a:ext cx="649310" cy="489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518" fill="norm" stroke="1" extrusionOk="0">
                  <a:moveTo>
                    <a:pt x="1137" y="14535"/>
                  </a:moveTo>
                  <a:cubicBezTo>
                    <a:pt x="997" y="16490"/>
                    <a:pt x="857" y="18446"/>
                    <a:pt x="681" y="19702"/>
                  </a:cubicBezTo>
                  <a:cubicBezTo>
                    <a:pt x="506" y="20959"/>
                    <a:pt x="296" y="21518"/>
                    <a:pt x="155" y="21518"/>
                  </a:cubicBezTo>
                  <a:cubicBezTo>
                    <a:pt x="15" y="21518"/>
                    <a:pt x="-55" y="20959"/>
                    <a:pt x="50" y="19702"/>
                  </a:cubicBezTo>
                  <a:cubicBezTo>
                    <a:pt x="155" y="18446"/>
                    <a:pt x="436" y="16490"/>
                    <a:pt x="751" y="15140"/>
                  </a:cubicBezTo>
                  <a:cubicBezTo>
                    <a:pt x="1067" y="13790"/>
                    <a:pt x="1418" y="13046"/>
                    <a:pt x="1768" y="12627"/>
                  </a:cubicBezTo>
                  <a:cubicBezTo>
                    <a:pt x="2119" y="12208"/>
                    <a:pt x="2470" y="12115"/>
                    <a:pt x="2715" y="12301"/>
                  </a:cubicBezTo>
                  <a:cubicBezTo>
                    <a:pt x="2961" y="12487"/>
                    <a:pt x="3101" y="12952"/>
                    <a:pt x="3241" y="13930"/>
                  </a:cubicBezTo>
                  <a:cubicBezTo>
                    <a:pt x="3381" y="14908"/>
                    <a:pt x="3522" y="16397"/>
                    <a:pt x="3627" y="17468"/>
                  </a:cubicBezTo>
                  <a:cubicBezTo>
                    <a:pt x="3732" y="18539"/>
                    <a:pt x="3802" y="19190"/>
                    <a:pt x="4013" y="19609"/>
                  </a:cubicBezTo>
                  <a:cubicBezTo>
                    <a:pt x="4223" y="20028"/>
                    <a:pt x="4574" y="20215"/>
                    <a:pt x="5205" y="19749"/>
                  </a:cubicBezTo>
                  <a:cubicBezTo>
                    <a:pt x="5836" y="19284"/>
                    <a:pt x="6748" y="18166"/>
                    <a:pt x="7449" y="17189"/>
                  </a:cubicBezTo>
                  <a:cubicBezTo>
                    <a:pt x="8150" y="16211"/>
                    <a:pt x="8641" y="15373"/>
                    <a:pt x="8957" y="14535"/>
                  </a:cubicBezTo>
                  <a:cubicBezTo>
                    <a:pt x="9272" y="13697"/>
                    <a:pt x="9413" y="12859"/>
                    <a:pt x="9272" y="12440"/>
                  </a:cubicBezTo>
                  <a:cubicBezTo>
                    <a:pt x="9132" y="12021"/>
                    <a:pt x="8711" y="12021"/>
                    <a:pt x="8185" y="12440"/>
                  </a:cubicBezTo>
                  <a:cubicBezTo>
                    <a:pt x="7659" y="12859"/>
                    <a:pt x="7028" y="13697"/>
                    <a:pt x="6642" y="14721"/>
                  </a:cubicBezTo>
                  <a:cubicBezTo>
                    <a:pt x="6257" y="15746"/>
                    <a:pt x="6116" y="16956"/>
                    <a:pt x="6081" y="17794"/>
                  </a:cubicBezTo>
                  <a:cubicBezTo>
                    <a:pt x="6046" y="18632"/>
                    <a:pt x="6116" y="19097"/>
                    <a:pt x="6257" y="19516"/>
                  </a:cubicBezTo>
                  <a:cubicBezTo>
                    <a:pt x="6397" y="19935"/>
                    <a:pt x="6607" y="20308"/>
                    <a:pt x="6888" y="20540"/>
                  </a:cubicBezTo>
                  <a:cubicBezTo>
                    <a:pt x="7168" y="20773"/>
                    <a:pt x="7519" y="20866"/>
                    <a:pt x="8115" y="20634"/>
                  </a:cubicBezTo>
                  <a:cubicBezTo>
                    <a:pt x="8711" y="20401"/>
                    <a:pt x="9553" y="19842"/>
                    <a:pt x="10324" y="18678"/>
                  </a:cubicBezTo>
                  <a:cubicBezTo>
                    <a:pt x="11096" y="17515"/>
                    <a:pt x="11797" y="15746"/>
                    <a:pt x="12148" y="14442"/>
                  </a:cubicBezTo>
                  <a:cubicBezTo>
                    <a:pt x="12498" y="13139"/>
                    <a:pt x="12498" y="12301"/>
                    <a:pt x="12288" y="11882"/>
                  </a:cubicBezTo>
                  <a:cubicBezTo>
                    <a:pt x="12077" y="11463"/>
                    <a:pt x="11657" y="11463"/>
                    <a:pt x="11306" y="11742"/>
                  </a:cubicBezTo>
                  <a:cubicBezTo>
                    <a:pt x="10955" y="12021"/>
                    <a:pt x="10675" y="12580"/>
                    <a:pt x="10464" y="13651"/>
                  </a:cubicBezTo>
                  <a:cubicBezTo>
                    <a:pt x="10254" y="14721"/>
                    <a:pt x="10114" y="16304"/>
                    <a:pt x="10114" y="17328"/>
                  </a:cubicBezTo>
                  <a:cubicBezTo>
                    <a:pt x="10114" y="18352"/>
                    <a:pt x="10254" y="18818"/>
                    <a:pt x="10464" y="19190"/>
                  </a:cubicBezTo>
                  <a:cubicBezTo>
                    <a:pt x="10675" y="19563"/>
                    <a:pt x="10955" y="19842"/>
                    <a:pt x="11271" y="19982"/>
                  </a:cubicBezTo>
                  <a:cubicBezTo>
                    <a:pt x="11587" y="20121"/>
                    <a:pt x="11937" y="20121"/>
                    <a:pt x="12744" y="19609"/>
                  </a:cubicBezTo>
                  <a:cubicBezTo>
                    <a:pt x="13550" y="19097"/>
                    <a:pt x="14813" y="18073"/>
                    <a:pt x="16075" y="17002"/>
                  </a:cubicBezTo>
                  <a:cubicBezTo>
                    <a:pt x="17337" y="15932"/>
                    <a:pt x="18600" y="14815"/>
                    <a:pt x="19336" y="14070"/>
                  </a:cubicBezTo>
                  <a:cubicBezTo>
                    <a:pt x="20072" y="13325"/>
                    <a:pt x="20283" y="12952"/>
                    <a:pt x="20388" y="12487"/>
                  </a:cubicBezTo>
                  <a:cubicBezTo>
                    <a:pt x="20493" y="12021"/>
                    <a:pt x="20493" y="11463"/>
                    <a:pt x="20318" y="11090"/>
                  </a:cubicBezTo>
                  <a:cubicBezTo>
                    <a:pt x="20142" y="10718"/>
                    <a:pt x="19792" y="10532"/>
                    <a:pt x="19441" y="10439"/>
                  </a:cubicBezTo>
                  <a:cubicBezTo>
                    <a:pt x="19090" y="10346"/>
                    <a:pt x="18740" y="10346"/>
                    <a:pt x="18319" y="10671"/>
                  </a:cubicBezTo>
                  <a:cubicBezTo>
                    <a:pt x="17898" y="10997"/>
                    <a:pt x="17407" y="11649"/>
                    <a:pt x="16951" y="13046"/>
                  </a:cubicBezTo>
                  <a:cubicBezTo>
                    <a:pt x="16496" y="14442"/>
                    <a:pt x="16075" y="16584"/>
                    <a:pt x="15970" y="17934"/>
                  </a:cubicBezTo>
                  <a:cubicBezTo>
                    <a:pt x="15864" y="19284"/>
                    <a:pt x="16075" y="19842"/>
                    <a:pt x="16390" y="20121"/>
                  </a:cubicBezTo>
                  <a:cubicBezTo>
                    <a:pt x="16706" y="20401"/>
                    <a:pt x="17127" y="20401"/>
                    <a:pt x="17688" y="19889"/>
                  </a:cubicBezTo>
                  <a:cubicBezTo>
                    <a:pt x="18249" y="19377"/>
                    <a:pt x="18950" y="18352"/>
                    <a:pt x="19616" y="16258"/>
                  </a:cubicBezTo>
                  <a:cubicBezTo>
                    <a:pt x="20283" y="14163"/>
                    <a:pt x="20914" y="10997"/>
                    <a:pt x="21229" y="8344"/>
                  </a:cubicBezTo>
                  <a:cubicBezTo>
                    <a:pt x="21545" y="5690"/>
                    <a:pt x="21545" y="3549"/>
                    <a:pt x="21475" y="2152"/>
                  </a:cubicBezTo>
                  <a:cubicBezTo>
                    <a:pt x="21405" y="756"/>
                    <a:pt x="21264" y="104"/>
                    <a:pt x="21089" y="11"/>
                  </a:cubicBezTo>
                  <a:cubicBezTo>
                    <a:pt x="20914" y="-82"/>
                    <a:pt x="20703" y="384"/>
                    <a:pt x="20458" y="2292"/>
                  </a:cubicBezTo>
                  <a:cubicBezTo>
                    <a:pt x="20213" y="4201"/>
                    <a:pt x="19932" y="7552"/>
                    <a:pt x="19967" y="10159"/>
                  </a:cubicBezTo>
                  <a:cubicBezTo>
                    <a:pt x="20002" y="12766"/>
                    <a:pt x="20353" y="14628"/>
                    <a:pt x="20703" y="16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3487867" y="203433"/>
              <a:ext cx="127001" cy="272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4" fill="norm" stroke="1" extrusionOk="0">
                  <a:moveTo>
                    <a:pt x="21600" y="730"/>
                  </a:moveTo>
                  <a:cubicBezTo>
                    <a:pt x="17280" y="236"/>
                    <a:pt x="12960" y="-259"/>
                    <a:pt x="9720" y="153"/>
                  </a:cubicBezTo>
                  <a:cubicBezTo>
                    <a:pt x="6480" y="565"/>
                    <a:pt x="4320" y="1885"/>
                    <a:pt x="3420" y="3451"/>
                  </a:cubicBezTo>
                  <a:cubicBezTo>
                    <a:pt x="2520" y="5017"/>
                    <a:pt x="2880" y="6831"/>
                    <a:pt x="4680" y="8645"/>
                  </a:cubicBezTo>
                  <a:cubicBezTo>
                    <a:pt x="6480" y="10459"/>
                    <a:pt x="9720" y="12272"/>
                    <a:pt x="11880" y="13674"/>
                  </a:cubicBezTo>
                  <a:cubicBezTo>
                    <a:pt x="14040" y="15075"/>
                    <a:pt x="15120" y="16065"/>
                    <a:pt x="15660" y="17054"/>
                  </a:cubicBezTo>
                  <a:cubicBezTo>
                    <a:pt x="16200" y="18043"/>
                    <a:pt x="16200" y="19033"/>
                    <a:pt x="14940" y="19775"/>
                  </a:cubicBezTo>
                  <a:cubicBezTo>
                    <a:pt x="13680" y="20517"/>
                    <a:pt x="11160" y="21011"/>
                    <a:pt x="9000" y="21176"/>
                  </a:cubicBezTo>
                  <a:cubicBezTo>
                    <a:pt x="6840" y="21341"/>
                    <a:pt x="5040" y="21176"/>
                    <a:pt x="3600" y="19033"/>
                  </a:cubicBezTo>
                  <a:cubicBezTo>
                    <a:pt x="2160" y="16889"/>
                    <a:pt x="1080" y="12767"/>
                    <a:pt x="0" y="86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3662757" y="67757"/>
              <a:ext cx="53711" cy="429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368" fill="norm" stroke="1" extrusionOk="0">
                  <a:moveTo>
                    <a:pt x="3635" y="266"/>
                  </a:moveTo>
                  <a:cubicBezTo>
                    <a:pt x="7789" y="56"/>
                    <a:pt x="11943" y="-155"/>
                    <a:pt x="14019" y="161"/>
                  </a:cubicBezTo>
                  <a:cubicBezTo>
                    <a:pt x="16096" y="477"/>
                    <a:pt x="16096" y="1320"/>
                    <a:pt x="14435" y="3164"/>
                  </a:cubicBezTo>
                  <a:cubicBezTo>
                    <a:pt x="12773" y="5008"/>
                    <a:pt x="9450" y="7853"/>
                    <a:pt x="6543" y="10803"/>
                  </a:cubicBezTo>
                  <a:cubicBezTo>
                    <a:pt x="3635" y="13753"/>
                    <a:pt x="1143" y="16809"/>
                    <a:pt x="312" y="18600"/>
                  </a:cubicBezTo>
                  <a:cubicBezTo>
                    <a:pt x="-519" y="20391"/>
                    <a:pt x="312" y="20918"/>
                    <a:pt x="2804" y="21182"/>
                  </a:cubicBezTo>
                  <a:cubicBezTo>
                    <a:pt x="5296" y="21445"/>
                    <a:pt x="9450" y="21445"/>
                    <a:pt x="12773" y="21076"/>
                  </a:cubicBezTo>
                  <a:cubicBezTo>
                    <a:pt x="16096" y="20707"/>
                    <a:pt x="18589" y="19970"/>
                    <a:pt x="21081" y="19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3640267" y="282662"/>
              <a:ext cx="139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3731793" y="255810"/>
              <a:ext cx="149775" cy="136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0426" fill="norm" stroke="1" extrusionOk="0">
                  <a:moveTo>
                    <a:pt x="18528" y="218"/>
                  </a:moveTo>
                  <a:cubicBezTo>
                    <a:pt x="15528" y="-99"/>
                    <a:pt x="12528" y="-417"/>
                    <a:pt x="9378" y="1965"/>
                  </a:cubicBezTo>
                  <a:cubicBezTo>
                    <a:pt x="6228" y="4348"/>
                    <a:pt x="2928" y="9430"/>
                    <a:pt x="1278" y="12765"/>
                  </a:cubicBezTo>
                  <a:cubicBezTo>
                    <a:pt x="-372" y="16101"/>
                    <a:pt x="-372" y="17689"/>
                    <a:pt x="978" y="18959"/>
                  </a:cubicBezTo>
                  <a:cubicBezTo>
                    <a:pt x="2328" y="20230"/>
                    <a:pt x="5028" y="21183"/>
                    <a:pt x="7878" y="19595"/>
                  </a:cubicBezTo>
                  <a:cubicBezTo>
                    <a:pt x="10728" y="18007"/>
                    <a:pt x="13728" y="13877"/>
                    <a:pt x="15378" y="11018"/>
                  </a:cubicBezTo>
                  <a:cubicBezTo>
                    <a:pt x="17028" y="8159"/>
                    <a:pt x="17328" y="6571"/>
                    <a:pt x="17478" y="6730"/>
                  </a:cubicBezTo>
                  <a:cubicBezTo>
                    <a:pt x="17628" y="6889"/>
                    <a:pt x="17628" y="8795"/>
                    <a:pt x="18228" y="10383"/>
                  </a:cubicBezTo>
                  <a:cubicBezTo>
                    <a:pt x="18828" y="11971"/>
                    <a:pt x="20028" y="13242"/>
                    <a:pt x="21228" y="14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3938717" y="206462"/>
              <a:ext cx="82551" cy="207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0" y="5891"/>
                  </a:moveTo>
                  <a:cubicBezTo>
                    <a:pt x="4985" y="9818"/>
                    <a:pt x="9969" y="13745"/>
                    <a:pt x="12738" y="16364"/>
                  </a:cubicBezTo>
                  <a:cubicBezTo>
                    <a:pt x="15508" y="18982"/>
                    <a:pt x="16062" y="20291"/>
                    <a:pt x="14677" y="20945"/>
                  </a:cubicBezTo>
                  <a:cubicBezTo>
                    <a:pt x="13292" y="21600"/>
                    <a:pt x="9969" y="21600"/>
                    <a:pt x="6646" y="20727"/>
                  </a:cubicBezTo>
                  <a:cubicBezTo>
                    <a:pt x="3323" y="19855"/>
                    <a:pt x="0" y="18109"/>
                    <a:pt x="1385" y="14945"/>
                  </a:cubicBezTo>
                  <a:cubicBezTo>
                    <a:pt x="2769" y="11782"/>
                    <a:pt x="8862" y="7200"/>
                    <a:pt x="13015" y="4473"/>
                  </a:cubicBezTo>
                  <a:cubicBezTo>
                    <a:pt x="17169" y="1745"/>
                    <a:pt x="19385" y="8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4157510" y="22312"/>
              <a:ext cx="45791" cy="370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482" fill="norm" stroke="1" extrusionOk="0">
                  <a:moveTo>
                    <a:pt x="19276" y="0"/>
                  </a:moveTo>
                  <a:cubicBezTo>
                    <a:pt x="14367" y="0"/>
                    <a:pt x="9458" y="0"/>
                    <a:pt x="7004" y="368"/>
                  </a:cubicBezTo>
                  <a:cubicBezTo>
                    <a:pt x="4549" y="736"/>
                    <a:pt x="4549" y="1473"/>
                    <a:pt x="4058" y="3866"/>
                  </a:cubicBezTo>
                  <a:cubicBezTo>
                    <a:pt x="3567" y="6259"/>
                    <a:pt x="2585" y="10309"/>
                    <a:pt x="1604" y="13255"/>
                  </a:cubicBezTo>
                  <a:cubicBezTo>
                    <a:pt x="622" y="16200"/>
                    <a:pt x="-360" y="18041"/>
                    <a:pt x="131" y="19268"/>
                  </a:cubicBezTo>
                  <a:cubicBezTo>
                    <a:pt x="622" y="20495"/>
                    <a:pt x="2585" y="21109"/>
                    <a:pt x="6022" y="21355"/>
                  </a:cubicBezTo>
                  <a:cubicBezTo>
                    <a:pt x="9458" y="21600"/>
                    <a:pt x="14367" y="21477"/>
                    <a:pt x="17313" y="21109"/>
                  </a:cubicBezTo>
                  <a:cubicBezTo>
                    <a:pt x="20258" y="20741"/>
                    <a:pt x="21240" y="20127"/>
                    <a:pt x="21240" y="19268"/>
                  </a:cubicBezTo>
                  <a:cubicBezTo>
                    <a:pt x="21240" y="18409"/>
                    <a:pt x="20258" y="17305"/>
                    <a:pt x="19276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4098670" y="174712"/>
              <a:ext cx="182948" cy="157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152" fill="norm" stroke="1" extrusionOk="0">
                  <a:moveTo>
                    <a:pt x="9433" y="12789"/>
                  </a:moveTo>
                  <a:cubicBezTo>
                    <a:pt x="7960" y="11937"/>
                    <a:pt x="6488" y="11084"/>
                    <a:pt x="4647" y="10516"/>
                  </a:cubicBezTo>
                  <a:cubicBezTo>
                    <a:pt x="2806" y="9947"/>
                    <a:pt x="597" y="9663"/>
                    <a:pt x="106" y="9521"/>
                  </a:cubicBezTo>
                  <a:cubicBezTo>
                    <a:pt x="-385" y="9379"/>
                    <a:pt x="842" y="9379"/>
                    <a:pt x="3542" y="9237"/>
                  </a:cubicBezTo>
                  <a:cubicBezTo>
                    <a:pt x="6242" y="9095"/>
                    <a:pt x="10415" y="8811"/>
                    <a:pt x="13115" y="9095"/>
                  </a:cubicBezTo>
                  <a:cubicBezTo>
                    <a:pt x="15815" y="9379"/>
                    <a:pt x="17042" y="10232"/>
                    <a:pt x="17656" y="11368"/>
                  </a:cubicBezTo>
                  <a:cubicBezTo>
                    <a:pt x="18270" y="12505"/>
                    <a:pt x="18270" y="13926"/>
                    <a:pt x="18270" y="15916"/>
                  </a:cubicBezTo>
                  <a:cubicBezTo>
                    <a:pt x="18270" y="17905"/>
                    <a:pt x="18270" y="20463"/>
                    <a:pt x="18392" y="21032"/>
                  </a:cubicBezTo>
                  <a:cubicBezTo>
                    <a:pt x="18515" y="21600"/>
                    <a:pt x="18760" y="20179"/>
                    <a:pt x="19251" y="16342"/>
                  </a:cubicBezTo>
                  <a:cubicBezTo>
                    <a:pt x="19742" y="12505"/>
                    <a:pt x="20479" y="6253"/>
                    <a:pt x="2121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4311250" y="193762"/>
              <a:ext cx="242407" cy="417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512" fill="norm" stroke="1" extrusionOk="0">
                  <a:moveTo>
                    <a:pt x="745" y="0"/>
                  </a:moveTo>
                  <a:cubicBezTo>
                    <a:pt x="745" y="2509"/>
                    <a:pt x="745" y="5018"/>
                    <a:pt x="652" y="6655"/>
                  </a:cubicBezTo>
                  <a:cubicBezTo>
                    <a:pt x="559" y="8291"/>
                    <a:pt x="373" y="9055"/>
                    <a:pt x="186" y="9109"/>
                  </a:cubicBezTo>
                  <a:cubicBezTo>
                    <a:pt x="0" y="9164"/>
                    <a:pt x="-186" y="8509"/>
                    <a:pt x="373" y="7255"/>
                  </a:cubicBezTo>
                  <a:cubicBezTo>
                    <a:pt x="931" y="6000"/>
                    <a:pt x="2235" y="4145"/>
                    <a:pt x="3259" y="3000"/>
                  </a:cubicBezTo>
                  <a:cubicBezTo>
                    <a:pt x="4283" y="1855"/>
                    <a:pt x="5028" y="1418"/>
                    <a:pt x="5866" y="1200"/>
                  </a:cubicBezTo>
                  <a:cubicBezTo>
                    <a:pt x="6704" y="982"/>
                    <a:pt x="7635" y="982"/>
                    <a:pt x="8566" y="1582"/>
                  </a:cubicBezTo>
                  <a:cubicBezTo>
                    <a:pt x="9497" y="2182"/>
                    <a:pt x="10428" y="3382"/>
                    <a:pt x="11173" y="4200"/>
                  </a:cubicBezTo>
                  <a:cubicBezTo>
                    <a:pt x="11917" y="5018"/>
                    <a:pt x="12476" y="5455"/>
                    <a:pt x="13593" y="5455"/>
                  </a:cubicBezTo>
                  <a:cubicBezTo>
                    <a:pt x="14711" y="5455"/>
                    <a:pt x="16386" y="5018"/>
                    <a:pt x="17504" y="4200"/>
                  </a:cubicBezTo>
                  <a:cubicBezTo>
                    <a:pt x="18621" y="3382"/>
                    <a:pt x="19180" y="2182"/>
                    <a:pt x="19086" y="1418"/>
                  </a:cubicBezTo>
                  <a:cubicBezTo>
                    <a:pt x="18993" y="655"/>
                    <a:pt x="18248" y="327"/>
                    <a:pt x="17411" y="273"/>
                  </a:cubicBezTo>
                  <a:cubicBezTo>
                    <a:pt x="16573" y="218"/>
                    <a:pt x="15642" y="436"/>
                    <a:pt x="14804" y="1036"/>
                  </a:cubicBezTo>
                  <a:cubicBezTo>
                    <a:pt x="13966" y="1636"/>
                    <a:pt x="13221" y="2618"/>
                    <a:pt x="12848" y="3436"/>
                  </a:cubicBezTo>
                  <a:cubicBezTo>
                    <a:pt x="12476" y="4255"/>
                    <a:pt x="12476" y="4909"/>
                    <a:pt x="13128" y="5400"/>
                  </a:cubicBezTo>
                  <a:cubicBezTo>
                    <a:pt x="13780" y="5891"/>
                    <a:pt x="15083" y="6218"/>
                    <a:pt x="16386" y="6055"/>
                  </a:cubicBezTo>
                  <a:cubicBezTo>
                    <a:pt x="17690" y="5891"/>
                    <a:pt x="18993" y="5236"/>
                    <a:pt x="19645" y="5236"/>
                  </a:cubicBezTo>
                  <a:cubicBezTo>
                    <a:pt x="20297" y="5236"/>
                    <a:pt x="20297" y="5891"/>
                    <a:pt x="20483" y="7909"/>
                  </a:cubicBezTo>
                  <a:cubicBezTo>
                    <a:pt x="20669" y="9927"/>
                    <a:pt x="21042" y="13309"/>
                    <a:pt x="21228" y="15600"/>
                  </a:cubicBezTo>
                  <a:cubicBezTo>
                    <a:pt x="21414" y="17891"/>
                    <a:pt x="21414" y="19091"/>
                    <a:pt x="20483" y="19964"/>
                  </a:cubicBezTo>
                  <a:cubicBezTo>
                    <a:pt x="19552" y="20836"/>
                    <a:pt x="17690" y="21382"/>
                    <a:pt x="16200" y="21491"/>
                  </a:cubicBezTo>
                  <a:cubicBezTo>
                    <a:pt x="14711" y="21600"/>
                    <a:pt x="13593" y="21273"/>
                    <a:pt x="12476" y="20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5037077" y="210497"/>
              <a:ext cx="114491" cy="218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3" h="21412" fill="norm" stroke="1" extrusionOk="0">
                  <a:moveTo>
                    <a:pt x="20863" y="2097"/>
                  </a:moveTo>
                  <a:cubicBezTo>
                    <a:pt x="19706" y="1266"/>
                    <a:pt x="18549" y="435"/>
                    <a:pt x="17006" y="124"/>
                  </a:cubicBezTo>
                  <a:cubicBezTo>
                    <a:pt x="15463" y="-188"/>
                    <a:pt x="13534" y="20"/>
                    <a:pt x="10449" y="1577"/>
                  </a:cubicBezTo>
                  <a:cubicBezTo>
                    <a:pt x="7363" y="3135"/>
                    <a:pt x="3120" y="6043"/>
                    <a:pt x="1192" y="9366"/>
                  </a:cubicBezTo>
                  <a:cubicBezTo>
                    <a:pt x="-737" y="12689"/>
                    <a:pt x="-351" y="16427"/>
                    <a:pt x="2542" y="18608"/>
                  </a:cubicBezTo>
                  <a:cubicBezTo>
                    <a:pt x="5434" y="20789"/>
                    <a:pt x="10834" y="21412"/>
                    <a:pt x="14306" y="21412"/>
                  </a:cubicBezTo>
                  <a:cubicBezTo>
                    <a:pt x="17777" y="21412"/>
                    <a:pt x="19320" y="20789"/>
                    <a:pt x="20863" y="20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5194409" y="259279"/>
              <a:ext cx="120886" cy="145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8" h="20377" fill="norm" stroke="1" extrusionOk="0">
                  <a:moveTo>
                    <a:pt x="10163" y="5044"/>
                  </a:moveTo>
                  <a:cubicBezTo>
                    <a:pt x="10529" y="3269"/>
                    <a:pt x="10895" y="1493"/>
                    <a:pt x="10163" y="606"/>
                  </a:cubicBezTo>
                  <a:cubicBezTo>
                    <a:pt x="9431" y="-282"/>
                    <a:pt x="7600" y="-282"/>
                    <a:pt x="5587" y="1197"/>
                  </a:cubicBezTo>
                  <a:cubicBezTo>
                    <a:pt x="3573" y="2677"/>
                    <a:pt x="1377" y="5636"/>
                    <a:pt x="461" y="8743"/>
                  </a:cubicBezTo>
                  <a:cubicBezTo>
                    <a:pt x="-454" y="11850"/>
                    <a:pt x="-88" y="15104"/>
                    <a:pt x="2292" y="17471"/>
                  </a:cubicBezTo>
                  <a:cubicBezTo>
                    <a:pt x="4671" y="19839"/>
                    <a:pt x="9065" y="21318"/>
                    <a:pt x="12543" y="19691"/>
                  </a:cubicBezTo>
                  <a:cubicBezTo>
                    <a:pt x="16021" y="18063"/>
                    <a:pt x="18583" y="13329"/>
                    <a:pt x="19865" y="10222"/>
                  </a:cubicBezTo>
                  <a:cubicBezTo>
                    <a:pt x="21146" y="7115"/>
                    <a:pt x="21146" y="5636"/>
                    <a:pt x="20414" y="4452"/>
                  </a:cubicBezTo>
                  <a:cubicBezTo>
                    <a:pt x="19682" y="3269"/>
                    <a:pt x="18217" y="2381"/>
                    <a:pt x="16936" y="2085"/>
                  </a:cubicBezTo>
                  <a:cubicBezTo>
                    <a:pt x="15654" y="1789"/>
                    <a:pt x="14556" y="2085"/>
                    <a:pt x="13458" y="2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5335717" y="238305"/>
              <a:ext cx="146051" cy="153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9" fill="norm" stroke="1" extrusionOk="0">
                  <a:moveTo>
                    <a:pt x="0" y="3490"/>
                  </a:moveTo>
                  <a:cubicBezTo>
                    <a:pt x="1565" y="3781"/>
                    <a:pt x="3130" y="4073"/>
                    <a:pt x="3913" y="6409"/>
                  </a:cubicBezTo>
                  <a:cubicBezTo>
                    <a:pt x="4696" y="8744"/>
                    <a:pt x="4696" y="13122"/>
                    <a:pt x="4383" y="16187"/>
                  </a:cubicBezTo>
                  <a:cubicBezTo>
                    <a:pt x="4070" y="19252"/>
                    <a:pt x="3443" y="21003"/>
                    <a:pt x="3130" y="21149"/>
                  </a:cubicBezTo>
                  <a:cubicBezTo>
                    <a:pt x="2817" y="21295"/>
                    <a:pt x="2817" y="19836"/>
                    <a:pt x="3913" y="16625"/>
                  </a:cubicBezTo>
                  <a:cubicBezTo>
                    <a:pt x="5009" y="13414"/>
                    <a:pt x="7200" y="8452"/>
                    <a:pt x="8922" y="5241"/>
                  </a:cubicBezTo>
                  <a:cubicBezTo>
                    <a:pt x="10643" y="2030"/>
                    <a:pt x="11896" y="571"/>
                    <a:pt x="13304" y="133"/>
                  </a:cubicBezTo>
                  <a:cubicBezTo>
                    <a:pt x="14713" y="-305"/>
                    <a:pt x="16278" y="279"/>
                    <a:pt x="17687" y="2760"/>
                  </a:cubicBezTo>
                  <a:cubicBezTo>
                    <a:pt x="19096" y="5241"/>
                    <a:pt x="20348" y="9619"/>
                    <a:pt x="21600" y="139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5526828" y="7801"/>
              <a:ext cx="167400" cy="428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321" fill="norm" stroke="1" extrusionOk="0">
                  <a:moveTo>
                    <a:pt x="12882" y="13682"/>
                  </a:moveTo>
                  <a:cubicBezTo>
                    <a:pt x="12612" y="13155"/>
                    <a:pt x="12342" y="12628"/>
                    <a:pt x="11532" y="12312"/>
                  </a:cubicBezTo>
                  <a:cubicBezTo>
                    <a:pt x="10722" y="11996"/>
                    <a:pt x="9372" y="11891"/>
                    <a:pt x="7347" y="12576"/>
                  </a:cubicBezTo>
                  <a:cubicBezTo>
                    <a:pt x="5322" y="13260"/>
                    <a:pt x="2622" y="14736"/>
                    <a:pt x="1272" y="16053"/>
                  </a:cubicBezTo>
                  <a:cubicBezTo>
                    <a:pt x="-78" y="17370"/>
                    <a:pt x="-78" y="18529"/>
                    <a:pt x="57" y="19372"/>
                  </a:cubicBezTo>
                  <a:cubicBezTo>
                    <a:pt x="192" y="20215"/>
                    <a:pt x="462" y="20741"/>
                    <a:pt x="1407" y="21058"/>
                  </a:cubicBezTo>
                  <a:cubicBezTo>
                    <a:pt x="2352" y="21374"/>
                    <a:pt x="3972" y="21479"/>
                    <a:pt x="5997" y="20952"/>
                  </a:cubicBezTo>
                  <a:cubicBezTo>
                    <a:pt x="8022" y="20425"/>
                    <a:pt x="10452" y="19266"/>
                    <a:pt x="12747" y="17317"/>
                  </a:cubicBezTo>
                  <a:cubicBezTo>
                    <a:pt x="15042" y="15368"/>
                    <a:pt x="17202" y="12628"/>
                    <a:pt x="18687" y="9836"/>
                  </a:cubicBezTo>
                  <a:cubicBezTo>
                    <a:pt x="20172" y="7044"/>
                    <a:pt x="20982" y="4199"/>
                    <a:pt x="21252" y="2513"/>
                  </a:cubicBezTo>
                  <a:cubicBezTo>
                    <a:pt x="21522" y="827"/>
                    <a:pt x="21252" y="300"/>
                    <a:pt x="20442" y="90"/>
                  </a:cubicBezTo>
                  <a:cubicBezTo>
                    <a:pt x="19632" y="-121"/>
                    <a:pt x="18282" y="-16"/>
                    <a:pt x="17337" y="985"/>
                  </a:cubicBezTo>
                  <a:cubicBezTo>
                    <a:pt x="16392" y="1986"/>
                    <a:pt x="15852" y="3883"/>
                    <a:pt x="15312" y="6412"/>
                  </a:cubicBezTo>
                  <a:cubicBezTo>
                    <a:pt x="14772" y="8940"/>
                    <a:pt x="14232" y="12101"/>
                    <a:pt x="14232" y="14103"/>
                  </a:cubicBezTo>
                  <a:cubicBezTo>
                    <a:pt x="14232" y="16105"/>
                    <a:pt x="14772" y="16948"/>
                    <a:pt x="15312" y="177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5773867" y="219162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5761167" y="390612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6750545" y="211681"/>
              <a:ext cx="226923" cy="559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532" fill="norm" stroke="1" extrusionOk="0">
                  <a:moveTo>
                    <a:pt x="2515" y="2244"/>
                  </a:moveTo>
                  <a:cubicBezTo>
                    <a:pt x="2515" y="1837"/>
                    <a:pt x="2515" y="1429"/>
                    <a:pt x="2515" y="981"/>
                  </a:cubicBezTo>
                  <a:cubicBezTo>
                    <a:pt x="2515" y="533"/>
                    <a:pt x="2515" y="44"/>
                    <a:pt x="2315" y="3"/>
                  </a:cubicBezTo>
                  <a:cubicBezTo>
                    <a:pt x="2115" y="-38"/>
                    <a:pt x="1715" y="370"/>
                    <a:pt x="1215" y="1714"/>
                  </a:cubicBezTo>
                  <a:cubicBezTo>
                    <a:pt x="715" y="3059"/>
                    <a:pt x="115" y="5342"/>
                    <a:pt x="15" y="6972"/>
                  </a:cubicBezTo>
                  <a:cubicBezTo>
                    <a:pt x="-85" y="8602"/>
                    <a:pt x="315" y="9580"/>
                    <a:pt x="815" y="10273"/>
                  </a:cubicBezTo>
                  <a:cubicBezTo>
                    <a:pt x="1315" y="10966"/>
                    <a:pt x="1915" y="11373"/>
                    <a:pt x="2715" y="11577"/>
                  </a:cubicBezTo>
                  <a:cubicBezTo>
                    <a:pt x="3515" y="11781"/>
                    <a:pt x="4515" y="11781"/>
                    <a:pt x="6115" y="11129"/>
                  </a:cubicBezTo>
                  <a:cubicBezTo>
                    <a:pt x="7715" y="10477"/>
                    <a:pt x="9915" y="9173"/>
                    <a:pt x="12215" y="7542"/>
                  </a:cubicBezTo>
                  <a:cubicBezTo>
                    <a:pt x="14515" y="5912"/>
                    <a:pt x="16915" y="3956"/>
                    <a:pt x="18315" y="2774"/>
                  </a:cubicBezTo>
                  <a:cubicBezTo>
                    <a:pt x="19715" y="1592"/>
                    <a:pt x="20115" y="1185"/>
                    <a:pt x="20515" y="777"/>
                  </a:cubicBezTo>
                  <a:cubicBezTo>
                    <a:pt x="20915" y="370"/>
                    <a:pt x="21315" y="-38"/>
                    <a:pt x="21415" y="3"/>
                  </a:cubicBezTo>
                  <a:cubicBezTo>
                    <a:pt x="21515" y="44"/>
                    <a:pt x="21315" y="533"/>
                    <a:pt x="21015" y="2367"/>
                  </a:cubicBezTo>
                  <a:cubicBezTo>
                    <a:pt x="20715" y="4200"/>
                    <a:pt x="20315" y="7379"/>
                    <a:pt x="20015" y="10232"/>
                  </a:cubicBezTo>
                  <a:cubicBezTo>
                    <a:pt x="19715" y="13085"/>
                    <a:pt x="19515" y="15612"/>
                    <a:pt x="19115" y="17324"/>
                  </a:cubicBezTo>
                  <a:cubicBezTo>
                    <a:pt x="18715" y="19035"/>
                    <a:pt x="18115" y="19932"/>
                    <a:pt x="17415" y="20502"/>
                  </a:cubicBezTo>
                  <a:cubicBezTo>
                    <a:pt x="16715" y="21073"/>
                    <a:pt x="15915" y="21317"/>
                    <a:pt x="14915" y="21440"/>
                  </a:cubicBezTo>
                  <a:cubicBezTo>
                    <a:pt x="13915" y="21562"/>
                    <a:pt x="12715" y="21562"/>
                    <a:pt x="11715" y="21440"/>
                  </a:cubicBezTo>
                  <a:cubicBezTo>
                    <a:pt x="10715" y="21317"/>
                    <a:pt x="9915" y="21073"/>
                    <a:pt x="9315" y="20706"/>
                  </a:cubicBezTo>
                  <a:cubicBezTo>
                    <a:pt x="8715" y="20339"/>
                    <a:pt x="8315" y="19850"/>
                    <a:pt x="8815" y="19239"/>
                  </a:cubicBezTo>
                  <a:cubicBezTo>
                    <a:pt x="9315" y="18628"/>
                    <a:pt x="10715" y="17894"/>
                    <a:pt x="12115" y="17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7069267" y="466812"/>
              <a:ext cx="190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564"/>
                    <a:pt x="12000" y="11127"/>
                    <a:pt x="8400" y="14727"/>
                  </a:cubicBezTo>
                  <a:cubicBezTo>
                    <a:pt x="4800" y="18327"/>
                    <a:pt x="2400" y="199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6868977" y="-1"/>
              <a:ext cx="162191" cy="156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334" fill="norm" stroke="1" extrusionOk="0">
                  <a:moveTo>
                    <a:pt x="3822" y="6492"/>
                  </a:moveTo>
                  <a:cubicBezTo>
                    <a:pt x="2700" y="10524"/>
                    <a:pt x="1578" y="14556"/>
                    <a:pt x="877" y="17292"/>
                  </a:cubicBezTo>
                  <a:cubicBezTo>
                    <a:pt x="176" y="20028"/>
                    <a:pt x="-105" y="21468"/>
                    <a:pt x="35" y="21324"/>
                  </a:cubicBezTo>
                  <a:cubicBezTo>
                    <a:pt x="176" y="21180"/>
                    <a:pt x="737" y="19452"/>
                    <a:pt x="1859" y="16140"/>
                  </a:cubicBezTo>
                  <a:cubicBezTo>
                    <a:pt x="2981" y="12828"/>
                    <a:pt x="4664" y="7932"/>
                    <a:pt x="6207" y="4764"/>
                  </a:cubicBezTo>
                  <a:cubicBezTo>
                    <a:pt x="7750" y="1596"/>
                    <a:pt x="9152" y="156"/>
                    <a:pt x="10274" y="12"/>
                  </a:cubicBezTo>
                  <a:cubicBezTo>
                    <a:pt x="11396" y="-132"/>
                    <a:pt x="12238" y="1020"/>
                    <a:pt x="13360" y="3900"/>
                  </a:cubicBezTo>
                  <a:cubicBezTo>
                    <a:pt x="14482" y="6780"/>
                    <a:pt x="15885" y="11388"/>
                    <a:pt x="17287" y="14556"/>
                  </a:cubicBezTo>
                  <a:cubicBezTo>
                    <a:pt x="18690" y="17724"/>
                    <a:pt x="20092" y="19452"/>
                    <a:pt x="21495" y="21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7412167" y="377912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7424867" y="523962"/>
              <a:ext cx="2222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7815132" y="303480"/>
              <a:ext cx="149221" cy="486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388" fill="norm" stroke="1" extrusionOk="0">
                  <a:moveTo>
                    <a:pt x="5057" y="760"/>
                  </a:moveTo>
                  <a:cubicBezTo>
                    <a:pt x="5057" y="295"/>
                    <a:pt x="5057" y="-171"/>
                    <a:pt x="4296" y="62"/>
                  </a:cubicBezTo>
                  <a:cubicBezTo>
                    <a:pt x="3536" y="295"/>
                    <a:pt x="2015" y="1226"/>
                    <a:pt x="1102" y="2762"/>
                  </a:cubicBezTo>
                  <a:cubicBezTo>
                    <a:pt x="189" y="4298"/>
                    <a:pt x="-115" y="6439"/>
                    <a:pt x="37" y="7743"/>
                  </a:cubicBezTo>
                  <a:cubicBezTo>
                    <a:pt x="189" y="9046"/>
                    <a:pt x="798" y="9512"/>
                    <a:pt x="1862" y="9791"/>
                  </a:cubicBezTo>
                  <a:cubicBezTo>
                    <a:pt x="2927" y="10070"/>
                    <a:pt x="4448" y="10163"/>
                    <a:pt x="7643" y="8813"/>
                  </a:cubicBezTo>
                  <a:cubicBezTo>
                    <a:pt x="10837" y="7463"/>
                    <a:pt x="15705" y="4670"/>
                    <a:pt x="18291" y="2901"/>
                  </a:cubicBezTo>
                  <a:cubicBezTo>
                    <a:pt x="20877" y="1132"/>
                    <a:pt x="21181" y="388"/>
                    <a:pt x="21333" y="295"/>
                  </a:cubicBezTo>
                  <a:cubicBezTo>
                    <a:pt x="21485" y="201"/>
                    <a:pt x="21485" y="760"/>
                    <a:pt x="21333" y="2576"/>
                  </a:cubicBezTo>
                  <a:cubicBezTo>
                    <a:pt x="21181" y="4391"/>
                    <a:pt x="20877" y="7463"/>
                    <a:pt x="20268" y="10489"/>
                  </a:cubicBezTo>
                  <a:cubicBezTo>
                    <a:pt x="19660" y="13515"/>
                    <a:pt x="18747" y="16495"/>
                    <a:pt x="17834" y="18217"/>
                  </a:cubicBezTo>
                  <a:cubicBezTo>
                    <a:pt x="16922" y="19939"/>
                    <a:pt x="16009" y="20405"/>
                    <a:pt x="14944" y="20777"/>
                  </a:cubicBezTo>
                  <a:cubicBezTo>
                    <a:pt x="13879" y="21150"/>
                    <a:pt x="12662" y="21429"/>
                    <a:pt x="11598" y="21382"/>
                  </a:cubicBezTo>
                  <a:cubicBezTo>
                    <a:pt x="10533" y="21336"/>
                    <a:pt x="9620" y="20963"/>
                    <a:pt x="9164" y="19893"/>
                  </a:cubicBezTo>
                  <a:cubicBezTo>
                    <a:pt x="8708" y="18822"/>
                    <a:pt x="8708" y="17053"/>
                    <a:pt x="8708" y="15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8078917" y="536662"/>
              <a:ext cx="30957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600" fill="norm" stroke="1" extrusionOk="0">
                  <a:moveTo>
                    <a:pt x="0" y="0"/>
                  </a:moveTo>
                  <a:cubicBezTo>
                    <a:pt x="7200" y="0"/>
                    <a:pt x="14400" y="0"/>
                    <a:pt x="18000" y="1059"/>
                  </a:cubicBezTo>
                  <a:cubicBezTo>
                    <a:pt x="21600" y="2118"/>
                    <a:pt x="21600" y="4235"/>
                    <a:pt x="20160" y="7835"/>
                  </a:cubicBezTo>
                  <a:cubicBezTo>
                    <a:pt x="18720" y="11435"/>
                    <a:pt x="15840" y="16518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4921454" y="1330412"/>
              <a:ext cx="224988" cy="747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535" fill="norm" stroke="1" extrusionOk="0">
                  <a:moveTo>
                    <a:pt x="3743" y="0"/>
                  </a:moveTo>
                  <a:cubicBezTo>
                    <a:pt x="2343" y="671"/>
                    <a:pt x="943" y="1342"/>
                    <a:pt x="343" y="2319"/>
                  </a:cubicBezTo>
                  <a:cubicBezTo>
                    <a:pt x="-257" y="3295"/>
                    <a:pt x="-57" y="4576"/>
                    <a:pt x="843" y="5614"/>
                  </a:cubicBezTo>
                  <a:cubicBezTo>
                    <a:pt x="1743" y="6651"/>
                    <a:pt x="3343" y="7444"/>
                    <a:pt x="4743" y="7841"/>
                  </a:cubicBezTo>
                  <a:cubicBezTo>
                    <a:pt x="6143" y="8237"/>
                    <a:pt x="7343" y="8237"/>
                    <a:pt x="9043" y="7810"/>
                  </a:cubicBezTo>
                  <a:cubicBezTo>
                    <a:pt x="10743" y="7383"/>
                    <a:pt x="12943" y="6529"/>
                    <a:pt x="14843" y="5400"/>
                  </a:cubicBezTo>
                  <a:cubicBezTo>
                    <a:pt x="16743" y="4271"/>
                    <a:pt x="18343" y="2868"/>
                    <a:pt x="19443" y="1953"/>
                  </a:cubicBezTo>
                  <a:cubicBezTo>
                    <a:pt x="20543" y="1037"/>
                    <a:pt x="21143" y="610"/>
                    <a:pt x="21143" y="732"/>
                  </a:cubicBezTo>
                  <a:cubicBezTo>
                    <a:pt x="21143" y="854"/>
                    <a:pt x="20543" y="1525"/>
                    <a:pt x="20343" y="2868"/>
                  </a:cubicBezTo>
                  <a:cubicBezTo>
                    <a:pt x="20143" y="4210"/>
                    <a:pt x="20343" y="6224"/>
                    <a:pt x="20643" y="8329"/>
                  </a:cubicBezTo>
                  <a:cubicBezTo>
                    <a:pt x="20943" y="10434"/>
                    <a:pt x="21343" y="12631"/>
                    <a:pt x="21243" y="14675"/>
                  </a:cubicBezTo>
                  <a:cubicBezTo>
                    <a:pt x="21143" y="16719"/>
                    <a:pt x="20543" y="18610"/>
                    <a:pt x="19943" y="19739"/>
                  </a:cubicBezTo>
                  <a:cubicBezTo>
                    <a:pt x="19343" y="20868"/>
                    <a:pt x="18743" y="21234"/>
                    <a:pt x="17743" y="21417"/>
                  </a:cubicBezTo>
                  <a:cubicBezTo>
                    <a:pt x="16743" y="21600"/>
                    <a:pt x="15343" y="21600"/>
                    <a:pt x="13543" y="21203"/>
                  </a:cubicBezTo>
                  <a:cubicBezTo>
                    <a:pt x="11743" y="20807"/>
                    <a:pt x="9543" y="20014"/>
                    <a:pt x="9043" y="19007"/>
                  </a:cubicBezTo>
                  <a:cubicBezTo>
                    <a:pt x="8543" y="18000"/>
                    <a:pt x="9743" y="16780"/>
                    <a:pt x="10943" y="15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5234117" y="1619680"/>
              <a:ext cx="133351" cy="142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1" fill="norm" stroke="1" extrusionOk="0">
                  <a:moveTo>
                    <a:pt x="0" y="2297"/>
                  </a:moveTo>
                  <a:cubicBezTo>
                    <a:pt x="1371" y="1358"/>
                    <a:pt x="2743" y="419"/>
                    <a:pt x="4286" y="106"/>
                  </a:cubicBezTo>
                  <a:cubicBezTo>
                    <a:pt x="5829" y="-207"/>
                    <a:pt x="7543" y="106"/>
                    <a:pt x="8743" y="1984"/>
                  </a:cubicBezTo>
                  <a:cubicBezTo>
                    <a:pt x="9943" y="3863"/>
                    <a:pt x="10629" y="7306"/>
                    <a:pt x="10286" y="9810"/>
                  </a:cubicBezTo>
                  <a:cubicBezTo>
                    <a:pt x="9943" y="12315"/>
                    <a:pt x="8571" y="13880"/>
                    <a:pt x="7371" y="15445"/>
                  </a:cubicBezTo>
                  <a:cubicBezTo>
                    <a:pt x="6171" y="17010"/>
                    <a:pt x="5143" y="18576"/>
                    <a:pt x="5486" y="19671"/>
                  </a:cubicBezTo>
                  <a:cubicBezTo>
                    <a:pt x="5829" y="20767"/>
                    <a:pt x="7543" y="21393"/>
                    <a:pt x="10457" y="20923"/>
                  </a:cubicBezTo>
                  <a:cubicBezTo>
                    <a:pt x="13371" y="20454"/>
                    <a:pt x="17486" y="18889"/>
                    <a:pt x="21600" y="17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5005517" y="1007512"/>
              <a:ext cx="196851" cy="205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9" fill="norm" stroke="1" extrusionOk="0">
                  <a:moveTo>
                    <a:pt x="5574" y="9066"/>
                  </a:moveTo>
                  <a:cubicBezTo>
                    <a:pt x="4181" y="12338"/>
                    <a:pt x="2787" y="15611"/>
                    <a:pt x="1742" y="17902"/>
                  </a:cubicBezTo>
                  <a:cubicBezTo>
                    <a:pt x="697" y="20193"/>
                    <a:pt x="0" y="21502"/>
                    <a:pt x="0" y="21066"/>
                  </a:cubicBezTo>
                  <a:cubicBezTo>
                    <a:pt x="0" y="20629"/>
                    <a:pt x="697" y="18447"/>
                    <a:pt x="2555" y="14847"/>
                  </a:cubicBezTo>
                  <a:cubicBezTo>
                    <a:pt x="4413" y="11247"/>
                    <a:pt x="7432" y="6229"/>
                    <a:pt x="9523" y="3393"/>
                  </a:cubicBezTo>
                  <a:cubicBezTo>
                    <a:pt x="11613" y="557"/>
                    <a:pt x="12774" y="-98"/>
                    <a:pt x="13703" y="11"/>
                  </a:cubicBezTo>
                  <a:cubicBezTo>
                    <a:pt x="14632" y="120"/>
                    <a:pt x="15329" y="993"/>
                    <a:pt x="16606" y="4375"/>
                  </a:cubicBezTo>
                  <a:cubicBezTo>
                    <a:pt x="17884" y="7757"/>
                    <a:pt x="19742" y="13647"/>
                    <a:pt x="21600" y="19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5438497" y="1482812"/>
              <a:ext cx="26665" cy="401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436" h="21547" fill="norm" stroke="1" extrusionOk="0">
                  <a:moveTo>
                    <a:pt x="17654" y="0"/>
                  </a:moveTo>
                  <a:cubicBezTo>
                    <a:pt x="19197" y="3524"/>
                    <a:pt x="20740" y="7048"/>
                    <a:pt x="17654" y="10459"/>
                  </a:cubicBezTo>
                  <a:cubicBezTo>
                    <a:pt x="14569" y="13869"/>
                    <a:pt x="6854" y="17166"/>
                    <a:pt x="2997" y="19099"/>
                  </a:cubicBezTo>
                  <a:cubicBezTo>
                    <a:pt x="-860" y="21032"/>
                    <a:pt x="-860" y="21600"/>
                    <a:pt x="2226" y="21543"/>
                  </a:cubicBezTo>
                  <a:cubicBezTo>
                    <a:pt x="5311" y="21486"/>
                    <a:pt x="11483" y="20804"/>
                    <a:pt x="17654" y="201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5570667" y="1597112"/>
              <a:ext cx="63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6053267" y="1552662"/>
              <a:ext cx="139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6034217" y="1717762"/>
              <a:ext cx="158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6606775" y="1495512"/>
              <a:ext cx="208493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600" fill="norm" stroke="1" extrusionOk="0">
                  <a:moveTo>
                    <a:pt x="21491" y="0"/>
                  </a:moveTo>
                  <a:cubicBezTo>
                    <a:pt x="19309" y="4168"/>
                    <a:pt x="17127" y="8337"/>
                    <a:pt x="14727" y="11463"/>
                  </a:cubicBezTo>
                  <a:cubicBezTo>
                    <a:pt x="12327" y="14589"/>
                    <a:pt x="9709" y="16674"/>
                    <a:pt x="7636" y="17811"/>
                  </a:cubicBezTo>
                  <a:cubicBezTo>
                    <a:pt x="5564" y="18947"/>
                    <a:pt x="4036" y="19137"/>
                    <a:pt x="2836" y="18758"/>
                  </a:cubicBezTo>
                  <a:cubicBezTo>
                    <a:pt x="1636" y="18379"/>
                    <a:pt x="764" y="17432"/>
                    <a:pt x="327" y="16011"/>
                  </a:cubicBezTo>
                  <a:cubicBezTo>
                    <a:pt x="-109" y="14589"/>
                    <a:pt x="-109" y="12695"/>
                    <a:pt x="327" y="11368"/>
                  </a:cubicBezTo>
                  <a:cubicBezTo>
                    <a:pt x="764" y="10042"/>
                    <a:pt x="1636" y="9284"/>
                    <a:pt x="2618" y="8716"/>
                  </a:cubicBezTo>
                  <a:cubicBezTo>
                    <a:pt x="3600" y="8147"/>
                    <a:pt x="4691" y="7768"/>
                    <a:pt x="5782" y="7674"/>
                  </a:cubicBezTo>
                  <a:cubicBezTo>
                    <a:pt x="6873" y="7579"/>
                    <a:pt x="7964" y="7768"/>
                    <a:pt x="9927" y="10137"/>
                  </a:cubicBezTo>
                  <a:cubicBezTo>
                    <a:pt x="11891" y="12505"/>
                    <a:pt x="14727" y="17053"/>
                    <a:pt x="175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6910517" y="1635212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7052547" y="1501862"/>
              <a:ext cx="143216" cy="442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384" fill="norm" stroke="1" extrusionOk="0">
                  <a:moveTo>
                    <a:pt x="1533" y="0"/>
                  </a:moveTo>
                  <a:cubicBezTo>
                    <a:pt x="594" y="1945"/>
                    <a:pt x="-345" y="3890"/>
                    <a:pt x="125" y="5323"/>
                  </a:cubicBezTo>
                  <a:cubicBezTo>
                    <a:pt x="594" y="6756"/>
                    <a:pt x="2472" y="7678"/>
                    <a:pt x="4194" y="8190"/>
                  </a:cubicBezTo>
                  <a:cubicBezTo>
                    <a:pt x="5916" y="8701"/>
                    <a:pt x="7481" y="8804"/>
                    <a:pt x="9829" y="7882"/>
                  </a:cubicBezTo>
                  <a:cubicBezTo>
                    <a:pt x="12177" y="6961"/>
                    <a:pt x="15307" y="5016"/>
                    <a:pt x="16872" y="3685"/>
                  </a:cubicBezTo>
                  <a:cubicBezTo>
                    <a:pt x="18438" y="2355"/>
                    <a:pt x="18438" y="1638"/>
                    <a:pt x="18281" y="1638"/>
                  </a:cubicBezTo>
                  <a:cubicBezTo>
                    <a:pt x="18125" y="1638"/>
                    <a:pt x="17812" y="2355"/>
                    <a:pt x="18125" y="4402"/>
                  </a:cubicBezTo>
                  <a:cubicBezTo>
                    <a:pt x="18438" y="6449"/>
                    <a:pt x="19377" y="9827"/>
                    <a:pt x="20003" y="12387"/>
                  </a:cubicBezTo>
                  <a:cubicBezTo>
                    <a:pt x="20629" y="14946"/>
                    <a:pt x="20942" y="16686"/>
                    <a:pt x="21098" y="17812"/>
                  </a:cubicBezTo>
                  <a:cubicBezTo>
                    <a:pt x="21255" y="18938"/>
                    <a:pt x="21255" y="19450"/>
                    <a:pt x="20472" y="19911"/>
                  </a:cubicBezTo>
                  <a:cubicBezTo>
                    <a:pt x="19690" y="20372"/>
                    <a:pt x="18125" y="20781"/>
                    <a:pt x="16403" y="21088"/>
                  </a:cubicBezTo>
                  <a:cubicBezTo>
                    <a:pt x="14681" y="21395"/>
                    <a:pt x="12803" y="21600"/>
                    <a:pt x="10768" y="20986"/>
                  </a:cubicBezTo>
                  <a:cubicBezTo>
                    <a:pt x="8733" y="20372"/>
                    <a:pt x="6542" y="18938"/>
                    <a:pt x="5446" y="17915"/>
                  </a:cubicBezTo>
                  <a:cubicBezTo>
                    <a:pt x="4351" y="16891"/>
                    <a:pt x="4351" y="16277"/>
                    <a:pt x="4351" y="15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7329617" y="1711412"/>
              <a:ext cx="190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7596317" y="1622512"/>
              <a:ext cx="2159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88" y="17486"/>
                    <a:pt x="6776" y="13371"/>
                    <a:pt x="10271" y="9771"/>
                  </a:cubicBezTo>
                  <a:cubicBezTo>
                    <a:pt x="13765" y="6171"/>
                    <a:pt x="17365" y="3086"/>
                    <a:pt x="19271" y="1543"/>
                  </a:cubicBezTo>
                  <a:cubicBezTo>
                    <a:pt x="21176" y="0"/>
                    <a:pt x="2138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7704267" y="1552662"/>
              <a:ext cx="254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349"/>
                    <a:pt x="0" y="10697"/>
                    <a:pt x="3600" y="14297"/>
                  </a:cubicBezTo>
                  <a:cubicBezTo>
                    <a:pt x="7200" y="17897"/>
                    <a:pt x="14400" y="1974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7911380" y="1487839"/>
              <a:ext cx="129438" cy="27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070" fill="norm" stroke="1" extrusionOk="0">
                  <a:moveTo>
                    <a:pt x="21304" y="2066"/>
                  </a:moveTo>
                  <a:cubicBezTo>
                    <a:pt x="20259" y="1411"/>
                    <a:pt x="19214" y="757"/>
                    <a:pt x="17820" y="348"/>
                  </a:cubicBezTo>
                  <a:cubicBezTo>
                    <a:pt x="16427" y="-61"/>
                    <a:pt x="14685" y="-225"/>
                    <a:pt x="12420" y="511"/>
                  </a:cubicBezTo>
                  <a:cubicBezTo>
                    <a:pt x="10156" y="1248"/>
                    <a:pt x="7369" y="2884"/>
                    <a:pt x="4930" y="5584"/>
                  </a:cubicBezTo>
                  <a:cubicBezTo>
                    <a:pt x="2491" y="8284"/>
                    <a:pt x="401" y="12048"/>
                    <a:pt x="52" y="14911"/>
                  </a:cubicBezTo>
                  <a:cubicBezTo>
                    <a:pt x="-296" y="17775"/>
                    <a:pt x="1098" y="19739"/>
                    <a:pt x="3710" y="20557"/>
                  </a:cubicBezTo>
                  <a:cubicBezTo>
                    <a:pt x="6323" y="21375"/>
                    <a:pt x="10156" y="21048"/>
                    <a:pt x="13988" y="20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8097917" y="1559012"/>
              <a:ext cx="254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4582"/>
                    <a:pt x="3363" y="9164"/>
                    <a:pt x="870" y="12764"/>
                  </a:cubicBezTo>
                  <a:cubicBezTo>
                    <a:pt x="-1622" y="16364"/>
                    <a:pt x="1701" y="18982"/>
                    <a:pt x="50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8148767" y="1654262"/>
              <a:ext cx="114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4400"/>
                    <a:pt x="2400" y="7200"/>
                    <a:pt x="6000" y="3600"/>
                  </a:cubicBezTo>
                  <a:cubicBezTo>
                    <a:pt x="9600" y="0"/>
                    <a:pt x="156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8332368" y="1571712"/>
              <a:ext cx="172000" cy="147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234" fill="norm" stroke="1" extrusionOk="0">
                  <a:moveTo>
                    <a:pt x="19586" y="0"/>
                  </a:moveTo>
                  <a:cubicBezTo>
                    <a:pt x="17504" y="3955"/>
                    <a:pt x="15422" y="7910"/>
                    <a:pt x="13210" y="11408"/>
                  </a:cubicBezTo>
                  <a:cubicBezTo>
                    <a:pt x="10998" y="14907"/>
                    <a:pt x="8655" y="17949"/>
                    <a:pt x="6443" y="19623"/>
                  </a:cubicBezTo>
                  <a:cubicBezTo>
                    <a:pt x="4231" y="21296"/>
                    <a:pt x="2149" y="21600"/>
                    <a:pt x="978" y="20839"/>
                  </a:cubicBezTo>
                  <a:cubicBezTo>
                    <a:pt x="-193" y="20079"/>
                    <a:pt x="-453" y="18254"/>
                    <a:pt x="978" y="16732"/>
                  </a:cubicBezTo>
                  <a:cubicBezTo>
                    <a:pt x="2410" y="15211"/>
                    <a:pt x="5533" y="13994"/>
                    <a:pt x="9176" y="14451"/>
                  </a:cubicBezTo>
                  <a:cubicBezTo>
                    <a:pt x="12819" y="14907"/>
                    <a:pt x="16983" y="17037"/>
                    <a:pt x="21147" y="19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8523417" y="1531349"/>
              <a:ext cx="101172" cy="262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1439" fill="norm" stroke="1" extrusionOk="0">
                  <a:moveTo>
                    <a:pt x="0" y="185"/>
                  </a:moveTo>
                  <a:cubicBezTo>
                    <a:pt x="2160" y="12"/>
                    <a:pt x="4320" y="-161"/>
                    <a:pt x="7344" y="271"/>
                  </a:cubicBezTo>
                  <a:cubicBezTo>
                    <a:pt x="10368" y="703"/>
                    <a:pt x="14256" y="1740"/>
                    <a:pt x="17064" y="3641"/>
                  </a:cubicBezTo>
                  <a:cubicBezTo>
                    <a:pt x="19872" y="5541"/>
                    <a:pt x="21600" y="8306"/>
                    <a:pt x="20088" y="11417"/>
                  </a:cubicBezTo>
                  <a:cubicBezTo>
                    <a:pt x="18576" y="14527"/>
                    <a:pt x="13824" y="17983"/>
                    <a:pt x="9072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8675817" y="1698712"/>
              <a:ext cx="444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8896845" y="1559012"/>
              <a:ext cx="165382" cy="422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26" fill="norm" stroke="1" extrusionOk="0">
                  <a:moveTo>
                    <a:pt x="1798" y="0"/>
                  </a:moveTo>
                  <a:cubicBezTo>
                    <a:pt x="978" y="1934"/>
                    <a:pt x="157" y="3869"/>
                    <a:pt x="21" y="5212"/>
                  </a:cubicBezTo>
                  <a:cubicBezTo>
                    <a:pt x="-116" y="6555"/>
                    <a:pt x="431" y="7307"/>
                    <a:pt x="1114" y="7952"/>
                  </a:cubicBezTo>
                  <a:cubicBezTo>
                    <a:pt x="1798" y="8597"/>
                    <a:pt x="2618" y="9134"/>
                    <a:pt x="5216" y="8490"/>
                  </a:cubicBezTo>
                  <a:cubicBezTo>
                    <a:pt x="7813" y="7845"/>
                    <a:pt x="12188" y="6018"/>
                    <a:pt x="14785" y="4728"/>
                  </a:cubicBezTo>
                  <a:cubicBezTo>
                    <a:pt x="17383" y="3439"/>
                    <a:pt x="18203" y="2687"/>
                    <a:pt x="18750" y="2042"/>
                  </a:cubicBezTo>
                  <a:cubicBezTo>
                    <a:pt x="19297" y="1397"/>
                    <a:pt x="19570" y="860"/>
                    <a:pt x="19707" y="913"/>
                  </a:cubicBezTo>
                  <a:cubicBezTo>
                    <a:pt x="19843" y="967"/>
                    <a:pt x="19843" y="1612"/>
                    <a:pt x="20117" y="3654"/>
                  </a:cubicBezTo>
                  <a:cubicBezTo>
                    <a:pt x="20390" y="5696"/>
                    <a:pt x="20937" y="9134"/>
                    <a:pt x="21211" y="11982"/>
                  </a:cubicBezTo>
                  <a:cubicBezTo>
                    <a:pt x="21484" y="14830"/>
                    <a:pt x="21484" y="17087"/>
                    <a:pt x="20390" y="18645"/>
                  </a:cubicBezTo>
                  <a:cubicBezTo>
                    <a:pt x="19297" y="20203"/>
                    <a:pt x="17109" y="21063"/>
                    <a:pt x="14785" y="21331"/>
                  </a:cubicBezTo>
                  <a:cubicBezTo>
                    <a:pt x="12461" y="21600"/>
                    <a:pt x="10000" y="21278"/>
                    <a:pt x="8633" y="20579"/>
                  </a:cubicBezTo>
                  <a:cubicBezTo>
                    <a:pt x="7266" y="19881"/>
                    <a:pt x="6993" y="18806"/>
                    <a:pt x="6719" y="177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9183817" y="1749512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8952248" y="1347207"/>
              <a:ext cx="110920" cy="116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240" fill="norm" stroke="1" extrusionOk="0">
                  <a:moveTo>
                    <a:pt x="5463" y="2726"/>
                  </a:moveTo>
                  <a:cubicBezTo>
                    <a:pt x="4648" y="4654"/>
                    <a:pt x="3832" y="6583"/>
                    <a:pt x="2814" y="8897"/>
                  </a:cubicBezTo>
                  <a:cubicBezTo>
                    <a:pt x="1795" y="11211"/>
                    <a:pt x="572" y="13911"/>
                    <a:pt x="165" y="14297"/>
                  </a:cubicBezTo>
                  <a:cubicBezTo>
                    <a:pt x="-243" y="14683"/>
                    <a:pt x="165" y="12754"/>
                    <a:pt x="776" y="10633"/>
                  </a:cubicBezTo>
                  <a:cubicBezTo>
                    <a:pt x="1387" y="8511"/>
                    <a:pt x="2202" y="6197"/>
                    <a:pt x="3221" y="4269"/>
                  </a:cubicBezTo>
                  <a:cubicBezTo>
                    <a:pt x="4240" y="2340"/>
                    <a:pt x="5463" y="797"/>
                    <a:pt x="7093" y="219"/>
                  </a:cubicBezTo>
                  <a:cubicBezTo>
                    <a:pt x="8723" y="-360"/>
                    <a:pt x="10761" y="26"/>
                    <a:pt x="13206" y="3690"/>
                  </a:cubicBezTo>
                  <a:cubicBezTo>
                    <a:pt x="15651" y="7354"/>
                    <a:pt x="18504" y="14297"/>
                    <a:pt x="21357" y="21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8579848" y="1119757"/>
              <a:ext cx="830453" cy="988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466" fill="norm" stroke="1" extrusionOk="0">
                  <a:moveTo>
                    <a:pt x="14327" y="713"/>
                  </a:moveTo>
                  <a:cubicBezTo>
                    <a:pt x="13066" y="346"/>
                    <a:pt x="11805" y="-22"/>
                    <a:pt x="10599" y="1"/>
                  </a:cubicBezTo>
                  <a:cubicBezTo>
                    <a:pt x="9393" y="24"/>
                    <a:pt x="8242" y="438"/>
                    <a:pt x="7036" y="1219"/>
                  </a:cubicBezTo>
                  <a:cubicBezTo>
                    <a:pt x="5830" y="2000"/>
                    <a:pt x="4569" y="3149"/>
                    <a:pt x="3500" y="4482"/>
                  </a:cubicBezTo>
                  <a:cubicBezTo>
                    <a:pt x="2431" y="5815"/>
                    <a:pt x="1554" y="7331"/>
                    <a:pt x="923" y="8894"/>
                  </a:cubicBezTo>
                  <a:cubicBezTo>
                    <a:pt x="293" y="10456"/>
                    <a:pt x="-91" y="12065"/>
                    <a:pt x="19" y="13467"/>
                  </a:cubicBezTo>
                  <a:cubicBezTo>
                    <a:pt x="128" y="14868"/>
                    <a:pt x="731" y="16063"/>
                    <a:pt x="1718" y="17143"/>
                  </a:cubicBezTo>
                  <a:cubicBezTo>
                    <a:pt x="2705" y="18223"/>
                    <a:pt x="4075" y="19188"/>
                    <a:pt x="5556" y="19947"/>
                  </a:cubicBezTo>
                  <a:cubicBezTo>
                    <a:pt x="7036" y="20705"/>
                    <a:pt x="8626" y="21256"/>
                    <a:pt x="10325" y="21417"/>
                  </a:cubicBezTo>
                  <a:cubicBezTo>
                    <a:pt x="12025" y="21578"/>
                    <a:pt x="13834" y="21348"/>
                    <a:pt x="15287" y="20682"/>
                  </a:cubicBezTo>
                  <a:cubicBezTo>
                    <a:pt x="16739" y="20015"/>
                    <a:pt x="17836" y="18912"/>
                    <a:pt x="18686" y="17626"/>
                  </a:cubicBezTo>
                  <a:cubicBezTo>
                    <a:pt x="19535" y="16339"/>
                    <a:pt x="20138" y="14868"/>
                    <a:pt x="20632" y="13237"/>
                  </a:cubicBezTo>
                  <a:cubicBezTo>
                    <a:pt x="21125" y="11605"/>
                    <a:pt x="21509" y="9813"/>
                    <a:pt x="21509" y="8112"/>
                  </a:cubicBezTo>
                  <a:cubicBezTo>
                    <a:pt x="21509" y="6412"/>
                    <a:pt x="21125" y="4804"/>
                    <a:pt x="20221" y="3724"/>
                  </a:cubicBezTo>
                  <a:cubicBezTo>
                    <a:pt x="19316" y="2644"/>
                    <a:pt x="17891" y="2092"/>
                    <a:pt x="16959" y="1908"/>
                  </a:cubicBezTo>
                  <a:cubicBezTo>
                    <a:pt x="16027" y="1724"/>
                    <a:pt x="15588" y="1908"/>
                    <a:pt x="15150" y="20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8228531" y="606512"/>
              <a:ext cx="866437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600" fill="norm" stroke="1" extrusionOk="0">
                  <a:moveTo>
                    <a:pt x="21354" y="21600"/>
                  </a:moveTo>
                  <a:cubicBezTo>
                    <a:pt x="21459" y="20743"/>
                    <a:pt x="21564" y="19886"/>
                    <a:pt x="21485" y="18986"/>
                  </a:cubicBezTo>
                  <a:cubicBezTo>
                    <a:pt x="21406" y="18086"/>
                    <a:pt x="21144" y="17143"/>
                    <a:pt x="20565" y="15686"/>
                  </a:cubicBezTo>
                  <a:cubicBezTo>
                    <a:pt x="19987" y="14229"/>
                    <a:pt x="19094" y="12257"/>
                    <a:pt x="18095" y="10500"/>
                  </a:cubicBezTo>
                  <a:cubicBezTo>
                    <a:pt x="17097" y="8743"/>
                    <a:pt x="15993" y="7200"/>
                    <a:pt x="14811" y="5957"/>
                  </a:cubicBezTo>
                  <a:cubicBezTo>
                    <a:pt x="13628" y="4714"/>
                    <a:pt x="12367" y="3771"/>
                    <a:pt x="10922" y="3343"/>
                  </a:cubicBezTo>
                  <a:cubicBezTo>
                    <a:pt x="9476" y="2914"/>
                    <a:pt x="7847" y="3000"/>
                    <a:pt x="6481" y="3214"/>
                  </a:cubicBezTo>
                  <a:cubicBezTo>
                    <a:pt x="5114" y="3429"/>
                    <a:pt x="4011" y="3771"/>
                    <a:pt x="3275" y="4029"/>
                  </a:cubicBezTo>
                  <a:cubicBezTo>
                    <a:pt x="2539" y="4286"/>
                    <a:pt x="2171" y="4457"/>
                    <a:pt x="2014" y="4757"/>
                  </a:cubicBezTo>
                  <a:cubicBezTo>
                    <a:pt x="1856" y="5057"/>
                    <a:pt x="1909" y="5486"/>
                    <a:pt x="1987" y="6214"/>
                  </a:cubicBezTo>
                  <a:cubicBezTo>
                    <a:pt x="2066" y="6943"/>
                    <a:pt x="2171" y="7971"/>
                    <a:pt x="2224" y="8700"/>
                  </a:cubicBezTo>
                  <a:cubicBezTo>
                    <a:pt x="2276" y="9429"/>
                    <a:pt x="2276" y="9857"/>
                    <a:pt x="2145" y="9943"/>
                  </a:cubicBezTo>
                  <a:cubicBezTo>
                    <a:pt x="2014" y="10029"/>
                    <a:pt x="1751" y="9771"/>
                    <a:pt x="1436" y="9214"/>
                  </a:cubicBezTo>
                  <a:cubicBezTo>
                    <a:pt x="1120" y="8657"/>
                    <a:pt x="752" y="7800"/>
                    <a:pt x="490" y="7200"/>
                  </a:cubicBezTo>
                  <a:cubicBezTo>
                    <a:pt x="227" y="6600"/>
                    <a:pt x="69" y="6257"/>
                    <a:pt x="17" y="5871"/>
                  </a:cubicBezTo>
                  <a:cubicBezTo>
                    <a:pt x="-36" y="5486"/>
                    <a:pt x="17" y="5057"/>
                    <a:pt x="463" y="4286"/>
                  </a:cubicBezTo>
                  <a:cubicBezTo>
                    <a:pt x="910" y="3514"/>
                    <a:pt x="1751" y="2400"/>
                    <a:pt x="2776" y="1629"/>
                  </a:cubicBezTo>
                  <a:cubicBezTo>
                    <a:pt x="3800" y="857"/>
                    <a:pt x="5009" y="429"/>
                    <a:pt x="62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4939040" y="2670262"/>
              <a:ext cx="156598" cy="626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534" fill="norm" stroke="1" extrusionOk="0">
                  <a:moveTo>
                    <a:pt x="5515" y="0"/>
                  </a:moveTo>
                  <a:cubicBezTo>
                    <a:pt x="3242" y="1091"/>
                    <a:pt x="968" y="2182"/>
                    <a:pt x="258" y="3418"/>
                  </a:cubicBezTo>
                  <a:cubicBezTo>
                    <a:pt x="-453" y="4655"/>
                    <a:pt x="400" y="6036"/>
                    <a:pt x="1679" y="6836"/>
                  </a:cubicBezTo>
                  <a:cubicBezTo>
                    <a:pt x="2958" y="7636"/>
                    <a:pt x="4663" y="7855"/>
                    <a:pt x="6936" y="7491"/>
                  </a:cubicBezTo>
                  <a:cubicBezTo>
                    <a:pt x="9210" y="7127"/>
                    <a:pt x="12052" y="6182"/>
                    <a:pt x="14184" y="5273"/>
                  </a:cubicBezTo>
                  <a:cubicBezTo>
                    <a:pt x="16315" y="4364"/>
                    <a:pt x="17736" y="3491"/>
                    <a:pt x="18447" y="2873"/>
                  </a:cubicBezTo>
                  <a:cubicBezTo>
                    <a:pt x="19158" y="2255"/>
                    <a:pt x="19158" y="1891"/>
                    <a:pt x="19015" y="1964"/>
                  </a:cubicBezTo>
                  <a:cubicBezTo>
                    <a:pt x="18873" y="2036"/>
                    <a:pt x="18589" y="2545"/>
                    <a:pt x="18589" y="3782"/>
                  </a:cubicBezTo>
                  <a:cubicBezTo>
                    <a:pt x="18589" y="5018"/>
                    <a:pt x="18873" y="6982"/>
                    <a:pt x="19442" y="9309"/>
                  </a:cubicBezTo>
                  <a:cubicBezTo>
                    <a:pt x="20010" y="11636"/>
                    <a:pt x="20863" y="14327"/>
                    <a:pt x="21005" y="16291"/>
                  </a:cubicBezTo>
                  <a:cubicBezTo>
                    <a:pt x="21147" y="18255"/>
                    <a:pt x="20579" y="19491"/>
                    <a:pt x="19726" y="20255"/>
                  </a:cubicBezTo>
                  <a:cubicBezTo>
                    <a:pt x="18873" y="21018"/>
                    <a:pt x="17736" y="21309"/>
                    <a:pt x="16173" y="21455"/>
                  </a:cubicBezTo>
                  <a:cubicBezTo>
                    <a:pt x="14610" y="21600"/>
                    <a:pt x="12621" y="21600"/>
                    <a:pt x="10631" y="20982"/>
                  </a:cubicBezTo>
                  <a:cubicBezTo>
                    <a:pt x="8642" y="20364"/>
                    <a:pt x="6652" y="19127"/>
                    <a:pt x="6652" y="18182"/>
                  </a:cubicBezTo>
                  <a:cubicBezTo>
                    <a:pt x="6652" y="17236"/>
                    <a:pt x="8642" y="16582"/>
                    <a:pt x="10631" y="15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5113467" y="2955473"/>
              <a:ext cx="166298" cy="189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061" fill="norm" stroke="1" extrusionOk="0">
                  <a:moveTo>
                    <a:pt x="9720" y="5695"/>
                  </a:moveTo>
                  <a:cubicBezTo>
                    <a:pt x="9720" y="4521"/>
                    <a:pt x="9720" y="3347"/>
                    <a:pt x="10125" y="2290"/>
                  </a:cubicBezTo>
                  <a:cubicBezTo>
                    <a:pt x="10530" y="1234"/>
                    <a:pt x="11340" y="295"/>
                    <a:pt x="12420" y="60"/>
                  </a:cubicBezTo>
                  <a:cubicBezTo>
                    <a:pt x="13500" y="-175"/>
                    <a:pt x="14850" y="295"/>
                    <a:pt x="15795" y="1234"/>
                  </a:cubicBezTo>
                  <a:cubicBezTo>
                    <a:pt x="16740" y="2173"/>
                    <a:pt x="17280" y="3582"/>
                    <a:pt x="17415" y="4873"/>
                  </a:cubicBezTo>
                  <a:cubicBezTo>
                    <a:pt x="17550" y="6164"/>
                    <a:pt x="17280" y="7338"/>
                    <a:pt x="16740" y="8395"/>
                  </a:cubicBezTo>
                  <a:cubicBezTo>
                    <a:pt x="16200" y="9451"/>
                    <a:pt x="15390" y="10390"/>
                    <a:pt x="15525" y="11212"/>
                  </a:cubicBezTo>
                  <a:cubicBezTo>
                    <a:pt x="15660" y="12034"/>
                    <a:pt x="16740" y="12738"/>
                    <a:pt x="17820" y="13442"/>
                  </a:cubicBezTo>
                  <a:cubicBezTo>
                    <a:pt x="18900" y="14147"/>
                    <a:pt x="19980" y="14851"/>
                    <a:pt x="20655" y="15790"/>
                  </a:cubicBezTo>
                  <a:cubicBezTo>
                    <a:pt x="21330" y="16729"/>
                    <a:pt x="21600" y="17903"/>
                    <a:pt x="20250" y="19077"/>
                  </a:cubicBezTo>
                  <a:cubicBezTo>
                    <a:pt x="18900" y="20251"/>
                    <a:pt x="15930" y="21425"/>
                    <a:pt x="12285" y="20955"/>
                  </a:cubicBezTo>
                  <a:cubicBezTo>
                    <a:pt x="8640" y="20486"/>
                    <a:pt x="4320" y="18373"/>
                    <a:pt x="0" y="16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4974561" y="2481478"/>
              <a:ext cx="113507" cy="106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257" fill="norm" stroke="1" extrusionOk="0">
                  <a:moveTo>
                    <a:pt x="3450" y="7281"/>
                  </a:moveTo>
                  <a:cubicBezTo>
                    <a:pt x="2250" y="8975"/>
                    <a:pt x="1050" y="10669"/>
                    <a:pt x="450" y="12575"/>
                  </a:cubicBezTo>
                  <a:cubicBezTo>
                    <a:pt x="-150" y="14481"/>
                    <a:pt x="-150" y="16598"/>
                    <a:pt x="450" y="16810"/>
                  </a:cubicBezTo>
                  <a:cubicBezTo>
                    <a:pt x="1050" y="17022"/>
                    <a:pt x="2250" y="15328"/>
                    <a:pt x="3850" y="12575"/>
                  </a:cubicBezTo>
                  <a:cubicBezTo>
                    <a:pt x="5450" y="9822"/>
                    <a:pt x="7450" y="6010"/>
                    <a:pt x="9450" y="3469"/>
                  </a:cubicBezTo>
                  <a:cubicBezTo>
                    <a:pt x="11450" y="928"/>
                    <a:pt x="13450" y="-343"/>
                    <a:pt x="14450" y="81"/>
                  </a:cubicBezTo>
                  <a:cubicBezTo>
                    <a:pt x="15450" y="504"/>
                    <a:pt x="15450" y="2622"/>
                    <a:pt x="16450" y="6433"/>
                  </a:cubicBezTo>
                  <a:cubicBezTo>
                    <a:pt x="17450" y="10245"/>
                    <a:pt x="19450" y="15751"/>
                    <a:pt x="21450" y="21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5392867" y="2809962"/>
              <a:ext cx="1905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948"/>
                    <a:pt x="4800" y="7897"/>
                    <a:pt x="4800" y="11265"/>
                  </a:cubicBezTo>
                  <a:cubicBezTo>
                    <a:pt x="4800" y="14632"/>
                    <a:pt x="2400" y="17419"/>
                    <a:pt x="4800" y="19045"/>
                  </a:cubicBezTo>
                  <a:cubicBezTo>
                    <a:pt x="7200" y="20671"/>
                    <a:pt x="14400" y="211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5481767" y="3029625"/>
              <a:ext cx="127001" cy="129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2" fill="norm" stroke="1" extrusionOk="0">
                  <a:moveTo>
                    <a:pt x="0" y="3561"/>
                  </a:moveTo>
                  <a:cubicBezTo>
                    <a:pt x="1440" y="2168"/>
                    <a:pt x="2880" y="774"/>
                    <a:pt x="4500" y="252"/>
                  </a:cubicBezTo>
                  <a:cubicBezTo>
                    <a:pt x="6120" y="-271"/>
                    <a:pt x="7920" y="77"/>
                    <a:pt x="9540" y="774"/>
                  </a:cubicBezTo>
                  <a:cubicBezTo>
                    <a:pt x="11160" y="1471"/>
                    <a:pt x="12600" y="2516"/>
                    <a:pt x="12600" y="5303"/>
                  </a:cubicBezTo>
                  <a:cubicBezTo>
                    <a:pt x="12600" y="8090"/>
                    <a:pt x="11160" y="12619"/>
                    <a:pt x="9900" y="15581"/>
                  </a:cubicBezTo>
                  <a:cubicBezTo>
                    <a:pt x="8640" y="18542"/>
                    <a:pt x="7560" y="19935"/>
                    <a:pt x="8460" y="20632"/>
                  </a:cubicBezTo>
                  <a:cubicBezTo>
                    <a:pt x="9360" y="21329"/>
                    <a:pt x="12240" y="21329"/>
                    <a:pt x="14760" y="21155"/>
                  </a:cubicBezTo>
                  <a:cubicBezTo>
                    <a:pt x="17280" y="20981"/>
                    <a:pt x="19440" y="20632"/>
                    <a:pt x="21600" y="20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6192967" y="2943312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6212017" y="3038562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6863480" y="2809962"/>
              <a:ext cx="174038" cy="220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388" fill="norm" stroke="1" extrusionOk="0">
                  <a:moveTo>
                    <a:pt x="21398" y="0"/>
                  </a:moveTo>
                  <a:cubicBezTo>
                    <a:pt x="21138" y="3909"/>
                    <a:pt x="20878" y="7817"/>
                    <a:pt x="18535" y="11417"/>
                  </a:cubicBezTo>
                  <a:cubicBezTo>
                    <a:pt x="16193" y="15017"/>
                    <a:pt x="11769" y="18309"/>
                    <a:pt x="8776" y="19954"/>
                  </a:cubicBezTo>
                  <a:cubicBezTo>
                    <a:pt x="5784" y="21600"/>
                    <a:pt x="4222" y="21600"/>
                    <a:pt x="2921" y="21086"/>
                  </a:cubicBezTo>
                  <a:cubicBezTo>
                    <a:pt x="1620" y="20571"/>
                    <a:pt x="579" y="19543"/>
                    <a:pt x="188" y="17794"/>
                  </a:cubicBezTo>
                  <a:cubicBezTo>
                    <a:pt x="-202" y="16046"/>
                    <a:pt x="58" y="13577"/>
                    <a:pt x="579" y="11931"/>
                  </a:cubicBezTo>
                  <a:cubicBezTo>
                    <a:pt x="1099" y="10286"/>
                    <a:pt x="1880" y="9463"/>
                    <a:pt x="3051" y="8949"/>
                  </a:cubicBezTo>
                  <a:cubicBezTo>
                    <a:pt x="4222" y="8434"/>
                    <a:pt x="5784" y="8229"/>
                    <a:pt x="7735" y="8537"/>
                  </a:cubicBezTo>
                  <a:cubicBezTo>
                    <a:pt x="9687" y="8846"/>
                    <a:pt x="12029" y="9669"/>
                    <a:pt x="14241" y="11829"/>
                  </a:cubicBezTo>
                  <a:cubicBezTo>
                    <a:pt x="16453" y="13989"/>
                    <a:pt x="18535" y="17486"/>
                    <a:pt x="20617" y="209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7094667" y="2943312"/>
              <a:ext cx="44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57" y="14400"/>
                    <a:pt x="4114" y="7200"/>
                    <a:pt x="7714" y="3600"/>
                  </a:cubicBezTo>
                  <a:cubicBezTo>
                    <a:pt x="11314" y="0"/>
                    <a:pt x="1645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7242271" y="2824542"/>
              <a:ext cx="176817" cy="410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392" fill="norm" stroke="1" extrusionOk="0">
                  <a:moveTo>
                    <a:pt x="3625" y="563"/>
                  </a:moveTo>
                  <a:cubicBezTo>
                    <a:pt x="2354" y="674"/>
                    <a:pt x="1084" y="784"/>
                    <a:pt x="448" y="1280"/>
                  </a:cubicBezTo>
                  <a:cubicBezTo>
                    <a:pt x="-187" y="1776"/>
                    <a:pt x="-187" y="2657"/>
                    <a:pt x="702" y="3539"/>
                  </a:cubicBezTo>
                  <a:cubicBezTo>
                    <a:pt x="1592" y="4421"/>
                    <a:pt x="3371" y="5302"/>
                    <a:pt x="5531" y="5633"/>
                  </a:cubicBezTo>
                  <a:cubicBezTo>
                    <a:pt x="7691" y="5963"/>
                    <a:pt x="10232" y="5743"/>
                    <a:pt x="12519" y="5137"/>
                  </a:cubicBezTo>
                  <a:cubicBezTo>
                    <a:pt x="14806" y="4531"/>
                    <a:pt x="16839" y="3539"/>
                    <a:pt x="18364" y="2492"/>
                  </a:cubicBezTo>
                  <a:cubicBezTo>
                    <a:pt x="19888" y="1445"/>
                    <a:pt x="20905" y="343"/>
                    <a:pt x="21159" y="68"/>
                  </a:cubicBezTo>
                  <a:cubicBezTo>
                    <a:pt x="21413" y="-208"/>
                    <a:pt x="20905" y="343"/>
                    <a:pt x="20524" y="2051"/>
                  </a:cubicBezTo>
                  <a:cubicBezTo>
                    <a:pt x="20142" y="3759"/>
                    <a:pt x="19888" y="6625"/>
                    <a:pt x="20015" y="9655"/>
                  </a:cubicBezTo>
                  <a:cubicBezTo>
                    <a:pt x="20142" y="12686"/>
                    <a:pt x="20651" y="15882"/>
                    <a:pt x="20905" y="17755"/>
                  </a:cubicBezTo>
                  <a:cubicBezTo>
                    <a:pt x="21159" y="19629"/>
                    <a:pt x="21159" y="20180"/>
                    <a:pt x="20651" y="20621"/>
                  </a:cubicBezTo>
                  <a:cubicBezTo>
                    <a:pt x="20142" y="21061"/>
                    <a:pt x="19126" y="21392"/>
                    <a:pt x="17982" y="21392"/>
                  </a:cubicBezTo>
                  <a:cubicBezTo>
                    <a:pt x="16839" y="21392"/>
                    <a:pt x="15568" y="21061"/>
                    <a:pt x="14425" y="20180"/>
                  </a:cubicBezTo>
                  <a:cubicBezTo>
                    <a:pt x="13281" y="19298"/>
                    <a:pt x="12265" y="17865"/>
                    <a:pt x="12265" y="16708"/>
                  </a:cubicBezTo>
                  <a:cubicBezTo>
                    <a:pt x="12265" y="15551"/>
                    <a:pt x="13281" y="14670"/>
                    <a:pt x="14298" y="13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7551867" y="2957070"/>
              <a:ext cx="133351" cy="100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3" fill="norm" stroke="1" extrusionOk="0">
                  <a:moveTo>
                    <a:pt x="0" y="5070"/>
                  </a:moveTo>
                  <a:cubicBezTo>
                    <a:pt x="1029" y="3307"/>
                    <a:pt x="2057" y="1543"/>
                    <a:pt x="3429" y="662"/>
                  </a:cubicBezTo>
                  <a:cubicBezTo>
                    <a:pt x="4800" y="-220"/>
                    <a:pt x="6514" y="-220"/>
                    <a:pt x="7886" y="662"/>
                  </a:cubicBezTo>
                  <a:cubicBezTo>
                    <a:pt x="9257" y="1543"/>
                    <a:pt x="10286" y="3307"/>
                    <a:pt x="10629" y="5951"/>
                  </a:cubicBezTo>
                  <a:cubicBezTo>
                    <a:pt x="10971" y="8596"/>
                    <a:pt x="10629" y="12123"/>
                    <a:pt x="9429" y="14988"/>
                  </a:cubicBezTo>
                  <a:cubicBezTo>
                    <a:pt x="8229" y="17853"/>
                    <a:pt x="6171" y="20058"/>
                    <a:pt x="6171" y="20719"/>
                  </a:cubicBezTo>
                  <a:cubicBezTo>
                    <a:pt x="6171" y="21380"/>
                    <a:pt x="8229" y="20498"/>
                    <a:pt x="11143" y="19176"/>
                  </a:cubicBezTo>
                  <a:cubicBezTo>
                    <a:pt x="14057" y="17853"/>
                    <a:pt x="17829" y="16090"/>
                    <a:pt x="21600" y="14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7843967" y="2917912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52" y="14400"/>
                    <a:pt x="2304" y="7200"/>
                    <a:pt x="5904" y="3600"/>
                  </a:cubicBezTo>
                  <a:cubicBezTo>
                    <a:pt x="9504" y="0"/>
                    <a:pt x="1555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7920167" y="2854412"/>
              <a:ext cx="127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717"/>
                    <a:pt x="0" y="9434"/>
                    <a:pt x="0" y="13034"/>
                  </a:cubicBezTo>
                  <a:cubicBezTo>
                    <a:pt x="0" y="16634"/>
                    <a:pt x="10800" y="1911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8122376" y="2781251"/>
              <a:ext cx="134342" cy="241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066" fill="norm" stroke="1" extrusionOk="0">
                  <a:moveTo>
                    <a:pt x="21091" y="3058"/>
                  </a:moveTo>
                  <a:cubicBezTo>
                    <a:pt x="20426" y="2135"/>
                    <a:pt x="19762" y="1212"/>
                    <a:pt x="17768" y="565"/>
                  </a:cubicBezTo>
                  <a:cubicBezTo>
                    <a:pt x="15774" y="-81"/>
                    <a:pt x="12451" y="-450"/>
                    <a:pt x="9294" y="1027"/>
                  </a:cubicBezTo>
                  <a:cubicBezTo>
                    <a:pt x="6137" y="2504"/>
                    <a:pt x="3146" y="5827"/>
                    <a:pt x="1485" y="9150"/>
                  </a:cubicBezTo>
                  <a:cubicBezTo>
                    <a:pt x="-177" y="12473"/>
                    <a:pt x="-509" y="15796"/>
                    <a:pt x="820" y="17919"/>
                  </a:cubicBezTo>
                  <a:cubicBezTo>
                    <a:pt x="2149" y="20042"/>
                    <a:pt x="5140" y="20965"/>
                    <a:pt x="8629" y="21058"/>
                  </a:cubicBezTo>
                  <a:cubicBezTo>
                    <a:pt x="12119" y="21150"/>
                    <a:pt x="16106" y="20412"/>
                    <a:pt x="20094" y="19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8348510" y="2790912"/>
              <a:ext cx="9808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966"/>
                    <a:pt x="2735" y="11931"/>
                    <a:pt x="575" y="15531"/>
                  </a:cubicBezTo>
                  <a:cubicBezTo>
                    <a:pt x="-1585" y="19131"/>
                    <a:pt x="2735" y="20366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8409117" y="2924262"/>
              <a:ext cx="127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8599617" y="2854412"/>
              <a:ext cx="184151" cy="156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1" fill="norm" stroke="1" extrusionOk="0">
                  <a:moveTo>
                    <a:pt x="21600" y="0"/>
                  </a:moveTo>
                  <a:cubicBezTo>
                    <a:pt x="18124" y="5760"/>
                    <a:pt x="14648" y="11520"/>
                    <a:pt x="11793" y="15264"/>
                  </a:cubicBezTo>
                  <a:cubicBezTo>
                    <a:pt x="8938" y="19008"/>
                    <a:pt x="6703" y="20736"/>
                    <a:pt x="5090" y="21168"/>
                  </a:cubicBezTo>
                  <a:cubicBezTo>
                    <a:pt x="3476" y="21600"/>
                    <a:pt x="2483" y="20736"/>
                    <a:pt x="1614" y="19584"/>
                  </a:cubicBezTo>
                  <a:cubicBezTo>
                    <a:pt x="745" y="18432"/>
                    <a:pt x="0" y="16992"/>
                    <a:pt x="0" y="15696"/>
                  </a:cubicBezTo>
                  <a:cubicBezTo>
                    <a:pt x="0" y="14400"/>
                    <a:pt x="745" y="13248"/>
                    <a:pt x="3103" y="13392"/>
                  </a:cubicBezTo>
                  <a:cubicBezTo>
                    <a:pt x="5462" y="13536"/>
                    <a:pt x="9434" y="14976"/>
                    <a:pt x="12786" y="15696"/>
                  </a:cubicBezTo>
                  <a:cubicBezTo>
                    <a:pt x="16138" y="16416"/>
                    <a:pt x="18869" y="16416"/>
                    <a:pt x="21600" y="16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8840917" y="2790912"/>
              <a:ext cx="87765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8" h="21600" fill="norm" stroke="1" extrusionOk="0">
                  <a:moveTo>
                    <a:pt x="0" y="0"/>
                  </a:moveTo>
                  <a:cubicBezTo>
                    <a:pt x="3516" y="0"/>
                    <a:pt x="7033" y="0"/>
                    <a:pt x="10800" y="966"/>
                  </a:cubicBezTo>
                  <a:cubicBezTo>
                    <a:pt x="14567" y="1932"/>
                    <a:pt x="18586" y="3863"/>
                    <a:pt x="20093" y="6498"/>
                  </a:cubicBezTo>
                  <a:cubicBezTo>
                    <a:pt x="21600" y="9132"/>
                    <a:pt x="20595" y="12468"/>
                    <a:pt x="18837" y="15102"/>
                  </a:cubicBezTo>
                  <a:cubicBezTo>
                    <a:pt x="17079" y="17737"/>
                    <a:pt x="14567" y="19668"/>
                    <a:pt x="120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9044117" y="2936962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9149550" y="2797262"/>
              <a:ext cx="131635" cy="431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388" fill="norm" stroke="1" extrusionOk="0">
                  <a:moveTo>
                    <a:pt x="3493" y="0"/>
                  </a:moveTo>
                  <a:cubicBezTo>
                    <a:pt x="2122" y="1887"/>
                    <a:pt x="751" y="3775"/>
                    <a:pt x="236" y="5033"/>
                  </a:cubicBezTo>
                  <a:cubicBezTo>
                    <a:pt x="-278" y="6291"/>
                    <a:pt x="65" y="6920"/>
                    <a:pt x="1093" y="7340"/>
                  </a:cubicBezTo>
                  <a:cubicBezTo>
                    <a:pt x="2122" y="7759"/>
                    <a:pt x="3836" y="7969"/>
                    <a:pt x="6579" y="7182"/>
                  </a:cubicBezTo>
                  <a:cubicBezTo>
                    <a:pt x="9322" y="6396"/>
                    <a:pt x="13093" y="4613"/>
                    <a:pt x="15493" y="3408"/>
                  </a:cubicBezTo>
                  <a:cubicBezTo>
                    <a:pt x="17893" y="2202"/>
                    <a:pt x="18922" y="1573"/>
                    <a:pt x="19779" y="996"/>
                  </a:cubicBezTo>
                  <a:cubicBezTo>
                    <a:pt x="20636" y="419"/>
                    <a:pt x="21322" y="-105"/>
                    <a:pt x="21322" y="52"/>
                  </a:cubicBezTo>
                  <a:cubicBezTo>
                    <a:pt x="21322" y="210"/>
                    <a:pt x="20636" y="1048"/>
                    <a:pt x="20122" y="2936"/>
                  </a:cubicBezTo>
                  <a:cubicBezTo>
                    <a:pt x="19608" y="4823"/>
                    <a:pt x="19265" y="7759"/>
                    <a:pt x="19093" y="10433"/>
                  </a:cubicBezTo>
                  <a:cubicBezTo>
                    <a:pt x="18922" y="13107"/>
                    <a:pt x="18922" y="15518"/>
                    <a:pt x="18065" y="17248"/>
                  </a:cubicBezTo>
                  <a:cubicBezTo>
                    <a:pt x="17208" y="18978"/>
                    <a:pt x="15493" y="20027"/>
                    <a:pt x="13779" y="20656"/>
                  </a:cubicBezTo>
                  <a:cubicBezTo>
                    <a:pt x="12065" y="21285"/>
                    <a:pt x="10351" y="21495"/>
                    <a:pt x="9151" y="21338"/>
                  </a:cubicBezTo>
                  <a:cubicBezTo>
                    <a:pt x="7951" y="21180"/>
                    <a:pt x="7265" y="20656"/>
                    <a:pt x="7608" y="19398"/>
                  </a:cubicBezTo>
                  <a:cubicBezTo>
                    <a:pt x="7951" y="18140"/>
                    <a:pt x="9322" y="16147"/>
                    <a:pt x="10693" y="14889"/>
                  </a:cubicBezTo>
                  <a:cubicBezTo>
                    <a:pt x="12065" y="13631"/>
                    <a:pt x="13436" y="13107"/>
                    <a:pt x="14808" y="12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9353150" y="2944492"/>
              <a:ext cx="122768" cy="106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9" fill="norm" stroke="1" extrusionOk="0">
                  <a:moveTo>
                    <a:pt x="1490" y="12470"/>
                  </a:moveTo>
                  <a:cubicBezTo>
                    <a:pt x="745" y="10352"/>
                    <a:pt x="0" y="8235"/>
                    <a:pt x="0" y="6117"/>
                  </a:cubicBezTo>
                  <a:cubicBezTo>
                    <a:pt x="0" y="3999"/>
                    <a:pt x="745" y="1882"/>
                    <a:pt x="2048" y="823"/>
                  </a:cubicBezTo>
                  <a:cubicBezTo>
                    <a:pt x="3352" y="-236"/>
                    <a:pt x="5214" y="-236"/>
                    <a:pt x="6703" y="611"/>
                  </a:cubicBezTo>
                  <a:cubicBezTo>
                    <a:pt x="8193" y="1458"/>
                    <a:pt x="9310" y="3152"/>
                    <a:pt x="9683" y="6117"/>
                  </a:cubicBezTo>
                  <a:cubicBezTo>
                    <a:pt x="10055" y="9082"/>
                    <a:pt x="9683" y="13317"/>
                    <a:pt x="8566" y="16070"/>
                  </a:cubicBezTo>
                  <a:cubicBezTo>
                    <a:pt x="7448" y="18823"/>
                    <a:pt x="5586" y="20093"/>
                    <a:pt x="5586" y="20729"/>
                  </a:cubicBezTo>
                  <a:cubicBezTo>
                    <a:pt x="5586" y="21364"/>
                    <a:pt x="7448" y="21364"/>
                    <a:pt x="10428" y="21152"/>
                  </a:cubicBezTo>
                  <a:cubicBezTo>
                    <a:pt x="13407" y="20940"/>
                    <a:pt x="17503" y="20517"/>
                    <a:pt x="21600" y="200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9157860" y="2602130"/>
              <a:ext cx="121208" cy="99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235" fill="norm" stroke="1" extrusionOk="0">
                  <a:moveTo>
                    <a:pt x="4567" y="9085"/>
                  </a:moveTo>
                  <a:cubicBezTo>
                    <a:pt x="3450" y="11335"/>
                    <a:pt x="2333" y="13585"/>
                    <a:pt x="1402" y="16060"/>
                  </a:cubicBezTo>
                  <a:cubicBezTo>
                    <a:pt x="471" y="18535"/>
                    <a:pt x="-274" y="21235"/>
                    <a:pt x="98" y="21235"/>
                  </a:cubicBezTo>
                  <a:cubicBezTo>
                    <a:pt x="471" y="21235"/>
                    <a:pt x="1960" y="18535"/>
                    <a:pt x="4009" y="14935"/>
                  </a:cubicBezTo>
                  <a:cubicBezTo>
                    <a:pt x="6057" y="11335"/>
                    <a:pt x="8664" y="6835"/>
                    <a:pt x="10712" y="3910"/>
                  </a:cubicBezTo>
                  <a:cubicBezTo>
                    <a:pt x="12760" y="985"/>
                    <a:pt x="14250" y="-365"/>
                    <a:pt x="15554" y="85"/>
                  </a:cubicBezTo>
                  <a:cubicBezTo>
                    <a:pt x="16857" y="535"/>
                    <a:pt x="17974" y="2785"/>
                    <a:pt x="18905" y="6610"/>
                  </a:cubicBezTo>
                  <a:cubicBezTo>
                    <a:pt x="19836" y="10435"/>
                    <a:pt x="20581" y="15835"/>
                    <a:pt x="21326" y="21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9520367" y="2822662"/>
              <a:ext cx="381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4371"/>
                    <a:pt x="16800" y="8743"/>
                    <a:pt x="13200" y="12343"/>
                  </a:cubicBezTo>
                  <a:cubicBezTo>
                    <a:pt x="9600" y="15943"/>
                    <a:pt x="4800" y="187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9634667" y="2949662"/>
              <a:ext cx="63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8868728" y="2356552"/>
              <a:ext cx="881714" cy="937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349" fill="norm" stroke="1" extrusionOk="0">
                  <a:moveTo>
                    <a:pt x="14444" y="2372"/>
                  </a:moveTo>
                  <a:cubicBezTo>
                    <a:pt x="13519" y="1601"/>
                    <a:pt x="12593" y="829"/>
                    <a:pt x="11667" y="395"/>
                  </a:cubicBezTo>
                  <a:cubicBezTo>
                    <a:pt x="10741" y="-39"/>
                    <a:pt x="9816" y="-135"/>
                    <a:pt x="8736" y="202"/>
                  </a:cubicBezTo>
                  <a:cubicBezTo>
                    <a:pt x="7656" y="540"/>
                    <a:pt x="6421" y="1311"/>
                    <a:pt x="5161" y="2300"/>
                  </a:cubicBezTo>
                  <a:cubicBezTo>
                    <a:pt x="3901" y="3288"/>
                    <a:pt x="2616" y="4494"/>
                    <a:pt x="1690" y="5819"/>
                  </a:cubicBezTo>
                  <a:cubicBezTo>
                    <a:pt x="764" y="7145"/>
                    <a:pt x="199" y="8592"/>
                    <a:pt x="44" y="10135"/>
                  </a:cubicBezTo>
                  <a:cubicBezTo>
                    <a:pt x="-110" y="11678"/>
                    <a:pt x="147" y="13317"/>
                    <a:pt x="687" y="14932"/>
                  </a:cubicBezTo>
                  <a:cubicBezTo>
                    <a:pt x="1227" y="16547"/>
                    <a:pt x="2050" y="18138"/>
                    <a:pt x="3233" y="19295"/>
                  </a:cubicBezTo>
                  <a:cubicBezTo>
                    <a:pt x="4416" y="20453"/>
                    <a:pt x="5959" y="21176"/>
                    <a:pt x="7707" y="21320"/>
                  </a:cubicBezTo>
                  <a:cubicBezTo>
                    <a:pt x="9456" y="21465"/>
                    <a:pt x="11410" y="21031"/>
                    <a:pt x="12953" y="20332"/>
                  </a:cubicBezTo>
                  <a:cubicBezTo>
                    <a:pt x="14496" y="19633"/>
                    <a:pt x="15627" y="18669"/>
                    <a:pt x="16784" y="17463"/>
                  </a:cubicBezTo>
                  <a:cubicBezTo>
                    <a:pt x="17941" y="16258"/>
                    <a:pt x="19124" y="14811"/>
                    <a:pt x="19973" y="13486"/>
                  </a:cubicBezTo>
                  <a:cubicBezTo>
                    <a:pt x="20821" y="12160"/>
                    <a:pt x="21336" y="10954"/>
                    <a:pt x="21413" y="9653"/>
                  </a:cubicBezTo>
                  <a:cubicBezTo>
                    <a:pt x="21490" y="8351"/>
                    <a:pt x="21130" y="6952"/>
                    <a:pt x="20179" y="6012"/>
                  </a:cubicBezTo>
                  <a:cubicBezTo>
                    <a:pt x="19227" y="5072"/>
                    <a:pt x="17684" y="4590"/>
                    <a:pt x="16141" y="4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5394755" y="2068760"/>
              <a:ext cx="3471563" cy="449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516" fill="norm" stroke="1" extrusionOk="0">
                  <a:moveTo>
                    <a:pt x="21588" y="21516"/>
                  </a:moveTo>
                  <a:cubicBezTo>
                    <a:pt x="21575" y="20806"/>
                    <a:pt x="21562" y="20096"/>
                    <a:pt x="21483" y="19437"/>
                  </a:cubicBezTo>
                  <a:cubicBezTo>
                    <a:pt x="21404" y="18778"/>
                    <a:pt x="21259" y="18170"/>
                    <a:pt x="20976" y="17358"/>
                  </a:cubicBezTo>
                  <a:cubicBezTo>
                    <a:pt x="20693" y="16547"/>
                    <a:pt x="20272" y="15533"/>
                    <a:pt x="19824" y="14620"/>
                  </a:cubicBezTo>
                  <a:cubicBezTo>
                    <a:pt x="19377" y="13708"/>
                    <a:pt x="18903" y="12896"/>
                    <a:pt x="18416" y="12288"/>
                  </a:cubicBezTo>
                  <a:cubicBezTo>
                    <a:pt x="17929" y="11679"/>
                    <a:pt x="17429" y="11274"/>
                    <a:pt x="16902" y="10919"/>
                  </a:cubicBezTo>
                  <a:cubicBezTo>
                    <a:pt x="16376" y="10564"/>
                    <a:pt x="15823" y="10260"/>
                    <a:pt x="15329" y="10057"/>
                  </a:cubicBezTo>
                  <a:cubicBezTo>
                    <a:pt x="14836" y="9854"/>
                    <a:pt x="14401" y="9753"/>
                    <a:pt x="13960" y="9702"/>
                  </a:cubicBezTo>
                  <a:cubicBezTo>
                    <a:pt x="13519" y="9651"/>
                    <a:pt x="13072" y="9651"/>
                    <a:pt x="12552" y="9651"/>
                  </a:cubicBezTo>
                  <a:cubicBezTo>
                    <a:pt x="12032" y="9651"/>
                    <a:pt x="11440" y="9651"/>
                    <a:pt x="10867" y="9753"/>
                  </a:cubicBezTo>
                  <a:cubicBezTo>
                    <a:pt x="10294" y="9854"/>
                    <a:pt x="9742" y="10057"/>
                    <a:pt x="9215" y="10361"/>
                  </a:cubicBezTo>
                  <a:cubicBezTo>
                    <a:pt x="8689" y="10665"/>
                    <a:pt x="8188" y="11071"/>
                    <a:pt x="7721" y="11629"/>
                  </a:cubicBezTo>
                  <a:cubicBezTo>
                    <a:pt x="7254" y="12186"/>
                    <a:pt x="6819" y="12896"/>
                    <a:pt x="6352" y="13708"/>
                  </a:cubicBezTo>
                  <a:cubicBezTo>
                    <a:pt x="5885" y="14519"/>
                    <a:pt x="5385" y="15431"/>
                    <a:pt x="4878" y="16395"/>
                  </a:cubicBezTo>
                  <a:cubicBezTo>
                    <a:pt x="4371" y="17358"/>
                    <a:pt x="3858" y="18372"/>
                    <a:pt x="3410" y="19031"/>
                  </a:cubicBezTo>
                  <a:cubicBezTo>
                    <a:pt x="2963" y="19691"/>
                    <a:pt x="2581" y="19995"/>
                    <a:pt x="2252" y="19386"/>
                  </a:cubicBezTo>
                  <a:cubicBezTo>
                    <a:pt x="1923" y="18778"/>
                    <a:pt x="1647" y="17257"/>
                    <a:pt x="1429" y="14772"/>
                  </a:cubicBezTo>
                  <a:cubicBezTo>
                    <a:pt x="1212" y="12288"/>
                    <a:pt x="1054" y="8840"/>
                    <a:pt x="969" y="6508"/>
                  </a:cubicBezTo>
                  <a:cubicBezTo>
                    <a:pt x="883" y="4175"/>
                    <a:pt x="870" y="2958"/>
                    <a:pt x="844" y="2147"/>
                  </a:cubicBezTo>
                  <a:cubicBezTo>
                    <a:pt x="817" y="1336"/>
                    <a:pt x="778" y="930"/>
                    <a:pt x="738" y="1031"/>
                  </a:cubicBezTo>
                  <a:cubicBezTo>
                    <a:pt x="699" y="1133"/>
                    <a:pt x="659" y="1741"/>
                    <a:pt x="593" y="3110"/>
                  </a:cubicBezTo>
                  <a:cubicBezTo>
                    <a:pt x="528" y="4479"/>
                    <a:pt x="436" y="6609"/>
                    <a:pt x="363" y="7877"/>
                  </a:cubicBezTo>
                  <a:cubicBezTo>
                    <a:pt x="291" y="9144"/>
                    <a:pt x="238" y="9550"/>
                    <a:pt x="179" y="9803"/>
                  </a:cubicBezTo>
                  <a:cubicBezTo>
                    <a:pt x="120" y="10057"/>
                    <a:pt x="54" y="10158"/>
                    <a:pt x="21" y="9955"/>
                  </a:cubicBezTo>
                  <a:cubicBezTo>
                    <a:pt x="-12" y="9753"/>
                    <a:pt x="-12" y="9246"/>
                    <a:pt x="60" y="7623"/>
                  </a:cubicBezTo>
                  <a:cubicBezTo>
                    <a:pt x="133" y="6001"/>
                    <a:pt x="278" y="3262"/>
                    <a:pt x="376" y="1741"/>
                  </a:cubicBezTo>
                  <a:cubicBezTo>
                    <a:pt x="475" y="220"/>
                    <a:pt x="528" y="-84"/>
                    <a:pt x="574" y="17"/>
                  </a:cubicBezTo>
                  <a:cubicBezTo>
                    <a:pt x="620" y="119"/>
                    <a:pt x="659" y="626"/>
                    <a:pt x="745" y="1184"/>
                  </a:cubicBezTo>
                  <a:cubicBezTo>
                    <a:pt x="830" y="1741"/>
                    <a:pt x="962" y="2350"/>
                    <a:pt x="1094" y="2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1333488" y="3500981"/>
              <a:ext cx="287480" cy="2922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593" fill="norm" stroke="1" extrusionOk="0">
                  <a:moveTo>
                    <a:pt x="1547" y="149"/>
                  </a:moveTo>
                  <a:cubicBezTo>
                    <a:pt x="1390" y="71"/>
                    <a:pt x="1232" y="-7"/>
                    <a:pt x="995" y="1"/>
                  </a:cubicBezTo>
                  <a:cubicBezTo>
                    <a:pt x="759" y="9"/>
                    <a:pt x="444" y="102"/>
                    <a:pt x="207" y="376"/>
                  </a:cubicBezTo>
                  <a:cubicBezTo>
                    <a:pt x="-29" y="650"/>
                    <a:pt x="-187" y="1103"/>
                    <a:pt x="444" y="1627"/>
                  </a:cubicBezTo>
                  <a:cubicBezTo>
                    <a:pt x="1074" y="2151"/>
                    <a:pt x="2493" y="2746"/>
                    <a:pt x="3676" y="3356"/>
                  </a:cubicBezTo>
                  <a:cubicBezTo>
                    <a:pt x="4858" y="3966"/>
                    <a:pt x="5804" y="4591"/>
                    <a:pt x="6593" y="5178"/>
                  </a:cubicBezTo>
                  <a:cubicBezTo>
                    <a:pt x="7381" y="5764"/>
                    <a:pt x="8012" y="6312"/>
                    <a:pt x="8721" y="6898"/>
                  </a:cubicBezTo>
                  <a:cubicBezTo>
                    <a:pt x="9431" y="7485"/>
                    <a:pt x="10219" y="8111"/>
                    <a:pt x="10849" y="8697"/>
                  </a:cubicBezTo>
                  <a:cubicBezTo>
                    <a:pt x="11480" y="9284"/>
                    <a:pt x="11953" y="9831"/>
                    <a:pt x="12347" y="10379"/>
                  </a:cubicBezTo>
                  <a:cubicBezTo>
                    <a:pt x="12741" y="10926"/>
                    <a:pt x="13057" y="11473"/>
                    <a:pt x="13372" y="12052"/>
                  </a:cubicBezTo>
                  <a:cubicBezTo>
                    <a:pt x="13687" y="12631"/>
                    <a:pt x="14003" y="13241"/>
                    <a:pt x="14476" y="13835"/>
                  </a:cubicBezTo>
                  <a:cubicBezTo>
                    <a:pt x="14949" y="14429"/>
                    <a:pt x="15579" y="15008"/>
                    <a:pt x="16289" y="15563"/>
                  </a:cubicBezTo>
                  <a:cubicBezTo>
                    <a:pt x="16998" y="16119"/>
                    <a:pt x="17787" y="16650"/>
                    <a:pt x="18575" y="17190"/>
                  </a:cubicBezTo>
                  <a:cubicBezTo>
                    <a:pt x="19363" y="17730"/>
                    <a:pt x="20152" y="18277"/>
                    <a:pt x="20625" y="18848"/>
                  </a:cubicBezTo>
                  <a:cubicBezTo>
                    <a:pt x="21098" y="19419"/>
                    <a:pt x="21255" y="20013"/>
                    <a:pt x="21177" y="20436"/>
                  </a:cubicBezTo>
                  <a:cubicBezTo>
                    <a:pt x="21098" y="20858"/>
                    <a:pt x="20782" y="21108"/>
                    <a:pt x="20546" y="21272"/>
                  </a:cubicBezTo>
                  <a:cubicBezTo>
                    <a:pt x="20309" y="21437"/>
                    <a:pt x="20152" y="21515"/>
                    <a:pt x="20309" y="21554"/>
                  </a:cubicBezTo>
                  <a:cubicBezTo>
                    <a:pt x="20467" y="21593"/>
                    <a:pt x="20940" y="21593"/>
                    <a:pt x="21413" y="215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1563817" y="5902412"/>
              <a:ext cx="56070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" y="17400"/>
                    <a:pt x="82" y="13200"/>
                    <a:pt x="159" y="11100"/>
                  </a:cubicBezTo>
                  <a:cubicBezTo>
                    <a:pt x="236" y="9000"/>
                    <a:pt x="351" y="9000"/>
                    <a:pt x="554" y="10500"/>
                  </a:cubicBezTo>
                  <a:cubicBezTo>
                    <a:pt x="758" y="12000"/>
                    <a:pt x="1052" y="15000"/>
                    <a:pt x="1341" y="16800"/>
                  </a:cubicBezTo>
                  <a:cubicBezTo>
                    <a:pt x="1631" y="18600"/>
                    <a:pt x="1916" y="19200"/>
                    <a:pt x="2218" y="19500"/>
                  </a:cubicBezTo>
                  <a:cubicBezTo>
                    <a:pt x="2520" y="19800"/>
                    <a:pt x="2838" y="19800"/>
                    <a:pt x="3143" y="19500"/>
                  </a:cubicBezTo>
                  <a:cubicBezTo>
                    <a:pt x="3449" y="19200"/>
                    <a:pt x="3743" y="18600"/>
                    <a:pt x="4061" y="18000"/>
                  </a:cubicBezTo>
                  <a:cubicBezTo>
                    <a:pt x="4379" y="17400"/>
                    <a:pt x="4721" y="16800"/>
                    <a:pt x="5027" y="16500"/>
                  </a:cubicBezTo>
                  <a:cubicBezTo>
                    <a:pt x="5333" y="16200"/>
                    <a:pt x="5602" y="16200"/>
                    <a:pt x="5891" y="15900"/>
                  </a:cubicBezTo>
                  <a:cubicBezTo>
                    <a:pt x="6181" y="15600"/>
                    <a:pt x="6491" y="15000"/>
                    <a:pt x="6813" y="14400"/>
                  </a:cubicBezTo>
                  <a:cubicBezTo>
                    <a:pt x="7135" y="13800"/>
                    <a:pt x="7469" y="13200"/>
                    <a:pt x="7816" y="12600"/>
                  </a:cubicBezTo>
                  <a:cubicBezTo>
                    <a:pt x="8162" y="12000"/>
                    <a:pt x="8521" y="11400"/>
                    <a:pt x="8827" y="10800"/>
                  </a:cubicBezTo>
                  <a:cubicBezTo>
                    <a:pt x="9133" y="10200"/>
                    <a:pt x="9385" y="9600"/>
                    <a:pt x="9650" y="9300"/>
                  </a:cubicBezTo>
                  <a:cubicBezTo>
                    <a:pt x="9915" y="9000"/>
                    <a:pt x="10193" y="9000"/>
                    <a:pt x="10462" y="8700"/>
                  </a:cubicBezTo>
                  <a:cubicBezTo>
                    <a:pt x="10731" y="8400"/>
                    <a:pt x="10992" y="7800"/>
                    <a:pt x="11265" y="7200"/>
                  </a:cubicBezTo>
                  <a:cubicBezTo>
                    <a:pt x="11538" y="6600"/>
                    <a:pt x="11823" y="6000"/>
                    <a:pt x="12105" y="5400"/>
                  </a:cubicBezTo>
                  <a:cubicBezTo>
                    <a:pt x="12386" y="4800"/>
                    <a:pt x="12663" y="4200"/>
                    <a:pt x="12932" y="3900"/>
                  </a:cubicBezTo>
                  <a:cubicBezTo>
                    <a:pt x="13201" y="3600"/>
                    <a:pt x="13462" y="3600"/>
                    <a:pt x="13735" y="3300"/>
                  </a:cubicBezTo>
                  <a:cubicBezTo>
                    <a:pt x="14009" y="3000"/>
                    <a:pt x="14294" y="2400"/>
                    <a:pt x="14571" y="2100"/>
                  </a:cubicBezTo>
                  <a:cubicBezTo>
                    <a:pt x="14848" y="1800"/>
                    <a:pt x="15118" y="1800"/>
                    <a:pt x="15383" y="1500"/>
                  </a:cubicBezTo>
                  <a:cubicBezTo>
                    <a:pt x="15648" y="1200"/>
                    <a:pt x="15908" y="600"/>
                    <a:pt x="16182" y="300"/>
                  </a:cubicBezTo>
                  <a:cubicBezTo>
                    <a:pt x="16455" y="0"/>
                    <a:pt x="16740" y="0"/>
                    <a:pt x="17017" y="0"/>
                  </a:cubicBezTo>
                  <a:cubicBezTo>
                    <a:pt x="17295" y="0"/>
                    <a:pt x="17564" y="0"/>
                    <a:pt x="17821" y="0"/>
                  </a:cubicBezTo>
                  <a:cubicBezTo>
                    <a:pt x="18077" y="0"/>
                    <a:pt x="18322" y="0"/>
                    <a:pt x="18681" y="900"/>
                  </a:cubicBezTo>
                  <a:cubicBezTo>
                    <a:pt x="19040" y="1800"/>
                    <a:pt x="19513" y="3600"/>
                    <a:pt x="19941" y="5700"/>
                  </a:cubicBezTo>
                  <a:cubicBezTo>
                    <a:pt x="20369" y="7800"/>
                    <a:pt x="20752" y="10200"/>
                    <a:pt x="21021" y="12300"/>
                  </a:cubicBezTo>
                  <a:cubicBezTo>
                    <a:pt x="21290" y="14400"/>
                    <a:pt x="21445" y="16200"/>
                    <a:pt x="21600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7828413" y="5248362"/>
              <a:ext cx="187005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600" fill="norm" stroke="1" extrusionOk="0">
                  <a:moveTo>
                    <a:pt x="19986" y="0"/>
                  </a:moveTo>
                  <a:cubicBezTo>
                    <a:pt x="16588" y="4985"/>
                    <a:pt x="13190" y="9969"/>
                    <a:pt x="10763" y="12738"/>
                  </a:cubicBezTo>
                  <a:cubicBezTo>
                    <a:pt x="8336" y="15508"/>
                    <a:pt x="6880" y="16062"/>
                    <a:pt x="5545" y="16338"/>
                  </a:cubicBezTo>
                  <a:cubicBezTo>
                    <a:pt x="4211" y="16615"/>
                    <a:pt x="2997" y="16615"/>
                    <a:pt x="2026" y="16246"/>
                  </a:cubicBezTo>
                  <a:cubicBezTo>
                    <a:pt x="1055" y="15877"/>
                    <a:pt x="327" y="15138"/>
                    <a:pt x="85" y="14308"/>
                  </a:cubicBezTo>
                  <a:cubicBezTo>
                    <a:pt x="-158" y="13477"/>
                    <a:pt x="85" y="12554"/>
                    <a:pt x="1298" y="11815"/>
                  </a:cubicBezTo>
                  <a:cubicBezTo>
                    <a:pt x="2512" y="11077"/>
                    <a:pt x="4696" y="10523"/>
                    <a:pt x="7002" y="11354"/>
                  </a:cubicBezTo>
                  <a:cubicBezTo>
                    <a:pt x="9307" y="12185"/>
                    <a:pt x="11734" y="14400"/>
                    <a:pt x="14161" y="16338"/>
                  </a:cubicBezTo>
                  <a:cubicBezTo>
                    <a:pt x="16588" y="18277"/>
                    <a:pt x="19015" y="19938"/>
                    <a:pt x="214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8136067" y="5355749"/>
              <a:ext cx="762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2400" y="11375"/>
                    <a:pt x="4800" y="2735"/>
                    <a:pt x="8400" y="575"/>
                  </a:cubicBezTo>
                  <a:cubicBezTo>
                    <a:pt x="12000" y="-1585"/>
                    <a:pt x="168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8161467" y="5419812"/>
              <a:ext cx="1206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11" y="16200"/>
                    <a:pt x="6821" y="10800"/>
                    <a:pt x="10421" y="7200"/>
                  </a:cubicBezTo>
                  <a:cubicBezTo>
                    <a:pt x="14021" y="3600"/>
                    <a:pt x="17811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8459917" y="5280112"/>
              <a:ext cx="571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8510717" y="5299162"/>
              <a:ext cx="1524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456"/>
                    <a:pt x="12000" y="6912"/>
                    <a:pt x="8400" y="10512"/>
                  </a:cubicBezTo>
                  <a:cubicBezTo>
                    <a:pt x="4800" y="14112"/>
                    <a:pt x="2400" y="1785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8631367" y="5465786"/>
              <a:ext cx="171451" cy="163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0" y="3124"/>
                  </a:moveTo>
                  <a:cubicBezTo>
                    <a:pt x="800" y="2016"/>
                    <a:pt x="1600" y="909"/>
                    <a:pt x="2667" y="355"/>
                  </a:cubicBezTo>
                  <a:cubicBezTo>
                    <a:pt x="3733" y="-199"/>
                    <a:pt x="5067" y="-199"/>
                    <a:pt x="6400" y="1047"/>
                  </a:cubicBezTo>
                  <a:cubicBezTo>
                    <a:pt x="7733" y="2293"/>
                    <a:pt x="9067" y="4786"/>
                    <a:pt x="8800" y="7416"/>
                  </a:cubicBezTo>
                  <a:cubicBezTo>
                    <a:pt x="8533" y="10047"/>
                    <a:pt x="6667" y="12816"/>
                    <a:pt x="5333" y="14755"/>
                  </a:cubicBezTo>
                  <a:cubicBezTo>
                    <a:pt x="4000" y="16693"/>
                    <a:pt x="3200" y="17801"/>
                    <a:pt x="2267" y="18770"/>
                  </a:cubicBezTo>
                  <a:cubicBezTo>
                    <a:pt x="1333" y="19739"/>
                    <a:pt x="267" y="20570"/>
                    <a:pt x="400" y="20986"/>
                  </a:cubicBezTo>
                  <a:cubicBezTo>
                    <a:pt x="533" y="21401"/>
                    <a:pt x="1867" y="21401"/>
                    <a:pt x="5600" y="21263"/>
                  </a:cubicBezTo>
                  <a:cubicBezTo>
                    <a:pt x="9333" y="21124"/>
                    <a:pt x="15467" y="20847"/>
                    <a:pt x="21600" y="20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8114754" y="6074348"/>
              <a:ext cx="180064" cy="512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451" fill="norm" stroke="1" extrusionOk="0">
                  <a:moveTo>
                    <a:pt x="1022" y="776"/>
                  </a:moveTo>
                  <a:cubicBezTo>
                    <a:pt x="1022" y="334"/>
                    <a:pt x="1022" y="-109"/>
                    <a:pt x="896" y="24"/>
                  </a:cubicBezTo>
                  <a:cubicBezTo>
                    <a:pt x="771" y="157"/>
                    <a:pt x="519" y="865"/>
                    <a:pt x="268" y="2148"/>
                  </a:cubicBezTo>
                  <a:cubicBezTo>
                    <a:pt x="17" y="3432"/>
                    <a:pt x="-234" y="5291"/>
                    <a:pt x="394" y="6663"/>
                  </a:cubicBezTo>
                  <a:cubicBezTo>
                    <a:pt x="1022" y="8035"/>
                    <a:pt x="2529" y="8921"/>
                    <a:pt x="4413" y="9230"/>
                  </a:cubicBezTo>
                  <a:cubicBezTo>
                    <a:pt x="6296" y="9540"/>
                    <a:pt x="8557" y="9275"/>
                    <a:pt x="11194" y="8168"/>
                  </a:cubicBezTo>
                  <a:cubicBezTo>
                    <a:pt x="13831" y="7061"/>
                    <a:pt x="16845" y="5114"/>
                    <a:pt x="18729" y="3521"/>
                  </a:cubicBezTo>
                  <a:cubicBezTo>
                    <a:pt x="20613" y="1927"/>
                    <a:pt x="21366" y="688"/>
                    <a:pt x="21366" y="289"/>
                  </a:cubicBezTo>
                  <a:cubicBezTo>
                    <a:pt x="21366" y="-109"/>
                    <a:pt x="20613" y="334"/>
                    <a:pt x="20236" y="1750"/>
                  </a:cubicBezTo>
                  <a:cubicBezTo>
                    <a:pt x="19859" y="3166"/>
                    <a:pt x="19859" y="5557"/>
                    <a:pt x="19733" y="8345"/>
                  </a:cubicBezTo>
                  <a:cubicBezTo>
                    <a:pt x="19608" y="11134"/>
                    <a:pt x="19357" y="14321"/>
                    <a:pt x="18729" y="16445"/>
                  </a:cubicBezTo>
                  <a:cubicBezTo>
                    <a:pt x="18101" y="18570"/>
                    <a:pt x="17096" y="19632"/>
                    <a:pt x="16217" y="20340"/>
                  </a:cubicBezTo>
                  <a:cubicBezTo>
                    <a:pt x="15338" y="21048"/>
                    <a:pt x="14585" y="21402"/>
                    <a:pt x="12826" y="21447"/>
                  </a:cubicBezTo>
                  <a:cubicBezTo>
                    <a:pt x="11068" y="21491"/>
                    <a:pt x="8306" y="21225"/>
                    <a:pt x="6422" y="20075"/>
                  </a:cubicBezTo>
                  <a:cubicBezTo>
                    <a:pt x="4538" y="18924"/>
                    <a:pt x="3533" y="16888"/>
                    <a:pt x="2529" y="148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8132636" y="5872779"/>
              <a:ext cx="117732" cy="150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600" fill="norm" stroke="1" extrusionOk="0">
                  <a:moveTo>
                    <a:pt x="7568" y="5172"/>
                  </a:moveTo>
                  <a:cubicBezTo>
                    <a:pt x="5640" y="8214"/>
                    <a:pt x="3711" y="11256"/>
                    <a:pt x="2361" y="13994"/>
                  </a:cubicBezTo>
                  <a:cubicBezTo>
                    <a:pt x="1011" y="16732"/>
                    <a:pt x="240" y="19166"/>
                    <a:pt x="47" y="19318"/>
                  </a:cubicBezTo>
                  <a:cubicBezTo>
                    <a:pt x="-146" y="19470"/>
                    <a:pt x="240" y="17341"/>
                    <a:pt x="1590" y="14451"/>
                  </a:cubicBezTo>
                  <a:cubicBezTo>
                    <a:pt x="2940" y="11561"/>
                    <a:pt x="5254" y="7910"/>
                    <a:pt x="7761" y="5020"/>
                  </a:cubicBezTo>
                  <a:cubicBezTo>
                    <a:pt x="10268" y="2130"/>
                    <a:pt x="12968" y="0"/>
                    <a:pt x="14704" y="0"/>
                  </a:cubicBezTo>
                  <a:cubicBezTo>
                    <a:pt x="16440" y="0"/>
                    <a:pt x="17211" y="2130"/>
                    <a:pt x="18175" y="6085"/>
                  </a:cubicBezTo>
                  <a:cubicBezTo>
                    <a:pt x="19140" y="10039"/>
                    <a:pt x="20297" y="15820"/>
                    <a:pt x="214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8381409" y="6219912"/>
              <a:ext cx="46759" cy="166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6" h="21195" fill="norm" stroke="1" extrusionOk="0">
                  <a:moveTo>
                    <a:pt x="9476" y="0"/>
                  </a:moveTo>
                  <a:cubicBezTo>
                    <a:pt x="6659" y="4320"/>
                    <a:pt x="3842" y="8640"/>
                    <a:pt x="1963" y="12285"/>
                  </a:cubicBezTo>
                  <a:cubicBezTo>
                    <a:pt x="85" y="15930"/>
                    <a:pt x="-854" y="18900"/>
                    <a:pt x="1024" y="20250"/>
                  </a:cubicBezTo>
                  <a:cubicBezTo>
                    <a:pt x="2903" y="21600"/>
                    <a:pt x="7598" y="21330"/>
                    <a:pt x="11355" y="20520"/>
                  </a:cubicBezTo>
                  <a:cubicBezTo>
                    <a:pt x="15111" y="19710"/>
                    <a:pt x="17929" y="18360"/>
                    <a:pt x="20746" y="170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8326567" y="6302462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86" y="16800"/>
                    <a:pt x="10971" y="12000"/>
                    <a:pt x="14571" y="8400"/>
                  </a:cubicBezTo>
                  <a:cubicBezTo>
                    <a:pt x="18171" y="4800"/>
                    <a:pt x="1988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8472617" y="6302462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8520740" y="6245312"/>
              <a:ext cx="21728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5305"/>
                    <a:pt x="-1443" y="10611"/>
                    <a:pt x="1502" y="14211"/>
                  </a:cubicBezTo>
                  <a:cubicBezTo>
                    <a:pt x="4448" y="17811"/>
                    <a:pt x="12302" y="19705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8618667" y="6238962"/>
              <a:ext cx="1" cy="1016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8720772" y="6061162"/>
              <a:ext cx="56646" cy="467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493" fill="norm" stroke="1" extrusionOk="0">
                  <a:moveTo>
                    <a:pt x="21409" y="0"/>
                  </a:moveTo>
                  <a:cubicBezTo>
                    <a:pt x="19809" y="3016"/>
                    <a:pt x="18209" y="6032"/>
                    <a:pt x="15009" y="9146"/>
                  </a:cubicBezTo>
                  <a:cubicBezTo>
                    <a:pt x="11809" y="12259"/>
                    <a:pt x="7009" y="15470"/>
                    <a:pt x="4209" y="17319"/>
                  </a:cubicBezTo>
                  <a:cubicBezTo>
                    <a:pt x="1409" y="19168"/>
                    <a:pt x="609" y="19654"/>
                    <a:pt x="209" y="20189"/>
                  </a:cubicBezTo>
                  <a:cubicBezTo>
                    <a:pt x="-191" y="20724"/>
                    <a:pt x="-191" y="21308"/>
                    <a:pt x="1809" y="21454"/>
                  </a:cubicBezTo>
                  <a:cubicBezTo>
                    <a:pt x="3809" y="21600"/>
                    <a:pt x="7809" y="21308"/>
                    <a:pt x="11809" y="21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8860818" y="6175462"/>
              <a:ext cx="69000" cy="249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368" fill="norm" stroke="1" extrusionOk="0">
                  <a:moveTo>
                    <a:pt x="11519" y="0"/>
                  </a:moveTo>
                  <a:cubicBezTo>
                    <a:pt x="7592" y="4175"/>
                    <a:pt x="3664" y="8350"/>
                    <a:pt x="1701" y="11435"/>
                  </a:cubicBezTo>
                  <a:cubicBezTo>
                    <a:pt x="-263" y="14521"/>
                    <a:pt x="-263" y="16518"/>
                    <a:pt x="392" y="17970"/>
                  </a:cubicBezTo>
                  <a:cubicBezTo>
                    <a:pt x="1046" y="19422"/>
                    <a:pt x="2355" y="20329"/>
                    <a:pt x="5301" y="20874"/>
                  </a:cubicBezTo>
                  <a:cubicBezTo>
                    <a:pt x="8246" y="21418"/>
                    <a:pt x="12828" y="21600"/>
                    <a:pt x="15773" y="20965"/>
                  </a:cubicBezTo>
                  <a:cubicBezTo>
                    <a:pt x="18719" y="20329"/>
                    <a:pt x="20028" y="18877"/>
                    <a:pt x="21337" y="17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8847267" y="6277062"/>
              <a:ext cx="165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9234617" y="6131012"/>
              <a:ext cx="889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9190167" y="6258012"/>
              <a:ext cx="177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14" y="7200"/>
                    <a:pt x="11829" y="14400"/>
                    <a:pt x="15429" y="18000"/>
                  </a:cubicBezTo>
                  <a:cubicBezTo>
                    <a:pt x="19029" y="21600"/>
                    <a:pt x="20314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9653717" y="5965912"/>
              <a:ext cx="127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375"/>
                    <a:pt x="0" y="6750"/>
                    <a:pt x="3600" y="10350"/>
                  </a:cubicBezTo>
                  <a:cubicBezTo>
                    <a:pt x="7200" y="13950"/>
                    <a:pt x="14400" y="177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9539417" y="6232612"/>
              <a:ext cx="222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9609267" y="6315112"/>
              <a:ext cx="171451" cy="16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3" fill="norm" stroke="1" extrusionOk="0">
                  <a:moveTo>
                    <a:pt x="0" y="807"/>
                  </a:moveTo>
                  <a:cubicBezTo>
                    <a:pt x="2933" y="273"/>
                    <a:pt x="5867" y="-260"/>
                    <a:pt x="8400" y="140"/>
                  </a:cubicBezTo>
                  <a:cubicBezTo>
                    <a:pt x="10933" y="540"/>
                    <a:pt x="13067" y="1873"/>
                    <a:pt x="13600" y="4140"/>
                  </a:cubicBezTo>
                  <a:cubicBezTo>
                    <a:pt x="14133" y="6407"/>
                    <a:pt x="13067" y="9607"/>
                    <a:pt x="11467" y="12140"/>
                  </a:cubicBezTo>
                  <a:cubicBezTo>
                    <a:pt x="9867" y="14673"/>
                    <a:pt x="7733" y="16540"/>
                    <a:pt x="6133" y="18007"/>
                  </a:cubicBezTo>
                  <a:cubicBezTo>
                    <a:pt x="4533" y="19473"/>
                    <a:pt x="3467" y="20540"/>
                    <a:pt x="3867" y="20940"/>
                  </a:cubicBezTo>
                  <a:cubicBezTo>
                    <a:pt x="4267" y="21340"/>
                    <a:pt x="6133" y="21073"/>
                    <a:pt x="9333" y="20273"/>
                  </a:cubicBezTo>
                  <a:cubicBezTo>
                    <a:pt x="12533" y="19473"/>
                    <a:pt x="17067" y="18140"/>
                    <a:pt x="21600" y="16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9990294" y="5940512"/>
              <a:ext cx="88874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600" fill="norm" stroke="1" extrusionOk="0">
                  <a:moveTo>
                    <a:pt x="21091" y="0"/>
                  </a:moveTo>
                  <a:cubicBezTo>
                    <a:pt x="18579" y="0"/>
                    <a:pt x="16068" y="0"/>
                    <a:pt x="12803" y="815"/>
                  </a:cubicBezTo>
                  <a:cubicBezTo>
                    <a:pt x="9538" y="1630"/>
                    <a:pt x="5519" y="3260"/>
                    <a:pt x="3007" y="5977"/>
                  </a:cubicBezTo>
                  <a:cubicBezTo>
                    <a:pt x="496" y="8694"/>
                    <a:pt x="-509" y="12498"/>
                    <a:pt x="244" y="15147"/>
                  </a:cubicBezTo>
                  <a:cubicBezTo>
                    <a:pt x="998" y="17796"/>
                    <a:pt x="3510" y="19291"/>
                    <a:pt x="6272" y="20174"/>
                  </a:cubicBezTo>
                  <a:cubicBezTo>
                    <a:pt x="9035" y="21057"/>
                    <a:pt x="12049" y="21328"/>
                    <a:pt x="1506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10134236" y="6002883"/>
              <a:ext cx="143899" cy="376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454" fill="norm" stroke="1" extrusionOk="0">
                  <a:moveTo>
                    <a:pt x="5004" y="427"/>
                  </a:moveTo>
                  <a:cubicBezTo>
                    <a:pt x="3125" y="1633"/>
                    <a:pt x="1247" y="2840"/>
                    <a:pt x="465" y="4409"/>
                  </a:cubicBezTo>
                  <a:cubicBezTo>
                    <a:pt x="-318" y="5978"/>
                    <a:pt x="-5" y="7908"/>
                    <a:pt x="621" y="9115"/>
                  </a:cubicBezTo>
                  <a:cubicBezTo>
                    <a:pt x="1247" y="10322"/>
                    <a:pt x="2186" y="10804"/>
                    <a:pt x="3439" y="11106"/>
                  </a:cubicBezTo>
                  <a:cubicBezTo>
                    <a:pt x="4691" y="11408"/>
                    <a:pt x="6256" y="11528"/>
                    <a:pt x="8917" y="9899"/>
                  </a:cubicBezTo>
                  <a:cubicBezTo>
                    <a:pt x="11578" y="8270"/>
                    <a:pt x="15334" y="4891"/>
                    <a:pt x="17212" y="2840"/>
                  </a:cubicBezTo>
                  <a:cubicBezTo>
                    <a:pt x="19091" y="789"/>
                    <a:pt x="19091" y="65"/>
                    <a:pt x="18934" y="4"/>
                  </a:cubicBezTo>
                  <a:cubicBezTo>
                    <a:pt x="18778" y="-56"/>
                    <a:pt x="18465" y="547"/>
                    <a:pt x="18621" y="2719"/>
                  </a:cubicBezTo>
                  <a:cubicBezTo>
                    <a:pt x="18778" y="4891"/>
                    <a:pt x="19404" y="8632"/>
                    <a:pt x="20030" y="11649"/>
                  </a:cubicBezTo>
                  <a:cubicBezTo>
                    <a:pt x="20656" y="14666"/>
                    <a:pt x="21282" y="16959"/>
                    <a:pt x="21282" y="18407"/>
                  </a:cubicBezTo>
                  <a:cubicBezTo>
                    <a:pt x="21282" y="19855"/>
                    <a:pt x="20656" y="20458"/>
                    <a:pt x="19560" y="20880"/>
                  </a:cubicBezTo>
                  <a:cubicBezTo>
                    <a:pt x="18465" y="21303"/>
                    <a:pt x="16899" y="21544"/>
                    <a:pt x="15647" y="21423"/>
                  </a:cubicBezTo>
                  <a:cubicBezTo>
                    <a:pt x="14395" y="21303"/>
                    <a:pt x="13456" y="20820"/>
                    <a:pt x="12830" y="19975"/>
                  </a:cubicBezTo>
                  <a:cubicBezTo>
                    <a:pt x="12204" y="19131"/>
                    <a:pt x="11891" y="17924"/>
                    <a:pt x="11578" y="167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10347421" y="6099262"/>
              <a:ext cx="74647" cy="168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498" fill="norm" stroke="1" extrusionOk="0">
                  <a:moveTo>
                    <a:pt x="12159" y="0"/>
                  </a:moveTo>
                  <a:cubicBezTo>
                    <a:pt x="7959" y="5670"/>
                    <a:pt x="3759" y="11340"/>
                    <a:pt x="1659" y="14850"/>
                  </a:cubicBezTo>
                  <a:cubicBezTo>
                    <a:pt x="-441" y="18360"/>
                    <a:pt x="-441" y="19710"/>
                    <a:pt x="1059" y="20520"/>
                  </a:cubicBezTo>
                  <a:cubicBezTo>
                    <a:pt x="2559" y="21330"/>
                    <a:pt x="5559" y="21600"/>
                    <a:pt x="9159" y="21465"/>
                  </a:cubicBezTo>
                  <a:cubicBezTo>
                    <a:pt x="12759" y="21330"/>
                    <a:pt x="16959" y="20790"/>
                    <a:pt x="21159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10295067" y="6169112"/>
              <a:ext cx="1206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10542717" y="6156412"/>
              <a:ext cx="158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10628160" y="6080212"/>
              <a:ext cx="9808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472"/>
                    <a:pt x="-1585" y="10944"/>
                    <a:pt x="575" y="14544"/>
                  </a:cubicBezTo>
                  <a:cubicBezTo>
                    <a:pt x="2735" y="18144"/>
                    <a:pt x="11375" y="19872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10781754" y="6042112"/>
              <a:ext cx="119994" cy="421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501" fill="norm" stroke="1" extrusionOk="0">
                  <a:moveTo>
                    <a:pt x="5984" y="0"/>
                  </a:moveTo>
                  <a:cubicBezTo>
                    <a:pt x="4867" y="1512"/>
                    <a:pt x="3750" y="3024"/>
                    <a:pt x="3750" y="3996"/>
                  </a:cubicBezTo>
                  <a:cubicBezTo>
                    <a:pt x="3750" y="4968"/>
                    <a:pt x="4867" y="5400"/>
                    <a:pt x="6729" y="5616"/>
                  </a:cubicBezTo>
                  <a:cubicBezTo>
                    <a:pt x="8591" y="5832"/>
                    <a:pt x="11198" y="5832"/>
                    <a:pt x="13619" y="5238"/>
                  </a:cubicBezTo>
                  <a:cubicBezTo>
                    <a:pt x="16039" y="4644"/>
                    <a:pt x="18274" y="3456"/>
                    <a:pt x="19577" y="2538"/>
                  </a:cubicBezTo>
                  <a:cubicBezTo>
                    <a:pt x="20881" y="1620"/>
                    <a:pt x="21253" y="972"/>
                    <a:pt x="21067" y="918"/>
                  </a:cubicBezTo>
                  <a:cubicBezTo>
                    <a:pt x="20881" y="864"/>
                    <a:pt x="20136" y="1404"/>
                    <a:pt x="19577" y="3456"/>
                  </a:cubicBezTo>
                  <a:cubicBezTo>
                    <a:pt x="19019" y="5508"/>
                    <a:pt x="18646" y="9072"/>
                    <a:pt x="18087" y="12150"/>
                  </a:cubicBezTo>
                  <a:cubicBezTo>
                    <a:pt x="17529" y="15228"/>
                    <a:pt x="16784" y="17820"/>
                    <a:pt x="15853" y="19332"/>
                  </a:cubicBezTo>
                  <a:cubicBezTo>
                    <a:pt x="14922" y="20844"/>
                    <a:pt x="13805" y="21276"/>
                    <a:pt x="12129" y="21438"/>
                  </a:cubicBezTo>
                  <a:cubicBezTo>
                    <a:pt x="10453" y="21600"/>
                    <a:pt x="8219" y="21492"/>
                    <a:pt x="5984" y="20574"/>
                  </a:cubicBezTo>
                  <a:cubicBezTo>
                    <a:pt x="3750" y="19656"/>
                    <a:pt x="1515" y="17928"/>
                    <a:pt x="584" y="16794"/>
                  </a:cubicBezTo>
                  <a:cubicBezTo>
                    <a:pt x="-347" y="15660"/>
                    <a:pt x="25" y="15120"/>
                    <a:pt x="398" y="14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10793277" y="5877957"/>
              <a:ext cx="105041" cy="108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221" fill="norm" stroke="1" extrusionOk="0">
                  <a:moveTo>
                    <a:pt x="1998" y="9783"/>
                  </a:moveTo>
                  <a:cubicBezTo>
                    <a:pt x="1998" y="12276"/>
                    <a:pt x="1998" y="14768"/>
                    <a:pt x="1566" y="17052"/>
                  </a:cubicBezTo>
                  <a:cubicBezTo>
                    <a:pt x="1134" y="19337"/>
                    <a:pt x="270" y="21414"/>
                    <a:pt x="54" y="21206"/>
                  </a:cubicBezTo>
                  <a:cubicBezTo>
                    <a:pt x="-162" y="20999"/>
                    <a:pt x="270" y="18506"/>
                    <a:pt x="1350" y="14976"/>
                  </a:cubicBezTo>
                  <a:cubicBezTo>
                    <a:pt x="2430" y="11445"/>
                    <a:pt x="4158" y="6876"/>
                    <a:pt x="6102" y="3968"/>
                  </a:cubicBezTo>
                  <a:cubicBezTo>
                    <a:pt x="8046" y="1060"/>
                    <a:pt x="10206" y="-186"/>
                    <a:pt x="11934" y="22"/>
                  </a:cubicBezTo>
                  <a:cubicBezTo>
                    <a:pt x="13662" y="229"/>
                    <a:pt x="14958" y="1891"/>
                    <a:pt x="16470" y="5214"/>
                  </a:cubicBezTo>
                  <a:cubicBezTo>
                    <a:pt x="17982" y="8537"/>
                    <a:pt x="19710" y="13522"/>
                    <a:pt x="21438" y="18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10956261" y="6194512"/>
              <a:ext cx="30957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600" fill="norm" stroke="1" extrusionOk="0">
                  <a:moveTo>
                    <a:pt x="8100" y="0"/>
                  </a:moveTo>
                  <a:cubicBezTo>
                    <a:pt x="5220" y="5200"/>
                    <a:pt x="2340" y="10400"/>
                    <a:pt x="900" y="14000"/>
                  </a:cubicBezTo>
                  <a:cubicBezTo>
                    <a:pt x="-540" y="17600"/>
                    <a:pt x="-540" y="19600"/>
                    <a:pt x="3060" y="20600"/>
                  </a:cubicBezTo>
                  <a:cubicBezTo>
                    <a:pt x="6660" y="21600"/>
                    <a:pt x="13860" y="21600"/>
                    <a:pt x="210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10904667" y="6245312"/>
              <a:ext cx="88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11025317" y="6111962"/>
              <a:ext cx="381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3812"/>
                    <a:pt x="16800" y="7624"/>
                    <a:pt x="13200" y="11224"/>
                  </a:cubicBezTo>
                  <a:cubicBezTo>
                    <a:pt x="9600" y="14824"/>
                    <a:pt x="4800" y="182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11124800" y="6156412"/>
              <a:ext cx="65618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329" y="0"/>
                  </a:moveTo>
                  <a:cubicBezTo>
                    <a:pt x="11148" y="2571"/>
                    <a:pt x="6968" y="5143"/>
                    <a:pt x="4181" y="8100"/>
                  </a:cubicBezTo>
                  <a:cubicBezTo>
                    <a:pt x="1394" y="11057"/>
                    <a:pt x="0" y="14400"/>
                    <a:pt x="0" y="16714"/>
                  </a:cubicBezTo>
                  <a:cubicBezTo>
                    <a:pt x="0" y="19029"/>
                    <a:pt x="1394" y="20314"/>
                    <a:pt x="5226" y="20957"/>
                  </a:cubicBezTo>
                  <a:cubicBezTo>
                    <a:pt x="9058" y="21600"/>
                    <a:pt x="15329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11050717" y="6251662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11215817" y="6283412"/>
              <a:ext cx="825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11330117" y="6245312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11342817" y="5972262"/>
              <a:ext cx="116555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7" h="21600" fill="norm" stroke="1" extrusionOk="0">
                  <a:moveTo>
                    <a:pt x="11368" y="0"/>
                  </a:moveTo>
                  <a:cubicBezTo>
                    <a:pt x="15537" y="2747"/>
                    <a:pt x="19705" y="5495"/>
                    <a:pt x="20653" y="8289"/>
                  </a:cubicBezTo>
                  <a:cubicBezTo>
                    <a:pt x="21600" y="11084"/>
                    <a:pt x="19326" y="13926"/>
                    <a:pt x="15347" y="16153"/>
                  </a:cubicBezTo>
                  <a:cubicBezTo>
                    <a:pt x="11368" y="18379"/>
                    <a:pt x="5684" y="199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392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440859" y="5059571"/>
              <a:ext cx="190433" cy="156201"/>
            </a:xfrm>
            <a:prstGeom prst="rect">
              <a:avLst/>
            </a:prstGeom>
            <a:effectLst/>
          </p:spPr>
        </p:pic>
        <p:pic>
          <p:nvPicPr>
            <p:cNvPr id="2394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870171" y="4714962"/>
              <a:ext cx="174922" cy="126566"/>
            </a:xfrm>
            <a:prstGeom prst="rect">
              <a:avLst/>
            </a:prstGeom>
            <a:effectLst/>
          </p:spPr>
        </p:pic>
        <p:pic>
          <p:nvPicPr>
            <p:cNvPr id="2396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2434416" y="4563983"/>
              <a:ext cx="168729" cy="143495"/>
            </a:xfrm>
            <a:prstGeom prst="rect">
              <a:avLst/>
            </a:prstGeom>
            <a:effectLst/>
          </p:spPr>
        </p:pic>
        <p:pic>
          <p:nvPicPr>
            <p:cNvPr id="2398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2977926" y="4780051"/>
              <a:ext cx="168688" cy="166952"/>
            </a:xfrm>
            <a:prstGeom prst="rect">
              <a:avLst/>
            </a:prstGeom>
            <a:effectLst/>
          </p:spPr>
        </p:pic>
        <p:pic>
          <p:nvPicPr>
            <p:cNvPr id="2400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3294850" y="5216049"/>
              <a:ext cx="172244" cy="197414"/>
            </a:xfrm>
            <a:prstGeom prst="rect">
              <a:avLst/>
            </a:prstGeom>
            <a:effectLst/>
          </p:spPr>
        </p:pic>
        <p:pic>
          <p:nvPicPr>
            <p:cNvPr id="2402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3814098" y="5350491"/>
              <a:ext cx="187177" cy="131110"/>
            </a:xfrm>
            <a:prstGeom prst="rect">
              <a:avLst/>
            </a:prstGeom>
            <a:effectLst/>
          </p:spPr>
        </p:pic>
        <p:pic>
          <p:nvPicPr>
            <p:cNvPr id="2404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4335820" y="4958514"/>
              <a:ext cx="135048" cy="178814"/>
            </a:xfrm>
            <a:prstGeom prst="rect">
              <a:avLst/>
            </a:prstGeom>
            <a:effectLst/>
          </p:spPr>
        </p:pic>
        <p:pic>
          <p:nvPicPr>
            <p:cNvPr id="2406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1614617" y="4911812"/>
              <a:ext cx="222251" cy="196851"/>
            </a:xfrm>
            <a:prstGeom prst="rect">
              <a:avLst/>
            </a:prstGeom>
            <a:effectLst/>
          </p:spPr>
        </p:pic>
        <p:pic>
          <p:nvPicPr>
            <p:cNvPr id="2408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1836867" y="4640879"/>
              <a:ext cx="2660651" cy="776818"/>
            </a:xfrm>
            <a:prstGeom prst="rect">
              <a:avLst/>
            </a:prstGeom>
            <a:effectLst/>
          </p:spPr>
        </p:pic>
        <p:pic>
          <p:nvPicPr>
            <p:cNvPr id="2410" name="Line Line" descr="Line Lin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4516567" y="4854662"/>
              <a:ext cx="57151" cy="44451"/>
            </a:xfrm>
            <a:prstGeom prst="rect">
              <a:avLst/>
            </a:prstGeom>
            <a:effectLst/>
          </p:spPr>
        </p:pic>
        <p:pic>
          <p:nvPicPr>
            <p:cNvPr id="2412" name="Line Line" descr="Line Lin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4694367" y="4714962"/>
              <a:ext cx="76201" cy="69851"/>
            </a:xfrm>
            <a:prstGeom prst="rect">
              <a:avLst/>
            </a:prstGeom>
            <a:effectLst/>
          </p:spPr>
        </p:pic>
        <p:pic>
          <p:nvPicPr>
            <p:cNvPr id="2414" name="Line Line" descr="Line Lin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4821367" y="4670512"/>
              <a:ext cx="82551" cy="38101"/>
            </a:xfrm>
            <a:prstGeom prst="rect">
              <a:avLst/>
            </a:prstGeom>
            <a:effectLst/>
          </p:spPr>
        </p:pic>
        <p:pic>
          <p:nvPicPr>
            <p:cNvPr id="2416" name="Line Line" descr="Line Lin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4986467" y="4613362"/>
              <a:ext cx="101601" cy="57151"/>
            </a:xfrm>
            <a:prstGeom prst="rect">
              <a:avLst/>
            </a:prstGeom>
            <a:effectLst/>
          </p:spPr>
        </p:pic>
        <p:pic>
          <p:nvPicPr>
            <p:cNvPr id="2418" name="Line Line" descr="Line Lin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5183317" y="4600662"/>
              <a:ext cx="95251" cy="31751"/>
            </a:xfrm>
            <a:prstGeom prst="rect">
              <a:avLst/>
            </a:prstGeom>
            <a:effectLst/>
          </p:spPr>
        </p:pic>
        <p:pic>
          <p:nvPicPr>
            <p:cNvPr id="2420" name="Line Line" descr="Line Lin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5380167" y="4607012"/>
              <a:ext cx="95251" cy="44451"/>
            </a:xfrm>
            <a:prstGeom prst="rect">
              <a:avLst/>
            </a:prstGeom>
            <a:effectLst/>
          </p:spPr>
        </p:pic>
        <p:pic>
          <p:nvPicPr>
            <p:cNvPr id="2422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5494467" y="4632412"/>
              <a:ext cx="241301" cy="133351"/>
            </a:xfrm>
            <a:prstGeom prst="rect">
              <a:avLst/>
            </a:prstGeom>
            <a:effectLst/>
          </p:spPr>
        </p:pic>
        <p:pic>
          <p:nvPicPr>
            <p:cNvPr id="2424" name="Line Line" descr="Line Lin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5735767" y="4784812"/>
              <a:ext cx="63501" cy="82551"/>
            </a:xfrm>
            <a:prstGeom prst="rect">
              <a:avLst/>
            </a:prstGeom>
            <a:effectLst/>
          </p:spPr>
        </p:pic>
        <p:pic>
          <p:nvPicPr>
            <p:cNvPr id="2426" name="Line Line" descr="Line Lin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5824667" y="4886412"/>
              <a:ext cx="50801" cy="57151"/>
            </a:xfrm>
            <a:prstGeom prst="rect">
              <a:avLst/>
            </a:prstGeom>
            <a:effectLst/>
          </p:spPr>
        </p:pic>
        <p:pic>
          <p:nvPicPr>
            <p:cNvPr id="2428" name="Line Line" descr="Line Lin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5907217" y="4981662"/>
              <a:ext cx="50801" cy="57151"/>
            </a:xfrm>
            <a:prstGeom prst="rect">
              <a:avLst/>
            </a:prstGeom>
            <a:effectLst/>
          </p:spPr>
        </p:pic>
        <p:pic>
          <p:nvPicPr>
            <p:cNvPr id="2430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4693376" y="4659258"/>
              <a:ext cx="203246" cy="146808"/>
            </a:xfrm>
            <a:prstGeom prst="rect">
              <a:avLst/>
            </a:prstGeom>
            <a:effectLst/>
          </p:spPr>
        </p:pic>
        <p:pic>
          <p:nvPicPr>
            <p:cNvPr id="2432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5223126" y="4587962"/>
              <a:ext cx="178503" cy="125943"/>
            </a:xfrm>
            <a:prstGeom prst="rect">
              <a:avLst/>
            </a:prstGeom>
            <a:effectLst/>
          </p:spPr>
        </p:pic>
        <p:pic>
          <p:nvPicPr>
            <p:cNvPr id="2434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5636733" y="4747656"/>
              <a:ext cx="194285" cy="158893"/>
            </a:xfrm>
            <a:prstGeom prst="rect">
              <a:avLst/>
            </a:prstGeom>
            <a:effectLst/>
          </p:spPr>
        </p:pic>
        <p:pic>
          <p:nvPicPr>
            <p:cNvPr id="2436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5867766" y="5036871"/>
              <a:ext cx="204552" cy="107775"/>
            </a:xfrm>
            <a:prstGeom prst="rect">
              <a:avLst/>
            </a:prstGeom>
            <a:effectLst/>
          </p:spPr>
        </p:pic>
        <p:sp>
          <p:nvSpPr>
            <p:cNvPr id="2438" name="Line"/>
            <p:cNvSpPr/>
            <p:nvPr/>
          </p:nvSpPr>
          <p:spPr>
            <a:xfrm>
              <a:off x="4326067" y="5165812"/>
              <a:ext cx="38101" cy="742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1969"/>
                    <a:pt x="19200" y="3938"/>
                    <a:pt x="18000" y="5969"/>
                  </a:cubicBezTo>
                  <a:cubicBezTo>
                    <a:pt x="16800" y="8000"/>
                    <a:pt x="15600" y="10092"/>
                    <a:pt x="13200" y="11938"/>
                  </a:cubicBezTo>
                  <a:cubicBezTo>
                    <a:pt x="10800" y="13785"/>
                    <a:pt x="7200" y="15385"/>
                    <a:pt x="4800" y="16892"/>
                  </a:cubicBezTo>
                  <a:cubicBezTo>
                    <a:pt x="2400" y="18400"/>
                    <a:pt x="1200" y="19815"/>
                    <a:pt x="600" y="20585"/>
                  </a:cubicBezTo>
                  <a:cubicBezTo>
                    <a:pt x="0" y="21354"/>
                    <a:pt x="0" y="214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4151207" y="6042112"/>
              <a:ext cx="79611" cy="292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448" fill="norm" stroke="1" extrusionOk="0">
                  <a:moveTo>
                    <a:pt x="19674" y="0"/>
                  </a:moveTo>
                  <a:cubicBezTo>
                    <a:pt x="16263" y="2797"/>
                    <a:pt x="12853" y="5594"/>
                    <a:pt x="10011" y="8314"/>
                  </a:cubicBezTo>
                  <a:cubicBezTo>
                    <a:pt x="7168" y="11033"/>
                    <a:pt x="4895" y="13675"/>
                    <a:pt x="3190" y="15540"/>
                  </a:cubicBezTo>
                  <a:cubicBezTo>
                    <a:pt x="1484" y="17404"/>
                    <a:pt x="347" y="18492"/>
                    <a:pt x="63" y="19424"/>
                  </a:cubicBezTo>
                  <a:cubicBezTo>
                    <a:pt x="-221" y="20357"/>
                    <a:pt x="347" y="21134"/>
                    <a:pt x="4042" y="21367"/>
                  </a:cubicBezTo>
                  <a:cubicBezTo>
                    <a:pt x="7737" y="21600"/>
                    <a:pt x="14558" y="21289"/>
                    <a:pt x="21379" y="20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4110167" y="6162762"/>
              <a:ext cx="1905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80" y="16560"/>
                    <a:pt x="8160" y="11520"/>
                    <a:pt x="11760" y="7920"/>
                  </a:cubicBezTo>
                  <a:cubicBezTo>
                    <a:pt x="15360" y="4320"/>
                    <a:pt x="18480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4827717" y="4886412"/>
              <a:ext cx="1" cy="698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4789617" y="5146762"/>
              <a:ext cx="190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4802317" y="5407112"/>
              <a:ext cx="254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4802317" y="5788112"/>
              <a:ext cx="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4840417" y="5870662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4697290" y="6080212"/>
              <a:ext cx="47878" cy="298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451" fill="norm" stroke="1" extrusionOk="0">
                  <a:moveTo>
                    <a:pt x="18425" y="0"/>
                  </a:moveTo>
                  <a:cubicBezTo>
                    <a:pt x="13729" y="3346"/>
                    <a:pt x="9033" y="6693"/>
                    <a:pt x="5746" y="9963"/>
                  </a:cubicBezTo>
                  <a:cubicBezTo>
                    <a:pt x="2459" y="13234"/>
                    <a:pt x="581" y="16428"/>
                    <a:pt x="112" y="18406"/>
                  </a:cubicBezTo>
                  <a:cubicBezTo>
                    <a:pt x="-358" y="20383"/>
                    <a:pt x="581" y="21144"/>
                    <a:pt x="4338" y="21372"/>
                  </a:cubicBezTo>
                  <a:cubicBezTo>
                    <a:pt x="8094" y="21600"/>
                    <a:pt x="14668" y="21296"/>
                    <a:pt x="21242" y="20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4624517" y="6232612"/>
              <a:ext cx="158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4802317" y="6251662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4865817" y="6175462"/>
              <a:ext cx="381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4500"/>
                    <a:pt x="2400" y="9000"/>
                    <a:pt x="6000" y="12600"/>
                  </a:cubicBezTo>
                  <a:cubicBezTo>
                    <a:pt x="9600" y="16200"/>
                    <a:pt x="15600" y="18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5043617" y="6099262"/>
              <a:ext cx="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5625"/>
                    <a:pt x="21600" y="11250"/>
                    <a:pt x="0" y="14850"/>
                  </a:cubicBezTo>
                  <a:cubicBezTo>
                    <a:pt x="21600" y="18450"/>
                    <a:pt x="21600" y="200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451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4298960" y="5218509"/>
              <a:ext cx="114338" cy="130816"/>
            </a:xfrm>
            <a:prstGeom prst="rect">
              <a:avLst/>
            </a:prstGeom>
            <a:effectLst/>
          </p:spPr>
        </p:pic>
        <p:pic>
          <p:nvPicPr>
            <p:cNvPr id="2453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3970467" y="4841962"/>
              <a:ext cx="311151" cy="390526"/>
            </a:xfrm>
            <a:prstGeom prst="rect">
              <a:avLst/>
            </a:prstGeom>
            <a:effectLst/>
          </p:spPr>
        </p:pic>
        <p:pic>
          <p:nvPicPr>
            <p:cNvPr id="2455" name="Line Line" descr="Line Lin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4132392" y="5210262"/>
              <a:ext cx="149226" cy="69851"/>
            </a:xfrm>
            <a:prstGeom prst="rect">
              <a:avLst/>
            </a:prstGeom>
            <a:effectLst/>
          </p:spPr>
        </p:pic>
        <p:pic>
          <p:nvPicPr>
            <p:cNvPr id="2457" name="Line Line" descr="Line Lin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4253042" y="5181687"/>
              <a:ext cx="69851" cy="85726"/>
            </a:xfrm>
            <a:prstGeom prst="rect">
              <a:avLst/>
            </a:prstGeom>
            <a:effectLst/>
          </p:spPr>
        </p:pic>
        <p:pic>
          <p:nvPicPr>
            <p:cNvPr id="2459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3756268" y="4485797"/>
              <a:ext cx="176495" cy="305592"/>
            </a:xfrm>
            <a:prstGeom prst="rect">
              <a:avLst/>
            </a:prstGeom>
            <a:effectLst/>
          </p:spPr>
        </p:pic>
        <p:pic>
          <p:nvPicPr>
            <p:cNvPr id="2461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3754567" y="4275950"/>
              <a:ext cx="101601" cy="141622"/>
            </a:xfrm>
            <a:prstGeom prst="rect">
              <a:avLst/>
            </a:prstGeom>
            <a:effectLst/>
          </p:spPr>
        </p:pic>
        <p:pic>
          <p:nvPicPr>
            <p:cNvPr id="2463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3938717" y="4483187"/>
              <a:ext cx="63501" cy="168276"/>
            </a:xfrm>
            <a:prstGeom prst="rect">
              <a:avLst/>
            </a:prstGeom>
            <a:effectLst/>
          </p:spPr>
        </p:pic>
        <p:pic>
          <p:nvPicPr>
            <p:cNvPr id="2465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3916492" y="4565737"/>
              <a:ext cx="85726" cy="73026"/>
            </a:xfrm>
            <a:prstGeom prst="rect">
              <a:avLst/>
            </a:prstGeom>
            <a:effectLst/>
          </p:spPr>
        </p:pic>
        <p:pic>
          <p:nvPicPr>
            <p:cNvPr id="2467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4021267" y="4422862"/>
              <a:ext cx="104776" cy="259293"/>
            </a:xfrm>
            <a:prstGeom prst="rect">
              <a:avLst/>
            </a:prstGeom>
            <a:effectLst/>
          </p:spPr>
        </p:pic>
        <p:pic>
          <p:nvPicPr>
            <p:cNvPr id="2469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3910142" y="4530812"/>
              <a:ext cx="133351" cy="88901"/>
            </a:xfrm>
            <a:prstGeom prst="rect">
              <a:avLst/>
            </a:prstGeom>
            <a:effectLst/>
          </p:spPr>
        </p:pic>
        <p:pic>
          <p:nvPicPr>
            <p:cNvPr id="2471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4113342" y="4451437"/>
              <a:ext cx="79376" cy="161709"/>
            </a:xfrm>
            <a:prstGeom prst="rect">
              <a:avLst/>
            </a:prstGeom>
            <a:effectLst/>
          </p:spPr>
        </p:pic>
        <p:pic>
          <p:nvPicPr>
            <p:cNvPr id="2473" name="Line Line" descr="Line Lin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4068892" y="4530812"/>
              <a:ext cx="76201" cy="38101"/>
            </a:xfrm>
            <a:prstGeom prst="rect">
              <a:avLst/>
            </a:prstGeom>
            <a:effectLst/>
          </p:spPr>
        </p:pic>
        <p:pic>
          <p:nvPicPr>
            <p:cNvPr id="2475" name="Line Line" descr="Line Lin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4160967" y="4486362"/>
              <a:ext cx="88901" cy="57151"/>
            </a:xfrm>
            <a:prstGeom prst="rect">
              <a:avLst/>
            </a:prstGeom>
            <a:effectLst/>
          </p:spPr>
        </p:pic>
        <p:pic>
          <p:nvPicPr>
            <p:cNvPr id="2477" name="Line Line" descr="Line Lin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4262567" y="4451437"/>
              <a:ext cx="63501" cy="123826"/>
            </a:xfrm>
            <a:prstGeom prst="rect">
              <a:avLst/>
            </a:prstGeom>
            <a:effectLst/>
          </p:spPr>
        </p:pic>
        <p:sp>
          <p:nvSpPr>
            <p:cNvPr id="2479" name="Line"/>
            <p:cNvSpPr/>
            <p:nvPr/>
          </p:nvSpPr>
          <p:spPr>
            <a:xfrm>
              <a:off x="4446717" y="5023762"/>
              <a:ext cx="54835" cy="25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531" fill="norm" stroke="1" extrusionOk="0">
                  <a:moveTo>
                    <a:pt x="0" y="1264"/>
                  </a:moveTo>
                  <a:cubicBezTo>
                    <a:pt x="408" y="820"/>
                    <a:pt x="815" y="375"/>
                    <a:pt x="2649" y="153"/>
                  </a:cubicBezTo>
                  <a:cubicBezTo>
                    <a:pt x="4483" y="-69"/>
                    <a:pt x="7743" y="-69"/>
                    <a:pt x="10596" y="287"/>
                  </a:cubicBezTo>
                  <a:cubicBezTo>
                    <a:pt x="13449" y="642"/>
                    <a:pt x="15894" y="1353"/>
                    <a:pt x="16506" y="2153"/>
                  </a:cubicBezTo>
                  <a:cubicBezTo>
                    <a:pt x="17117" y="2953"/>
                    <a:pt x="15894" y="3842"/>
                    <a:pt x="14672" y="4509"/>
                  </a:cubicBezTo>
                  <a:cubicBezTo>
                    <a:pt x="13449" y="5175"/>
                    <a:pt x="12226" y="5620"/>
                    <a:pt x="12226" y="6242"/>
                  </a:cubicBezTo>
                  <a:cubicBezTo>
                    <a:pt x="12226" y="6864"/>
                    <a:pt x="13449" y="7664"/>
                    <a:pt x="15079" y="8998"/>
                  </a:cubicBezTo>
                  <a:cubicBezTo>
                    <a:pt x="16709" y="10331"/>
                    <a:pt x="18747" y="12198"/>
                    <a:pt x="19970" y="13575"/>
                  </a:cubicBezTo>
                  <a:cubicBezTo>
                    <a:pt x="21192" y="14953"/>
                    <a:pt x="21600" y="15842"/>
                    <a:pt x="20377" y="16731"/>
                  </a:cubicBezTo>
                  <a:cubicBezTo>
                    <a:pt x="19155" y="17620"/>
                    <a:pt x="16302" y="18509"/>
                    <a:pt x="13449" y="19309"/>
                  </a:cubicBezTo>
                  <a:cubicBezTo>
                    <a:pt x="10596" y="20109"/>
                    <a:pt x="7743" y="20820"/>
                    <a:pt x="4891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4491167" y="5149937"/>
              <a:ext cx="222251" cy="22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9543"/>
                    <a:pt x="6171" y="17486"/>
                    <a:pt x="9154" y="14914"/>
                  </a:cubicBezTo>
                  <a:cubicBezTo>
                    <a:pt x="12137" y="12343"/>
                    <a:pt x="15017" y="9257"/>
                    <a:pt x="17074" y="6686"/>
                  </a:cubicBezTo>
                  <a:cubicBezTo>
                    <a:pt x="19131" y="4114"/>
                    <a:pt x="20366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4659442" y="5129889"/>
              <a:ext cx="43981" cy="67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249" fill="norm" stroke="1" extrusionOk="0">
                  <a:moveTo>
                    <a:pt x="0" y="314"/>
                  </a:moveTo>
                  <a:cubicBezTo>
                    <a:pt x="2571" y="-19"/>
                    <a:pt x="5143" y="-351"/>
                    <a:pt x="8229" y="812"/>
                  </a:cubicBezTo>
                  <a:cubicBezTo>
                    <a:pt x="11314" y="1975"/>
                    <a:pt x="14914" y="4634"/>
                    <a:pt x="17229" y="6794"/>
                  </a:cubicBezTo>
                  <a:cubicBezTo>
                    <a:pt x="19543" y="8954"/>
                    <a:pt x="20571" y="10615"/>
                    <a:pt x="21086" y="12277"/>
                  </a:cubicBezTo>
                  <a:cubicBezTo>
                    <a:pt x="21600" y="13938"/>
                    <a:pt x="21600" y="15600"/>
                    <a:pt x="19543" y="17095"/>
                  </a:cubicBezTo>
                  <a:cubicBezTo>
                    <a:pt x="17486" y="18591"/>
                    <a:pt x="13371" y="19920"/>
                    <a:pt x="9257" y="21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482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4732182" y="5074846"/>
              <a:ext cx="143438" cy="138338"/>
            </a:xfrm>
            <a:prstGeom prst="rect">
              <a:avLst/>
            </a:prstGeom>
            <a:effectLst/>
          </p:spPr>
        </p:pic>
        <p:sp>
          <p:nvSpPr>
            <p:cNvPr id="2484" name="Line"/>
            <p:cNvSpPr/>
            <p:nvPr/>
          </p:nvSpPr>
          <p:spPr>
            <a:xfrm>
              <a:off x="4888042" y="4742673"/>
              <a:ext cx="66172" cy="362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526" fill="norm" stroke="1" extrusionOk="0">
                  <a:moveTo>
                    <a:pt x="0" y="52"/>
                  </a:moveTo>
                  <a:cubicBezTo>
                    <a:pt x="3086" y="-11"/>
                    <a:pt x="6171" y="-74"/>
                    <a:pt x="8914" y="240"/>
                  </a:cubicBezTo>
                  <a:cubicBezTo>
                    <a:pt x="11657" y="554"/>
                    <a:pt x="14057" y="1245"/>
                    <a:pt x="15600" y="2155"/>
                  </a:cubicBezTo>
                  <a:cubicBezTo>
                    <a:pt x="17143" y="3066"/>
                    <a:pt x="17829" y="4196"/>
                    <a:pt x="17143" y="5640"/>
                  </a:cubicBezTo>
                  <a:cubicBezTo>
                    <a:pt x="16457" y="7084"/>
                    <a:pt x="14400" y="8842"/>
                    <a:pt x="14057" y="10381"/>
                  </a:cubicBezTo>
                  <a:cubicBezTo>
                    <a:pt x="13714" y="11919"/>
                    <a:pt x="15086" y="13238"/>
                    <a:pt x="16629" y="14525"/>
                  </a:cubicBezTo>
                  <a:cubicBezTo>
                    <a:pt x="18171" y="15812"/>
                    <a:pt x="19886" y="17068"/>
                    <a:pt x="20743" y="18073"/>
                  </a:cubicBezTo>
                  <a:cubicBezTo>
                    <a:pt x="21600" y="19077"/>
                    <a:pt x="21600" y="19831"/>
                    <a:pt x="21086" y="20333"/>
                  </a:cubicBezTo>
                  <a:cubicBezTo>
                    <a:pt x="20571" y="20835"/>
                    <a:pt x="19543" y="21086"/>
                    <a:pt x="17314" y="21243"/>
                  </a:cubicBezTo>
                  <a:cubicBezTo>
                    <a:pt x="15086" y="21400"/>
                    <a:pt x="11657" y="21463"/>
                    <a:pt x="8229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4951542" y="4946737"/>
              <a:ext cx="187326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37" y="15600"/>
                    <a:pt x="9275" y="9600"/>
                    <a:pt x="12875" y="6000"/>
                  </a:cubicBezTo>
                  <a:cubicBezTo>
                    <a:pt x="16475" y="2400"/>
                    <a:pt x="19037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5120668" y="4906104"/>
              <a:ext cx="79941" cy="88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444" fill="norm" stroke="1" extrusionOk="0">
                  <a:moveTo>
                    <a:pt x="1458" y="2930"/>
                  </a:moveTo>
                  <a:cubicBezTo>
                    <a:pt x="617" y="1901"/>
                    <a:pt x="-225" y="873"/>
                    <a:pt x="56" y="358"/>
                  </a:cubicBezTo>
                  <a:cubicBezTo>
                    <a:pt x="336" y="-156"/>
                    <a:pt x="1739" y="-156"/>
                    <a:pt x="5105" y="615"/>
                  </a:cubicBezTo>
                  <a:cubicBezTo>
                    <a:pt x="8471" y="1387"/>
                    <a:pt x="13801" y="2930"/>
                    <a:pt x="16887" y="4215"/>
                  </a:cubicBezTo>
                  <a:cubicBezTo>
                    <a:pt x="19972" y="5501"/>
                    <a:pt x="20814" y="6530"/>
                    <a:pt x="21094" y="8330"/>
                  </a:cubicBezTo>
                  <a:cubicBezTo>
                    <a:pt x="21375" y="10130"/>
                    <a:pt x="21094" y="12701"/>
                    <a:pt x="19411" y="15015"/>
                  </a:cubicBezTo>
                  <a:cubicBezTo>
                    <a:pt x="17728" y="17330"/>
                    <a:pt x="14643" y="19387"/>
                    <a:pt x="11557" y="21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487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5193157" y="4887955"/>
              <a:ext cx="165784" cy="101690"/>
            </a:xfrm>
            <a:prstGeom prst="rect">
              <a:avLst/>
            </a:prstGeom>
            <a:effectLst/>
          </p:spPr>
        </p:pic>
        <p:sp>
          <p:nvSpPr>
            <p:cNvPr id="2489" name="Line"/>
            <p:cNvSpPr/>
            <p:nvPr/>
          </p:nvSpPr>
          <p:spPr>
            <a:xfrm>
              <a:off x="5345242" y="4688319"/>
              <a:ext cx="34679" cy="244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6" h="21448" fill="norm" stroke="1" extrusionOk="0">
                  <a:moveTo>
                    <a:pt x="0" y="944"/>
                  </a:moveTo>
                  <a:cubicBezTo>
                    <a:pt x="1906" y="573"/>
                    <a:pt x="3812" y="202"/>
                    <a:pt x="6353" y="63"/>
                  </a:cubicBezTo>
                  <a:cubicBezTo>
                    <a:pt x="8894" y="-76"/>
                    <a:pt x="12071" y="17"/>
                    <a:pt x="14929" y="341"/>
                  </a:cubicBezTo>
                  <a:cubicBezTo>
                    <a:pt x="17788" y="666"/>
                    <a:pt x="20329" y="1222"/>
                    <a:pt x="19694" y="2288"/>
                  </a:cubicBezTo>
                  <a:cubicBezTo>
                    <a:pt x="19059" y="3354"/>
                    <a:pt x="15247" y="4930"/>
                    <a:pt x="12071" y="6182"/>
                  </a:cubicBezTo>
                  <a:cubicBezTo>
                    <a:pt x="8894" y="7433"/>
                    <a:pt x="6353" y="8360"/>
                    <a:pt x="5082" y="9055"/>
                  </a:cubicBezTo>
                  <a:cubicBezTo>
                    <a:pt x="3812" y="9751"/>
                    <a:pt x="3812" y="10214"/>
                    <a:pt x="6353" y="10817"/>
                  </a:cubicBezTo>
                  <a:cubicBezTo>
                    <a:pt x="8894" y="11419"/>
                    <a:pt x="13976" y="12161"/>
                    <a:pt x="17153" y="13366"/>
                  </a:cubicBezTo>
                  <a:cubicBezTo>
                    <a:pt x="20329" y="14571"/>
                    <a:pt x="21600" y="16240"/>
                    <a:pt x="20329" y="17584"/>
                  </a:cubicBezTo>
                  <a:cubicBezTo>
                    <a:pt x="19059" y="18928"/>
                    <a:pt x="15247" y="19948"/>
                    <a:pt x="11753" y="20597"/>
                  </a:cubicBezTo>
                  <a:cubicBezTo>
                    <a:pt x="8259" y="21246"/>
                    <a:pt x="5082" y="21524"/>
                    <a:pt x="3494" y="21431"/>
                  </a:cubicBezTo>
                  <a:cubicBezTo>
                    <a:pt x="1906" y="21339"/>
                    <a:pt x="1906" y="20875"/>
                    <a:pt x="1906" y="20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5396042" y="4800687"/>
              <a:ext cx="273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44" y="18000"/>
                    <a:pt x="4688" y="14400"/>
                    <a:pt x="7326" y="11700"/>
                  </a:cubicBezTo>
                  <a:cubicBezTo>
                    <a:pt x="9963" y="9000"/>
                    <a:pt x="12893" y="7200"/>
                    <a:pt x="15321" y="5400"/>
                  </a:cubicBezTo>
                  <a:cubicBezTo>
                    <a:pt x="17749" y="3600"/>
                    <a:pt x="19674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5625222" y="4787987"/>
              <a:ext cx="24802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468" h="21600" fill="norm" stroke="1" extrusionOk="0">
                  <a:moveTo>
                    <a:pt x="7022" y="0"/>
                  </a:moveTo>
                  <a:cubicBezTo>
                    <a:pt x="2868" y="0"/>
                    <a:pt x="-1286" y="0"/>
                    <a:pt x="376" y="720"/>
                  </a:cubicBezTo>
                  <a:cubicBezTo>
                    <a:pt x="2037" y="1440"/>
                    <a:pt x="9514" y="2880"/>
                    <a:pt x="14083" y="5400"/>
                  </a:cubicBezTo>
                  <a:cubicBezTo>
                    <a:pt x="18652" y="7920"/>
                    <a:pt x="20314" y="11520"/>
                    <a:pt x="19068" y="14400"/>
                  </a:cubicBezTo>
                  <a:cubicBezTo>
                    <a:pt x="17822" y="17280"/>
                    <a:pt x="13668" y="19440"/>
                    <a:pt x="95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492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5646494" y="4721902"/>
              <a:ext cx="132856" cy="107971"/>
            </a:xfrm>
            <a:prstGeom prst="rect">
              <a:avLst/>
            </a:prstGeom>
            <a:effectLst/>
          </p:spPr>
        </p:pic>
        <p:sp>
          <p:nvSpPr>
            <p:cNvPr id="2494" name="Line"/>
            <p:cNvSpPr/>
            <p:nvPr/>
          </p:nvSpPr>
          <p:spPr>
            <a:xfrm>
              <a:off x="5773867" y="4750069"/>
              <a:ext cx="41009" cy="120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4" h="21380" fill="norm" stroke="1" extrusionOk="0">
                  <a:moveTo>
                    <a:pt x="0" y="531"/>
                  </a:moveTo>
                  <a:cubicBezTo>
                    <a:pt x="2700" y="156"/>
                    <a:pt x="5400" y="-220"/>
                    <a:pt x="9180" y="156"/>
                  </a:cubicBezTo>
                  <a:cubicBezTo>
                    <a:pt x="12960" y="531"/>
                    <a:pt x="17820" y="1658"/>
                    <a:pt x="19710" y="3161"/>
                  </a:cubicBezTo>
                  <a:cubicBezTo>
                    <a:pt x="21600" y="4663"/>
                    <a:pt x="20520" y="6542"/>
                    <a:pt x="20250" y="8420"/>
                  </a:cubicBezTo>
                  <a:cubicBezTo>
                    <a:pt x="19980" y="10298"/>
                    <a:pt x="20520" y="12177"/>
                    <a:pt x="20790" y="13585"/>
                  </a:cubicBezTo>
                  <a:cubicBezTo>
                    <a:pt x="21060" y="14994"/>
                    <a:pt x="21060" y="15933"/>
                    <a:pt x="19440" y="17154"/>
                  </a:cubicBezTo>
                  <a:cubicBezTo>
                    <a:pt x="17820" y="18375"/>
                    <a:pt x="14580" y="19877"/>
                    <a:pt x="11340" y="21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5831017" y="4824359"/>
              <a:ext cx="187326" cy="4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3539" y="2735"/>
                    <a:pt x="7078" y="-1585"/>
                    <a:pt x="10678" y="575"/>
                  </a:cubicBezTo>
                  <a:cubicBezTo>
                    <a:pt x="14278" y="2735"/>
                    <a:pt x="17939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5980242" y="4802632"/>
              <a:ext cx="54998" cy="64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308" fill="norm" stroke="1" extrusionOk="0">
                  <a:moveTo>
                    <a:pt x="7336" y="3540"/>
                  </a:moveTo>
                  <a:cubicBezTo>
                    <a:pt x="6113" y="2147"/>
                    <a:pt x="4891" y="753"/>
                    <a:pt x="5298" y="231"/>
                  </a:cubicBezTo>
                  <a:cubicBezTo>
                    <a:pt x="5706" y="-292"/>
                    <a:pt x="7743" y="56"/>
                    <a:pt x="10596" y="1450"/>
                  </a:cubicBezTo>
                  <a:cubicBezTo>
                    <a:pt x="13449" y="2843"/>
                    <a:pt x="17117" y="5282"/>
                    <a:pt x="19155" y="7373"/>
                  </a:cubicBezTo>
                  <a:cubicBezTo>
                    <a:pt x="21192" y="9463"/>
                    <a:pt x="21600" y="11205"/>
                    <a:pt x="20785" y="12424"/>
                  </a:cubicBezTo>
                  <a:cubicBezTo>
                    <a:pt x="19970" y="13643"/>
                    <a:pt x="17932" y="14340"/>
                    <a:pt x="14264" y="15734"/>
                  </a:cubicBezTo>
                  <a:cubicBezTo>
                    <a:pt x="10596" y="17127"/>
                    <a:pt x="5298" y="19218"/>
                    <a:pt x="0" y="21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497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5988150" y="4798692"/>
              <a:ext cx="130122" cy="125059"/>
            </a:xfrm>
            <a:prstGeom prst="rect">
              <a:avLst/>
            </a:prstGeom>
            <a:effectLst/>
          </p:spPr>
        </p:pic>
        <p:pic>
          <p:nvPicPr>
            <p:cNvPr id="2499" name="Line Line" descr="Line Lin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4348292" y="5245187"/>
              <a:ext cx="76201" cy="41276"/>
            </a:xfrm>
            <a:prstGeom prst="rect">
              <a:avLst/>
            </a:prstGeom>
            <a:effectLst/>
          </p:spPr>
        </p:pic>
        <p:pic>
          <p:nvPicPr>
            <p:cNvPr id="2501" name="Line Line" descr="Line Lin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4465767" y="5222962"/>
              <a:ext cx="88901" cy="50801"/>
            </a:xfrm>
            <a:prstGeom prst="rect">
              <a:avLst/>
            </a:prstGeom>
            <a:effectLst/>
          </p:spPr>
        </p:pic>
        <p:pic>
          <p:nvPicPr>
            <p:cNvPr id="2503" name="Line Line" descr="Line Lin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4551492" y="5203912"/>
              <a:ext cx="95251" cy="50801"/>
            </a:xfrm>
            <a:prstGeom prst="rect">
              <a:avLst/>
            </a:prstGeom>
            <a:effectLst/>
          </p:spPr>
        </p:pic>
        <p:pic>
          <p:nvPicPr>
            <p:cNvPr id="2505" name="Line Shape" descr="Line Shap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4446717" y="5226137"/>
              <a:ext cx="101601" cy="50801"/>
            </a:xfrm>
            <a:prstGeom prst="rect">
              <a:avLst/>
            </a:prstGeom>
            <a:effectLst/>
          </p:spPr>
        </p:pic>
        <p:pic>
          <p:nvPicPr>
            <p:cNvPr id="2507" name="Line Shape" descr="Line Shap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4694367" y="5162637"/>
              <a:ext cx="88901" cy="66676"/>
            </a:xfrm>
            <a:prstGeom prst="rect">
              <a:avLst/>
            </a:prstGeom>
            <a:effectLst/>
          </p:spPr>
        </p:pic>
        <p:pic>
          <p:nvPicPr>
            <p:cNvPr id="2509" name="Line Line" descr="Line Lin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4789617" y="5121362"/>
              <a:ext cx="95251" cy="63501"/>
            </a:xfrm>
            <a:prstGeom prst="rect">
              <a:avLst/>
            </a:prstGeom>
            <a:effectLst/>
          </p:spPr>
        </p:pic>
        <p:pic>
          <p:nvPicPr>
            <p:cNvPr id="2511" name="Line Shape" descr="Line Shap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4916617" y="5064212"/>
              <a:ext cx="133351" cy="76201"/>
            </a:xfrm>
            <a:prstGeom prst="rect">
              <a:avLst/>
            </a:prstGeom>
            <a:effectLst/>
          </p:spPr>
        </p:pic>
        <p:pic>
          <p:nvPicPr>
            <p:cNvPr id="2513" name="Line Shape" descr="Line Shap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5059492" y="4997537"/>
              <a:ext cx="117476" cy="82551"/>
            </a:xfrm>
            <a:prstGeom prst="rect">
              <a:avLst/>
            </a:prstGeom>
            <a:effectLst/>
          </p:spPr>
        </p:pic>
        <p:pic>
          <p:nvPicPr>
            <p:cNvPr id="2515" name="Line Shape" descr="Line Shap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5186492" y="4934037"/>
              <a:ext cx="95251" cy="73026"/>
            </a:xfrm>
            <a:prstGeom prst="rect">
              <a:avLst/>
            </a:prstGeom>
            <a:effectLst/>
          </p:spPr>
        </p:pic>
        <p:pic>
          <p:nvPicPr>
            <p:cNvPr id="2517" name="Line Shape" descr="Line Shape"/>
            <p:cNvPicPr>
              <a:picLocks noChangeAspect="0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5300792" y="4819737"/>
              <a:ext cx="219076" cy="130176"/>
            </a:xfrm>
            <a:prstGeom prst="rect">
              <a:avLst/>
            </a:prstGeom>
            <a:effectLst/>
          </p:spPr>
        </p:pic>
        <p:pic>
          <p:nvPicPr>
            <p:cNvPr id="2519" name="Line Line" descr="Line Lin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5551617" y="4800687"/>
              <a:ext cx="76201" cy="38101"/>
            </a:xfrm>
            <a:prstGeom prst="rect">
              <a:avLst/>
            </a:prstGeom>
            <a:effectLst/>
          </p:spPr>
        </p:pic>
        <p:pic>
          <p:nvPicPr>
            <p:cNvPr id="2521" name="Line Line" descr="Line Line"/>
            <p:cNvPicPr>
              <a:picLocks noChangeAspect="0"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5665917" y="4775287"/>
              <a:ext cx="98426" cy="44451"/>
            </a:xfrm>
            <a:prstGeom prst="rect">
              <a:avLst/>
            </a:prstGeom>
            <a:effectLst/>
          </p:spPr>
        </p:pic>
        <p:pic>
          <p:nvPicPr>
            <p:cNvPr id="2523" name="Line Line" descr="Line Line"/>
            <p:cNvPicPr>
              <a:picLocks noChangeAspect="0"/>
            </p:cNvPicPr>
            <p:nvPr/>
          </p:nvPicPr>
          <p:blipFill>
            <a:blip r:embed="rId53">
              <a:extLst/>
            </a:blip>
            <a:stretch>
              <a:fillRect/>
            </a:stretch>
          </p:blipFill>
          <p:spPr>
            <a:xfrm>
              <a:off x="5859592" y="4781637"/>
              <a:ext cx="76201" cy="53976"/>
            </a:xfrm>
            <a:prstGeom prst="rect">
              <a:avLst/>
            </a:prstGeom>
            <a:effectLst/>
          </p:spPr>
        </p:pic>
        <p:pic>
          <p:nvPicPr>
            <p:cNvPr id="2525" name="Line Shape" descr="Line Shape"/>
            <p:cNvPicPr>
              <a:picLocks noChangeAspect="0"/>
            </p:cNvPicPr>
            <p:nvPr/>
          </p:nvPicPr>
          <p:blipFill>
            <a:blip r:embed="rId54">
              <a:extLst/>
            </a:blip>
            <a:stretch>
              <a:fillRect/>
            </a:stretch>
          </p:blipFill>
          <p:spPr>
            <a:xfrm>
              <a:off x="5986592" y="4819737"/>
              <a:ext cx="88901" cy="63501"/>
            </a:xfrm>
            <a:prstGeom prst="rect">
              <a:avLst/>
            </a:prstGeom>
            <a:effectLst/>
          </p:spPr>
        </p:pic>
        <p:pic>
          <p:nvPicPr>
            <p:cNvPr id="2527" name="Line Line" descr="Line Line"/>
            <p:cNvPicPr>
              <a:picLocks noChangeAspect="0"/>
            </p:cNvPicPr>
            <p:nvPr/>
          </p:nvPicPr>
          <p:blipFill>
            <a:blip r:embed="rId55">
              <a:extLst/>
            </a:blip>
            <a:stretch>
              <a:fillRect/>
            </a:stretch>
          </p:blipFill>
          <p:spPr>
            <a:xfrm>
              <a:off x="6113592" y="4892762"/>
              <a:ext cx="111126" cy="76201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