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9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00.png"/><Relationship Id="rId3" Type="http://schemas.openxmlformats.org/officeDocument/2006/relationships/image" Target="../media/image301.png"/><Relationship Id="rId4" Type="http://schemas.openxmlformats.org/officeDocument/2006/relationships/image" Target="../media/image302.png"/><Relationship Id="rId5" Type="http://schemas.openxmlformats.org/officeDocument/2006/relationships/image" Target="../media/image303.png"/><Relationship Id="rId6" Type="http://schemas.openxmlformats.org/officeDocument/2006/relationships/image" Target="../media/image304.png"/><Relationship Id="rId7" Type="http://schemas.openxmlformats.org/officeDocument/2006/relationships/image" Target="../media/image305.png"/><Relationship Id="rId8" Type="http://schemas.openxmlformats.org/officeDocument/2006/relationships/image" Target="../media/image306.png"/><Relationship Id="rId9" Type="http://schemas.openxmlformats.org/officeDocument/2006/relationships/image" Target="../media/image307.png"/><Relationship Id="rId10" Type="http://schemas.openxmlformats.org/officeDocument/2006/relationships/image" Target="../media/image308.png"/><Relationship Id="rId11" Type="http://schemas.openxmlformats.org/officeDocument/2006/relationships/image" Target="../media/image309.png"/><Relationship Id="rId12" Type="http://schemas.openxmlformats.org/officeDocument/2006/relationships/image" Target="../media/image310.png"/><Relationship Id="rId13" Type="http://schemas.openxmlformats.org/officeDocument/2006/relationships/image" Target="../media/image311.png"/><Relationship Id="rId14" Type="http://schemas.openxmlformats.org/officeDocument/2006/relationships/image" Target="../media/image312.png"/><Relationship Id="rId15" Type="http://schemas.openxmlformats.org/officeDocument/2006/relationships/image" Target="../media/image313.png"/><Relationship Id="rId16" Type="http://schemas.openxmlformats.org/officeDocument/2006/relationships/image" Target="../media/image314.png"/><Relationship Id="rId17" Type="http://schemas.openxmlformats.org/officeDocument/2006/relationships/image" Target="../media/image315.png"/><Relationship Id="rId18" Type="http://schemas.openxmlformats.org/officeDocument/2006/relationships/image" Target="../media/image316.png"/><Relationship Id="rId19" Type="http://schemas.openxmlformats.org/officeDocument/2006/relationships/image" Target="../media/image317.png"/><Relationship Id="rId20" Type="http://schemas.openxmlformats.org/officeDocument/2006/relationships/image" Target="../media/image318.png"/><Relationship Id="rId21" Type="http://schemas.openxmlformats.org/officeDocument/2006/relationships/image" Target="../media/image319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20.png"/><Relationship Id="rId3" Type="http://schemas.openxmlformats.org/officeDocument/2006/relationships/image" Target="../media/image321.png"/><Relationship Id="rId4" Type="http://schemas.openxmlformats.org/officeDocument/2006/relationships/image" Target="../media/image322.png"/><Relationship Id="rId5" Type="http://schemas.openxmlformats.org/officeDocument/2006/relationships/image" Target="../media/image124.png"/><Relationship Id="rId6" Type="http://schemas.openxmlformats.org/officeDocument/2006/relationships/image" Target="../media/image323.png"/><Relationship Id="rId7" Type="http://schemas.openxmlformats.org/officeDocument/2006/relationships/image" Target="../media/image324.png"/><Relationship Id="rId8" Type="http://schemas.openxmlformats.org/officeDocument/2006/relationships/image" Target="../media/image325.png"/><Relationship Id="rId9" Type="http://schemas.openxmlformats.org/officeDocument/2006/relationships/image" Target="../media/image326.png"/><Relationship Id="rId10" Type="http://schemas.openxmlformats.org/officeDocument/2006/relationships/image" Target="../media/image327.png"/><Relationship Id="rId11" Type="http://schemas.openxmlformats.org/officeDocument/2006/relationships/image" Target="../media/image328.png"/><Relationship Id="rId12" Type="http://schemas.openxmlformats.org/officeDocument/2006/relationships/image" Target="../media/image329.png"/><Relationship Id="rId13" Type="http://schemas.openxmlformats.org/officeDocument/2006/relationships/image" Target="../media/image330.png"/><Relationship Id="rId14" Type="http://schemas.openxmlformats.org/officeDocument/2006/relationships/image" Target="../media/image331.png"/><Relationship Id="rId15" Type="http://schemas.openxmlformats.org/officeDocument/2006/relationships/image" Target="../media/image332.png"/><Relationship Id="rId16" Type="http://schemas.openxmlformats.org/officeDocument/2006/relationships/image" Target="../media/image333.png"/><Relationship Id="rId17" Type="http://schemas.openxmlformats.org/officeDocument/2006/relationships/image" Target="../media/image334.png"/><Relationship Id="rId18" Type="http://schemas.openxmlformats.org/officeDocument/2006/relationships/image" Target="../media/image335.png"/><Relationship Id="rId19" Type="http://schemas.openxmlformats.org/officeDocument/2006/relationships/image" Target="../media/image336.png"/><Relationship Id="rId20" Type="http://schemas.openxmlformats.org/officeDocument/2006/relationships/image" Target="../media/image337.png"/><Relationship Id="rId21" Type="http://schemas.openxmlformats.org/officeDocument/2006/relationships/image" Target="../media/image338.png"/><Relationship Id="rId22" Type="http://schemas.openxmlformats.org/officeDocument/2006/relationships/image" Target="../media/image339.png"/><Relationship Id="rId23" Type="http://schemas.openxmlformats.org/officeDocument/2006/relationships/image" Target="../media/image340.png"/><Relationship Id="rId24" Type="http://schemas.openxmlformats.org/officeDocument/2006/relationships/image" Target="../media/image341.png"/><Relationship Id="rId25" Type="http://schemas.openxmlformats.org/officeDocument/2006/relationships/image" Target="../media/image342.png"/><Relationship Id="rId26" Type="http://schemas.openxmlformats.org/officeDocument/2006/relationships/image" Target="../media/image343.png"/><Relationship Id="rId27" Type="http://schemas.openxmlformats.org/officeDocument/2006/relationships/image" Target="../media/image344.png"/><Relationship Id="rId28" Type="http://schemas.openxmlformats.org/officeDocument/2006/relationships/image" Target="../media/image345.png"/><Relationship Id="rId29" Type="http://schemas.openxmlformats.org/officeDocument/2006/relationships/image" Target="../media/image346.png"/><Relationship Id="rId30" Type="http://schemas.openxmlformats.org/officeDocument/2006/relationships/image" Target="../media/image347.png"/><Relationship Id="rId31" Type="http://schemas.openxmlformats.org/officeDocument/2006/relationships/image" Target="../media/image348.png"/><Relationship Id="rId32" Type="http://schemas.openxmlformats.org/officeDocument/2006/relationships/image" Target="../media/image349.png"/><Relationship Id="rId33" Type="http://schemas.openxmlformats.org/officeDocument/2006/relationships/image" Target="../media/image350.png"/><Relationship Id="rId34" Type="http://schemas.openxmlformats.org/officeDocument/2006/relationships/image" Target="../media/image351.png"/><Relationship Id="rId35" Type="http://schemas.openxmlformats.org/officeDocument/2006/relationships/image" Target="../media/image352.png"/><Relationship Id="rId36" Type="http://schemas.openxmlformats.org/officeDocument/2006/relationships/image" Target="../media/image353.png"/><Relationship Id="rId37" Type="http://schemas.openxmlformats.org/officeDocument/2006/relationships/image" Target="../media/image354.png"/><Relationship Id="rId38" Type="http://schemas.openxmlformats.org/officeDocument/2006/relationships/image" Target="../media/image35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Relationship Id="rId11" Type="http://schemas.openxmlformats.org/officeDocument/2006/relationships/image" Target="../media/image51.png"/><Relationship Id="rId12" Type="http://schemas.openxmlformats.org/officeDocument/2006/relationships/image" Target="../media/image52.png"/><Relationship Id="rId13" Type="http://schemas.openxmlformats.org/officeDocument/2006/relationships/image" Target="../media/image53.png"/><Relationship Id="rId14" Type="http://schemas.openxmlformats.org/officeDocument/2006/relationships/image" Target="../media/image54.png"/><Relationship Id="rId15" Type="http://schemas.openxmlformats.org/officeDocument/2006/relationships/image" Target="../media/image55.png"/><Relationship Id="rId16" Type="http://schemas.openxmlformats.org/officeDocument/2006/relationships/image" Target="../media/image56.png"/><Relationship Id="rId17" Type="http://schemas.openxmlformats.org/officeDocument/2006/relationships/image" Target="../media/image57.png"/><Relationship Id="rId18" Type="http://schemas.openxmlformats.org/officeDocument/2006/relationships/image" Target="../media/image58.png"/><Relationship Id="rId19" Type="http://schemas.openxmlformats.org/officeDocument/2006/relationships/image" Target="../media/image59.png"/><Relationship Id="rId20" Type="http://schemas.openxmlformats.org/officeDocument/2006/relationships/image" Target="../media/image60.png"/><Relationship Id="rId21" Type="http://schemas.openxmlformats.org/officeDocument/2006/relationships/image" Target="../media/image61.png"/><Relationship Id="rId22" Type="http://schemas.openxmlformats.org/officeDocument/2006/relationships/image" Target="../media/image62.png"/><Relationship Id="rId23" Type="http://schemas.openxmlformats.org/officeDocument/2006/relationships/image" Target="../media/image63.png"/><Relationship Id="rId24" Type="http://schemas.openxmlformats.org/officeDocument/2006/relationships/image" Target="../media/image64.png"/><Relationship Id="rId25" Type="http://schemas.openxmlformats.org/officeDocument/2006/relationships/image" Target="../media/image65.png"/><Relationship Id="rId26" Type="http://schemas.openxmlformats.org/officeDocument/2006/relationships/image" Target="../media/image66.png"/><Relationship Id="rId27" Type="http://schemas.openxmlformats.org/officeDocument/2006/relationships/image" Target="../media/image67.png"/><Relationship Id="rId28" Type="http://schemas.openxmlformats.org/officeDocument/2006/relationships/image" Target="../media/image6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3.png"/><Relationship Id="rId7" Type="http://schemas.openxmlformats.org/officeDocument/2006/relationships/image" Target="../media/image74.png"/><Relationship Id="rId8" Type="http://schemas.openxmlformats.org/officeDocument/2006/relationships/image" Target="../media/image75.png"/><Relationship Id="rId9" Type="http://schemas.openxmlformats.org/officeDocument/2006/relationships/image" Target="../media/image76.png"/><Relationship Id="rId10" Type="http://schemas.openxmlformats.org/officeDocument/2006/relationships/image" Target="../media/image77.png"/><Relationship Id="rId11" Type="http://schemas.openxmlformats.org/officeDocument/2006/relationships/image" Target="../media/image78.png"/><Relationship Id="rId12" Type="http://schemas.openxmlformats.org/officeDocument/2006/relationships/image" Target="../media/image79.png"/><Relationship Id="rId13" Type="http://schemas.openxmlformats.org/officeDocument/2006/relationships/image" Target="../media/image80.png"/><Relationship Id="rId14" Type="http://schemas.openxmlformats.org/officeDocument/2006/relationships/image" Target="../media/image81.png"/><Relationship Id="rId15" Type="http://schemas.openxmlformats.org/officeDocument/2006/relationships/image" Target="../media/image82.png"/><Relationship Id="rId16" Type="http://schemas.openxmlformats.org/officeDocument/2006/relationships/image" Target="../media/image83.png"/><Relationship Id="rId17" Type="http://schemas.openxmlformats.org/officeDocument/2006/relationships/image" Target="../media/image84.png"/><Relationship Id="rId18" Type="http://schemas.openxmlformats.org/officeDocument/2006/relationships/image" Target="../media/image85.png"/><Relationship Id="rId19" Type="http://schemas.openxmlformats.org/officeDocument/2006/relationships/image" Target="../media/image86.png"/><Relationship Id="rId20" Type="http://schemas.openxmlformats.org/officeDocument/2006/relationships/image" Target="../media/image87.png"/><Relationship Id="rId21" Type="http://schemas.openxmlformats.org/officeDocument/2006/relationships/image" Target="../media/image88.png"/><Relationship Id="rId22" Type="http://schemas.openxmlformats.org/officeDocument/2006/relationships/image" Target="../media/image89.png"/><Relationship Id="rId23" Type="http://schemas.openxmlformats.org/officeDocument/2006/relationships/image" Target="../media/image90.png"/><Relationship Id="rId24" Type="http://schemas.openxmlformats.org/officeDocument/2006/relationships/image" Target="../media/image91.png"/><Relationship Id="rId25" Type="http://schemas.openxmlformats.org/officeDocument/2006/relationships/image" Target="../media/image92.png"/><Relationship Id="rId26" Type="http://schemas.openxmlformats.org/officeDocument/2006/relationships/image" Target="../media/image93.png"/><Relationship Id="rId27" Type="http://schemas.openxmlformats.org/officeDocument/2006/relationships/image" Target="../media/image94.png"/><Relationship Id="rId28" Type="http://schemas.openxmlformats.org/officeDocument/2006/relationships/image" Target="../media/image95.png"/><Relationship Id="rId29" Type="http://schemas.openxmlformats.org/officeDocument/2006/relationships/image" Target="../media/image96.png"/><Relationship Id="rId30" Type="http://schemas.openxmlformats.org/officeDocument/2006/relationships/image" Target="../media/image97.png"/><Relationship Id="rId31" Type="http://schemas.openxmlformats.org/officeDocument/2006/relationships/image" Target="../media/image98.png"/><Relationship Id="rId32" Type="http://schemas.openxmlformats.org/officeDocument/2006/relationships/image" Target="../media/image99.png"/><Relationship Id="rId33" Type="http://schemas.openxmlformats.org/officeDocument/2006/relationships/image" Target="../media/image100.png"/><Relationship Id="rId34" Type="http://schemas.openxmlformats.org/officeDocument/2006/relationships/image" Target="../media/image101.png"/><Relationship Id="rId35" Type="http://schemas.openxmlformats.org/officeDocument/2006/relationships/image" Target="../media/image102.png"/><Relationship Id="rId36" Type="http://schemas.openxmlformats.org/officeDocument/2006/relationships/image" Target="../media/image103.png"/><Relationship Id="rId37" Type="http://schemas.openxmlformats.org/officeDocument/2006/relationships/image" Target="../media/image104.png"/><Relationship Id="rId38" Type="http://schemas.openxmlformats.org/officeDocument/2006/relationships/image" Target="../media/image105.png"/><Relationship Id="rId39" Type="http://schemas.openxmlformats.org/officeDocument/2006/relationships/image" Target="../media/image106.png"/><Relationship Id="rId40" Type="http://schemas.openxmlformats.org/officeDocument/2006/relationships/image" Target="../media/image10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8.png"/><Relationship Id="rId3" Type="http://schemas.openxmlformats.org/officeDocument/2006/relationships/image" Target="../media/image109.png"/><Relationship Id="rId4" Type="http://schemas.openxmlformats.org/officeDocument/2006/relationships/image" Target="../media/image110.png"/><Relationship Id="rId5" Type="http://schemas.openxmlformats.org/officeDocument/2006/relationships/image" Target="../media/image111.png"/><Relationship Id="rId6" Type="http://schemas.openxmlformats.org/officeDocument/2006/relationships/image" Target="../media/image112.png"/><Relationship Id="rId7" Type="http://schemas.openxmlformats.org/officeDocument/2006/relationships/image" Target="../media/image113.png"/><Relationship Id="rId8" Type="http://schemas.openxmlformats.org/officeDocument/2006/relationships/image" Target="../media/image11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5.png"/><Relationship Id="rId3" Type="http://schemas.openxmlformats.org/officeDocument/2006/relationships/image" Target="../media/image116.png"/><Relationship Id="rId4" Type="http://schemas.openxmlformats.org/officeDocument/2006/relationships/image" Target="../media/image117.png"/><Relationship Id="rId5" Type="http://schemas.openxmlformats.org/officeDocument/2006/relationships/image" Target="../media/image118.png"/><Relationship Id="rId6" Type="http://schemas.openxmlformats.org/officeDocument/2006/relationships/image" Target="../media/image119.png"/><Relationship Id="rId7" Type="http://schemas.openxmlformats.org/officeDocument/2006/relationships/image" Target="../media/image120.png"/><Relationship Id="rId8" Type="http://schemas.openxmlformats.org/officeDocument/2006/relationships/image" Target="../media/image121.png"/><Relationship Id="rId9" Type="http://schemas.openxmlformats.org/officeDocument/2006/relationships/image" Target="../media/image122.png"/><Relationship Id="rId10" Type="http://schemas.openxmlformats.org/officeDocument/2006/relationships/image" Target="../media/image123.png"/><Relationship Id="rId11" Type="http://schemas.openxmlformats.org/officeDocument/2006/relationships/image" Target="../media/image124.png"/><Relationship Id="rId12" Type="http://schemas.openxmlformats.org/officeDocument/2006/relationships/image" Target="../media/image125.png"/><Relationship Id="rId13" Type="http://schemas.openxmlformats.org/officeDocument/2006/relationships/image" Target="../media/image126.png"/><Relationship Id="rId14" Type="http://schemas.openxmlformats.org/officeDocument/2006/relationships/image" Target="../media/image127.png"/><Relationship Id="rId15" Type="http://schemas.openxmlformats.org/officeDocument/2006/relationships/image" Target="../media/image128.png"/><Relationship Id="rId16" Type="http://schemas.openxmlformats.org/officeDocument/2006/relationships/image" Target="../media/image129.png"/><Relationship Id="rId17" Type="http://schemas.openxmlformats.org/officeDocument/2006/relationships/image" Target="../media/image130.png"/><Relationship Id="rId18" Type="http://schemas.openxmlformats.org/officeDocument/2006/relationships/image" Target="../media/image131.png"/><Relationship Id="rId19" Type="http://schemas.openxmlformats.org/officeDocument/2006/relationships/image" Target="../media/image132.png"/><Relationship Id="rId20" Type="http://schemas.openxmlformats.org/officeDocument/2006/relationships/image" Target="../media/image133.png"/><Relationship Id="rId21" Type="http://schemas.openxmlformats.org/officeDocument/2006/relationships/image" Target="../media/image134.png"/><Relationship Id="rId22" Type="http://schemas.openxmlformats.org/officeDocument/2006/relationships/image" Target="../media/image135.png"/><Relationship Id="rId23" Type="http://schemas.openxmlformats.org/officeDocument/2006/relationships/image" Target="../media/image136.png"/><Relationship Id="rId24" Type="http://schemas.openxmlformats.org/officeDocument/2006/relationships/image" Target="../media/image137.png"/><Relationship Id="rId25" Type="http://schemas.openxmlformats.org/officeDocument/2006/relationships/image" Target="../media/image138.png"/><Relationship Id="rId26" Type="http://schemas.openxmlformats.org/officeDocument/2006/relationships/image" Target="../media/image139.png"/><Relationship Id="rId27" Type="http://schemas.openxmlformats.org/officeDocument/2006/relationships/image" Target="../media/image22.png"/><Relationship Id="rId28" Type="http://schemas.openxmlformats.org/officeDocument/2006/relationships/image" Target="../media/image140.png"/><Relationship Id="rId29" Type="http://schemas.openxmlformats.org/officeDocument/2006/relationships/image" Target="../media/image141.png"/><Relationship Id="rId30" Type="http://schemas.openxmlformats.org/officeDocument/2006/relationships/image" Target="../media/image142.png"/><Relationship Id="rId31" Type="http://schemas.openxmlformats.org/officeDocument/2006/relationships/image" Target="../media/image143.png"/><Relationship Id="rId32" Type="http://schemas.openxmlformats.org/officeDocument/2006/relationships/image" Target="../media/image144.png"/><Relationship Id="rId33" Type="http://schemas.openxmlformats.org/officeDocument/2006/relationships/image" Target="../media/image145.png"/><Relationship Id="rId34" Type="http://schemas.openxmlformats.org/officeDocument/2006/relationships/image" Target="../media/image146.png"/><Relationship Id="rId35" Type="http://schemas.openxmlformats.org/officeDocument/2006/relationships/image" Target="../media/image147.png"/><Relationship Id="rId36" Type="http://schemas.openxmlformats.org/officeDocument/2006/relationships/image" Target="../media/image148.png"/><Relationship Id="rId37" Type="http://schemas.openxmlformats.org/officeDocument/2006/relationships/image" Target="../media/image149.png"/><Relationship Id="rId38" Type="http://schemas.openxmlformats.org/officeDocument/2006/relationships/image" Target="../media/image150.png"/><Relationship Id="rId39" Type="http://schemas.openxmlformats.org/officeDocument/2006/relationships/image" Target="../media/image151.png"/><Relationship Id="rId40" Type="http://schemas.openxmlformats.org/officeDocument/2006/relationships/image" Target="../media/image152.png"/><Relationship Id="rId41" Type="http://schemas.openxmlformats.org/officeDocument/2006/relationships/image" Target="../media/image153.png"/><Relationship Id="rId42" Type="http://schemas.openxmlformats.org/officeDocument/2006/relationships/image" Target="../media/image154.png"/><Relationship Id="rId43" Type="http://schemas.openxmlformats.org/officeDocument/2006/relationships/image" Target="../media/image155.png"/><Relationship Id="rId44" Type="http://schemas.openxmlformats.org/officeDocument/2006/relationships/image" Target="../media/image156.png"/><Relationship Id="rId45" Type="http://schemas.openxmlformats.org/officeDocument/2006/relationships/image" Target="../media/image15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8.png"/><Relationship Id="rId3" Type="http://schemas.openxmlformats.org/officeDocument/2006/relationships/image" Target="../media/image159.png"/><Relationship Id="rId4" Type="http://schemas.openxmlformats.org/officeDocument/2006/relationships/image" Target="../media/image160.png"/><Relationship Id="rId5" Type="http://schemas.openxmlformats.org/officeDocument/2006/relationships/image" Target="../media/image161.png"/><Relationship Id="rId6" Type="http://schemas.openxmlformats.org/officeDocument/2006/relationships/image" Target="../media/image162.png"/><Relationship Id="rId7" Type="http://schemas.openxmlformats.org/officeDocument/2006/relationships/image" Target="../media/image163.png"/><Relationship Id="rId8" Type="http://schemas.openxmlformats.org/officeDocument/2006/relationships/image" Target="../media/image164.png"/><Relationship Id="rId9" Type="http://schemas.openxmlformats.org/officeDocument/2006/relationships/image" Target="../media/image165.png"/><Relationship Id="rId10" Type="http://schemas.openxmlformats.org/officeDocument/2006/relationships/image" Target="../media/image166.png"/><Relationship Id="rId11" Type="http://schemas.openxmlformats.org/officeDocument/2006/relationships/image" Target="../media/image167.png"/><Relationship Id="rId12" Type="http://schemas.openxmlformats.org/officeDocument/2006/relationships/image" Target="../media/image168.png"/><Relationship Id="rId13" Type="http://schemas.openxmlformats.org/officeDocument/2006/relationships/image" Target="../media/image169.png"/><Relationship Id="rId14" Type="http://schemas.openxmlformats.org/officeDocument/2006/relationships/image" Target="../media/image170.png"/><Relationship Id="rId15" Type="http://schemas.openxmlformats.org/officeDocument/2006/relationships/image" Target="../media/image171.png"/><Relationship Id="rId16" Type="http://schemas.openxmlformats.org/officeDocument/2006/relationships/image" Target="../media/image172.png"/><Relationship Id="rId17" Type="http://schemas.openxmlformats.org/officeDocument/2006/relationships/image" Target="../media/image173.png"/><Relationship Id="rId18" Type="http://schemas.openxmlformats.org/officeDocument/2006/relationships/image" Target="../media/image174.png"/><Relationship Id="rId19" Type="http://schemas.openxmlformats.org/officeDocument/2006/relationships/image" Target="../media/image175.png"/><Relationship Id="rId20" Type="http://schemas.openxmlformats.org/officeDocument/2006/relationships/image" Target="../media/image176.png"/><Relationship Id="rId21" Type="http://schemas.openxmlformats.org/officeDocument/2006/relationships/image" Target="../media/image177.png"/><Relationship Id="rId22" Type="http://schemas.openxmlformats.org/officeDocument/2006/relationships/image" Target="../media/image178.png"/><Relationship Id="rId23" Type="http://schemas.openxmlformats.org/officeDocument/2006/relationships/image" Target="../media/image179.png"/><Relationship Id="rId24" Type="http://schemas.openxmlformats.org/officeDocument/2006/relationships/image" Target="../media/image180.png"/><Relationship Id="rId25" Type="http://schemas.openxmlformats.org/officeDocument/2006/relationships/image" Target="../media/image181.png"/><Relationship Id="rId26" Type="http://schemas.openxmlformats.org/officeDocument/2006/relationships/image" Target="../media/image182.png"/><Relationship Id="rId27" Type="http://schemas.openxmlformats.org/officeDocument/2006/relationships/image" Target="../media/image183.png"/><Relationship Id="rId28" Type="http://schemas.openxmlformats.org/officeDocument/2006/relationships/image" Target="../media/image22.png"/><Relationship Id="rId29" Type="http://schemas.openxmlformats.org/officeDocument/2006/relationships/image" Target="../media/image184.png"/><Relationship Id="rId30" Type="http://schemas.openxmlformats.org/officeDocument/2006/relationships/image" Target="../media/image185.png"/><Relationship Id="rId31" Type="http://schemas.openxmlformats.org/officeDocument/2006/relationships/image" Target="../media/image186.png"/><Relationship Id="rId32" Type="http://schemas.openxmlformats.org/officeDocument/2006/relationships/image" Target="../media/image187.png"/><Relationship Id="rId33" Type="http://schemas.openxmlformats.org/officeDocument/2006/relationships/image" Target="../media/image188.png"/><Relationship Id="rId34" Type="http://schemas.openxmlformats.org/officeDocument/2006/relationships/image" Target="../media/image189.png"/><Relationship Id="rId35" Type="http://schemas.openxmlformats.org/officeDocument/2006/relationships/image" Target="../media/image190.png"/><Relationship Id="rId36" Type="http://schemas.openxmlformats.org/officeDocument/2006/relationships/image" Target="../media/image191.png"/><Relationship Id="rId37" Type="http://schemas.openxmlformats.org/officeDocument/2006/relationships/image" Target="../media/image192.png"/><Relationship Id="rId38" Type="http://schemas.openxmlformats.org/officeDocument/2006/relationships/image" Target="../media/image193.png"/><Relationship Id="rId39" Type="http://schemas.openxmlformats.org/officeDocument/2006/relationships/image" Target="../media/image194.png"/><Relationship Id="rId40" Type="http://schemas.openxmlformats.org/officeDocument/2006/relationships/image" Target="../media/image195.png"/><Relationship Id="rId41" Type="http://schemas.openxmlformats.org/officeDocument/2006/relationships/image" Target="../media/image196.png"/><Relationship Id="rId42" Type="http://schemas.openxmlformats.org/officeDocument/2006/relationships/image" Target="../media/image197.png"/><Relationship Id="rId43" Type="http://schemas.openxmlformats.org/officeDocument/2006/relationships/image" Target="../media/image198.png"/><Relationship Id="rId44" Type="http://schemas.openxmlformats.org/officeDocument/2006/relationships/image" Target="../media/image199.png"/><Relationship Id="rId45" Type="http://schemas.openxmlformats.org/officeDocument/2006/relationships/image" Target="../media/image200.png"/><Relationship Id="rId46" Type="http://schemas.openxmlformats.org/officeDocument/2006/relationships/image" Target="../media/image201.png"/><Relationship Id="rId47" Type="http://schemas.openxmlformats.org/officeDocument/2006/relationships/image" Target="../media/image202.png"/><Relationship Id="rId48" Type="http://schemas.openxmlformats.org/officeDocument/2006/relationships/image" Target="../media/image203.png"/><Relationship Id="rId49" Type="http://schemas.openxmlformats.org/officeDocument/2006/relationships/image" Target="../media/image204.png"/><Relationship Id="rId50" Type="http://schemas.openxmlformats.org/officeDocument/2006/relationships/image" Target="../media/image205.png"/><Relationship Id="rId51" Type="http://schemas.openxmlformats.org/officeDocument/2006/relationships/image" Target="../media/image206.png"/><Relationship Id="rId52" Type="http://schemas.openxmlformats.org/officeDocument/2006/relationships/image" Target="../media/image207.png"/><Relationship Id="rId53" Type="http://schemas.openxmlformats.org/officeDocument/2006/relationships/image" Target="../media/image208.png"/><Relationship Id="rId54" Type="http://schemas.openxmlformats.org/officeDocument/2006/relationships/image" Target="../media/image209.png"/><Relationship Id="rId55" Type="http://schemas.openxmlformats.org/officeDocument/2006/relationships/image" Target="../media/image210.png"/><Relationship Id="rId56" Type="http://schemas.openxmlformats.org/officeDocument/2006/relationships/image" Target="../media/image211.png"/><Relationship Id="rId57" Type="http://schemas.openxmlformats.org/officeDocument/2006/relationships/image" Target="../media/image212.png"/><Relationship Id="rId58" Type="http://schemas.openxmlformats.org/officeDocument/2006/relationships/image" Target="../media/image213.png"/><Relationship Id="rId59" Type="http://schemas.openxmlformats.org/officeDocument/2006/relationships/image" Target="../media/image214.png"/><Relationship Id="rId60" Type="http://schemas.openxmlformats.org/officeDocument/2006/relationships/image" Target="../media/image215.png"/><Relationship Id="rId61" Type="http://schemas.openxmlformats.org/officeDocument/2006/relationships/image" Target="../media/image216.png"/><Relationship Id="rId62" Type="http://schemas.openxmlformats.org/officeDocument/2006/relationships/image" Target="../media/image217.png"/><Relationship Id="rId63" Type="http://schemas.openxmlformats.org/officeDocument/2006/relationships/image" Target="../media/image218.png"/><Relationship Id="rId64" Type="http://schemas.openxmlformats.org/officeDocument/2006/relationships/image" Target="../media/image219.png"/><Relationship Id="rId65" Type="http://schemas.openxmlformats.org/officeDocument/2006/relationships/image" Target="../media/image220.png"/><Relationship Id="rId66" Type="http://schemas.openxmlformats.org/officeDocument/2006/relationships/image" Target="../media/image221.png"/><Relationship Id="rId67" Type="http://schemas.openxmlformats.org/officeDocument/2006/relationships/image" Target="../media/image222.png"/><Relationship Id="rId68" Type="http://schemas.openxmlformats.org/officeDocument/2006/relationships/image" Target="../media/image223.png"/><Relationship Id="rId69" Type="http://schemas.openxmlformats.org/officeDocument/2006/relationships/image" Target="../media/image224.png"/><Relationship Id="rId70" Type="http://schemas.openxmlformats.org/officeDocument/2006/relationships/image" Target="../media/image225.png"/><Relationship Id="rId71" Type="http://schemas.openxmlformats.org/officeDocument/2006/relationships/image" Target="../media/image226.png"/><Relationship Id="rId72" Type="http://schemas.openxmlformats.org/officeDocument/2006/relationships/image" Target="../media/image227.png"/><Relationship Id="rId73" Type="http://schemas.openxmlformats.org/officeDocument/2006/relationships/image" Target="../media/image228.png"/><Relationship Id="rId74" Type="http://schemas.openxmlformats.org/officeDocument/2006/relationships/image" Target="../media/image229.png"/><Relationship Id="rId75" Type="http://schemas.openxmlformats.org/officeDocument/2006/relationships/image" Target="../media/image230.png"/><Relationship Id="rId76" Type="http://schemas.openxmlformats.org/officeDocument/2006/relationships/image" Target="../media/image231.png"/><Relationship Id="rId77" Type="http://schemas.openxmlformats.org/officeDocument/2006/relationships/image" Target="../media/image232.png"/><Relationship Id="rId78" Type="http://schemas.openxmlformats.org/officeDocument/2006/relationships/image" Target="../media/image233.png"/><Relationship Id="rId79" Type="http://schemas.openxmlformats.org/officeDocument/2006/relationships/image" Target="../media/image234.png"/><Relationship Id="rId80" Type="http://schemas.openxmlformats.org/officeDocument/2006/relationships/image" Target="../media/image235.png"/><Relationship Id="rId81" Type="http://schemas.openxmlformats.org/officeDocument/2006/relationships/image" Target="../media/image236.png"/><Relationship Id="rId82" Type="http://schemas.openxmlformats.org/officeDocument/2006/relationships/image" Target="../media/image237.png"/><Relationship Id="rId83" Type="http://schemas.openxmlformats.org/officeDocument/2006/relationships/image" Target="../media/image238.png"/><Relationship Id="rId84" Type="http://schemas.openxmlformats.org/officeDocument/2006/relationships/image" Target="../media/image239.png"/><Relationship Id="rId85" Type="http://schemas.openxmlformats.org/officeDocument/2006/relationships/image" Target="../media/image240.png"/><Relationship Id="rId86" Type="http://schemas.openxmlformats.org/officeDocument/2006/relationships/image" Target="../media/image241.png"/><Relationship Id="rId87" Type="http://schemas.openxmlformats.org/officeDocument/2006/relationships/image" Target="../media/image242.png"/><Relationship Id="rId88" Type="http://schemas.openxmlformats.org/officeDocument/2006/relationships/image" Target="../media/image243.png"/><Relationship Id="rId89" Type="http://schemas.openxmlformats.org/officeDocument/2006/relationships/image" Target="../media/image244.png"/><Relationship Id="rId90" Type="http://schemas.openxmlformats.org/officeDocument/2006/relationships/image" Target="../media/image245.png"/><Relationship Id="rId91" Type="http://schemas.openxmlformats.org/officeDocument/2006/relationships/image" Target="../media/image246.png"/><Relationship Id="rId92" Type="http://schemas.openxmlformats.org/officeDocument/2006/relationships/image" Target="../media/image247.png"/><Relationship Id="rId93" Type="http://schemas.openxmlformats.org/officeDocument/2006/relationships/image" Target="../media/image248.png"/><Relationship Id="rId94" Type="http://schemas.openxmlformats.org/officeDocument/2006/relationships/image" Target="../media/image249.png"/><Relationship Id="rId95" Type="http://schemas.openxmlformats.org/officeDocument/2006/relationships/image" Target="../media/image250.png"/><Relationship Id="rId96" Type="http://schemas.openxmlformats.org/officeDocument/2006/relationships/image" Target="../media/image251.png"/><Relationship Id="rId97" Type="http://schemas.openxmlformats.org/officeDocument/2006/relationships/image" Target="../media/image252.png"/><Relationship Id="rId98" Type="http://schemas.openxmlformats.org/officeDocument/2006/relationships/image" Target="../media/image80.png"/><Relationship Id="rId99" Type="http://schemas.openxmlformats.org/officeDocument/2006/relationships/image" Target="../media/image253.png"/><Relationship Id="rId100" Type="http://schemas.openxmlformats.org/officeDocument/2006/relationships/image" Target="../media/image254.png"/><Relationship Id="rId101" Type="http://schemas.openxmlformats.org/officeDocument/2006/relationships/image" Target="../media/image255.png"/><Relationship Id="rId102" Type="http://schemas.openxmlformats.org/officeDocument/2006/relationships/image" Target="../media/image256.png"/><Relationship Id="rId103" Type="http://schemas.openxmlformats.org/officeDocument/2006/relationships/image" Target="../media/image257.png"/><Relationship Id="rId104" Type="http://schemas.openxmlformats.org/officeDocument/2006/relationships/image" Target="../media/image258.png"/><Relationship Id="rId105" Type="http://schemas.openxmlformats.org/officeDocument/2006/relationships/image" Target="../media/image259.png"/><Relationship Id="rId106" Type="http://schemas.openxmlformats.org/officeDocument/2006/relationships/image" Target="../media/image260.png"/><Relationship Id="rId107" Type="http://schemas.openxmlformats.org/officeDocument/2006/relationships/image" Target="../media/image261.png"/><Relationship Id="rId108" Type="http://schemas.openxmlformats.org/officeDocument/2006/relationships/image" Target="../media/image262.png"/><Relationship Id="rId109" Type="http://schemas.openxmlformats.org/officeDocument/2006/relationships/image" Target="../media/image26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1.png"/><Relationship Id="rId3" Type="http://schemas.openxmlformats.org/officeDocument/2006/relationships/image" Target="../media/image222.png"/><Relationship Id="rId4" Type="http://schemas.openxmlformats.org/officeDocument/2006/relationships/image" Target="../media/image223.png"/><Relationship Id="rId5" Type="http://schemas.openxmlformats.org/officeDocument/2006/relationships/image" Target="../media/image224.png"/><Relationship Id="rId6" Type="http://schemas.openxmlformats.org/officeDocument/2006/relationships/image" Target="../media/image225.png"/><Relationship Id="rId7" Type="http://schemas.openxmlformats.org/officeDocument/2006/relationships/image" Target="../media/image226.png"/><Relationship Id="rId8" Type="http://schemas.openxmlformats.org/officeDocument/2006/relationships/image" Target="../media/image227.png"/><Relationship Id="rId9" Type="http://schemas.openxmlformats.org/officeDocument/2006/relationships/image" Target="../media/image228.png"/><Relationship Id="rId10" Type="http://schemas.openxmlformats.org/officeDocument/2006/relationships/image" Target="../media/image229.png"/><Relationship Id="rId11" Type="http://schemas.openxmlformats.org/officeDocument/2006/relationships/image" Target="../media/image230.png"/><Relationship Id="rId12" Type="http://schemas.openxmlformats.org/officeDocument/2006/relationships/image" Target="../media/image231.png"/><Relationship Id="rId13" Type="http://schemas.openxmlformats.org/officeDocument/2006/relationships/image" Target="../media/image232.png"/><Relationship Id="rId14" Type="http://schemas.openxmlformats.org/officeDocument/2006/relationships/image" Target="../media/image22.png"/><Relationship Id="rId15" Type="http://schemas.openxmlformats.org/officeDocument/2006/relationships/image" Target="../media/image233.png"/><Relationship Id="rId16" Type="http://schemas.openxmlformats.org/officeDocument/2006/relationships/image" Target="../media/image234.png"/><Relationship Id="rId17" Type="http://schemas.openxmlformats.org/officeDocument/2006/relationships/image" Target="../media/image235.png"/><Relationship Id="rId18" Type="http://schemas.openxmlformats.org/officeDocument/2006/relationships/image" Target="../media/image236.png"/><Relationship Id="rId19" Type="http://schemas.openxmlformats.org/officeDocument/2006/relationships/image" Target="../media/image237.png"/><Relationship Id="rId20" Type="http://schemas.openxmlformats.org/officeDocument/2006/relationships/image" Target="../media/image238.png"/><Relationship Id="rId21" Type="http://schemas.openxmlformats.org/officeDocument/2006/relationships/image" Target="../media/image239.png"/><Relationship Id="rId22" Type="http://schemas.openxmlformats.org/officeDocument/2006/relationships/image" Target="../media/image240.png"/><Relationship Id="rId23" Type="http://schemas.openxmlformats.org/officeDocument/2006/relationships/image" Target="../media/image264.png"/><Relationship Id="rId24" Type="http://schemas.openxmlformats.org/officeDocument/2006/relationships/image" Target="../media/image265.png"/><Relationship Id="rId25" Type="http://schemas.openxmlformats.org/officeDocument/2006/relationships/image" Target="../media/image266.png"/><Relationship Id="rId26" Type="http://schemas.openxmlformats.org/officeDocument/2006/relationships/image" Target="../media/image267.png"/><Relationship Id="rId27" Type="http://schemas.openxmlformats.org/officeDocument/2006/relationships/image" Target="../media/image268.png"/><Relationship Id="rId28" Type="http://schemas.openxmlformats.org/officeDocument/2006/relationships/image" Target="../media/image269.png"/><Relationship Id="rId29" Type="http://schemas.openxmlformats.org/officeDocument/2006/relationships/image" Target="../media/image270.png"/><Relationship Id="rId30" Type="http://schemas.openxmlformats.org/officeDocument/2006/relationships/image" Target="../media/image271.png"/><Relationship Id="rId31" Type="http://schemas.openxmlformats.org/officeDocument/2006/relationships/image" Target="../media/image272.png"/><Relationship Id="rId32" Type="http://schemas.openxmlformats.org/officeDocument/2006/relationships/image" Target="../media/image273.png"/><Relationship Id="rId33" Type="http://schemas.openxmlformats.org/officeDocument/2006/relationships/image" Target="../media/image274.png"/><Relationship Id="rId34" Type="http://schemas.openxmlformats.org/officeDocument/2006/relationships/image" Target="../media/image275.png"/><Relationship Id="rId35" Type="http://schemas.openxmlformats.org/officeDocument/2006/relationships/image" Target="../media/image276.png"/><Relationship Id="rId36" Type="http://schemas.openxmlformats.org/officeDocument/2006/relationships/image" Target="../media/image277.png"/><Relationship Id="rId37" Type="http://schemas.openxmlformats.org/officeDocument/2006/relationships/image" Target="../media/image278.png"/><Relationship Id="rId38" Type="http://schemas.openxmlformats.org/officeDocument/2006/relationships/image" Target="../media/image279.png"/><Relationship Id="rId39" Type="http://schemas.openxmlformats.org/officeDocument/2006/relationships/image" Target="../media/image280.png"/><Relationship Id="rId40" Type="http://schemas.openxmlformats.org/officeDocument/2006/relationships/image" Target="../media/image281.png"/><Relationship Id="rId41" Type="http://schemas.openxmlformats.org/officeDocument/2006/relationships/image" Target="../media/image282.png"/><Relationship Id="rId42" Type="http://schemas.openxmlformats.org/officeDocument/2006/relationships/image" Target="../media/image283.png"/><Relationship Id="rId43" Type="http://schemas.openxmlformats.org/officeDocument/2006/relationships/image" Target="../media/image284.png"/><Relationship Id="rId44" Type="http://schemas.openxmlformats.org/officeDocument/2006/relationships/image" Target="../media/image285.png"/><Relationship Id="rId45" Type="http://schemas.openxmlformats.org/officeDocument/2006/relationships/image" Target="../media/image286.png"/><Relationship Id="rId46" Type="http://schemas.openxmlformats.org/officeDocument/2006/relationships/image" Target="../media/image287.png"/><Relationship Id="rId47" Type="http://schemas.openxmlformats.org/officeDocument/2006/relationships/image" Target="../media/image288.png"/><Relationship Id="rId48" Type="http://schemas.openxmlformats.org/officeDocument/2006/relationships/image" Target="../media/image289.png"/><Relationship Id="rId49" Type="http://schemas.openxmlformats.org/officeDocument/2006/relationships/image" Target="../media/image290.png"/><Relationship Id="rId50" Type="http://schemas.openxmlformats.org/officeDocument/2006/relationships/image" Target="../media/image291.png"/><Relationship Id="rId51" Type="http://schemas.openxmlformats.org/officeDocument/2006/relationships/image" Target="../media/image292.png"/><Relationship Id="rId52" Type="http://schemas.openxmlformats.org/officeDocument/2006/relationships/image" Target="../media/image293.png"/><Relationship Id="rId53" Type="http://schemas.openxmlformats.org/officeDocument/2006/relationships/image" Target="../media/image294.png"/><Relationship Id="rId54" Type="http://schemas.openxmlformats.org/officeDocument/2006/relationships/image" Target="../media/image295.png"/><Relationship Id="rId55" Type="http://schemas.openxmlformats.org/officeDocument/2006/relationships/image" Target="../media/image296.png"/><Relationship Id="rId56" Type="http://schemas.openxmlformats.org/officeDocument/2006/relationships/image" Target="../media/image297.png"/><Relationship Id="rId57" Type="http://schemas.openxmlformats.org/officeDocument/2006/relationships/image" Target="../media/image29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Drawing"/>
          <p:cNvGrpSpPr/>
          <p:nvPr/>
        </p:nvGrpSpPr>
        <p:grpSpPr>
          <a:xfrm>
            <a:off x="1145116" y="1308099"/>
            <a:ext cx="9465734" cy="5561350"/>
            <a:chOff x="0" y="0"/>
            <a:chExt cx="9465733" cy="5561348"/>
          </a:xfrm>
        </p:grpSpPr>
        <p:sp>
          <p:nvSpPr>
            <p:cNvPr id="119" name="Line"/>
            <p:cNvSpPr/>
            <p:nvPr/>
          </p:nvSpPr>
          <p:spPr>
            <a:xfrm>
              <a:off x="1686983" y="120650"/>
              <a:ext cx="63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00"/>
                    <a:pt x="14400" y="7800"/>
                    <a:pt x="18000" y="11400"/>
                  </a:cubicBezTo>
                  <a:cubicBezTo>
                    <a:pt x="21600" y="15000"/>
                    <a:pt x="216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645853" y="76935"/>
              <a:ext cx="228614" cy="51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79" fill="norm" stroke="1" extrusionOk="0">
                  <a:moveTo>
                    <a:pt x="863" y="6764"/>
                  </a:moveTo>
                  <a:cubicBezTo>
                    <a:pt x="279" y="6415"/>
                    <a:pt x="-305" y="6067"/>
                    <a:pt x="181" y="5152"/>
                  </a:cubicBezTo>
                  <a:cubicBezTo>
                    <a:pt x="668" y="4238"/>
                    <a:pt x="2225" y="2757"/>
                    <a:pt x="4463" y="1756"/>
                  </a:cubicBezTo>
                  <a:cubicBezTo>
                    <a:pt x="6700" y="754"/>
                    <a:pt x="9619" y="231"/>
                    <a:pt x="11565" y="57"/>
                  </a:cubicBezTo>
                  <a:cubicBezTo>
                    <a:pt x="13511" y="-117"/>
                    <a:pt x="14484" y="57"/>
                    <a:pt x="14581" y="1320"/>
                  </a:cubicBezTo>
                  <a:cubicBezTo>
                    <a:pt x="14679" y="2583"/>
                    <a:pt x="13900" y="4935"/>
                    <a:pt x="13317" y="6328"/>
                  </a:cubicBezTo>
                  <a:cubicBezTo>
                    <a:pt x="12733" y="7722"/>
                    <a:pt x="12344" y="8157"/>
                    <a:pt x="11857" y="8549"/>
                  </a:cubicBezTo>
                  <a:cubicBezTo>
                    <a:pt x="11371" y="8941"/>
                    <a:pt x="10787" y="9289"/>
                    <a:pt x="10690" y="9681"/>
                  </a:cubicBezTo>
                  <a:cubicBezTo>
                    <a:pt x="10592" y="10073"/>
                    <a:pt x="10981" y="10509"/>
                    <a:pt x="12246" y="11118"/>
                  </a:cubicBezTo>
                  <a:cubicBezTo>
                    <a:pt x="13511" y="11728"/>
                    <a:pt x="15652" y="12512"/>
                    <a:pt x="17403" y="13601"/>
                  </a:cubicBezTo>
                  <a:cubicBezTo>
                    <a:pt x="19154" y="14689"/>
                    <a:pt x="20517" y="16083"/>
                    <a:pt x="20906" y="17215"/>
                  </a:cubicBezTo>
                  <a:cubicBezTo>
                    <a:pt x="21295" y="18348"/>
                    <a:pt x="20711" y="19218"/>
                    <a:pt x="18473" y="19915"/>
                  </a:cubicBezTo>
                  <a:cubicBezTo>
                    <a:pt x="16236" y="20612"/>
                    <a:pt x="12344" y="21135"/>
                    <a:pt x="9814" y="21309"/>
                  </a:cubicBezTo>
                  <a:cubicBezTo>
                    <a:pt x="7284" y="21483"/>
                    <a:pt x="6117" y="21309"/>
                    <a:pt x="5241" y="21048"/>
                  </a:cubicBezTo>
                  <a:cubicBezTo>
                    <a:pt x="4365" y="20786"/>
                    <a:pt x="3781" y="20438"/>
                    <a:pt x="3976" y="20089"/>
                  </a:cubicBezTo>
                  <a:cubicBezTo>
                    <a:pt x="4171" y="19741"/>
                    <a:pt x="5144" y="19393"/>
                    <a:pt x="6117" y="1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874651" y="370925"/>
              <a:ext cx="167933" cy="15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687" fill="norm" stroke="1" extrusionOk="0">
                  <a:moveTo>
                    <a:pt x="16561" y="3099"/>
                  </a:moveTo>
                  <a:cubicBezTo>
                    <a:pt x="15481" y="2235"/>
                    <a:pt x="14401" y="1371"/>
                    <a:pt x="13186" y="651"/>
                  </a:cubicBezTo>
                  <a:cubicBezTo>
                    <a:pt x="11971" y="-69"/>
                    <a:pt x="10621" y="-645"/>
                    <a:pt x="8461" y="1515"/>
                  </a:cubicBezTo>
                  <a:cubicBezTo>
                    <a:pt x="6301" y="3675"/>
                    <a:pt x="3331" y="8571"/>
                    <a:pt x="1711" y="11739"/>
                  </a:cubicBezTo>
                  <a:cubicBezTo>
                    <a:pt x="91" y="14907"/>
                    <a:pt x="-179" y="16347"/>
                    <a:pt x="91" y="17643"/>
                  </a:cubicBezTo>
                  <a:cubicBezTo>
                    <a:pt x="361" y="18939"/>
                    <a:pt x="1171" y="20091"/>
                    <a:pt x="2251" y="20523"/>
                  </a:cubicBezTo>
                  <a:cubicBezTo>
                    <a:pt x="3331" y="20955"/>
                    <a:pt x="4681" y="20667"/>
                    <a:pt x="6571" y="18075"/>
                  </a:cubicBezTo>
                  <a:cubicBezTo>
                    <a:pt x="8461" y="15483"/>
                    <a:pt x="10891" y="10587"/>
                    <a:pt x="12106" y="7419"/>
                  </a:cubicBezTo>
                  <a:cubicBezTo>
                    <a:pt x="13321" y="4251"/>
                    <a:pt x="13321" y="2811"/>
                    <a:pt x="13321" y="3387"/>
                  </a:cubicBezTo>
                  <a:cubicBezTo>
                    <a:pt x="13321" y="3963"/>
                    <a:pt x="13321" y="6555"/>
                    <a:pt x="13456" y="9291"/>
                  </a:cubicBezTo>
                  <a:cubicBezTo>
                    <a:pt x="13591" y="12027"/>
                    <a:pt x="13861" y="14907"/>
                    <a:pt x="14671" y="16779"/>
                  </a:cubicBezTo>
                  <a:cubicBezTo>
                    <a:pt x="15481" y="18651"/>
                    <a:pt x="16831" y="19515"/>
                    <a:pt x="18046" y="19083"/>
                  </a:cubicBezTo>
                  <a:cubicBezTo>
                    <a:pt x="19261" y="18651"/>
                    <a:pt x="20341" y="16923"/>
                    <a:pt x="21421" y="15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077248" y="342900"/>
              <a:ext cx="114836" cy="39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35" fill="norm" stroke="1" extrusionOk="0">
                  <a:moveTo>
                    <a:pt x="1816" y="0"/>
                  </a:moveTo>
                  <a:cubicBezTo>
                    <a:pt x="1030" y="1742"/>
                    <a:pt x="245" y="3484"/>
                    <a:pt x="48" y="4645"/>
                  </a:cubicBezTo>
                  <a:cubicBezTo>
                    <a:pt x="-148" y="5806"/>
                    <a:pt x="245" y="6387"/>
                    <a:pt x="1423" y="6503"/>
                  </a:cubicBezTo>
                  <a:cubicBezTo>
                    <a:pt x="2601" y="6619"/>
                    <a:pt x="4565" y="6271"/>
                    <a:pt x="6921" y="5400"/>
                  </a:cubicBezTo>
                  <a:cubicBezTo>
                    <a:pt x="9277" y="4529"/>
                    <a:pt x="12027" y="3135"/>
                    <a:pt x="13990" y="2148"/>
                  </a:cubicBezTo>
                  <a:cubicBezTo>
                    <a:pt x="15954" y="1161"/>
                    <a:pt x="17132" y="581"/>
                    <a:pt x="17721" y="813"/>
                  </a:cubicBezTo>
                  <a:cubicBezTo>
                    <a:pt x="18310" y="1045"/>
                    <a:pt x="18310" y="2090"/>
                    <a:pt x="18703" y="4471"/>
                  </a:cubicBezTo>
                  <a:cubicBezTo>
                    <a:pt x="19096" y="6852"/>
                    <a:pt x="19881" y="10568"/>
                    <a:pt x="20470" y="13355"/>
                  </a:cubicBezTo>
                  <a:cubicBezTo>
                    <a:pt x="21059" y="16142"/>
                    <a:pt x="21452" y="18000"/>
                    <a:pt x="21256" y="19219"/>
                  </a:cubicBezTo>
                  <a:cubicBezTo>
                    <a:pt x="21059" y="20439"/>
                    <a:pt x="20274" y="21019"/>
                    <a:pt x="18899" y="21310"/>
                  </a:cubicBezTo>
                  <a:cubicBezTo>
                    <a:pt x="17525" y="21600"/>
                    <a:pt x="15561" y="21600"/>
                    <a:pt x="12812" y="21368"/>
                  </a:cubicBezTo>
                  <a:cubicBezTo>
                    <a:pt x="10063" y="21135"/>
                    <a:pt x="6528" y="20671"/>
                    <a:pt x="4172" y="19684"/>
                  </a:cubicBezTo>
                  <a:cubicBezTo>
                    <a:pt x="1816" y="18697"/>
                    <a:pt x="637" y="17187"/>
                    <a:pt x="1030" y="16026"/>
                  </a:cubicBezTo>
                  <a:cubicBezTo>
                    <a:pt x="1423" y="14865"/>
                    <a:pt x="3387" y="14052"/>
                    <a:pt x="5350" y="13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207683" y="355700"/>
              <a:ext cx="127001" cy="16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10787"/>
                  </a:moveTo>
                  <a:cubicBezTo>
                    <a:pt x="1800" y="10787"/>
                    <a:pt x="3600" y="10787"/>
                    <a:pt x="5040" y="10233"/>
                  </a:cubicBezTo>
                  <a:cubicBezTo>
                    <a:pt x="6480" y="9679"/>
                    <a:pt x="7560" y="8572"/>
                    <a:pt x="8820" y="7325"/>
                  </a:cubicBezTo>
                  <a:cubicBezTo>
                    <a:pt x="10080" y="6079"/>
                    <a:pt x="11520" y="4695"/>
                    <a:pt x="12240" y="3310"/>
                  </a:cubicBezTo>
                  <a:cubicBezTo>
                    <a:pt x="12960" y="1925"/>
                    <a:pt x="12960" y="541"/>
                    <a:pt x="12060" y="125"/>
                  </a:cubicBezTo>
                  <a:cubicBezTo>
                    <a:pt x="11160" y="-290"/>
                    <a:pt x="9360" y="264"/>
                    <a:pt x="7380" y="2756"/>
                  </a:cubicBezTo>
                  <a:cubicBezTo>
                    <a:pt x="5400" y="5248"/>
                    <a:pt x="3240" y="9679"/>
                    <a:pt x="2160" y="13002"/>
                  </a:cubicBezTo>
                  <a:cubicBezTo>
                    <a:pt x="1080" y="16325"/>
                    <a:pt x="1080" y="18541"/>
                    <a:pt x="1980" y="19787"/>
                  </a:cubicBezTo>
                  <a:cubicBezTo>
                    <a:pt x="2880" y="21033"/>
                    <a:pt x="4680" y="21310"/>
                    <a:pt x="8100" y="20479"/>
                  </a:cubicBezTo>
                  <a:cubicBezTo>
                    <a:pt x="11520" y="19648"/>
                    <a:pt x="16560" y="17710"/>
                    <a:pt x="21600" y="15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381597" y="309154"/>
              <a:ext cx="85423" cy="1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173" fill="norm" stroke="1" extrusionOk="0">
                  <a:moveTo>
                    <a:pt x="17499" y="239"/>
                  </a:moveTo>
                  <a:cubicBezTo>
                    <a:pt x="14987" y="-15"/>
                    <a:pt x="12475" y="-269"/>
                    <a:pt x="9462" y="620"/>
                  </a:cubicBezTo>
                  <a:cubicBezTo>
                    <a:pt x="6448" y="1510"/>
                    <a:pt x="2931" y="3543"/>
                    <a:pt x="1173" y="5195"/>
                  </a:cubicBezTo>
                  <a:cubicBezTo>
                    <a:pt x="-585" y="6846"/>
                    <a:pt x="-585" y="8117"/>
                    <a:pt x="2680" y="10023"/>
                  </a:cubicBezTo>
                  <a:cubicBezTo>
                    <a:pt x="5945" y="11929"/>
                    <a:pt x="12475" y="14470"/>
                    <a:pt x="16243" y="16376"/>
                  </a:cubicBezTo>
                  <a:cubicBezTo>
                    <a:pt x="20010" y="18282"/>
                    <a:pt x="21015" y="19552"/>
                    <a:pt x="19759" y="20315"/>
                  </a:cubicBezTo>
                  <a:cubicBezTo>
                    <a:pt x="18503" y="21077"/>
                    <a:pt x="14987" y="21331"/>
                    <a:pt x="12224" y="21077"/>
                  </a:cubicBezTo>
                  <a:cubicBezTo>
                    <a:pt x="9462" y="20823"/>
                    <a:pt x="7452" y="20060"/>
                    <a:pt x="6699" y="18663"/>
                  </a:cubicBezTo>
                  <a:cubicBezTo>
                    <a:pt x="5945" y="17265"/>
                    <a:pt x="6448" y="15232"/>
                    <a:pt x="6950" y="13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525183" y="33020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37883" y="24130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563860" y="307043"/>
              <a:ext cx="139124" cy="14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686" fill="norm" stroke="1" extrusionOk="0">
                  <a:moveTo>
                    <a:pt x="16602" y="575"/>
                  </a:moveTo>
                  <a:cubicBezTo>
                    <a:pt x="13656" y="-17"/>
                    <a:pt x="10711" y="-609"/>
                    <a:pt x="7929" y="1314"/>
                  </a:cubicBezTo>
                  <a:cubicBezTo>
                    <a:pt x="5147" y="3238"/>
                    <a:pt x="2529" y="7676"/>
                    <a:pt x="1220" y="10635"/>
                  </a:cubicBezTo>
                  <a:cubicBezTo>
                    <a:pt x="-89" y="13594"/>
                    <a:pt x="-89" y="15073"/>
                    <a:pt x="75" y="16553"/>
                  </a:cubicBezTo>
                  <a:cubicBezTo>
                    <a:pt x="238" y="18032"/>
                    <a:pt x="566" y="19512"/>
                    <a:pt x="1547" y="20251"/>
                  </a:cubicBezTo>
                  <a:cubicBezTo>
                    <a:pt x="2529" y="20991"/>
                    <a:pt x="4166" y="20991"/>
                    <a:pt x="5966" y="18624"/>
                  </a:cubicBezTo>
                  <a:cubicBezTo>
                    <a:pt x="7766" y="16257"/>
                    <a:pt x="9729" y="11523"/>
                    <a:pt x="11038" y="8416"/>
                  </a:cubicBezTo>
                  <a:cubicBezTo>
                    <a:pt x="12347" y="5309"/>
                    <a:pt x="13002" y="3829"/>
                    <a:pt x="13329" y="3977"/>
                  </a:cubicBezTo>
                  <a:cubicBezTo>
                    <a:pt x="13656" y="4125"/>
                    <a:pt x="13656" y="5901"/>
                    <a:pt x="13656" y="7528"/>
                  </a:cubicBezTo>
                  <a:cubicBezTo>
                    <a:pt x="13656" y="9155"/>
                    <a:pt x="13656" y="10635"/>
                    <a:pt x="13984" y="12410"/>
                  </a:cubicBezTo>
                  <a:cubicBezTo>
                    <a:pt x="14311" y="14186"/>
                    <a:pt x="14966" y="16257"/>
                    <a:pt x="16275" y="16849"/>
                  </a:cubicBezTo>
                  <a:cubicBezTo>
                    <a:pt x="17584" y="17440"/>
                    <a:pt x="19547" y="16553"/>
                    <a:pt x="21511" y="15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722932" y="282332"/>
              <a:ext cx="151502" cy="16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30" fill="norm" stroke="1" extrusionOk="0">
                  <a:moveTo>
                    <a:pt x="4373" y="6030"/>
                  </a:moveTo>
                  <a:cubicBezTo>
                    <a:pt x="3473" y="8963"/>
                    <a:pt x="2573" y="11897"/>
                    <a:pt x="1823" y="14430"/>
                  </a:cubicBezTo>
                  <a:cubicBezTo>
                    <a:pt x="1073" y="16963"/>
                    <a:pt x="473" y="19097"/>
                    <a:pt x="173" y="19497"/>
                  </a:cubicBezTo>
                  <a:cubicBezTo>
                    <a:pt x="-127" y="19897"/>
                    <a:pt x="-127" y="18563"/>
                    <a:pt x="923" y="15763"/>
                  </a:cubicBezTo>
                  <a:cubicBezTo>
                    <a:pt x="1973" y="12963"/>
                    <a:pt x="4073" y="8697"/>
                    <a:pt x="6173" y="5763"/>
                  </a:cubicBezTo>
                  <a:cubicBezTo>
                    <a:pt x="8273" y="2830"/>
                    <a:pt x="10373" y="1230"/>
                    <a:pt x="12173" y="430"/>
                  </a:cubicBezTo>
                  <a:cubicBezTo>
                    <a:pt x="13973" y="-370"/>
                    <a:pt x="15473" y="-370"/>
                    <a:pt x="16973" y="3230"/>
                  </a:cubicBezTo>
                  <a:cubicBezTo>
                    <a:pt x="18473" y="6830"/>
                    <a:pt x="19973" y="14030"/>
                    <a:pt x="21473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522133" y="0"/>
              <a:ext cx="635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72"/>
                    <a:pt x="14400" y="6144"/>
                    <a:pt x="14400" y="9456"/>
                  </a:cubicBezTo>
                  <a:cubicBezTo>
                    <a:pt x="14400" y="12768"/>
                    <a:pt x="7200" y="16320"/>
                    <a:pt x="7200" y="18384"/>
                  </a:cubicBezTo>
                  <a:cubicBezTo>
                    <a:pt x="7200" y="20448"/>
                    <a:pt x="1440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637441" y="231245"/>
              <a:ext cx="157743" cy="22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58" fill="norm" stroke="1" extrusionOk="0">
                  <a:moveTo>
                    <a:pt x="6775" y="2750"/>
                  </a:moveTo>
                  <a:cubicBezTo>
                    <a:pt x="5911" y="5950"/>
                    <a:pt x="5047" y="9150"/>
                    <a:pt x="4327" y="11950"/>
                  </a:cubicBezTo>
                  <a:cubicBezTo>
                    <a:pt x="3607" y="14750"/>
                    <a:pt x="3031" y="17150"/>
                    <a:pt x="2311" y="18750"/>
                  </a:cubicBezTo>
                  <a:cubicBezTo>
                    <a:pt x="1591" y="20350"/>
                    <a:pt x="727" y="21150"/>
                    <a:pt x="295" y="21050"/>
                  </a:cubicBezTo>
                  <a:cubicBezTo>
                    <a:pt x="-137" y="20950"/>
                    <a:pt x="-137" y="19950"/>
                    <a:pt x="583" y="16750"/>
                  </a:cubicBezTo>
                  <a:cubicBezTo>
                    <a:pt x="1303" y="13550"/>
                    <a:pt x="2743" y="8150"/>
                    <a:pt x="3895" y="5050"/>
                  </a:cubicBezTo>
                  <a:cubicBezTo>
                    <a:pt x="5047" y="1950"/>
                    <a:pt x="5911" y="1150"/>
                    <a:pt x="7639" y="550"/>
                  </a:cubicBezTo>
                  <a:cubicBezTo>
                    <a:pt x="9367" y="-50"/>
                    <a:pt x="11959" y="-450"/>
                    <a:pt x="13975" y="950"/>
                  </a:cubicBezTo>
                  <a:cubicBezTo>
                    <a:pt x="15991" y="2350"/>
                    <a:pt x="17431" y="5550"/>
                    <a:pt x="18151" y="7650"/>
                  </a:cubicBezTo>
                  <a:cubicBezTo>
                    <a:pt x="18871" y="9750"/>
                    <a:pt x="18871" y="10750"/>
                    <a:pt x="18727" y="11850"/>
                  </a:cubicBezTo>
                  <a:cubicBezTo>
                    <a:pt x="18583" y="12950"/>
                    <a:pt x="18295" y="14150"/>
                    <a:pt x="18727" y="14150"/>
                  </a:cubicBezTo>
                  <a:cubicBezTo>
                    <a:pt x="19159" y="14150"/>
                    <a:pt x="20311" y="12950"/>
                    <a:pt x="21463" y="11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947583" y="0"/>
              <a:ext cx="1587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0736" y="2618"/>
                    <a:pt x="19872" y="1636"/>
                    <a:pt x="18864" y="982"/>
                  </a:cubicBezTo>
                  <a:cubicBezTo>
                    <a:pt x="17856" y="327"/>
                    <a:pt x="16704" y="0"/>
                    <a:pt x="15552" y="0"/>
                  </a:cubicBezTo>
                  <a:cubicBezTo>
                    <a:pt x="14400" y="0"/>
                    <a:pt x="13248" y="327"/>
                    <a:pt x="11232" y="1636"/>
                  </a:cubicBezTo>
                  <a:cubicBezTo>
                    <a:pt x="9216" y="2945"/>
                    <a:pt x="6336" y="5236"/>
                    <a:pt x="4320" y="8182"/>
                  </a:cubicBezTo>
                  <a:cubicBezTo>
                    <a:pt x="2304" y="11127"/>
                    <a:pt x="1152" y="14727"/>
                    <a:pt x="576" y="17073"/>
                  </a:cubicBezTo>
                  <a:cubicBezTo>
                    <a:pt x="0" y="19418"/>
                    <a:pt x="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96783" y="247650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000"/>
                    <a:pt x="1108" y="14400"/>
                    <a:pt x="4708" y="10800"/>
                  </a:cubicBezTo>
                  <a:cubicBezTo>
                    <a:pt x="8308" y="7200"/>
                    <a:pt x="149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074240" y="201367"/>
              <a:ext cx="171794" cy="17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959" fill="norm" stroke="1" extrusionOk="0">
                  <a:moveTo>
                    <a:pt x="3165" y="9897"/>
                  </a:moveTo>
                  <a:cubicBezTo>
                    <a:pt x="6028" y="7663"/>
                    <a:pt x="8891" y="5428"/>
                    <a:pt x="10452" y="3690"/>
                  </a:cubicBezTo>
                  <a:cubicBezTo>
                    <a:pt x="12014" y="1952"/>
                    <a:pt x="12274" y="711"/>
                    <a:pt x="11623" y="215"/>
                  </a:cubicBezTo>
                  <a:cubicBezTo>
                    <a:pt x="10973" y="-282"/>
                    <a:pt x="9411" y="-34"/>
                    <a:pt x="7199" y="2201"/>
                  </a:cubicBezTo>
                  <a:cubicBezTo>
                    <a:pt x="4987" y="4435"/>
                    <a:pt x="2124" y="8656"/>
                    <a:pt x="823" y="12008"/>
                  </a:cubicBezTo>
                  <a:cubicBezTo>
                    <a:pt x="-478" y="15359"/>
                    <a:pt x="-218" y="17842"/>
                    <a:pt x="1474" y="19332"/>
                  </a:cubicBezTo>
                  <a:cubicBezTo>
                    <a:pt x="3165" y="20821"/>
                    <a:pt x="6288" y="21318"/>
                    <a:pt x="9802" y="20697"/>
                  </a:cubicBezTo>
                  <a:cubicBezTo>
                    <a:pt x="13315" y="20077"/>
                    <a:pt x="17218" y="18339"/>
                    <a:pt x="21122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273134" y="203200"/>
              <a:ext cx="99900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338" y="0"/>
                  </a:moveTo>
                  <a:cubicBezTo>
                    <a:pt x="988" y="1137"/>
                    <a:pt x="-362" y="2274"/>
                    <a:pt x="88" y="4263"/>
                  </a:cubicBezTo>
                  <a:cubicBezTo>
                    <a:pt x="538" y="6253"/>
                    <a:pt x="2788" y="9095"/>
                    <a:pt x="4813" y="11653"/>
                  </a:cubicBezTo>
                  <a:cubicBezTo>
                    <a:pt x="6838" y="14211"/>
                    <a:pt x="8638" y="16484"/>
                    <a:pt x="9538" y="18332"/>
                  </a:cubicBezTo>
                  <a:cubicBezTo>
                    <a:pt x="10438" y="20179"/>
                    <a:pt x="10438" y="21600"/>
                    <a:pt x="9988" y="21600"/>
                  </a:cubicBezTo>
                  <a:cubicBezTo>
                    <a:pt x="9538" y="21600"/>
                    <a:pt x="8638" y="20179"/>
                    <a:pt x="7963" y="17763"/>
                  </a:cubicBezTo>
                  <a:cubicBezTo>
                    <a:pt x="7288" y="15347"/>
                    <a:pt x="6838" y="11937"/>
                    <a:pt x="9088" y="9379"/>
                  </a:cubicBezTo>
                  <a:cubicBezTo>
                    <a:pt x="11338" y="6821"/>
                    <a:pt x="16288" y="5116"/>
                    <a:pt x="21238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431629" y="192871"/>
              <a:ext cx="81105" cy="15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813" fill="norm" stroke="1" extrusionOk="0">
                  <a:moveTo>
                    <a:pt x="6268" y="7356"/>
                  </a:moveTo>
                  <a:cubicBezTo>
                    <a:pt x="8484" y="6219"/>
                    <a:pt x="10699" y="5082"/>
                    <a:pt x="12637" y="3661"/>
                  </a:cubicBezTo>
                  <a:cubicBezTo>
                    <a:pt x="14576" y="2240"/>
                    <a:pt x="16237" y="535"/>
                    <a:pt x="15684" y="108"/>
                  </a:cubicBezTo>
                  <a:cubicBezTo>
                    <a:pt x="15130" y="-318"/>
                    <a:pt x="12360" y="535"/>
                    <a:pt x="9314" y="2382"/>
                  </a:cubicBezTo>
                  <a:cubicBezTo>
                    <a:pt x="6268" y="4229"/>
                    <a:pt x="2945" y="7071"/>
                    <a:pt x="1284" y="10198"/>
                  </a:cubicBezTo>
                  <a:cubicBezTo>
                    <a:pt x="-378" y="13324"/>
                    <a:pt x="-378" y="16735"/>
                    <a:pt x="1007" y="18724"/>
                  </a:cubicBezTo>
                  <a:cubicBezTo>
                    <a:pt x="2391" y="20714"/>
                    <a:pt x="5160" y="21282"/>
                    <a:pt x="8760" y="20429"/>
                  </a:cubicBezTo>
                  <a:cubicBezTo>
                    <a:pt x="12360" y="19577"/>
                    <a:pt x="16791" y="17303"/>
                    <a:pt x="21222" y="15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525433" y="181842"/>
              <a:ext cx="128220" cy="18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1" fill="norm" stroke="1" extrusionOk="0">
                  <a:moveTo>
                    <a:pt x="3187" y="7055"/>
                  </a:moveTo>
                  <a:cubicBezTo>
                    <a:pt x="2125" y="10822"/>
                    <a:pt x="1062" y="14590"/>
                    <a:pt x="531" y="17227"/>
                  </a:cubicBezTo>
                  <a:cubicBezTo>
                    <a:pt x="0" y="19864"/>
                    <a:pt x="0" y="21371"/>
                    <a:pt x="0" y="21371"/>
                  </a:cubicBezTo>
                  <a:cubicBezTo>
                    <a:pt x="0" y="21371"/>
                    <a:pt x="0" y="19864"/>
                    <a:pt x="1770" y="16473"/>
                  </a:cubicBezTo>
                  <a:cubicBezTo>
                    <a:pt x="3541" y="13083"/>
                    <a:pt x="7082" y="7808"/>
                    <a:pt x="9561" y="4794"/>
                  </a:cubicBezTo>
                  <a:cubicBezTo>
                    <a:pt x="12039" y="1780"/>
                    <a:pt x="13456" y="1027"/>
                    <a:pt x="15049" y="524"/>
                  </a:cubicBezTo>
                  <a:cubicBezTo>
                    <a:pt x="16643" y="22"/>
                    <a:pt x="18413" y="-229"/>
                    <a:pt x="19652" y="273"/>
                  </a:cubicBezTo>
                  <a:cubicBezTo>
                    <a:pt x="20892" y="776"/>
                    <a:pt x="21600" y="2031"/>
                    <a:pt x="21423" y="5045"/>
                  </a:cubicBezTo>
                  <a:cubicBezTo>
                    <a:pt x="21246" y="8059"/>
                    <a:pt x="20184" y="12831"/>
                    <a:pt x="19121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729258" y="179531"/>
              <a:ext cx="443876" cy="19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099" fill="norm" stroke="1" extrusionOk="0">
                  <a:moveTo>
                    <a:pt x="5833" y="2516"/>
                  </a:moveTo>
                  <a:cubicBezTo>
                    <a:pt x="5936" y="1391"/>
                    <a:pt x="6039" y="266"/>
                    <a:pt x="5627" y="41"/>
                  </a:cubicBezTo>
                  <a:cubicBezTo>
                    <a:pt x="5216" y="-184"/>
                    <a:pt x="4290" y="491"/>
                    <a:pt x="3313" y="2741"/>
                  </a:cubicBezTo>
                  <a:cubicBezTo>
                    <a:pt x="2336" y="4991"/>
                    <a:pt x="1307" y="8816"/>
                    <a:pt x="741" y="11291"/>
                  </a:cubicBezTo>
                  <a:cubicBezTo>
                    <a:pt x="176" y="13766"/>
                    <a:pt x="73" y="14891"/>
                    <a:pt x="21" y="16353"/>
                  </a:cubicBezTo>
                  <a:cubicBezTo>
                    <a:pt x="-30" y="17816"/>
                    <a:pt x="-30" y="19616"/>
                    <a:pt x="536" y="20516"/>
                  </a:cubicBezTo>
                  <a:cubicBezTo>
                    <a:pt x="1101" y="21416"/>
                    <a:pt x="2233" y="21416"/>
                    <a:pt x="4341" y="19504"/>
                  </a:cubicBezTo>
                  <a:cubicBezTo>
                    <a:pt x="6450" y="17591"/>
                    <a:pt x="9536" y="13766"/>
                    <a:pt x="11284" y="11404"/>
                  </a:cubicBezTo>
                  <a:cubicBezTo>
                    <a:pt x="13033" y="9041"/>
                    <a:pt x="13444" y="8141"/>
                    <a:pt x="13804" y="7016"/>
                  </a:cubicBezTo>
                  <a:cubicBezTo>
                    <a:pt x="14164" y="5891"/>
                    <a:pt x="14473" y="4541"/>
                    <a:pt x="14370" y="3754"/>
                  </a:cubicBezTo>
                  <a:cubicBezTo>
                    <a:pt x="14267" y="2966"/>
                    <a:pt x="13753" y="2741"/>
                    <a:pt x="13084" y="3416"/>
                  </a:cubicBezTo>
                  <a:cubicBezTo>
                    <a:pt x="12416" y="4091"/>
                    <a:pt x="11593" y="5666"/>
                    <a:pt x="11079" y="7016"/>
                  </a:cubicBezTo>
                  <a:cubicBezTo>
                    <a:pt x="10564" y="8366"/>
                    <a:pt x="10359" y="9491"/>
                    <a:pt x="10204" y="10841"/>
                  </a:cubicBezTo>
                  <a:cubicBezTo>
                    <a:pt x="10050" y="12191"/>
                    <a:pt x="9947" y="13766"/>
                    <a:pt x="10101" y="14891"/>
                  </a:cubicBezTo>
                  <a:cubicBezTo>
                    <a:pt x="10256" y="16016"/>
                    <a:pt x="10667" y="16691"/>
                    <a:pt x="12107" y="16916"/>
                  </a:cubicBezTo>
                  <a:cubicBezTo>
                    <a:pt x="13547" y="17141"/>
                    <a:pt x="16016" y="16916"/>
                    <a:pt x="17764" y="16579"/>
                  </a:cubicBezTo>
                  <a:cubicBezTo>
                    <a:pt x="19513" y="16241"/>
                    <a:pt x="20541" y="15791"/>
                    <a:pt x="21570" y="15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617133" y="546100"/>
              <a:ext cx="3225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" y="21098"/>
                    <a:pt x="935" y="20595"/>
                    <a:pt x="1446" y="20093"/>
                  </a:cubicBezTo>
                  <a:cubicBezTo>
                    <a:pt x="1956" y="19591"/>
                    <a:pt x="2509" y="19088"/>
                    <a:pt x="3026" y="18502"/>
                  </a:cubicBezTo>
                  <a:cubicBezTo>
                    <a:pt x="3543" y="17916"/>
                    <a:pt x="4025" y="17247"/>
                    <a:pt x="4557" y="16493"/>
                  </a:cubicBezTo>
                  <a:cubicBezTo>
                    <a:pt x="5088" y="15740"/>
                    <a:pt x="5669" y="14902"/>
                    <a:pt x="6208" y="14149"/>
                  </a:cubicBezTo>
                  <a:cubicBezTo>
                    <a:pt x="6746" y="13395"/>
                    <a:pt x="7243" y="12726"/>
                    <a:pt x="7724" y="12056"/>
                  </a:cubicBezTo>
                  <a:cubicBezTo>
                    <a:pt x="8206" y="11386"/>
                    <a:pt x="8674" y="10716"/>
                    <a:pt x="9163" y="10130"/>
                  </a:cubicBezTo>
                  <a:cubicBezTo>
                    <a:pt x="9652" y="9544"/>
                    <a:pt x="10162" y="9042"/>
                    <a:pt x="10672" y="8456"/>
                  </a:cubicBezTo>
                  <a:cubicBezTo>
                    <a:pt x="11183" y="7870"/>
                    <a:pt x="11693" y="7200"/>
                    <a:pt x="12224" y="6698"/>
                  </a:cubicBezTo>
                  <a:cubicBezTo>
                    <a:pt x="12756" y="6195"/>
                    <a:pt x="13309" y="5860"/>
                    <a:pt x="13833" y="5442"/>
                  </a:cubicBezTo>
                  <a:cubicBezTo>
                    <a:pt x="14357" y="5023"/>
                    <a:pt x="14854" y="4521"/>
                    <a:pt x="15350" y="4102"/>
                  </a:cubicBezTo>
                  <a:cubicBezTo>
                    <a:pt x="15846" y="3684"/>
                    <a:pt x="16342" y="3349"/>
                    <a:pt x="16866" y="2930"/>
                  </a:cubicBezTo>
                  <a:cubicBezTo>
                    <a:pt x="17391" y="2512"/>
                    <a:pt x="17943" y="2009"/>
                    <a:pt x="18489" y="1591"/>
                  </a:cubicBezTo>
                  <a:cubicBezTo>
                    <a:pt x="19035" y="1172"/>
                    <a:pt x="19573" y="837"/>
                    <a:pt x="20091" y="586"/>
                  </a:cubicBezTo>
                  <a:cubicBezTo>
                    <a:pt x="20608" y="335"/>
                    <a:pt x="21104" y="1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699683" y="615950"/>
              <a:ext cx="35179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" y="21214"/>
                    <a:pt x="858" y="20829"/>
                    <a:pt x="1280" y="20379"/>
                  </a:cubicBezTo>
                  <a:cubicBezTo>
                    <a:pt x="1703" y="19929"/>
                    <a:pt x="2118" y="19414"/>
                    <a:pt x="2599" y="18771"/>
                  </a:cubicBezTo>
                  <a:cubicBezTo>
                    <a:pt x="3080" y="18129"/>
                    <a:pt x="3626" y="17357"/>
                    <a:pt x="4126" y="16714"/>
                  </a:cubicBezTo>
                  <a:cubicBezTo>
                    <a:pt x="4627" y="16071"/>
                    <a:pt x="5082" y="15557"/>
                    <a:pt x="5569" y="14914"/>
                  </a:cubicBezTo>
                  <a:cubicBezTo>
                    <a:pt x="6056" y="14271"/>
                    <a:pt x="6576" y="13500"/>
                    <a:pt x="7057" y="12857"/>
                  </a:cubicBezTo>
                  <a:cubicBezTo>
                    <a:pt x="7538" y="12214"/>
                    <a:pt x="7980" y="11700"/>
                    <a:pt x="8428" y="11250"/>
                  </a:cubicBezTo>
                  <a:cubicBezTo>
                    <a:pt x="8877" y="10800"/>
                    <a:pt x="9331" y="10414"/>
                    <a:pt x="9806" y="9964"/>
                  </a:cubicBezTo>
                  <a:cubicBezTo>
                    <a:pt x="10280" y="9514"/>
                    <a:pt x="10774" y="9000"/>
                    <a:pt x="11242" y="8614"/>
                  </a:cubicBezTo>
                  <a:cubicBezTo>
                    <a:pt x="11710" y="8229"/>
                    <a:pt x="12152" y="7971"/>
                    <a:pt x="12606" y="7714"/>
                  </a:cubicBezTo>
                  <a:cubicBezTo>
                    <a:pt x="13061" y="7457"/>
                    <a:pt x="13529" y="7200"/>
                    <a:pt x="13984" y="6943"/>
                  </a:cubicBezTo>
                  <a:cubicBezTo>
                    <a:pt x="14439" y="6686"/>
                    <a:pt x="14881" y="6429"/>
                    <a:pt x="15336" y="6107"/>
                  </a:cubicBezTo>
                  <a:cubicBezTo>
                    <a:pt x="15791" y="5786"/>
                    <a:pt x="16258" y="5400"/>
                    <a:pt x="16765" y="4950"/>
                  </a:cubicBezTo>
                  <a:cubicBezTo>
                    <a:pt x="17272" y="4500"/>
                    <a:pt x="17818" y="3986"/>
                    <a:pt x="18357" y="3471"/>
                  </a:cubicBezTo>
                  <a:cubicBezTo>
                    <a:pt x="18897" y="2957"/>
                    <a:pt x="19430" y="2443"/>
                    <a:pt x="19969" y="1864"/>
                  </a:cubicBezTo>
                  <a:cubicBezTo>
                    <a:pt x="20508" y="1286"/>
                    <a:pt x="21054" y="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221230" y="1342971"/>
              <a:ext cx="148254" cy="55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61" fill="norm" stroke="1" extrusionOk="0">
                  <a:moveTo>
                    <a:pt x="21308" y="2343"/>
                  </a:moveTo>
                  <a:cubicBezTo>
                    <a:pt x="21004" y="1932"/>
                    <a:pt x="20700" y="1521"/>
                    <a:pt x="19026" y="1029"/>
                  </a:cubicBezTo>
                  <a:cubicBezTo>
                    <a:pt x="17353" y="536"/>
                    <a:pt x="14311" y="-39"/>
                    <a:pt x="11573" y="2"/>
                  </a:cubicBezTo>
                  <a:cubicBezTo>
                    <a:pt x="8835" y="43"/>
                    <a:pt x="6401" y="700"/>
                    <a:pt x="4423" y="1973"/>
                  </a:cubicBezTo>
                  <a:cubicBezTo>
                    <a:pt x="2446" y="3246"/>
                    <a:pt x="925" y="5135"/>
                    <a:pt x="316" y="7188"/>
                  </a:cubicBezTo>
                  <a:cubicBezTo>
                    <a:pt x="-292" y="9242"/>
                    <a:pt x="12" y="11459"/>
                    <a:pt x="925" y="13882"/>
                  </a:cubicBezTo>
                  <a:cubicBezTo>
                    <a:pt x="1838" y="16305"/>
                    <a:pt x="3359" y="18933"/>
                    <a:pt x="488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121833" y="1701800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8000"/>
                    <a:pt x="3703" y="14400"/>
                    <a:pt x="7303" y="10800"/>
                  </a:cubicBezTo>
                  <a:cubicBezTo>
                    <a:pt x="10903" y="7200"/>
                    <a:pt x="1625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546763" y="1376727"/>
              <a:ext cx="159271" cy="5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5" fill="norm" stroke="1" extrusionOk="0">
                  <a:moveTo>
                    <a:pt x="21386" y="311"/>
                  </a:moveTo>
                  <a:cubicBezTo>
                    <a:pt x="19681" y="137"/>
                    <a:pt x="17975" y="-37"/>
                    <a:pt x="16554" y="7"/>
                  </a:cubicBezTo>
                  <a:cubicBezTo>
                    <a:pt x="15133" y="50"/>
                    <a:pt x="13997" y="311"/>
                    <a:pt x="11723" y="1357"/>
                  </a:cubicBezTo>
                  <a:cubicBezTo>
                    <a:pt x="9449" y="2402"/>
                    <a:pt x="6039" y="4231"/>
                    <a:pt x="3765" y="6582"/>
                  </a:cubicBezTo>
                  <a:cubicBezTo>
                    <a:pt x="1491" y="8934"/>
                    <a:pt x="354" y="11808"/>
                    <a:pt x="70" y="14073"/>
                  </a:cubicBezTo>
                  <a:cubicBezTo>
                    <a:pt x="-214" y="16337"/>
                    <a:pt x="354" y="17992"/>
                    <a:pt x="2060" y="19168"/>
                  </a:cubicBezTo>
                  <a:cubicBezTo>
                    <a:pt x="3765" y="20344"/>
                    <a:pt x="6607" y="21040"/>
                    <a:pt x="8881" y="21302"/>
                  </a:cubicBezTo>
                  <a:cubicBezTo>
                    <a:pt x="11154" y="21563"/>
                    <a:pt x="12860" y="21389"/>
                    <a:pt x="14565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806178" y="1462217"/>
              <a:ext cx="331656" cy="36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91" fill="norm" stroke="1" extrusionOk="0">
                  <a:moveTo>
                    <a:pt x="7477" y="1397"/>
                  </a:moveTo>
                  <a:cubicBezTo>
                    <a:pt x="6793" y="1272"/>
                    <a:pt x="6110" y="1148"/>
                    <a:pt x="5494" y="1335"/>
                  </a:cubicBezTo>
                  <a:cubicBezTo>
                    <a:pt x="4879" y="1522"/>
                    <a:pt x="4332" y="2022"/>
                    <a:pt x="3444" y="3832"/>
                  </a:cubicBezTo>
                  <a:cubicBezTo>
                    <a:pt x="2555" y="5642"/>
                    <a:pt x="1325" y="8764"/>
                    <a:pt x="641" y="11323"/>
                  </a:cubicBezTo>
                  <a:cubicBezTo>
                    <a:pt x="-42" y="13883"/>
                    <a:pt x="-179" y="15881"/>
                    <a:pt x="231" y="17504"/>
                  </a:cubicBezTo>
                  <a:cubicBezTo>
                    <a:pt x="641" y="19127"/>
                    <a:pt x="1598" y="20375"/>
                    <a:pt x="2829" y="20937"/>
                  </a:cubicBezTo>
                  <a:cubicBezTo>
                    <a:pt x="4059" y="21499"/>
                    <a:pt x="5563" y="21374"/>
                    <a:pt x="7340" y="20687"/>
                  </a:cubicBezTo>
                  <a:cubicBezTo>
                    <a:pt x="9117" y="20001"/>
                    <a:pt x="11168" y="18752"/>
                    <a:pt x="12672" y="16942"/>
                  </a:cubicBezTo>
                  <a:cubicBezTo>
                    <a:pt x="14175" y="15131"/>
                    <a:pt x="15132" y="12759"/>
                    <a:pt x="15543" y="10574"/>
                  </a:cubicBezTo>
                  <a:cubicBezTo>
                    <a:pt x="15953" y="8389"/>
                    <a:pt x="15816" y="6391"/>
                    <a:pt x="15132" y="4768"/>
                  </a:cubicBezTo>
                  <a:cubicBezTo>
                    <a:pt x="14449" y="3145"/>
                    <a:pt x="13218" y="1897"/>
                    <a:pt x="11783" y="1085"/>
                  </a:cubicBezTo>
                  <a:cubicBezTo>
                    <a:pt x="10348" y="274"/>
                    <a:pt x="8707" y="-101"/>
                    <a:pt x="7203" y="24"/>
                  </a:cubicBezTo>
                  <a:cubicBezTo>
                    <a:pt x="5699" y="149"/>
                    <a:pt x="4332" y="773"/>
                    <a:pt x="3239" y="1585"/>
                  </a:cubicBezTo>
                  <a:cubicBezTo>
                    <a:pt x="2145" y="2396"/>
                    <a:pt x="1325" y="3395"/>
                    <a:pt x="915" y="4269"/>
                  </a:cubicBezTo>
                  <a:cubicBezTo>
                    <a:pt x="505" y="5143"/>
                    <a:pt x="505" y="5892"/>
                    <a:pt x="915" y="6454"/>
                  </a:cubicBezTo>
                  <a:cubicBezTo>
                    <a:pt x="1325" y="7016"/>
                    <a:pt x="2145" y="7390"/>
                    <a:pt x="4059" y="7390"/>
                  </a:cubicBezTo>
                  <a:cubicBezTo>
                    <a:pt x="5973" y="7390"/>
                    <a:pt x="8980" y="7016"/>
                    <a:pt x="12056" y="6329"/>
                  </a:cubicBezTo>
                  <a:cubicBezTo>
                    <a:pt x="15132" y="5642"/>
                    <a:pt x="18277" y="4644"/>
                    <a:pt x="21421" y="3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271183" y="1187450"/>
              <a:ext cx="50801" cy="77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0"/>
                  </a:moveTo>
                  <a:cubicBezTo>
                    <a:pt x="18000" y="1530"/>
                    <a:pt x="14400" y="3060"/>
                    <a:pt x="12150" y="4650"/>
                  </a:cubicBezTo>
                  <a:cubicBezTo>
                    <a:pt x="9900" y="6239"/>
                    <a:pt x="9000" y="7887"/>
                    <a:pt x="7200" y="9741"/>
                  </a:cubicBezTo>
                  <a:cubicBezTo>
                    <a:pt x="5400" y="11595"/>
                    <a:pt x="2700" y="13654"/>
                    <a:pt x="1350" y="15567"/>
                  </a:cubicBezTo>
                  <a:cubicBezTo>
                    <a:pt x="0" y="17480"/>
                    <a:pt x="0" y="19246"/>
                    <a:pt x="0" y="20276"/>
                  </a:cubicBezTo>
                  <a:cubicBezTo>
                    <a:pt x="0" y="21306"/>
                    <a:pt x="0" y="21600"/>
                    <a:pt x="1800" y="21423"/>
                  </a:cubicBezTo>
                  <a:cubicBezTo>
                    <a:pt x="3600" y="21247"/>
                    <a:pt x="7200" y="20599"/>
                    <a:pt x="10800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423583" y="1524000"/>
              <a:ext cx="63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530"/>
                    <a:pt x="0" y="13060"/>
                    <a:pt x="0" y="16828"/>
                  </a:cubicBezTo>
                  <a:cubicBezTo>
                    <a:pt x="0" y="20595"/>
                    <a:pt x="0" y="21600"/>
                    <a:pt x="0" y="21600"/>
                  </a:cubicBezTo>
                  <a:cubicBezTo>
                    <a:pt x="0" y="21600"/>
                    <a:pt x="0" y="20595"/>
                    <a:pt x="3600" y="19674"/>
                  </a:cubicBezTo>
                  <a:cubicBezTo>
                    <a:pt x="7200" y="18753"/>
                    <a:pt x="14400" y="17916"/>
                    <a:pt x="21600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408887" y="1453003"/>
              <a:ext cx="189009" cy="36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90" fill="norm" stroke="1" extrusionOk="0">
                  <a:moveTo>
                    <a:pt x="222" y="4937"/>
                  </a:moveTo>
                  <a:cubicBezTo>
                    <a:pt x="-13" y="4188"/>
                    <a:pt x="-248" y="3439"/>
                    <a:pt x="574" y="2565"/>
                  </a:cubicBezTo>
                  <a:cubicBezTo>
                    <a:pt x="1395" y="1691"/>
                    <a:pt x="3274" y="692"/>
                    <a:pt x="6091" y="255"/>
                  </a:cubicBezTo>
                  <a:cubicBezTo>
                    <a:pt x="8909" y="-182"/>
                    <a:pt x="12665" y="-57"/>
                    <a:pt x="15482" y="630"/>
                  </a:cubicBezTo>
                  <a:cubicBezTo>
                    <a:pt x="18300" y="1316"/>
                    <a:pt x="20178" y="2565"/>
                    <a:pt x="20765" y="4937"/>
                  </a:cubicBezTo>
                  <a:cubicBezTo>
                    <a:pt x="21352" y="7309"/>
                    <a:pt x="20648" y="10805"/>
                    <a:pt x="18652" y="13677"/>
                  </a:cubicBezTo>
                  <a:cubicBezTo>
                    <a:pt x="16656" y="16549"/>
                    <a:pt x="13369" y="18796"/>
                    <a:pt x="11139" y="19982"/>
                  </a:cubicBezTo>
                  <a:cubicBezTo>
                    <a:pt x="8909" y="21168"/>
                    <a:pt x="7735" y="21293"/>
                    <a:pt x="6443" y="21356"/>
                  </a:cubicBezTo>
                  <a:cubicBezTo>
                    <a:pt x="5152" y="21418"/>
                    <a:pt x="3743" y="21418"/>
                    <a:pt x="2687" y="21168"/>
                  </a:cubicBezTo>
                  <a:cubicBezTo>
                    <a:pt x="1630" y="20919"/>
                    <a:pt x="926" y="20419"/>
                    <a:pt x="1043" y="19920"/>
                  </a:cubicBezTo>
                  <a:cubicBezTo>
                    <a:pt x="1161" y="19420"/>
                    <a:pt x="2100" y="18921"/>
                    <a:pt x="2922" y="18546"/>
                  </a:cubicBezTo>
                  <a:cubicBezTo>
                    <a:pt x="3743" y="18172"/>
                    <a:pt x="4448" y="17922"/>
                    <a:pt x="5152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658533" y="1274544"/>
              <a:ext cx="116020" cy="48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92" fill="norm" stroke="1" extrusionOk="0">
                  <a:moveTo>
                    <a:pt x="0" y="80"/>
                  </a:moveTo>
                  <a:cubicBezTo>
                    <a:pt x="1929" y="-14"/>
                    <a:pt x="3857" y="-108"/>
                    <a:pt x="6364" y="315"/>
                  </a:cubicBezTo>
                  <a:cubicBezTo>
                    <a:pt x="8871" y="737"/>
                    <a:pt x="11957" y="1676"/>
                    <a:pt x="14850" y="3132"/>
                  </a:cubicBezTo>
                  <a:cubicBezTo>
                    <a:pt x="17743" y="4588"/>
                    <a:pt x="20443" y="6560"/>
                    <a:pt x="21021" y="9189"/>
                  </a:cubicBezTo>
                  <a:cubicBezTo>
                    <a:pt x="21600" y="11819"/>
                    <a:pt x="20057" y="15106"/>
                    <a:pt x="17164" y="17266"/>
                  </a:cubicBezTo>
                  <a:cubicBezTo>
                    <a:pt x="14271" y="19426"/>
                    <a:pt x="10029" y="20459"/>
                    <a:pt x="578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417622" y="1403350"/>
              <a:ext cx="40296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7458" y="0"/>
                  </a:moveTo>
                  <a:cubicBezTo>
                    <a:pt x="16666" y="3733"/>
                    <a:pt x="15875" y="7467"/>
                    <a:pt x="14857" y="10200"/>
                  </a:cubicBezTo>
                  <a:cubicBezTo>
                    <a:pt x="13839" y="12933"/>
                    <a:pt x="12595" y="14667"/>
                    <a:pt x="11068" y="16200"/>
                  </a:cubicBezTo>
                  <a:cubicBezTo>
                    <a:pt x="9542" y="17733"/>
                    <a:pt x="7732" y="19067"/>
                    <a:pt x="6149" y="19533"/>
                  </a:cubicBezTo>
                  <a:cubicBezTo>
                    <a:pt x="4566" y="20000"/>
                    <a:pt x="3209" y="19600"/>
                    <a:pt x="2247" y="18800"/>
                  </a:cubicBezTo>
                  <a:cubicBezTo>
                    <a:pt x="1286" y="18000"/>
                    <a:pt x="721" y="16800"/>
                    <a:pt x="381" y="15867"/>
                  </a:cubicBezTo>
                  <a:cubicBezTo>
                    <a:pt x="42" y="14933"/>
                    <a:pt x="-71" y="14267"/>
                    <a:pt x="42" y="13600"/>
                  </a:cubicBezTo>
                  <a:cubicBezTo>
                    <a:pt x="155" y="12933"/>
                    <a:pt x="494" y="12267"/>
                    <a:pt x="1286" y="11733"/>
                  </a:cubicBezTo>
                  <a:cubicBezTo>
                    <a:pt x="2078" y="11200"/>
                    <a:pt x="3322" y="10800"/>
                    <a:pt x="4509" y="10667"/>
                  </a:cubicBezTo>
                  <a:cubicBezTo>
                    <a:pt x="5697" y="10533"/>
                    <a:pt x="6827" y="10667"/>
                    <a:pt x="8015" y="11533"/>
                  </a:cubicBezTo>
                  <a:cubicBezTo>
                    <a:pt x="9202" y="12400"/>
                    <a:pt x="10446" y="14000"/>
                    <a:pt x="11747" y="15533"/>
                  </a:cubicBezTo>
                  <a:cubicBezTo>
                    <a:pt x="13047" y="17067"/>
                    <a:pt x="14404" y="18533"/>
                    <a:pt x="16044" y="19533"/>
                  </a:cubicBezTo>
                  <a:cubicBezTo>
                    <a:pt x="17684" y="20533"/>
                    <a:pt x="19606" y="21067"/>
                    <a:pt x="21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241387" y="1282700"/>
              <a:ext cx="226897" cy="44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1" fill="norm" stroke="1" extrusionOk="0">
                  <a:moveTo>
                    <a:pt x="11839" y="0"/>
                  </a:moveTo>
                  <a:cubicBezTo>
                    <a:pt x="10639" y="2649"/>
                    <a:pt x="9439" y="5298"/>
                    <a:pt x="8039" y="8151"/>
                  </a:cubicBezTo>
                  <a:cubicBezTo>
                    <a:pt x="6639" y="11004"/>
                    <a:pt x="5039" y="14060"/>
                    <a:pt x="3839" y="16149"/>
                  </a:cubicBezTo>
                  <a:cubicBezTo>
                    <a:pt x="2639" y="18238"/>
                    <a:pt x="1839" y="19358"/>
                    <a:pt x="1139" y="20123"/>
                  </a:cubicBezTo>
                  <a:cubicBezTo>
                    <a:pt x="439" y="20887"/>
                    <a:pt x="-161" y="21294"/>
                    <a:pt x="39" y="21447"/>
                  </a:cubicBezTo>
                  <a:cubicBezTo>
                    <a:pt x="239" y="21600"/>
                    <a:pt x="1239" y="21498"/>
                    <a:pt x="4439" y="21294"/>
                  </a:cubicBezTo>
                  <a:cubicBezTo>
                    <a:pt x="7639" y="21091"/>
                    <a:pt x="13039" y="20785"/>
                    <a:pt x="16239" y="20530"/>
                  </a:cubicBezTo>
                  <a:cubicBezTo>
                    <a:pt x="19439" y="20275"/>
                    <a:pt x="20439" y="20072"/>
                    <a:pt x="21439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617260" y="1302699"/>
              <a:ext cx="162174" cy="40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1" fill="norm" stroke="1" extrusionOk="0">
                  <a:moveTo>
                    <a:pt x="21493" y="967"/>
                  </a:moveTo>
                  <a:cubicBezTo>
                    <a:pt x="20651" y="514"/>
                    <a:pt x="19810" y="62"/>
                    <a:pt x="18828" y="6"/>
                  </a:cubicBezTo>
                  <a:cubicBezTo>
                    <a:pt x="17846" y="-51"/>
                    <a:pt x="16724" y="288"/>
                    <a:pt x="14761" y="1702"/>
                  </a:cubicBezTo>
                  <a:cubicBezTo>
                    <a:pt x="12797" y="3115"/>
                    <a:pt x="9992" y="5603"/>
                    <a:pt x="7467" y="8148"/>
                  </a:cubicBezTo>
                  <a:cubicBezTo>
                    <a:pt x="4942" y="10692"/>
                    <a:pt x="2698" y="13294"/>
                    <a:pt x="1436" y="15216"/>
                  </a:cubicBezTo>
                  <a:cubicBezTo>
                    <a:pt x="174" y="17139"/>
                    <a:pt x="-107" y="18383"/>
                    <a:pt x="33" y="19287"/>
                  </a:cubicBezTo>
                  <a:cubicBezTo>
                    <a:pt x="174" y="20192"/>
                    <a:pt x="735" y="20757"/>
                    <a:pt x="1716" y="21097"/>
                  </a:cubicBezTo>
                  <a:cubicBezTo>
                    <a:pt x="2698" y="21436"/>
                    <a:pt x="4101" y="21549"/>
                    <a:pt x="6625" y="21323"/>
                  </a:cubicBezTo>
                  <a:cubicBezTo>
                    <a:pt x="9150" y="21097"/>
                    <a:pt x="12797" y="20531"/>
                    <a:pt x="16444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813299" y="1334444"/>
              <a:ext cx="302685" cy="38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2990" y="4576"/>
                  </a:moveTo>
                  <a:cubicBezTo>
                    <a:pt x="12839" y="3982"/>
                    <a:pt x="12688" y="3389"/>
                    <a:pt x="12235" y="2973"/>
                  </a:cubicBezTo>
                  <a:cubicBezTo>
                    <a:pt x="11782" y="2558"/>
                    <a:pt x="11027" y="2321"/>
                    <a:pt x="9743" y="3211"/>
                  </a:cubicBezTo>
                  <a:cubicBezTo>
                    <a:pt x="8459" y="4101"/>
                    <a:pt x="6646" y="6118"/>
                    <a:pt x="4985" y="8611"/>
                  </a:cubicBezTo>
                  <a:cubicBezTo>
                    <a:pt x="3323" y="11103"/>
                    <a:pt x="1813" y="14070"/>
                    <a:pt x="982" y="15969"/>
                  </a:cubicBezTo>
                  <a:cubicBezTo>
                    <a:pt x="151" y="17868"/>
                    <a:pt x="0" y="18699"/>
                    <a:pt x="0" y="19411"/>
                  </a:cubicBezTo>
                  <a:cubicBezTo>
                    <a:pt x="0" y="20123"/>
                    <a:pt x="151" y="20716"/>
                    <a:pt x="755" y="21072"/>
                  </a:cubicBezTo>
                  <a:cubicBezTo>
                    <a:pt x="1359" y="21428"/>
                    <a:pt x="2417" y="21547"/>
                    <a:pt x="3776" y="21191"/>
                  </a:cubicBezTo>
                  <a:cubicBezTo>
                    <a:pt x="5136" y="20835"/>
                    <a:pt x="6797" y="20004"/>
                    <a:pt x="8836" y="18580"/>
                  </a:cubicBezTo>
                  <a:cubicBezTo>
                    <a:pt x="10876" y="17156"/>
                    <a:pt x="13292" y="15138"/>
                    <a:pt x="14954" y="12824"/>
                  </a:cubicBezTo>
                  <a:cubicBezTo>
                    <a:pt x="16615" y="10510"/>
                    <a:pt x="17522" y="7899"/>
                    <a:pt x="17975" y="5881"/>
                  </a:cubicBezTo>
                  <a:cubicBezTo>
                    <a:pt x="18428" y="3863"/>
                    <a:pt x="18428" y="2439"/>
                    <a:pt x="18050" y="1490"/>
                  </a:cubicBezTo>
                  <a:cubicBezTo>
                    <a:pt x="17673" y="540"/>
                    <a:pt x="16917" y="66"/>
                    <a:pt x="15483" y="6"/>
                  </a:cubicBezTo>
                  <a:cubicBezTo>
                    <a:pt x="14048" y="-53"/>
                    <a:pt x="11933" y="303"/>
                    <a:pt x="10196" y="1015"/>
                  </a:cubicBezTo>
                  <a:cubicBezTo>
                    <a:pt x="8459" y="1727"/>
                    <a:pt x="7099" y="2795"/>
                    <a:pt x="6420" y="3745"/>
                  </a:cubicBezTo>
                  <a:cubicBezTo>
                    <a:pt x="5740" y="4694"/>
                    <a:pt x="5740" y="5525"/>
                    <a:pt x="7250" y="6296"/>
                  </a:cubicBezTo>
                  <a:cubicBezTo>
                    <a:pt x="8761" y="7068"/>
                    <a:pt x="11782" y="7780"/>
                    <a:pt x="14425" y="7780"/>
                  </a:cubicBezTo>
                  <a:cubicBezTo>
                    <a:pt x="17069" y="7780"/>
                    <a:pt x="19334" y="7068"/>
                    <a:pt x="21600" y="6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141383" y="1211642"/>
              <a:ext cx="182597" cy="49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9" fill="norm" stroke="1" extrusionOk="0">
                  <a:moveTo>
                    <a:pt x="0" y="603"/>
                  </a:moveTo>
                  <a:cubicBezTo>
                    <a:pt x="993" y="328"/>
                    <a:pt x="1986" y="52"/>
                    <a:pt x="3103" y="6"/>
                  </a:cubicBezTo>
                  <a:cubicBezTo>
                    <a:pt x="4221" y="-40"/>
                    <a:pt x="5462" y="144"/>
                    <a:pt x="7697" y="1063"/>
                  </a:cubicBezTo>
                  <a:cubicBezTo>
                    <a:pt x="9931" y="1982"/>
                    <a:pt x="13159" y="3637"/>
                    <a:pt x="15641" y="5383"/>
                  </a:cubicBezTo>
                  <a:cubicBezTo>
                    <a:pt x="18124" y="7129"/>
                    <a:pt x="19862" y="8968"/>
                    <a:pt x="20731" y="10898"/>
                  </a:cubicBezTo>
                  <a:cubicBezTo>
                    <a:pt x="21600" y="12828"/>
                    <a:pt x="21600" y="14850"/>
                    <a:pt x="20979" y="16413"/>
                  </a:cubicBezTo>
                  <a:cubicBezTo>
                    <a:pt x="20359" y="17975"/>
                    <a:pt x="19117" y="19078"/>
                    <a:pt x="17131" y="19906"/>
                  </a:cubicBezTo>
                  <a:cubicBezTo>
                    <a:pt x="15145" y="20733"/>
                    <a:pt x="12414" y="21284"/>
                    <a:pt x="10552" y="21422"/>
                  </a:cubicBezTo>
                  <a:cubicBezTo>
                    <a:pt x="8690" y="21560"/>
                    <a:pt x="7697" y="21284"/>
                    <a:pt x="6703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452533" y="16637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877983" y="1118783"/>
              <a:ext cx="171451" cy="54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3416"/>
                  </a:moveTo>
                  <a:cubicBezTo>
                    <a:pt x="20800" y="2509"/>
                    <a:pt x="20000" y="1602"/>
                    <a:pt x="18400" y="943"/>
                  </a:cubicBezTo>
                  <a:cubicBezTo>
                    <a:pt x="16800" y="283"/>
                    <a:pt x="14400" y="-129"/>
                    <a:pt x="12267" y="36"/>
                  </a:cubicBezTo>
                  <a:cubicBezTo>
                    <a:pt x="10133" y="201"/>
                    <a:pt x="8267" y="943"/>
                    <a:pt x="6800" y="2715"/>
                  </a:cubicBezTo>
                  <a:cubicBezTo>
                    <a:pt x="5333" y="4488"/>
                    <a:pt x="4267" y="7291"/>
                    <a:pt x="4000" y="10011"/>
                  </a:cubicBezTo>
                  <a:cubicBezTo>
                    <a:pt x="3733" y="12732"/>
                    <a:pt x="4267" y="15370"/>
                    <a:pt x="4533" y="17102"/>
                  </a:cubicBezTo>
                  <a:cubicBezTo>
                    <a:pt x="4800" y="18833"/>
                    <a:pt x="4800" y="19657"/>
                    <a:pt x="4533" y="20276"/>
                  </a:cubicBezTo>
                  <a:cubicBezTo>
                    <a:pt x="4267" y="20894"/>
                    <a:pt x="3733" y="21306"/>
                    <a:pt x="2933" y="21389"/>
                  </a:cubicBezTo>
                  <a:cubicBezTo>
                    <a:pt x="2133" y="21471"/>
                    <a:pt x="1067" y="21224"/>
                    <a:pt x="0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795433" y="1460500"/>
              <a:ext cx="203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9200"/>
                    <a:pt x="450" y="16800"/>
                    <a:pt x="1238" y="15120"/>
                  </a:cubicBezTo>
                  <a:cubicBezTo>
                    <a:pt x="2025" y="13440"/>
                    <a:pt x="3375" y="12480"/>
                    <a:pt x="6863" y="10080"/>
                  </a:cubicBezTo>
                  <a:cubicBezTo>
                    <a:pt x="10350" y="7680"/>
                    <a:pt x="15975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120984" y="1188399"/>
              <a:ext cx="195150" cy="4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58" fill="norm" stroke="1" extrusionOk="0">
                  <a:moveTo>
                    <a:pt x="21413" y="800"/>
                  </a:moveTo>
                  <a:cubicBezTo>
                    <a:pt x="20484" y="426"/>
                    <a:pt x="19555" y="52"/>
                    <a:pt x="18626" y="5"/>
                  </a:cubicBezTo>
                  <a:cubicBezTo>
                    <a:pt x="17697" y="-42"/>
                    <a:pt x="16768" y="239"/>
                    <a:pt x="15026" y="1501"/>
                  </a:cubicBezTo>
                  <a:cubicBezTo>
                    <a:pt x="13284" y="2763"/>
                    <a:pt x="10729" y="5007"/>
                    <a:pt x="8058" y="7672"/>
                  </a:cubicBezTo>
                  <a:cubicBezTo>
                    <a:pt x="5387" y="10337"/>
                    <a:pt x="2600" y="13423"/>
                    <a:pt x="1207" y="15714"/>
                  </a:cubicBezTo>
                  <a:cubicBezTo>
                    <a:pt x="-187" y="18005"/>
                    <a:pt x="-187" y="19501"/>
                    <a:pt x="278" y="20389"/>
                  </a:cubicBezTo>
                  <a:cubicBezTo>
                    <a:pt x="742" y="21277"/>
                    <a:pt x="1671" y="21558"/>
                    <a:pt x="4226" y="21558"/>
                  </a:cubicBezTo>
                  <a:cubicBezTo>
                    <a:pt x="6781" y="21558"/>
                    <a:pt x="10961" y="21277"/>
                    <a:pt x="15142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364007" y="1280748"/>
              <a:ext cx="269627" cy="32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974" fill="norm" stroke="1" extrusionOk="0">
                  <a:moveTo>
                    <a:pt x="12287" y="8738"/>
                  </a:moveTo>
                  <a:cubicBezTo>
                    <a:pt x="12455" y="8055"/>
                    <a:pt x="12622" y="7371"/>
                    <a:pt x="12622" y="6688"/>
                  </a:cubicBezTo>
                  <a:cubicBezTo>
                    <a:pt x="12622" y="6004"/>
                    <a:pt x="12455" y="5321"/>
                    <a:pt x="11450" y="5047"/>
                  </a:cubicBezTo>
                  <a:cubicBezTo>
                    <a:pt x="10445" y="4774"/>
                    <a:pt x="8603" y="4911"/>
                    <a:pt x="6678" y="6551"/>
                  </a:cubicBezTo>
                  <a:cubicBezTo>
                    <a:pt x="4752" y="8192"/>
                    <a:pt x="2743" y="11336"/>
                    <a:pt x="1571" y="13933"/>
                  </a:cubicBezTo>
                  <a:cubicBezTo>
                    <a:pt x="399" y="16531"/>
                    <a:pt x="64" y="18582"/>
                    <a:pt x="315" y="19744"/>
                  </a:cubicBezTo>
                  <a:cubicBezTo>
                    <a:pt x="566" y="20906"/>
                    <a:pt x="1403" y="21179"/>
                    <a:pt x="2743" y="20837"/>
                  </a:cubicBezTo>
                  <a:cubicBezTo>
                    <a:pt x="4082" y="20495"/>
                    <a:pt x="5924" y="19538"/>
                    <a:pt x="8101" y="17761"/>
                  </a:cubicBezTo>
                  <a:cubicBezTo>
                    <a:pt x="10278" y="15984"/>
                    <a:pt x="12789" y="13387"/>
                    <a:pt x="13459" y="10311"/>
                  </a:cubicBezTo>
                  <a:cubicBezTo>
                    <a:pt x="14129" y="7235"/>
                    <a:pt x="12957" y="3680"/>
                    <a:pt x="11534" y="1766"/>
                  </a:cubicBezTo>
                  <a:cubicBezTo>
                    <a:pt x="10110" y="-148"/>
                    <a:pt x="8436" y="-421"/>
                    <a:pt x="6427" y="536"/>
                  </a:cubicBezTo>
                  <a:cubicBezTo>
                    <a:pt x="4417" y="1493"/>
                    <a:pt x="2073" y="3680"/>
                    <a:pt x="901" y="5457"/>
                  </a:cubicBezTo>
                  <a:cubicBezTo>
                    <a:pt x="-271" y="7235"/>
                    <a:pt x="-271" y="8602"/>
                    <a:pt x="734" y="9559"/>
                  </a:cubicBezTo>
                  <a:cubicBezTo>
                    <a:pt x="1738" y="10516"/>
                    <a:pt x="3748" y="11063"/>
                    <a:pt x="7348" y="10584"/>
                  </a:cubicBezTo>
                  <a:cubicBezTo>
                    <a:pt x="10948" y="10106"/>
                    <a:pt x="16138" y="8602"/>
                    <a:pt x="21329" y="7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684433" y="1143000"/>
              <a:ext cx="12700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0" y="0"/>
                  </a:moveTo>
                  <a:cubicBezTo>
                    <a:pt x="5829" y="2133"/>
                    <a:pt x="11657" y="4267"/>
                    <a:pt x="15600" y="6622"/>
                  </a:cubicBezTo>
                  <a:cubicBezTo>
                    <a:pt x="19543" y="8978"/>
                    <a:pt x="21600" y="11556"/>
                    <a:pt x="20057" y="13778"/>
                  </a:cubicBezTo>
                  <a:cubicBezTo>
                    <a:pt x="18514" y="16000"/>
                    <a:pt x="13371" y="17867"/>
                    <a:pt x="9600" y="19111"/>
                  </a:cubicBezTo>
                  <a:cubicBezTo>
                    <a:pt x="5829" y="20356"/>
                    <a:pt x="3429" y="20978"/>
                    <a:pt x="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271925" y="2668588"/>
              <a:ext cx="134140" cy="58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12" fill="norm" stroke="1" extrusionOk="0">
                  <a:moveTo>
                    <a:pt x="4284" y="8800"/>
                  </a:moveTo>
                  <a:cubicBezTo>
                    <a:pt x="3629" y="11053"/>
                    <a:pt x="2975" y="13306"/>
                    <a:pt x="2811" y="15093"/>
                  </a:cubicBezTo>
                  <a:cubicBezTo>
                    <a:pt x="2647" y="16880"/>
                    <a:pt x="2975" y="18201"/>
                    <a:pt x="3138" y="19289"/>
                  </a:cubicBezTo>
                  <a:cubicBezTo>
                    <a:pt x="3302" y="20377"/>
                    <a:pt x="3302" y="21231"/>
                    <a:pt x="3302" y="21387"/>
                  </a:cubicBezTo>
                  <a:cubicBezTo>
                    <a:pt x="3302" y="21542"/>
                    <a:pt x="3302" y="20998"/>
                    <a:pt x="2811" y="19522"/>
                  </a:cubicBezTo>
                  <a:cubicBezTo>
                    <a:pt x="2320" y="18046"/>
                    <a:pt x="1338" y="15637"/>
                    <a:pt x="684" y="12956"/>
                  </a:cubicBezTo>
                  <a:cubicBezTo>
                    <a:pt x="29" y="10276"/>
                    <a:pt x="-298" y="7323"/>
                    <a:pt x="357" y="5264"/>
                  </a:cubicBezTo>
                  <a:cubicBezTo>
                    <a:pt x="1011" y="3205"/>
                    <a:pt x="2647" y="2040"/>
                    <a:pt x="4120" y="1302"/>
                  </a:cubicBezTo>
                  <a:cubicBezTo>
                    <a:pt x="5593" y="564"/>
                    <a:pt x="6902" y="253"/>
                    <a:pt x="8375" y="97"/>
                  </a:cubicBezTo>
                  <a:cubicBezTo>
                    <a:pt x="9847" y="-58"/>
                    <a:pt x="11484" y="-58"/>
                    <a:pt x="13447" y="330"/>
                  </a:cubicBezTo>
                  <a:cubicBezTo>
                    <a:pt x="15411" y="719"/>
                    <a:pt x="17702" y="1496"/>
                    <a:pt x="19175" y="2545"/>
                  </a:cubicBezTo>
                  <a:cubicBezTo>
                    <a:pt x="20647" y="3594"/>
                    <a:pt x="21302" y="4915"/>
                    <a:pt x="20157" y="6041"/>
                  </a:cubicBezTo>
                  <a:cubicBezTo>
                    <a:pt x="19011" y="7168"/>
                    <a:pt x="16066" y="8100"/>
                    <a:pt x="13447" y="8566"/>
                  </a:cubicBezTo>
                  <a:cubicBezTo>
                    <a:pt x="10829" y="9033"/>
                    <a:pt x="8538" y="9033"/>
                    <a:pt x="7557" y="8838"/>
                  </a:cubicBezTo>
                  <a:cubicBezTo>
                    <a:pt x="6575" y="8644"/>
                    <a:pt x="6902" y="8256"/>
                    <a:pt x="7229" y="7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515525" y="2681433"/>
              <a:ext cx="145333" cy="18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95" fill="norm" stroke="1" extrusionOk="0">
                  <a:moveTo>
                    <a:pt x="7407" y="2625"/>
                  </a:moveTo>
                  <a:cubicBezTo>
                    <a:pt x="7407" y="1451"/>
                    <a:pt x="7407" y="278"/>
                    <a:pt x="6790" y="43"/>
                  </a:cubicBezTo>
                  <a:cubicBezTo>
                    <a:pt x="6173" y="-192"/>
                    <a:pt x="4939" y="512"/>
                    <a:pt x="3550" y="2978"/>
                  </a:cubicBezTo>
                  <a:cubicBezTo>
                    <a:pt x="2162" y="5443"/>
                    <a:pt x="619" y="9669"/>
                    <a:pt x="156" y="12956"/>
                  </a:cubicBezTo>
                  <a:cubicBezTo>
                    <a:pt x="-307" y="16243"/>
                    <a:pt x="310" y="18591"/>
                    <a:pt x="1390" y="19882"/>
                  </a:cubicBezTo>
                  <a:cubicBezTo>
                    <a:pt x="2470" y="21173"/>
                    <a:pt x="4013" y="21408"/>
                    <a:pt x="7099" y="19530"/>
                  </a:cubicBezTo>
                  <a:cubicBezTo>
                    <a:pt x="10184" y="17651"/>
                    <a:pt x="14813" y="13660"/>
                    <a:pt x="17436" y="11078"/>
                  </a:cubicBezTo>
                  <a:cubicBezTo>
                    <a:pt x="20059" y="8495"/>
                    <a:pt x="20676" y="7321"/>
                    <a:pt x="20984" y="6147"/>
                  </a:cubicBezTo>
                  <a:cubicBezTo>
                    <a:pt x="21293" y="4973"/>
                    <a:pt x="21293" y="3799"/>
                    <a:pt x="20676" y="2860"/>
                  </a:cubicBezTo>
                  <a:cubicBezTo>
                    <a:pt x="20059" y="1921"/>
                    <a:pt x="18824" y="1217"/>
                    <a:pt x="18207" y="1569"/>
                  </a:cubicBezTo>
                  <a:cubicBezTo>
                    <a:pt x="17590" y="1921"/>
                    <a:pt x="17590" y="3330"/>
                    <a:pt x="17590" y="4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760272" y="2645747"/>
              <a:ext cx="92357" cy="21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28" fill="norm" stroke="1" extrusionOk="0">
                  <a:moveTo>
                    <a:pt x="7860" y="2789"/>
                  </a:moveTo>
                  <a:cubicBezTo>
                    <a:pt x="7860" y="1720"/>
                    <a:pt x="7860" y="650"/>
                    <a:pt x="6660" y="223"/>
                  </a:cubicBezTo>
                  <a:cubicBezTo>
                    <a:pt x="5460" y="-205"/>
                    <a:pt x="3060" y="9"/>
                    <a:pt x="1620" y="650"/>
                  </a:cubicBezTo>
                  <a:cubicBezTo>
                    <a:pt x="180" y="1292"/>
                    <a:pt x="-300" y="2361"/>
                    <a:pt x="180" y="3965"/>
                  </a:cubicBezTo>
                  <a:cubicBezTo>
                    <a:pt x="660" y="5569"/>
                    <a:pt x="2100" y="7708"/>
                    <a:pt x="4980" y="9526"/>
                  </a:cubicBezTo>
                  <a:cubicBezTo>
                    <a:pt x="7860" y="11344"/>
                    <a:pt x="12180" y="12841"/>
                    <a:pt x="15300" y="14231"/>
                  </a:cubicBezTo>
                  <a:cubicBezTo>
                    <a:pt x="18420" y="15621"/>
                    <a:pt x="20340" y="16904"/>
                    <a:pt x="20820" y="18080"/>
                  </a:cubicBezTo>
                  <a:cubicBezTo>
                    <a:pt x="21300" y="19256"/>
                    <a:pt x="20340" y="20326"/>
                    <a:pt x="18660" y="20860"/>
                  </a:cubicBezTo>
                  <a:cubicBezTo>
                    <a:pt x="16980" y="21395"/>
                    <a:pt x="14580" y="21395"/>
                    <a:pt x="13140" y="20540"/>
                  </a:cubicBezTo>
                  <a:cubicBezTo>
                    <a:pt x="11700" y="19684"/>
                    <a:pt x="11220" y="17973"/>
                    <a:pt x="10740" y="1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939766" y="2482850"/>
              <a:ext cx="77418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4347" y="0"/>
                  </a:moveTo>
                  <a:cubicBezTo>
                    <a:pt x="10260" y="4293"/>
                    <a:pt x="6174" y="8586"/>
                    <a:pt x="3547" y="12007"/>
                  </a:cubicBezTo>
                  <a:cubicBezTo>
                    <a:pt x="920" y="15429"/>
                    <a:pt x="-248" y="17978"/>
                    <a:pt x="44" y="19520"/>
                  </a:cubicBezTo>
                  <a:cubicBezTo>
                    <a:pt x="336" y="21063"/>
                    <a:pt x="2087" y="21600"/>
                    <a:pt x="5006" y="21600"/>
                  </a:cubicBezTo>
                  <a:cubicBezTo>
                    <a:pt x="7925" y="21600"/>
                    <a:pt x="12011" y="21063"/>
                    <a:pt x="14930" y="20393"/>
                  </a:cubicBezTo>
                  <a:cubicBezTo>
                    <a:pt x="17849" y="19722"/>
                    <a:pt x="19601" y="18917"/>
                    <a:pt x="21352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921933" y="26606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084664" y="2639167"/>
              <a:ext cx="91270" cy="15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068" fill="norm" stroke="1" extrusionOk="0">
                  <a:moveTo>
                    <a:pt x="4968" y="6379"/>
                  </a:moveTo>
                  <a:cubicBezTo>
                    <a:pt x="6932" y="5515"/>
                    <a:pt x="8895" y="4651"/>
                    <a:pt x="10368" y="3355"/>
                  </a:cubicBezTo>
                  <a:cubicBezTo>
                    <a:pt x="11841" y="2059"/>
                    <a:pt x="12823" y="331"/>
                    <a:pt x="11841" y="43"/>
                  </a:cubicBezTo>
                  <a:cubicBezTo>
                    <a:pt x="10859" y="-245"/>
                    <a:pt x="7913" y="907"/>
                    <a:pt x="5459" y="3787"/>
                  </a:cubicBezTo>
                  <a:cubicBezTo>
                    <a:pt x="3004" y="6667"/>
                    <a:pt x="1041" y="11275"/>
                    <a:pt x="304" y="14299"/>
                  </a:cubicBezTo>
                  <a:cubicBezTo>
                    <a:pt x="-432" y="17323"/>
                    <a:pt x="59" y="18763"/>
                    <a:pt x="3004" y="19771"/>
                  </a:cubicBezTo>
                  <a:cubicBezTo>
                    <a:pt x="5950" y="20779"/>
                    <a:pt x="11350" y="21355"/>
                    <a:pt x="14786" y="20923"/>
                  </a:cubicBezTo>
                  <a:cubicBezTo>
                    <a:pt x="18223" y="20491"/>
                    <a:pt x="19695" y="19051"/>
                    <a:pt x="21168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201333" y="2647950"/>
              <a:ext cx="171451" cy="16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0"/>
                  </a:moveTo>
                  <a:cubicBezTo>
                    <a:pt x="2133" y="4208"/>
                    <a:pt x="4267" y="8416"/>
                    <a:pt x="5467" y="11221"/>
                  </a:cubicBezTo>
                  <a:cubicBezTo>
                    <a:pt x="6667" y="14026"/>
                    <a:pt x="6933" y="15429"/>
                    <a:pt x="6933" y="16831"/>
                  </a:cubicBezTo>
                  <a:cubicBezTo>
                    <a:pt x="6933" y="18234"/>
                    <a:pt x="6667" y="19636"/>
                    <a:pt x="5867" y="20478"/>
                  </a:cubicBezTo>
                  <a:cubicBezTo>
                    <a:pt x="5067" y="21319"/>
                    <a:pt x="3733" y="21600"/>
                    <a:pt x="3200" y="20899"/>
                  </a:cubicBezTo>
                  <a:cubicBezTo>
                    <a:pt x="2667" y="20197"/>
                    <a:pt x="2933" y="18514"/>
                    <a:pt x="4800" y="15849"/>
                  </a:cubicBezTo>
                  <a:cubicBezTo>
                    <a:pt x="6667" y="13184"/>
                    <a:pt x="10133" y="9538"/>
                    <a:pt x="12533" y="7013"/>
                  </a:cubicBezTo>
                  <a:cubicBezTo>
                    <a:pt x="14933" y="4488"/>
                    <a:pt x="16267" y="3086"/>
                    <a:pt x="17600" y="2244"/>
                  </a:cubicBezTo>
                  <a:cubicBezTo>
                    <a:pt x="18933" y="1403"/>
                    <a:pt x="20267" y="1122"/>
                    <a:pt x="20933" y="1683"/>
                  </a:cubicBezTo>
                  <a:cubicBezTo>
                    <a:pt x="21600" y="2244"/>
                    <a:pt x="21600" y="3647"/>
                    <a:pt x="21600" y="7013"/>
                  </a:cubicBezTo>
                  <a:cubicBezTo>
                    <a:pt x="21600" y="10379"/>
                    <a:pt x="21600" y="1570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410883" y="261620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468980" y="2635250"/>
              <a:ext cx="74164" cy="1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087" fill="norm" stroke="1" extrusionOk="0">
                  <a:moveTo>
                    <a:pt x="19004" y="888"/>
                  </a:moveTo>
                  <a:cubicBezTo>
                    <a:pt x="13166" y="2367"/>
                    <a:pt x="7328" y="3847"/>
                    <a:pt x="3825" y="6214"/>
                  </a:cubicBezTo>
                  <a:cubicBezTo>
                    <a:pt x="323" y="8581"/>
                    <a:pt x="-845" y="11836"/>
                    <a:pt x="614" y="14647"/>
                  </a:cubicBezTo>
                  <a:cubicBezTo>
                    <a:pt x="2074" y="17458"/>
                    <a:pt x="6160" y="19825"/>
                    <a:pt x="9955" y="20712"/>
                  </a:cubicBezTo>
                  <a:cubicBezTo>
                    <a:pt x="13750" y="21600"/>
                    <a:pt x="17252" y="21008"/>
                    <a:pt x="19004" y="17901"/>
                  </a:cubicBezTo>
                  <a:cubicBezTo>
                    <a:pt x="20755" y="14795"/>
                    <a:pt x="20755" y="9173"/>
                    <a:pt x="19879" y="5770"/>
                  </a:cubicBezTo>
                  <a:cubicBezTo>
                    <a:pt x="19004" y="2367"/>
                    <a:pt x="17252" y="1184"/>
                    <a:pt x="15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601383" y="2605201"/>
              <a:ext cx="222251" cy="19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0" fill="norm" stroke="1" extrusionOk="0">
                  <a:moveTo>
                    <a:pt x="0" y="1207"/>
                  </a:moveTo>
                  <a:cubicBezTo>
                    <a:pt x="823" y="510"/>
                    <a:pt x="1646" y="-187"/>
                    <a:pt x="2983" y="45"/>
                  </a:cubicBezTo>
                  <a:cubicBezTo>
                    <a:pt x="4320" y="278"/>
                    <a:pt x="6171" y="1439"/>
                    <a:pt x="7817" y="4342"/>
                  </a:cubicBezTo>
                  <a:cubicBezTo>
                    <a:pt x="9463" y="7245"/>
                    <a:pt x="10903" y="11890"/>
                    <a:pt x="11623" y="14794"/>
                  </a:cubicBezTo>
                  <a:cubicBezTo>
                    <a:pt x="12343" y="17697"/>
                    <a:pt x="12343" y="18858"/>
                    <a:pt x="11931" y="19787"/>
                  </a:cubicBezTo>
                  <a:cubicBezTo>
                    <a:pt x="11520" y="20716"/>
                    <a:pt x="10697" y="21413"/>
                    <a:pt x="10183" y="20368"/>
                  </a:cubicBezTo>
                  <a:cubicBezTo>
                    <a:pt x="9669" y="19323"/>
                    <a:pt x="9463" y="16536"/>
                    <a:pt x="9977" y="13400"/>
                  </a:cubicBezTo>
                  <a:cubicBezTo>
                    <a:pt x="10491" y="10265"/>
                    <a:pt x="11726" y="6781"/>
                    <a:pt x="13783" y="4574"/>
                  </a:cubicBezTo>
                  <a:cubicBezTo>
                    <a:pt x="15840" y="2368"/>
                    <a:pt x="18720" y="1439"/>
                    <a:pt x="21600" y="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389566" y="2273300"/>
              <a:ext cx="2796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7" h="21600" fill="norm" stroke="1" extrusionOk="0">
                  <a:moveTo>
                    <a:pt x="14672" y="0"/>
                  </a:moveTo>
                  <a:cubicBezTo>
                    <a:pt x="17552" y="2658"/>
                    <a:pt x="20432" y="5317"/>
                    <a:pt x="18272" y="8695"/>
                  </a:cubicBezTo>
                  <a:cubicBezTo>
                    <a:pt x="16112" y="12074"/>
                    <a:pt x="8912" y="16172"/>
                    <a:pt x="4592" y="18554"/>
                  </a:cubicBezTo>
                  <a:cubicBezTo>
                    <a:pt x="272" y="20935"/>
                    <a:pt x="-1168" y="21600"/>
                    <a:pt x="992" y="21600"/>
                  </a:cubicBezTo>
                  <a:cubicBezTo>
                    <a:pt x="3152" y="21600"/>
                    <a:pt x="8912" y="20935"/>
                    <a:pt x="14672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474633" y="251460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493683" y="2400300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831"/>
                    <a:pt x="2057" y="16062"/>
                    <a:pt x="5657" y="12462"/>
                  </a:cubicBezTo>
                  <a:cubicBezTo>
                    <a:pt x="9257" y="8862"/>
                    <a:pt x="15429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608882" y="2286000"/>
              <a:ext cx="126102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4" fill="norm" stroke="1" extrusionOk="0">
                  <a:moveTo>
                    <a:pt x="7407" y="0"/>
                  </a:moveTo>
                  <a:cubicBezTo>
                    <a:pt x="5967" y="2427"/>
                    <a:pt x="4527" y="4854"/>
                    <a:pt x="3627" y="7948"/>
                  </a:cubicBezTo>
                  <a:cubicBezTo>
                    <a:pt x="2727" y="11043"/>
                    <a:pt x="2367" y="14804"/>
                    <a:pt x="2187" y="16989"/>
                  </a:cubicBezTo>
                  <a:cubicBezTo>
                    <a:pt x="2007" y="19173"/>
                    <a:pt x="2007" y="19780"/>
                    <a:pt x="1647" y="20387"/>
                  </a:cubicBezTo>
                  <a:cubicBezTo>
                    <a:pt x="1287" y="20993"/>
                    <a:pt x="567" y="21600"/>
                    <a:pt x="207" y="21539"/>
                  </a:cubicBezTo>
                  <a:cubicBezTo>
                    <a:pt x="-153" y="21479"/>
                    <a:pt x="-153" y="20751"/>
                    <a:pt x="1107" y="18870"/>
                  </a:cubicBezTo>
                  <a:cubicBezTo>
                    <a:pt x="2367" y="16989"/>
                    <a:pt x="4887" y="13955"/>
                    <a:pt x="6687" y="12135"/>
                  </a:cubicBezTo>
                  <a:cubicBezTo>
                    <a:pt x="8487" y="10315"/>
                    <a:pt x="9567" y="9708"/>
                    <a:pt x="11007" y="9101"/>
                  </a:cubicBezTo>
                  <a:cubicBezTo>
                    <a:pt x="12447" y="8494"/>
                    <a:pt x="14247" y="7888"/>
                    <a:pt x="15147" y="7888"/>
                  </a:cubicBezTo>
                  <a:cubicBezTo>
                    <a:pt x="16047" y="7888"/>
                    <a:pt x="16047" y="8494"/>
                    <a:pt x="14787" y="9708"/>
                  </a:cubicBezTo>
                  <a:cubicBezTo>
                    <a:pt x="13527" y="10921"/>
                    <a:pt x="11007" y="12742"/>
                    <a:pt x="9207" y="14319"/>
                  </a:cubicBezTo>
                  <a:cubicBezTo>
                    <a:pt x="7407" y="15897"/>
                    <a:pt x="6327" y="17231"/>
                    <a:pt x="5787" y="18202"/>
                  </a:cubicBezTo>
                  <a:cubicBezTo>
                    <a:pt x="5247" y="19173"/>
                    <a:pt x="5247" y="19780"/>
                    <a:pt x="6327" y="20144"/>
                  </a:cubicBezTo>
                  <a:cubicBezTo>
                    <a:pt x="7407" y="20508"/>
                    <a:pt x="9567" y="20629"/>
                    <a:pt x="12267" y="20204"/>
                  </a:cubicBezTo>
                  <a:cubicBezTo>
                    <a:pt x="14967" y="19780"/>
                    <a:pt x="18207" y="18809"/>
                    <a:pt x="21447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774024" y="2415435"/>
              <a:ext cx="157810" cy="21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06" fill="norm" stroke="1" extrusionOk="0">
                  <a:moveTo>
                    <a:pt x="1600" y="8936"/>
                  </a:moveTo>
                  <a:cubicBezTo>
                    <a:pt x="4480" y="6898"/>
                    <a:pt x="7360" y="4860"/>
                    <a:pt x="8800" y="3230"/>
                  </a:cubicBezTo>
                  <a:cubicBezTo>
                    <a:pt x="10240" y="1600"/>
                    <a:pt x="10240" y="377"/>
                    <a:pt x="9664" y="72"/>
                  </a:cubicBezTo>
                  <a:cubicBezTo>
                    <a:pt x="9088" y="-234"/>
                    <a:pt x="7936" y="377"/>
                    <a:pt x="6208" y="3230"/>
                  </a:cubicBezTo>
                  <a:cubicBezTo>
                    <a:pt x="4480" y="6083"/>
                    <a:pt x="2176" y="11177"/>
                    <a:pt x="1024" y="14234"/>
                  </a:cubicBezTo>
                  <a:cubicBezTo>
                    <a:pt x="-128" y="17291"/>
                    <a:pt x="-128" y="18309"/>
                    <a:pt x="160" y="19328"/>
                  </a:cubicBezTo>
                  <a:cubicBezTo>
                    <a:pt x="448" y="20347"/>
                    <a:pt x="1024" y="21366"/>
                    <a:pt x="4048" y="20449"/>
                  </a:cubicBezTo>
                  <a:cubicBezTo>
                    <a:pt x="7072" y="19532"/>
                    <a:pt x="12544" y="16679"/>
                    <a:pt x="15856" y="14336"/>
                  </a:cubicBezTo>
                  <a:cubicBezTo>
                    <a:pt x="19168" y="11992"/>
                    <a:pt x="20320" y="10158"/>
                    <a:pt x="21472" y="8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957233" y="2203450"/>
              <a:ext cx="69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43"/>
                    <a:pt x="15055" y="686"/>
                    <a:pt x="12109" y="2286"/>
                  </a:cubicBezTo>
                  <a:cubicBezTo>
                    <a:pt x="9164" y="3886"/>
                    <a:pt x="6545" y="6743"/>
                    <a:pt x="4582" y="9543"/>
                  </a:cubicBezTo>
                  <a:cubicBezTo>
                    <a:pt x="2618" y="12343"/>
                    <a:pt x="1309" y="15086"/>
                    <a:pt x="655" y="17086"/>
                  </a:cubicBezTo>
                  <a:cubicBezTo>
                    <a:pt x="0" y="19086"/>
                    <a:pt x="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027083" y="249555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084233" y="2292350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104504" y="2241550"/>
              <a:ext cx="144830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6" fill="norm" stroke="1" extrusionOk="0">
                  <a:moveTo>
                    <a:pt x="12028" y="0"/>
                  </a:moveTo>
                  <a:cubicBezTo>
                    <a:pt x="10149" y="3852"/>
                    <a:pt x="8271" y="7704"/>
                    <a:pt x="6706" y="11075"/>
                  </a:cubicBezTo>
                  <a:cubicBezTo>
                    <a:pt x="5141" y="14446"/>
                    <a:pt x="3889" y="17335"/>
                    <a:pt x="2793" y="19124"/>
                  </a:cubicBezTo>
                  <a:cubicBezTo>
                    <a:pt x="1697" y="20912"/>
                    <a:pt x="758" y="21600"/>
                    <a:pt x="289" y="21531"/>
                  </a:cubicBezTo>
                  <a:cubicBezTo>
                    <a:pt x="-181" y="21462"/>
                    <a:pt x="-181" y="20637"/>
                    <a:pt x="1071" y="19261"/>
                  </a:cubicBezTo>
                  <a:cubicBezTo>
                    <a:pt x="2323" y="17885"/>
                    <a:pt x="4828" y="15959"/>
                    <a:pt x="6706" y="14721"/>
                  </a:cubicBezTo>
                  <a:cubicBezTo>
                    <a:pt x="8584" y="13483"/>
                    <a:pt x="9836" y="12932"/>
                    <a:pt x="11245" y="12520"/>
                  </a:cubicBezTo>
                  <a:cubicBezTo>
                    <a:pt x="12654" y="12107"/>
                    <a:pt x="14219" y="11832"/>
                    <a:pt x="15158" y="12038"/>
                  </a:cubicBezTo>
                  <a:cubicBezTo>
                    <a:pt x="16097" y="12245"/>
                    <a:pt x="16410" y="12932"/>
                    <a:pt x="16567" y="14239"/>
                  </a:cubicBezTo>
                  <a:cubicBezTo>
                    <a:pt x="16723" y="15546"/>
                    <a:pt x="16723" y="17473"/>
                    <a:pt x="16723" y="18780"/>
                  </a:cubicBezTo>
                  <a:cubicBezTo>
                    <a:pt x="16723" y="20087"/>
                    <a:pt x="16723" y="20775"/>
                    <a:pt x="17506" y="21050"/>
                  </a:cubicBezTo>
                  <a:cubicBezTo>
                    <a:pt x="18289" y="21325"/>
                    <a:pt x="19854" y="21187"/>
                    <a:pt x="21419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284522" y="2448983"/>
              <a:ext cx="81119" cy="11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291" fill="norm" stroke="1" extrusionOk="0">
                  <a:moveTo>
                    <a:pt x="7223" y="4075"/>
                  </a:moveTo>
                  <a:cubicBezTo>
                    <a:pt x="7763" y="2038"/>
                    <a:pt x="8303" y="0"/>
                    <a:pt x="7223" y="0"/>
                  </a:cubicBezTo>
                  <a:cubicBezTo>
                    <a:pt x="6143" y="0"/>
                    <a:pt x="3443" y="2038"/>
                    <a:pt x="1823" y="5298"/>
                  </a:cubicBezTo>
                  <a:cubicBezTo>
                    <a:pt x="203" y="8558"/>
                    <a:pt x="-337" y="13042"/>
                    <a:pt x="203" y="16098"/>
                  </a:cubicBezTo>
                  <a:cubicBezTo>
                    <a:pt x="743" y="19155"/>
                    <a:pt x="2363" y="20785"/>
                    <a:pt x="4523" y="21192"/>
                  </a:cubicBezTo>
                  <a:cubicBezTo>
                    <a:pt x="6683" y="21600"/>
                    <a:pt x="9383" y="20785"/>
                    <a:pt x="12353" y="17932"/>
                  </a:cubicBezTo>
                  <a:cubicBezTo>
                    <a:pt x="15323" y="15079"/>
                    <a:pt x="18563" y="10189"/>
                    <a:pt x="19913" y="6725"/>
                  </a:cubicBezTo>
                  <a:cubicBezTo>
                    <a:pt x="21263" y="3260"/>
                    <a:pt x="20723" y="1223"/>
                    <a:pt x="19373" y="815"/>
                  </a:cubicBezTo>
                  <a:cubicBezTo>
                    <a:pt x="18023" y="408"/>
                    <a:pt x="15863" y="1630"/>
                    <a:pt x="13703" y="2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389945" y="2448655"/>
              <a:ext cx="100689" cy="12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96" fill="norm" stroke="1" extrusionOk="0">
                  <a:moveTo>
                    <a:pt x="10606" y="416"/>
                  </a:moveTo>
                  <a:cubicBezTo>
                    <a:pt x="8356" y="56"/>
                    <a:pt x="6106" y="-304"/>
                    <a:pt x="4306" y="416"/>
                  </a:cubicBezTo>
                  <a:cubicBezTo>
                    <a:pt x="2506" y="1136"/>
                    <a:pt x="1156" y="2936"/>
                    <a:pt x="481" y="5996"/>
                  </a:cubicBezTo>
                  <a:cubicBezTo>
                    <a:pt x="-194" y="9056"/>
                    <a:pt x="-194" y="13376"/>
                    <a:pt x="706" y="16436"/>
                  </a:cubicBezTo>
                  <a:cubicBezTo>
                    <a:pt x="1606" y="19496"/>
                    <a:pt x="3406" y="21296"/>
                    <a:pt x="6556" y="21296"/>
                  </a:cubicBezTo>
                  <a:cubicBezTo>
                    <a:pt x="9706" y="21296"/>
                    <a:pt x="14206" y="19496"/>
                    <a:pt x="16906" y="15896"/>
                  </a:cubicBezTo>
                  <a:cubicBezTo>
                    <a:pt x="19606" y="12296"/>
                    <a:pt x="20506" y="6896"/>
                    <a:pt x="21406" y="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543792" y="2161073"/>
              <a:ext cx="207192" cy="41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78" fill="norm" stroke="1" extrusionOk="0">
                  <a:moveTo>
                    <a:pt x="11539" y="15122"/>
                  </a:moveTo>
                  <a:cubicBezTo>
                    <a:pt x="10884" y="14690"/>
                    <a:pt x="10230" y="14258"/>
                    <a:pt x="9357" y="14042"/>
                  </a:cubicBezTo>
                  <a:cubicBezTo>
                    <a:pt x="8484" y="13826"/>
                    <a:pt x="7393" y="13826"/>
                    <a:pt x="5757" y="14690"/>
                  </a:cubicBezTo>
                  <a:cubicBezTo>
                    <a:pt x="4121" y="15554"/>
                    <a:pt x="1939" y="17282"/>
                    <a:pt x="848" y="18416"/>
                  </a:cubicBezTo>
                  <a:cubicBezTo>
                    <a:pt x="-243" y="19550"/>
                    <a:pt x="-243" y="20090"/>
                    <a:pt x="630" y="20576"/>
                  </a:cubicBezTo>
                  <a:cubicBezTo>
                    <a:pt x="1502" y="21062"/>
                    <a:pt x="3248" y="21494"/>
                    <a:pt x="5648" y="20954"/>
                  </a:cubicBezTo>
                  <a:cubicBezTo>
                    <a:pt x="8048" y="20414"/>
                    <a:pt x="11102" y="18902"/>
                    <a:pt x="13612" y="16364"/>
                  </a:cubicBezTo>
                  <a:cubicBezTo>
                    <a:pt x="16121" y="13826"/>
                    <a:pt x="18084" y="10262"/>
                    <a:pt x="19284" y="7616"/>
                  </a:cubicBezTo>
                  <a:cubicBezTo>
                    <a:pt x="20484" y="4970"/>
                    <a:pt x="20921" y="3242"/>
                    <a:pt x="21139" y="2108"/>
                  </a:cubicBezTo>
                  <a:cubicBezTo>
                    <a:pt x="21357" y="974"/>
                    <a:pt x="21357" y="434"/>
                    <a:pt x="20812" y="164"/>
                  </a:cubicBezTo>
                  <a:cubicBezTo>
                    <a:pt x="20266" y="-106"/>
                    <a:pt x="19175" y="-106"/>
                    <a:pt x="17866" y="650"/>
                  </a:cubicBezTo>
                  <a:cubicBezTo>
                    <a:pt x="16557" y="1406"/>
                    <a:pt x="15030" y="2918"/>
                    <a:pt x="13721" y="5186"/>
                  </a:cubicBezTo>
                  <a:cubicBezTo>
                    <a:pt x="12412" y="7454"/>
                    <a:pt x="11321" y="10478"/>
                    <a:pt x="11430" y="13178"/>
                  </a:cubicBezTo>
                  <a:cubicBezTo>
                    <a:pt x="11539" y="15878"/>
                    <a:pt x="12848" y="18254"/>
                    <a:pt x="14702" y="19550"/>
                  </a:cubicBezTo>
                  <a:cubicBezTo>
                    <a:pt x="16557" y="20846"/>
                    <a:pt x="18957" y="21062"/>
                    <a:pt x="21357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351239" y="2332247"/>
              <a:ext cx="158659" cy="53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87" fill="norm" stroke="1" extrusionOk="0">
                  <a:moveTo>
                    <a:pt x="9781" y="8156"/>
                  </a:moveTo>
                  <a:cubicBezTo>
                    <a:pt x="8076" y="9184"/>
                    <a:pt x="6371" y="10213"/>
                    <a:pt x="5092" y="12013"/>
                  </a:cubicBezTo>
                  <a:cubicBezTo>
                    <a:pt x="3813" y="13813"/>
                    <a:pt x="2960" y="16384"/>
                    <a:pt x="2392" y="17884"/>
                  </a:cubicBezTo>
                  <a:cubicBezTo>
                    <a:pt x="1823" y="19384"/>
                    <a:pt x="1539" y="19813"/>
                    <a:pt x="1255" y="20327"/>
                  </a:cubicBezTo>
                  <a:cubicBezTo>
                    <a:pt x="971" y="20841"/>
                    <a:pt x="687" y="21441"/>
                    <a:pt x="402" y="21484"/>
                  </a:cubicBezTo>
                  <a:cubicBezTo>
                    <a:pt x="118" y="21527"/>
                    <a:pt x="-166" y="21013"/>
                    <a:pt x="118" y="19384"/>
                  </a:cubicBezTo>
                  <a:cubicBezTo>
                    <a:pt x="402" y="17756"/>
                    <a:pt x="1255" y="15013"/>
                    <a:pt x="2818" y="12141"/>
                  </a:cubicBezTo>
                  <a:cubicBezTo>
                    <a:pt x="4381" y="9270"/>
                    <a:pt x="6655" y="6270"/>
                    <a:pt x="8218" y="4384"/>
                  </a:cubicBezTo>
                  <a:cubicBezTo>
                    <a:pt x="9781" y="2498"/>
                    <a:pt x="10634" y="1727"/>
                    <a:pt x="11487" y="1170"/>
                  </a:cubicBezTo>
                  <a:cubicBezTo>
                    <a:pt x="12339" y="613"/>
                    <a:pt x="13192" y="270"/>
                    <a:pt x="14329" y="98"/>
                  </a:cubicBezTo>
                  <a:cubicBezTo>
                    <a:pt x="15466" y="-73"/>
                    <a:pt x="16887" y="-73"/>
                    <a:pt x="18308" y="527"/>
                  </a:cubicBezTo>
                  <a:cubicBezTo>
                    <a:pt x="19729" y="1127"/>
                    <a:pt x="21150" y="2327"/>
                    <a:pt x="21292" y="3441"/>
                  </a:cubicBezTo>
                  <a:cubicBezTo>
                    <a:pt x="21434" y="4556"/>
                    <a:pt x="20297" y="5584"/>
                    <a:pt x="18876" y="6270"/>
                  </a:cubicBezTo>
                  <a:cubicBezTo>
                    <a:pt x="17455" y="6956"/>
                    <a:pt x="15750" y="7298"/>
                    <a:pt x="14187" y="7556"/>
                  </a:cubicBezTo>
                  <a:cubicBezTo>
                    <a:pt x="12623" y="7813"/>
                    <a:pt x="11202" y="7984"/>
                    <a:pt x="9923" y="7941"/>
                  </a:cubicBezTo>
                  <a:cubicBezTo>
                    <a:pt x="8645" y="7898"/>
                    <a:pt x="7508" y="7641"/>
                    <a:pt x="7508" y="7213"/>
                  </a:cubicBezTo>
                  <a:cubicBezTo>
                    <a:pt x="7508" y="6784"/>
                    <a:pt x="8645" y="6184"/>
                    <a:pt x="9781" y="5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512983" y="2320655"/>
              <a:ext cx="234951" cy="18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5492"/>
                  </a:moveTo>
                  <a:cubicBezTo>
                    <a:pt x="1557" y="3550"/>
                    <a:pt x="3114" y="1609"/>
                    <a:pt x="4476" y="638"/>
                  </a:cubicBezTo>
                  <a:cubicBezTo>
                    <a:pt x="5838" y="-333"/>
                    <a:pt x="7005" y="-333"/>
                    <a:pt x="8368" y="1609"/>
                  </a:cubicBezTo>
                  <a:cubicBezTo>
                    <a:pt x="9730" y="3550"/>
                    <a:pt x="11286" y="7433"/>
                    <a:pt x="11773" y="10952"/>
                  </a:cubicBezTo>
                  <a:cubicBezTo>
                    <a:pt x="12259" y="14471"/>
                    <a:pt x="11676" y="17627"/>
                    <a:pt x="10897" y="19325"/>
                  </a:cubicBezTo>
                  <a:cubicBezTo>
                    <a:pt x="10119" y="21024"/>
                    <a:pt x="9146" y="21267"/>
                    <a:pt x="8659" y="20418"/>
                  </a:cubicBezTo>
                  <a:cubicBezTo>
                    <a:pt x="8173" y="19568"/>
                    <a:pt x="8173" y="17627"/>
                    <a:pt x="8854" y="14593"/>
                  </a:cubicBezTo>
                  <a:cubicBezTo>
                    <a:pt x="9535" y="11559"/>
                    <a:pt x="10897" y="7433"/>
                    <a:pt x="13135" y="4885"/>
                  </a:cubicBezTo>
                  <a:cubicBezTo>
                    <a:pt x="15373" y="2337"/>
                    <a:pt x="18486" y="1366"/>
                    <a:pt x="21600" y="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754283" y="2237316"/>
              <a:ext cx="88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00"/>
                  </a:moveTo>
                  <a:cubicBezTo>
                    <a:pt x="0" y="12873"/>
                    <a:pt x="0" y="16145"/>
                    <a:pt x="0" y="18327"/>
                  </a:cubicBezTo>
                  <a:cubicBezTo>
                    <a:pt x="0" y="20509"/>
                    <a:pt x="0" y="21600"/>
                    <a:pt x="257" y="21600"/>
                  </a:cubicBezTo>
                  <a:cubicBezTo>
                    <a:pt x="514" y="21600"/>
                    <a:pt x="1029" y="20509"/>
                    <a:pt x="2314" y="17236"/>
                  </a:cubicBezTo>
                  <a:cubicBezTo>
                    <a:pt x="3600" y="13964"/>
                    <a:pt x="5657" y="8509"/>
                    <a:pt x="7457" y="5018"/>
                  </a:cubicBezTo>
                  <a:cubicBezTo>
                    <a:pt x="9257" y="1527"/>
                    <a:pt x="10800" y="0"/>
                    <a:pt x="13114" y="0"/>
                  </a:cubicBezTo>
                  <a:cubicBezTo>
                    <a:pt x="15429" y="0"/>
                    <a:pt x="18514" y="1527"/>
                    <a:pt x="21600" y="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840980" y="2308135"/>
              <a:ext cx="97978" cy="1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179" fill="norm" stroke="1" extrusionOk="0">
                  <a:moveTo>
                    <a:pt x="19368" y="2062"/>
                  </a:moveTo>
                  <a:cubicBezTo>
                    <a:pt x="17568" y="969"/>
                    <a:pt x="15768" y="-125"/>
                    <a:pt x="13518" y="12"/>
                  </a:cubicBezTo>
                  <a:cubicBezTo>
                    <a:pt x="11268" y="148"/>
                    <a:pt x="8568" y="1516"/>
                    <a:pt x="6093" y="4523"/>
                  </a:cubicBezTo>
                  <a:cubicBezTo>
                    <a:pt x="3618" y="7531"/>
                    <a:pt x="1368" y="12179"/>
                    <a:pt x="468" y="15186"/>
                  </a:cubicBezTo>
                  <a:cubicBezTo>
                    <a:pt x="-432" y="18194"/>
                    <a:pt x="18" y="19561"/>
                    <a:pt x="1368" y="20381"/>
                  </a:cubicBezTo>
                  <a:cubicBezTo>
                    <a:pt x="2718" y="21202"/>
                    <a:pt x="4968" y="21475"/>
                    <a:pt x="8118" y="20791"/>
                  </a:cubicBezTo>
                  <a:cubicBezTo>
                    <a:pt x="11268" y="20108"/>
                    <a:pt x="15318" y="18467"/>
                    <a:pt x="17793" y="16007"/>
                  </a:cubicBezTo>
                  <a:cubicBezTo>
                    <a:pt x="20268" y="13546"/>
                    <a:pt x="21168" y="10265"/>
                    <a:pt x="20718" y="8214"/>
                  </a:cubicBezTo>
                  <a:cubicBezTo>
                    <a:pt x="20268" y="6164"/>
                    <a:pt x="18468" y="5343"/>
                    <a:pt x="16668" y="4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963833" y="2266950"/>
              <a:ext cx="190501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4320"/>
                  </a:moveTo>
                  <a:cubicBezTo>
                    <a:pt x="960" y="3703"/>
                    <a:pt x="1920" y="3086"/>
                    <a:pt x="2880" y="3086"/>
                  </a:cubicBezTo>
                  <a:cubicBezTo>
                    <a:pt x="3840" y="3086"/>
                    <a:pt x="4800" y="3703"/>
                    <a:pt x="6000" y="6171"/>
                  </a:cubicBezTo>
                  <a:cubicBezTo>
                    <a:pt x="7200" y="8640"/>
                    <a:pt x="8640" y="12960"/>
                    <a:pt x="9360" y="15634"/>
                  </a:cubicBezTo>
                  <a:cubicBezTo>
                    <a:pt x="10080" y="18309"/>
                    <a:pt x="10080" y="19337"/>
                    <a:pt x="9360" y="20160"/>
                  </a:cubicBezTo>
                  <a:cubicBezTo>
                    <a:pt x="8640" y="20983"/>
                    <a:pt x="7200" y="21600"/>
                    <a:pt x="6120" y="21497"/>
                  </a:cubicBezTo>
                  <a:cubicBezTo>
                    <a:pt x="5040" y="21394"/>
                    <a:pt x="4320" y="20571"/>
                    <a:pt x="3960" y="18926"/>
                  </a:cubicBezTo>
                  <a:cubicBezTo>
                    <a:pt x="3600" y="17280"/>
                    <a:pt x="3600" y="14811"/>
                    <a:pt x="5520" y="12240"/>
                  </a:cubicBezTo>
                  <a:cubicBezTo>
                    <a:pt x="7440" y="9669"/>
                    <a:pt x="11280" y="6994"/>
                    <a:pt x="14280" y="4937"/>
                  </a:cubicBezTo>
                  <a:cubicBezTo>
                    <a:pt x="17280" y="2880"/>
                    <a:pt x="194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0" y="3885116"/>
              <a:ext cx="246033" cy="53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34" fill="norm" stroke="1" extrusionOk="0">
                  <a:moveTo>
                    <a:pt x="4210" y="15036"/>
                  </a:moveTo>
                  <a:cubicBezTo>
                    <a:pt x="4393" y="16815"/>
                    <a:pt x="4576" y="18594"/>
                    <a:pt x="4485" y="19738"/>
                  </a:cubicBezTo>
                  <a:cubicBezTo>
                    <a:pt x="4393" y="20881"/>
                    <a:pt x="4027" y="21389"/>
                    <a:pt x="3844" y="21432"/>
                  </a:cubicBezTo>
                  <a:cubicBezTo>
                    <a:pt x="3661" y="21474"/>
                    <a:pt x="3661" y="21050"/>
                    <a:pt x="3661" y="18975"/>
                  </a:cubicBezTo>
                  <a:cubicBezTo>
                    <a:pt x="3661" y="16900"/>
                    <a:pt x="3661" y="13173"/>
                    <a:pt x="4027" y="9912"/>
                  </a:cubicBezTo>
                  <a:cubicBezTo>
                    <a:pt x="4393" y="6650"/>
                    <a:pt x="5125" y="3855"/>
                    <a:pt x="5766" y="2288"/>
                  </a:cubicBezTo>
                  <a:cubicBezTo>
                    <a:pt x="6407" y="721"/>
                    <a:pt x="6956" y="382"/>
                    <a:pt x="7688" y="170"/>
                  </a:cubicBezTo>
                  <a:cubicBezTo>
                    <a:pt x="8420" y="-41"/>
                    <a:pt x="9336" y="-126"/>
                    <a:pt x="10983" y="340"/>
                  </a:cubicBezTo>
                  <a:cubicBezTo>
                    <a:pt x="12631" y="806"/>
                    <a:pt x="15010" y="1822"/>
                    <a:pt x="17024" y="3559"/>
                  </a:cubicBezTo>
                  <a:cubicBezTo>
                    <a:pt x="19037" y="5295"/>
                    <a:pt x="20685" y="7752"/>
                    <a:pt x="21142" y="10123"/>
                  </a:cubicBezTo>
                  <a:cubicBezTo>
                    <a:pt x="21600" y="12495"/>
                    <a:pt x="20868" y="14782"/>
                    <a:pt x="19312" y="16392"/>
                  </a:cubicBezTo>
                  <a:cubicBezTo>
                    <a:pt x="17756" y="18001"/>
                    <a:pt x="15376" y="18933"/>
                    <a:pt x="12447" y="19483"/>
                  </a:cubicBezTo>
                  <a:cubicBezTo>
                    <a:pt x="9519" y="20034"/>
                    <a:pt x="6041" y="20203"/>
                    <a:pt x="3661" y="20330"/>
                  </a:cubicBezTo>
                  <a:cubicBezTo>
                    <a:pt x="1281" y="20458"/>
                    <a:pt x="0" y="20542"/>
                    <a:pt x="0" y="20373"/>
                  </a:cubicBezTo>
                  <a:cubicBezTo>
                    <a:pt x="0" y="20203"/>
                    <a:pt x="1281" y="19780"/>
                    <a:pt x="2563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97933" y="41402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36033" y="42799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957245" y="3883682"/>
              <a:ext cx="151889" cy="48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3" fill="norm" stroke="1" extrusionOk="0">
                  <a:moveTo>
                    <a:pt x="21233" y="1527"/>
                  </a:moveTo>
                  <a:cubicBezTo>
                    <a:pt x="20641" y="1056"/>
                    <a:pt x="20049" y="584"/>
                    <a:pt x="19014" y="301"/>
                  </a:cubicBezTo>
                  <a:cubicBezTo>
                    <a:pt x="17978" y="18"/>
                    <a:pt x="16499" y="-76"/>
                    <a:pt x="13836" y="65"/>
                  </a:cubicBezTo>
                  <a:cubicBezTo>
                    <a:pt x="11173" y="207"/>
                    <a:pt x="7326" y="584"/>
                    <a:pt x="5107" y="1292"/>
                  </a:cubicBezTo>
                  <a:cubicBezTo>
                    <a:pt x="2888" y="1999"/>
                    <a:pt x="2296" y="3037"/>
                    <a:pt x="3036" y="4169"/>
                  </a:cubicBezTo>
                  <a:cubicBezTo>
                    <a:pt x="3775" y="5300"/>
                    <a:pt x="5847" y="6527"/>
                    <a:pt x="7474" y="7470"/>
                  </a:cubicBezTo>
                  <a:cubicBezTo>
                    <a:pt x="9101" y="8413"/>
                    <a:pt x="10285" y="9073"/>
                    <a:pt x="10877" y="9639"/>
                  </a:cubicBezTo>
                  <a:cubicBezTo>
                    <a:pt x="11469" y="10205"/>
                    <a:pt x="11469" y="10677"/>
                    <a:pt x="10729" y="11054"/>
                  </a:cubicBezTo>
                  <a:cubicBezTo>
                    <a:pt x="9989" y="11431"/>
                    <a:pt x="8510" y="11714"/>
                    <a:pt x="6882" y="11903"/>
                  </a:cubicBezTo>
                  <a:cubicBezTo>
                    <a:pt x="5255" y="12092"/>
                    <a:pt x="3480" y="12186"/>
                    <a:pt x="2148" y="12045"/>
                  </a:cubicBezTo>
                  <a:cubicBezTo>
                    <a:pt x="817" y="11903"/>
                    <a:pt x="-71" y="11526"/>
                    <a:pt x="373" y="11243"/>
                  </a:cubicBezTo>
                  <a:cubicBezTo>
                    <a:pt x="817" y="10960"/>
                    <a:pt x="2592" y="10771"/>
                    <a:pt x="4219" y="11007"/>
                  </a:cubicBezTo>
                  <a:cubicBezTo>
                    <a:pt x="5847" y="11243"/>
                    <a:pt x="7326" y="11903"/>
                    <a:pt x="8066" y="12705"/>
                  </a:cubicBezTo>
                  <a:cubicBezTo>
                    <a:pt x="8806" y="13507"/>
                    <a:pt x="8806" y="14450"/>
                    <a:pt x="7474" y="15534"/>
                  </a:cubicBezTo>
                  <a:cubicBezTo>
                    <a:pt x="6143" y="16619"/>
                    <a:pt x="3480" y="17845"/>
                    <a:pt x="1852" y="18836"/>
                  </a:cubicBezTo>
                  <a:cubicBezTo>
                    <a:pt x="225" y="19826"/>
                    <a:pt x="-367" y="20581"/>
                    <a:pt x="225" y="21005"/>
                  </a:cubicBezTo>
                  <a:cubicBezTo>
                    <a:pt x="817" y="21430"/>
                    <a:pt x="2592" y="21524"/>
                    <a:pt x="5699" y="21383"/>
                  </a:cubicBezTo>
                  <a:cubicBezTo>
                    <a:pt x="8806" y="21241"/>
                    <a:pt x="13244" y="20864"/>
                    <a:pt x="17682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229783" y="4006850"/>
              <a:ext cx="158751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2761"/>
                    <a:pt x="4608" y="5522"/>
                    <a:pt x="7632" y="8851"/>
                  </a:cubicBezTo>
                  <a:cubicBezTo>
                    <a:pt x="10656" y="12180"/>
                    <a:pt x="14400" y="16078"/>
                    <a:pt x="16848" y="18433"/>
                  </a:cubicBezTo>
                  <a:cubicBezTo>
                    <a:pt x="19296" y="20788"/>
                    <a:pt x="20448" y="21600"/>
                    <a:pt x="21024" y="21600"/>
                  </a:cubicBezTo>
                  <a:cubicBezTo>
                    <a:pt x="21600" y="21600"/>
                    <a:pt x="21600" y="20788"/>
                    <a:pt x="2160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223433" y="3994150"/>
              <a:ext cx="1905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8000" y="589"/>
                  </a:cubicBezTo>
                  <a:cubicBezTo>
                    <a:pt x="16800" y="1178"/>
                    <a:pt x="15600" y="2356"/>
                    <a:pt x="13200" y="5040"/>
                  </a:cubicBezTo>
                  <a:cubicBezTo>
                    <a:pt x="10800" y="7724"/>
                    <a:pt x="7200" y="11913"/>
                    <a:pt x="4800" y="14924"/>
                  </a:cubicBezTo>
                  <a:cubicBezTo>
                    <a:pt x="2400" y="17935"/>
                    <a:pt x="1200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438110" y="4171950"/>
              <a:ext cx="1392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717"/>
                    <a:pt x="-1303" y="9434"/>
                    <a:pt x="240" y="13034"/>
                  </a:cubicBezTo>
                  <a:cubicBezTo>
                    <a:pt x="1783" y="16634"/>
                    <a:pt x="11040" y="1911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579033" y="42862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833033" y="42672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099733" y="42926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448983" y="3968749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"/>
                  </a:moveTo>
                  <a:cubicBezTo>
                    <a:pt x="823" y="450"/>
                    <a:pt x="1646" y="0"/>
                    <a:pt x="2469" y="0"/>
                  </a:cubicBezTo>
                  <a:cubicBezTo>
                    <a:pt x="3291" y="0"/>
                    <a:pt x="4114" y="450"/>
                    <a:pt x="6069" y="2700"/>
                  </a:cubicBezTo>
                  <a:cubicBezTo>
                    <a:pt x="8023" y="4950"/>
                    <a:pt x="11109" y="9000"/>
                    <a:pt x="13886" y="12450"/>
                  </a:cubicBezTo>
                  <a:cubicBezTo>
                    <a:pt x="16663" y="15900"/>
                    <a:pt x="19131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474383" y="3924299"/>
              <a:ext cx="2159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33"/>
                    <a:pt x="14400" y="5666"/>
                    <a:pt x="11012" y="8675"/>
                  </a:cubicBezTo>
                  <a:cubicBezTo>
                    <a:pt x="7624" y="11685"/>
                    <a:pt x="4447" y="14872"/>
                    <a:pt x="2647" y="17056"/>
                  </a:cubicBezTo>
                  <a:cubicBezTo>
                    <a:pt x="847" y="19239"/>
                    <a:pt x="424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703346" y="4184650"/>
              <a:ext cx="12663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098" y="0"/>
                  </a:moveTo>
                  <a:cubicBezTo>
                    <a:pt x="1378" y="5486"/>
                    <a:pt x="658" y="10971"/>
                    <a:pt x="298" y="14743"/>
                  </a:cubicBezTo>
                  <a:cubicBezTo>
                    <a:pt x="-62" y="18514"/>
                    <a:pt x="-62" y="20571"/>
                    <a:pt x="118" y="20229"/>
                  </a:cubicBezTo>
                  <a:cubicBezTo>
                    <a:pt x="298" y="19886"/>
                    <a:pt x="658" y="17143"/>
                    <a:pt x="1738" y="14057"/>
                  </a:cubicBezTo>
                  <a:cubicBezTo>
                    <a:pt x="2818" y="10971"/>
                    <a:pt x="4618" y="7543"/>
                    <a:pt x="6958" y="5143"/>
                  </a:cubicBezTo>
                  <a:cubicBezTo>
                    <a:pt x="9298" y="2743"/>
                    <a:pt x="12178" y="1371"/>
                    <a:pt x="14158" y="1371"/>
                  </a:cubicBezTo>
                  <a:cubicBezTo>
                    <a:pt x="16138" y="1371"/>
                    <a:pt x="17218" y="2743"/>
                    <a:pt x="18298" y="6343"/>
                  </a:cubicBezTo>
                  <a:cubicBezTo>
                    <a:pt x="19378" y="9943"/>
                    <a:pt x="20458" y="15771"/>
                    <a:pt x="21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937933" y="3829992"/>
              <a:ext cx="120651" cy="56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449"/>
                  </a:moveTo>
                  <a:cubicBezTo>
                    <a:pt x="1516" y="207"/>
                    <a:pt x="3032" y="-36"/>
                    <a:pt x="5874" y="4"/>
                  </a:cubicBezTo>
                  <a:cubicBezTo>
                    <a:pt x="8716" y="45"/>
                    <a:pt x="12884" y="368"/>
                    <a:pt x="15158" y="975"/>
                  </a:cubicBezTo>
                  <a:cubicBezTo>
                    <a:pt x="17432" y="1582"/>
                    <a:pt x="17811" y="2472"/>
                    <a:pt x="16484" y="3524"/>
                  </a:cubicBezTo>
                  <a:cubicBezTo>
                    <a:pt x="15158" y="4575"/>
                    <a:pt x="12126" y="5789"/>
                    <a:pt x="10421" y="6800"/>
                  </a:cubicBezTo>
                  <a:cubicBezTo>
                    <a:pt x="8716" y="7811"/>
                    <a:pt x="8337" y="8620"/>
                    <a:pt x="10042" y="9672"/>
                  </a:cubicBezTo>
                  <a:cubicBezTo>
                    <a:pt x="11747" y="10724"/>
                    <a:pt x="15537" y="12018"/>
                    <a:pt x="18000" y="13312"/>
                  </a:cubicBezTo>
                  <a:cubicBezTo>
                    <a:pt x="20463" y="14607"/>
                    <a:pt x="21600" y="15901"/>
                    <a:pt x="21600" y="16953"/>
                  </a:cubicBezTo>
                  <a:cubicBezTo>
                    <a:pt x="21600" y="18004"/>
                    <a:pt x="20463" y="18813"/>
                    <a:pt x="18189" y="19542"/>
                  </a:cubicBezTo>
                  <a:cubicBezTo>
                    <a:pt x="15916" y="20270"/>
                    <a:pt x="12505" y="20917"/>
                    <a:pt x="9095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409387" y="4127500"/>
              <a:ext cx="284197" cy="14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90" fill="norm" stroke="1" extrusionOk="0">
                  <a:moveTo>
                    <a:pt x="2283" y="13500"/>
                  </a:moveTo>
                  <a:cubicBezTo>
                    <a:pt x="1483" y="14100"/>
                    <a:pt x="683" y="14700"/>
                    <a:pt x="283" y="13950"/>
                  </a:cubicBezTo>
                  <a:cubicBezTo>
                    <a:pt x="-117" y="13200"/>
                    <a:pt x="-117" y="11100"/>
                    <a:pt x="443" y="8850"/>
                  </a:cubicBezTo>
                  <a:cubicBezTo>
                    <a:pt x="1003" y="6600"/>
                    <a:pt x="2123" y="4200"/>
                    <a:pt x="3083" y="2700"/>
                  </a:cubicBezTo>
                  <a:cubicBezTo>
                    <a:pt x="4043" y="1200"/>
                    <a:pt x="4843" y="600"/>
                    <a:pt x="6043" y="2100"/>
                  </a:cubicBezTo>
                  <a:cubicBezTo>
                    <a:pt x="7243" y="3600"/>
                    <a:pt x="8843" y="7200"/>
                    <a:pt x="10363" y="10800"/>
                  </a:cubicBezTo>
                  <a:cubicBezTo>
                    <a:pt x="11883" y="14400"/>
                    <a:pt x="13323" y="18000"/>
                    <a:pt x="14443" y="19800"/>
                  </a:cubicBezTo>
                  <a:cubicBezTo>
                    <a:pt x="15563" y="21600"/>
                    <a:pt x="16363" y="21600"/>
                    <a:pt x="17323" y="20100"/>
                  </a:cubicBezTo>
                  <a:cubicBezTo>
                    <a:pt x="18283" y="18600"/>
                    <a:pt x="19403" y="15600"/>
                    <a:pt x="20123" y="12000"/>
                  </a:cubicBezTo>
                  <a:cubicBezTo>
                    <a:pt x="20843" y="8400"/>
                    <a:pt x="21163" y="420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017433" y="401320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75"/>
                    <a:pt x="7200" y="12150"/>
                    <a:pt x="3600" y="15750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974695" y="3901408"/>
              <a:ext cx="171228" cy="31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45" fill="norm" stroke="1" extrusionOk="0">
                  <a:moveTo>
                    <a:pt x="1319" y="9637"/>
                  </a:moveTo>
                  <a:cubicBezTo>
                    <a:pt x="302" y="7790"/>
                    <a:pt x="-714" y="5943"/>
                    <a:pt x="684" y="4308"/>
                  </a:cubicBezTo>
                  <a:cubicBezTo>
                    <a:pt x="2081" y="2674"/>
                    <a:pt x="5893" y="1253"/>
                    <a:pt x="9070" y="543"/>
                  </a:cubicBezTo>
                  <a:cubicBezTo>
                    <a:pt x="12246" y="-168"/>
                    <a:pt x="14787" y="-168"/>
                    <a:pt x="16947" y="471"/>
                  </a:cubicBezTo>
                  <a:cubicBezTo>
                    <a:pt x="19107" y="1111"/>
                    <a:pt x="20886" y="2390"/>
                    <a:pt x="20505" y="3953"/>
                  </a:cubicBezTo>
                  <a:cubicBezTo>
                    <a:pt x="20124" y="5516"/>
                    <a:pt x="17582" y="7364"/>
                    <a:pt x="15677" y="8500"/>
                  </a:cubicBezTo>
                  <a:cubicBezTo>
                    <a:pt x="13771" y="9637"/>
                    <a:pt x="12500" y="10064"/>
                    <a:pt x="12373" y="10561"/>
                  </a:cubicBezTo>
                  <a:cubicBezTo>
                    <a:pt x="12246" y="11058"/>
                    <a:pt x="13262" y="11627"/>
                    <a:pt x="14787" y="12906"/>
                  </a:cubicBezTo>
                  <a:cubicBezTo>
                    <a:pt x="16312" y="14185"/>
                    <a:pt x="18345" y="16174"/>
                    <a:pt x="19361" y="17524"/>
                  </a:cubicBezTo>
                  <a:cubicBezTo>
                    <a:pt x="20378" y="18874"/>
                    <a:pt x="20378" y="19585"/>
                    <a:pt x="18980" y="20153"/>
                  </a:cubicBezTo>
                  <a:cubicBezTo>
                    <a:pt x="17582" y="20721"/>
                    <a:pt x="14787" y="21148"/>
                    <a:pt x="12754" y="21290"/>
                  </a:cubicBezTo>
                  <a:cubicBezTo>
                    <a:pt x="10721" y="21432"/>
                    <a:pt x="9451" y="21290"/>
                    <a:pt x="7926" y="21006"/>
                  </a:cubicBezTo>
                  <a:cubicBezTo>
                    <a:pt x="6401" y="20721"/>
                    <a:pt x="4622" y="20295"/>
                    <a:pt x="4114" y="19798"/>
                  </a:cubicBezTo>
                  <a:cubicBezTo>
                    <a:pt x="3606" y="19300"/>
                    <a:pt x="4368" y="18732"/>
                    <a:pt x="5131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4215608" y="4046322"/>
              <a:ext cx="125676" cy="13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73" fill="norm" stroke="1" extrusionOk="0">
                  <a:moveTo>
                    <a:pt x="1935" y="11931"/>
                  </a:moveTo>
                  <a:cubicBezTo>
                    <a:pt x="3015" y="10244"/>
                    <a:pt x="4095" y="8556"/>
                    <a:pt x="5355" y="6531"/>
                  </a:cubicBezTo>
                  <a:cubicBezTo>
                    <a:pt x="6615" y="4506"/>
                    <a:pt x="8055" y="2143"/>
                    <a:pt x="7695" y="962"/>
                  </a:cubicBezTo>
                  <a:cubicBezTo>
                    <a:pt x="7335" y="-219"/>
                    <a:pt x="5175" y="-219"/>
                    <a:pt x="3555" y="456"/>
                  </a:cubicBezTo>
                  <a:cubicBezTo>
                    <a:pt x="1935" y="1131"/>
                    <a:pt x="855" y="2481"/>
                    <a:pt x="315" y="5856"/>
                  </a:cubicBezTo>
                  <a:cubicBezTo>
                    <a:pt x="-225" y="9231"/>
                    <a:pt x="-225" y="14631"/>
                    <a:pt x="1575" y="17669"/>
                  </a:cubicBezTo>
                  <a:cubicBezTo>
                    <a:pt x="3375" y="20706"/>
                    <a:pt x="6975" y="21381"/>
                    <a:pt x="10575" y="20537"/>
                  </a:cubicBezTo>
                  <a:cubicBezTo>
                    <a:pt x="14175" y="19694"/>
                    <a:pt x="17775" y="17331"/>
                    <a:pt x="21375" y="14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347633" y="4019549"/>
              <a:ext cx="1333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38"/>
                  </a:moveTo>
                  <a:cubicBezTo>
                    <a:pt x="0" y="2959"/>
                    <a:pt x="0" y="1479"/>
                    <a:pt x="686" y="1184"/>
                  </a:cubicBezTo>
                  <a:cubicBezTo>
                    <a:pt x="1371" y="888"/>
                    <a:pt x="2743" y="1775"/>
                    <a:pt x="4286" y="3847"/>
                  </a:cubicBezTo>
                  <a:cubicBezTo>
                    <a:pt x="5829" y="5918"/>
                    <a:pt x="7543" y="9173"/>
                    <a:pt x="8743" y="11836"/>
                  </a:cubicBezTo>
                  <a:cubicBezTo>
                    <a:pt x="9943" y="14499"/>
                    <a:pt x="10629" y="16570"/>
                    <a:pt x="10800" y="18345"/>
                  </a:cubicBezTo>
                  <a:cubicBezTo>
                    <a:pt x="10971" y="20121"/>
                    <a:pt x="10629" y="21600"/>
                    <a:pt x="10114" y="21600"/>
                  </a:cubicBezTo>
                  <a:cubicBezTo>
                    <a:pt x="9600" y="21600"/>
                    <a:pt x="8914" y="20121"/>
                    <a:pt x="8914" y="17162"/>
                  </a:cubicBezTo>
                  <a:cubicBezTo>
                    <a:pt x="8914" y="14203"/>
                    <a:pt x="9600" y="9764"/>
                    <a:pt x="11829" y="6658"/>
                  </a:cubicBezTo>
                  <a:cubicBezTo>
                    <a:pt x="14057" y="3551"/>
                    <a:pt x="17829" y="1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488127" y="4008966"/>
              <a:ext cx="126207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5265" y="3494"/>
                  </a:moveTo>
                  <a:cubicBezTo>
                    <a:pt x="4185" y="8259"/>
                    <a:pt x="3105" y="13024"/>
                    <a:pt x="2205" y="16359"/>
                  </a:cubicBezTo>
                  <a:cubicBezTo>
                    <a:pt x="1305" y="19694"/>
                    <a:pt x="585" y="21600"/>
                    <a:pt x="225" y="21600"/>
                  </a:cubicBezTo>
                  <a:cubicBezTo>
                    <a:pt x="-135" y="21600"/>
                    <a:pt x="-135" y="19694"/>
                    <a:pt x="765" y="16200"/>
                  </a:cubicBezTo>
                  <a:cubicBezTo>
                    <a:pt x="1665" y="12706"/>
                    <a:pt x="3465" y="7624"/>
                    <a:pt x="4905" y="4447"/>
                  </a:cubicBezTo>
                  <a:cubicBezTo>
                    <a:pt x="6345" y="1271"/>
                    <a:pt x="7425" y="0"/>
                    <a:pt x="9765" y="0"/>
                  </a:cubicBezTo>
                  <a:cubicBezTo>
                    <a:pt x="12105" y="0"/>
                    <a:pt x="15705" y="1271"/>
                    <a:pt x="17865" y="4924"/>
                  </a:cubicBezTo>
                  <a:cubicBezTo>
                    <a:pt x="20025" y="8576"/>
                    <a:pt x="20745" y="14612"/>
                    <a:pt x="21465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759252" y="3869276"/>
              <a:ext cx="134482" cy="30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22" fill="norm" stroke="1" extrusionOk="0">
                  <a:moveTo>
                    <a:pt x="20431" y="2056"/>
                  </a:moveTo>
                  <a:cubicBezTo>
                    <a:pt x="19756" y="1321"/>
                    <a:pt x="19081" y="587"/>
                    <a:pt x="17899" y="219"/>
                  </a:cubicBezTo>
                  <a:cubicBezTo>
                    <a:pt x="16718" y="-148"/>
                    <a:pt x="15031" y="-148"/>
                    <a:pt x="12499" y="954"/>
                  </a:cubicBezTo>
                  <a:cubicBezTo>
                    <a:pt x="9968" y="2056"/>
                    <a:pt x="6593" y="4260"/>
                    <a:pt x="4062" y="7419"/>
                  </a:cubicBezTo>
                  <a:cubicBezTo>
                    <a:pt x="1530" y="10579"/>
                    <a:pt x="-157" y="14693"/>
                    <a:pt x="12" y="17338"/>
                  </a:cubicBezTo>
                  <a:cubicBezTo>
                    <a:pt x="180" y="19983"/>
                    <a:pt x="2205" y="21158"/>
                    <a:pt x="6087" y="21305"/>
                  </a:cubicBezTo>
                  <a:cubicBezTo>
                    <a:pt x="9968" y="21452"/>
                    <a:pt x="15706" y="20570"/>
                    <a:pt x="21443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944533" y="3978539"/>
              <a:ext cx="139245" cy="43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62" fill="norm" stroke="1" extrusionOk="0">
                  <a:moveTo>
                    <a:pt x="4836" y="3918"/>
                  </a:moveTo>
                  <a:cubicBezTo>
                    <a:pt x="3224" y="5491"/>
                    <a:pt x="1612" y="7064"/>
                    <a:pt x="806" y="9581"/>
                  </a:cubicBezTo>
                  <a:cubicBezTo>
                    <a:pt x="0" y="12097"/>
                    <a:pt x="0" y="15557"/>
                    <a:pt x="0" y="17812"/>
                  </a:cubicBezTo>
                  <a:cubicBezTo>
                    <a:pt x="0" y="20066"/>
                    <a:pt x="0" y="21115"/>
                    <a:pt x="161" y="21324"/>
                  </a:cubicBezTo>
                  <a:cubicBezTo>
                    <a:pt x="322" y="21534"/>
                    <a:pt x="645" y="20905"/>
                    <a:pt x="806" y="18546"/>
                  </a:cubicBezTo>
                  <a:cubicBezTo>
                    <a:pt x="967" y="16186"/>
                    <a:pt x="967" y="12097"/>
                    <a:pt x="1451" y="9004"/>
                  </a:cubicBezTo>
                  <a:cubicBezTo>
                    <a:pt x="1934" y="5911"/>
                    <a:pt x="2901" y="3814"/>
                    <a:pt x="3869" y="2503"/>
                  </a:cubicBezTo>
                  <a:cubicBezTo>
                    <a:pt x="4836" y="1192"/>
                    <a:pt x="5803" y="668"/>
                    <a:pt x="7093" y="353"/>
                  </a:cubicBezTo>
                  <a:cubicBezTo>
                    <a:pt x="8382" y="39"/>
                    <a:pt x="9994" y="-66"/>
                    <a:pt x="11606" y="39"/>
                  </a:cubicBezTo>
                  <a:cubicBezTo>
                    <a:pt x="13218" y="144"/>
                    <a:pt x="14830" y="458"/>
                    <a:pt x="16603" y="1402"/>
                  </a:cubicBezTo>
                  <a:cubicBezTo>
                    <a:pt x="18376" y="2346"/>
                    <a:pt x="20310" y="3918"/>
                    <a:pt x="20955" y="5229"/>
                  </a:cubicBezTo>
                  <a:cubicBezTo>
                    <a:pt x="21600" y="6540"/>
                    <a:pt x="20955" y="7588"/>
                    <a:pt x="19666" y="8270"/>
                  </a:cubicBezTo>
                  <a:cubicBezTo>
                    <a:pt x="18376" y="8951"/>
                    <a:pt x="16442" y="9266"/>
                    <a:pt x="14024" y="9266"/>
                  </a:cubicBezTo>
                  <a:cubicBezTo>
                    <a:pt x="11606" y="9266"/>
                    <a:pt x="8704" y="8951"/>
                    <a:pt x="7093" y="8532"/>
                  </a:cubicBezTo>
                  <a:cubicBezTo>
                    <a:pt x="5481" y="8113"/>
                    <a:pt x="5158" y="7588"/>
                    <a:pt x="4836" y="7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147733" y="3879849"/>
              <a:ext cx="12237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6590" y="0"/>
                  </a:moveTo>
                  <a:cubicBezTo>
                    <a:pt x="10617" y="393"/>
                    <a:pt x="14644" y="785"/>
                    <a:pt x="17390" y="2422"/>
                  </a:cubicBezTo>
                  <a:cubicBezTo>
                    <a:pt x="20136" y="4058"/>
                    <a:pt x="21600" y="6938"/>
                    <a:pt x="21051" y="9753"/>
                  </a:cubicBezTo>
                  <a:cubicBezTo>
                    <a:pt x="20502" y="12567"/>
                    <a:pt x="17939" y="15316"/>
                    <a:pt x="14095" y="17280"/>
                  </a:cubicBezTo>
                  <a:cubicBezTo>
                    <a:pt x="10251" y="19244"/>
                    <a:pt x="5125" y="20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17696" y="4316777"/>
              <a:ext cx="917288" cy="109174"/>
            </a:xfrm>
            <a:prstGeom prst="rect">
              <a:avLst/>
            </a:prstGeom>
            <a:effectLst/>
          </p:spPr>
        </p:pic>
        <p:pic>
          <p:nvPicPr>
            <p:cNvPr id="21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65033" y="4402666"/>
              <a:ext cx="768351" cy="74084"/>
            </a:xfrm>
            <a:prstGeom prst="rect">
              <a:avLst/>
            </a:prstGeom>
            <a:effectLst/>
          </p:spPr>
        </p:pic>
        <p:pic>
          <p:nvPicPr>
            <p:cNvPr id="21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572370" y="4635227"/>
              <a:ext cx="57714" cy="317774"/>
            </a:xfrm>
            <a:prstGeom prst="rect">
              <a:avLst/>
            </a:prstGeom>
            <a:effectLst/>
          </p:spPr>
        </p:pic>
        <p:pic>
          <p:nvPicPr>
            <p:cNvPr id="21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608589" y="4759920"/>
              <a:ext cx="82640" cy="190157"/>
            </a:xfrm>
            <a:prstGeom prst="rect">
              <a:avLst/>
            </a:prstGeom>
            <a:effectLst/>
          </p:spPr>
        </p:pic>
        <p:pic>
          <p:nvPicPr>
            <p:cNvPr id="21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727045" y="4654550"/>
              <a:ext cx="80839" cy="310340"/>
            </a:xfrm>
            <a:prstGeom prst="rect">
              <a:avLst/>
            </a:prstGeom>
            <a:effectLst/>
          </p:spPr>
        </p:pic>
        <p:pic>
          <p:nvPicPr>
            <p:cNvPr id="21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10895" y="4817533"/>
              <a:ext cx="211289" cy="71968"/>
            </a:xfrm>
            <a:prstGeom prst="rect">
              <a:avLst/>
            </a:prstGeom>
            <a:effectLst/>
          </p:spPr>
        </p:pic>
        <p:pic>
          <p:nvPicPr>
            <p:cNvPr id="22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950972" y="4627774"/>
              <a:ext cx="225212" cy="359847"/>
            </a:xfrm>
            <a:prstGeom prst="rect">
              <a:avLst/>
            </a:prstGeom>
            <a:effectLst/>
          </p:spPr>
        </p:pic>
        <p:pic>
          <p:nvPicPr>
            <p:cNvPr id="223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188883" y="4781550"/>
              <a:ext cx="38101" cy="95250"/>
            </a:xfrm>
            <a:prstGeom prst="rect">
              <a:avLst/>
            </a:prstGeom>
            <a:effectLst/>
          </p:spPr>
        </p:pic>
        <p:pic>
          <p:nvPicPr>
            <p:cNvPr id="22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225852" y="4777316"/>
              <a:ext cx="115432" cy="224772"/>
            </a:xfrm>
            <a:prstGeom prst="rect">
              <a:avLst/>
            </a:prstGeom>
            <a:effectLst/>
          </p:spPr>
        </p:pic>
        <p:pic>
          <p:nvPicPr>
            <p:cNvPr id="22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374403" y="4648200"/>
              <a:ext cx="157381" cy="314415"/>
            </a:xfrm>
            <a:prstGeom prst="rect">
              <a:avLst/>
            </a:prstGeom>
            <a:effectLst/>
          </p:spPr>
        </p:pic>
        <p:pic>
          <p:nvPicPr>
            <p:cNvPr id="22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360333" y="4767327"/>
              <a:ext cx="247651" cy="180758"/>
            </a:xfrm>
            <a:prstGeom prst="rect">
              <a:avLst/>
            </a:prstGeom>
            <a:effectLst/>
          </p:spPr>
        </p:pic>
        <p:pic>
          <p:nvPicPr>
            <p:cNvPr id="23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593663" y="4794250"/>
              <a:ext cx="123476" cy="157780"/>
            </a:xfrm>
            <a:prstGeom prst="rect">
              <a:avLst/>
            </a:prstGeom>
            <a:effectLst/>
          </p:spPr>
        </p:pic>
        <p:pic>
          <p:nvPicPr>
            <p:cNvPr id="23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785783" y="4313102"/>
              <a:ext cx="457201" cy="100149"/>
            </a:xfrm>
            <a:prstGeom prst="rect">
              <a:avLst/>
            </a:prstGeom>
            <a:effectLst/>
          </p:spPr>
        </p:pic>
        <p:pic>
          <p:nvPicPr>
            <p:cNvPr id="23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811183" y="4357042"/>
              <a:ext cx="457201" cy="81609"/>
            </a:xfrm>
            <a:prstGeom prst="rect">
              <a:avLst/>
            </a:prstGeom>
            <a:effectLst/>
          </p:spPr>
        </p:pic>
        <p:pic>
          <p:nvPicPr>
            <p:cNvPr id="23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033433" y="4362449"/>
              <a:ext cx="977901" cy="455755"/>
            </a:xfrm>
            <a:prstGeom prst="rect">
              <a:avLst/>
            </a:prstGeom>
            <a:effectLst/>
          </p:spPr>
        </p:pic>
        <p:pic>
          <p:nvPicPr>
            <p:cNvPr id="23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814483" y="4654550"/>
              <a:ext cx="171946" cy="254000"/>
            </a:xfrm>
            <a:prstGeom prst="rect">
              <a:avLst/>
            </a:prstGeom>
            <a:effectLst/>
          </p:spPr>
        </p:pic>
        <p:pic>
          <p:nvPicPr>
            <p:cNvPr id="24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281119" y="4541997"/>
              <a:ext cx="206465" cy="358757"/>
            </a:xfrm>
            <a:prstGeom prst="rect">
              <a:avLst/>
            </a:prstGeom>
            <a:effectLst/>
          </p:spPr>
        </p:pic>
        <p:pic>
          <p:nvPicPr>
            <p:cNvPr id="24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509119" y="4711700"/>
              <a:ext cx="137215" cy="177303"/>
            </a:xfrm>
            <a:prstGeom prst="rect">
              <a:avLst/>
            </a:prstGeom>
            <a:effectLst/>
          </p:spPr>
        </p:pic>
        <p:pic>
          <p:nvPicPr>
            <p:cNvPr id="24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75639" y="4480673"/>
              <a:ext cx="164062" cy="416236"/>
            </a:xfrm>
            <a:prstGeom prst="rect">
              <a:avLst/>
            </a:prstGeom>
            <a:effectLst/>
          </p:spPr>
        </p:pic>
        <p:pic>
          <p:nvPicPr>
            <p:cNvPr id="24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115439" y="4494065"/>
              <a:ext cx="209433" cy="410426"/>
            </a:xfrm>
            <a:prstGeom prst="rect">
              <a:avLst/>
            </a:prstGeom>
            <a:effectLst/>
          </p:spPr>
        </p:pic>
        <p:pic>
          <p:nvPicPr>
            <p:cNvPr id="249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319433" y="4743449"/>
              <a:ext cx="44451" cy="114301"/>
            </a:xfrm>
            <a:prstGeom prst="rect">
              <a:avLst/>
            </a:prstGeom>
            <a:effectLst/>
          </p:spPr>
        </p:pic>
        <p:pic>
          <p:nvPicPr>
            <p:cNvPr id="251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25783" y="4641850"/>
              <a:ext cx="76201" cy="38100"/>
            </a:xfrm>
            <a:prstGeom prst="rect">
              <a:avLst/>
            </a:prstGeom>
            <a:effectLst/>
          </p:spPr>
        </p:pic>
        <p:pic>
          <p:nvPicPr>
            <p:cNvPr id="25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390476" y="4616450"/>
              <a:ext cx="144858" cy="235767"/>
            </a:xfrm>
            <a:prstGeom prst="rect">
              <a:avLst/>
            </a:prstGeom>
            <a:effectLst/>
          </p:spPr>
        </p:pic>
        <p:pic>
          <p:nvPicPr>
            <p:cNvPr id="25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550948" y="4495800"/>
              <a:ext cx="124086" cy="353950"/>
            </a:xfrm>
            <a:prstGeom prst="rect">
              <a:avLst/>
            </a:prstGeom>
            <a:effectLst/>
          </p:spPr>
        </p:pic>
        <p:pic>
          <p:nvPicPr>
            <p:cNvPr id="25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503583" y="4640397"/>
              <a:ext cx="298451" cy="188047"/>
            </a:xfrm>
            <a:prstGeom prst="rect">
              <a:avLst/>
            </a:prstGeom>
            <a:effectLst/>
          </p:spPr>
        </p:pic>
        <p:pic>
          <p:nvPicPr>
            <p:cNvPr id="25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749546" y="4629149"/>
              <a:ext cx="177309" cy="187972"/>
            </a:xfrm>
            <a:prstGeom prst="rect">
              <a:avLst/>
            </a:prstGeom>
            <a:effectLst/>
          </p:spPr>
        </p:pic>
        <p:pic>
          <p:nvPicPr>
            <p:cNvPr id="261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909983" y="4705350"/>
              <a:ext cx="76201" cy="38100"/>
            </a:xfrm>
            <a:prstGeom prst="rect">
              <a:avLst/>
            </a:prstGeom>
            <a:effectLst/>
          </p:spPr>
        </p:pic>
        <p:pic>
          <p:nvPicPr>
            <p:cNvPr id="26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413726" y="5194300"/>
              <a:ext cx="385008" cy="128800"/>
            </a:xfrm>
            <a:prstGeom prst="rect">
              <a:avLst/>
            </a:prstGeom>
            <a:effectLst/>
          </p:spPr>
        </p:pic>
        <p:pic>
          <p:nvPicPr>
            <p:cNvPr id="26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690783" y="5162550"/>
              <a:ext cx="135092" cy="165100"/>
            </a:xfrm>
            <a:prstGeom prst="rect">
              <a:avLst/>
            </a:prstGeom>
            <a:effectLst/>
          </p:spPr>
        </p:pic>
        <p:pic>
          <p:nvPicPr>
            <p:cNvPr id="26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008812" y="5118100"/>
              <a:ext cx="62972" cy="238975"/>
            </a:xfrm>
            <a:prstGeom prst="rect">
              <a:avLst/>
            </a:prstGeom>
            <a:effectLst/>
          </p:spPr>
        </p:pic>
        <p:pic>
          <p:nvPicPr>
            <p:cNvPr id="26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7008283" y="5059599"/>
              <a:ext cx="163219" cy="317150"/>
            </a:xfrm>
            <a:prstGeom prst="rect">
              <a:avLst/>
            </a:prstGeom>
            <a:effectLst/>
          </p:spPr>
        </p:pic>
        <p:pic>
          <p:nvPicPr>
            <p:cNvPr id="27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130670" y="5198709"/>
              <a:ext cx="391238" cy="346559"/>
            </a:xfrm>
            <a:prstGeom prst="rect">
              <a:avLst/>
            </a:prstGeom>
            <a:effectLst/>
          </p:spPr>
        </p:pic>
        <p:pic>
          <p:nvPicPr>
            <p:cNvPr id="27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516283" y="5164676"/>
              <a:ext cx="226899" cy="183170"/>
            </a:xfrm>
            <a:prstGeom prst="rect">
              <a:avLst/>
            </a:prstGeom>
            <a:effectLst/>
          </p:spPr>
        </p:pic>
        <p:pic>
          <p:nvPicPr>
            <p:cNvPr id="275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789333" y="5162549"/>
              <a:ext cx="50801" cy="152401"/>
            </a:xfrm>
            <a:prstGeom prst="rect">
              <a:avLst/>
            </a:prstGeom>
            <a:effectLst/>
          </p:spPr>
        </p:pic>
        <p:pic>
          <p:nvPicPr>
            <p:cNvPr id="277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763933" y="5092700"/>
              <a:ext cx="76201" cy="38100"/>
            </a:xfrm>
            <a:prstGeom prst="rect">
              <a:avLst/>
            </a:prstGeom>
            <a:effectLst/>
          </p:spPr>
        </p:pic>
        <p:pic>
          <p:nvPicPr>
            <p:cNvPr id="27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815238" y="5127949"/>
              <a:ext cx="332140" cy="180652"/>
            </a:xfrm>
            <a:prstGeom prst="rect">
              <a:avLst/>
            </a:prstGeom>
            <a:effectLst/>
          </p:spPr>
        </p:pic>
        <p:pic>
          <p:nvPicPr>
            <p:cNvPr id="28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374455" y="5132652"/>
              <a:ext cx="110516" cy="241565"/>
            </a:xfrm>
            <a:prstGeom prst="rect">
              <a:avLst/>
            </a:prstGeom>
            <a:effectLst/>
          </p:spPr>
        </p:pic>
        <p:pic>
          <p:nvPicPr>
            <p:cNvPr id="28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495191" y="5088079"/>
              <a:ext cx="161756" cy="473270"/>
            </a:xfrm>
            <a:prstGeom prst="rect">
              <a:avLst/>
            </a:prstGeom>
            <a:effectLst/>
          </p:spPr>
        </p:pic>
        <p:pic>
          <p:nvPicPr>
            <p:cNvPr id="28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621183" y="5091349"/>
              <a:ext cx="273051" cy="208785"/>
            </a:xfrm>
            <a:prstGeom prst="rect">
              <a:avLst/>
            </a:prstGeom>
            <a:effectLst/>
          </p:spPr>
        </p:pic>
        <p:pic>
          <p:nvPicPr>
            <p:cNvPr id="28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818562" y="5096419"/>
              <a:ext cx="210237" cy="189644"/>
            </a:xfrm>
            <a:prstGeom prst="rect">
              <a:avLst/>
            </a:prstGeom>
            <a:effectLst/>
          </p:spPr>
        </p:pic>
        <p:pic>
          <p:nvPicPr>
            <p:cNvPr id="28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033933" y="4982633"/>
              <a:ext cx="82551" cy="78318"/>
            </a:xfrm>
            <a:prstGeom prst="rect">
              <a:avLst/>
            </a:prstGeom>
            <a:effectLst/>
          </p:spPr>
        </p:pic>
        <p:pic>
          <p:nvPicPr>
            <p:cNvPr id="29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003737" y="4858591"/>
              <a:ext cx="284197" cy="437310"/>
            </a:xfrm>
            <a:prstGeom prst="rect">
              <a:avLst/>
            </a:prstGeom>
            <a:effectLst/>
          </p:spPr>
        </p:pic>
        <p:pic>
          <p:nvPicPr>
            <p:cNvPr id="29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229023" y="5078118"/>
              <a:ext cx="236711" cy="227361"/>
            </a:xfrm>
            <a:prstGeom prst="rect">
              <a:avLst/>
            </a:prstGeom>
            <a:effectLst/>
          </p:spPr>
        </p:pic>
        <p:sp>
          <p:nvSpPr>
            <p:cNvPr id="295" name="Line"/>
            <p:cNvSpPr/>
            <p:nvPr/>
          </p:nvSpPr>
          <p:spPr>
            <a:xfrm>
              <a:off x="4341283" y="2965813"/>
              <a:ext cx="1333501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1337" y="18596"/>
                    <a:pt x="2674" y="15716"/>
                    <a:pt x="3977" y="13196"/>
                  </a:cubicBezTo>
                  <a:cubicBezTo>
                    <a:pt x="5280" y="10676"/>
                    <a:pt x="6549" y="8516"/>
                    <a:pt x="7851" y="6716"/>
                  </a:cubicBezTo>
                  <a:cubicBezTo>
                    <a:pt x="9154" y="4916"/>
                    <a:pt x="10491" y="3476"/>
                    <a:pt x="11777" y="2396"/>
                  </a:cubicBezTo>
                  <a:cubicBezTo>
                    <a:pt x="13063" y="1316"/>
                    <a:pt x="14297" y="596"/>
                    <a:pt x="15583" y="236"/>
                  </a:cubicBezTo>
                  <a:cubicBezTo>
                    <a:pt x="16869" y="-124"/>
                    <a:pt x="18206" y="-124"/>
                    <a:pt x="19217" y="596"/>
                  </a:cubicBezTo>
                  <a:cubicBezTo>
                    <a:pt x="20229" y="1316"/>
                    <a:pt x="20914" y="2756"/>
                    <a:pt x="21600" y="4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4172923" y="2997200"/>
              <a:ext cx="152091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316" y="21600"/>
                  </a:moveTo>
                  <a:cubicBezTo>
                    <a:pt x="166" y="21221"/>
                    <a:pt x="16" y="20842"/>
                    <a:pt x="1" y="20084"/>
                  </a:cubicBezTo>
                  <a:cubicBezTo>
                    <a:pt x="-14" y="19326"/>
                    <a:pt x="106" y="18189"/>
                    <a:pt x="677" y="16484"/>
                  </a:cubicBezTo>
                  <a:cubicBezTo>
                    <a:pt x="1248" y="14779"/>
                    <a:pt x="2269" y="12505"/>
                    <a:pt x="3366" y="10421"/>
                  </a:cubicBezTo>
                  <a:cubicBezTo>
                    <a:pt x="4462" y="8337"/>
                    <a:pt x="5634" y="6442"/>
                    <a:pt x="6715" y="5116"/>
                  </a:cubicBezTo>
                  <a:cubicBezTo>
                    <a:pt x="7797" y="3789"/>
                    <a:pt x="8788" y="3032"/>
                    <a:pt x="9810" y="2274"/>
                  </a:cubicBezTo>
                  <a:cubicBezTo>
                    <a:pt x="10831" y="1516"/>
                    <a:pt x="11883" y="758"/>
                    <a:pt x="13039" y="379"/>
                  </a:cubicBezTo>
                  <a:cubicBezTo>
                    <a:pt x="14196" y="0"/>
                    <a:pt x="15457" y="0"/>
                    <a:pt x="16719" y="0"/>
                  </a:cubicBezTo>
                  <a:cubicBezTo>
                    <a:pt x="17981" y="0"/>
                    <a:pt x="19243" y="0"/>
                    <a:pt x="20054" y="568"/>
                  </a:cubicBezTo>
                  <a:cubicBezTo>
                    <a:pt x="20865" y="1137"/>
                    <a:pt x="21225" y="2274"/>
                    <a:pt x="21586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277783" y="2873105"/>
              <a:ext cx="1174751" cy="24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3152"/>
                  </a:moveTo>
                  <a:cubicBezTo>
                    <a:pt x="1012" y="12407"/>
                    <a:pt x="2024" y="11662"/>
                    <a:pt x="3172" y="11010"/>
                  </a:cubicBezTo>
                  <a:cubicBezTo>
                    <a:pt x="4320" y="10359"/>
                    <a:pt x="5604" y="9800"/>
                    <a:pt x="7005" y="9521"/>
                  </a:cubicBezTo>
                  <a:cubicBezTo>
                    <a:pt x="8406" y="9241"/>
                    <a:pt x="9924" y="9241"/>
                    <a:pt x="11462" y="9521"/>
                  </a:cubicBezTo>
                  <a:cubicBezTo>
                    <a:pt x="12999" y="9800"/>
                    <a:pt x="14556" y="10359"/>
                    <a:pt x="16074" y="11010"/>
                  </a:cubicBezTo>
                  <a:cubicBezTo>
                    <a:pt x="17591" y="11662"/>
                    <a:pt x="19070" y="12407"/>
                    <a:pt x="20043" y="12779"/>
                  </a:cubicBezTo>
                  <a:cubicBezTo>
                    <a:pt x="21016" y="13152"/>
                    <a:pt x="21483" y="13152"/>
                    <a:pt x="21055" y="13338"/>
                  </a:cubicBezTo>
                  <a:cubicBezTo>
                    <a:pt x="20627" y="13524"/>
                    <a:pt x="19304" y="13897"/>
                    <a:pt x="17942" y="14362"/>
                  </a:cubicBezTo>
                  <a:cubicBezTo>
                    <a:pt x="16579" y="14828"/>
                    <a:pt x="15178" y="15386"/>
                    <a:pt x="13738" y="15945"/>
                  </a:cubicBezTo>
                  <a:cubicBezTo>
                    <a:pt x="12298" y="16503"/>
                    <a:pt x="10819" y="17062"/>
                    <a:pt x="9341" y="17807"/>
                  </a:cubicBezTo>
                  <a:cubicBezTo>
                    <a:pt x="7862" y="18552"/>
                    <a:pt x="6383" y="19483"/>
                    <a:pt x="5040" y="20134"/>
                  </a:cubicBezTo>
                  <a:cubicBezTo>
                    <a:pt x="3697" y="20786"/>
                    <a:pt x="2491" y="21159"/>
                    <a:pt x="1790" y="21345"/>
                  </a:cubicBezTo>
                  <a:cubicBezTo>
                    <a:pt x="1090" y="21531"/>
                    <a:pt x="895" y="21531"/>
                    <a:pt x="1012" y="21252"/>
                  </a:cubicBezTo>
                  <a:cubicBezTo>
                    <a:pt x="1129" y="20972"/>
                    <a:pt x="1557" y="20414"/>
                    <a:pt x="2374" y="19483"/>
                  </a:cubicBezTo>
                  <a:cubicBezTo>
                    <a:pt x="3191" y="18552"/>
                    <a:pt x="4398" y="17248"/>
                    <a:pt x="5702" y="15945"/>
                  </a:cubicBezTo>
                  <a:cubicBezTo>
                    <a:pt x="7005" y="14641"/>
                    <a:pt x="8406" y="13338"/>
                    <a:pt x="9885" y="12128"/>
                  </a:cubicBezTo>
                  <a:cubicBezTo>
                    <a:pt x="11364" y="10917"/>
                    <a:pt x="12921" y="9800"/>
                    <a:pt x="14458" y="8962"/>
                  </a:cubicBezTo>
                  <a:cubicBezTo>
                    <a:pt x="15996" y="8124"/>
                    <a:pt x="17514" y="7565"/>
                    <a:pt x="18603" y="7286"/>
                  </a:cubicBezTo>
                  <a:cubicBezTo>
                    <a:pt x="19693" y="7007"/>
                    <a:pt x="20355" y="7007"/>
                    <a:pt x="20822" y="7007"/>
                  </a:cubicBezTo>
                  <a:cubicBezTo>
                    <a:pt x="21289" y="7007"/>
                    <a:pt x="21561" y="7007"/>
                    <a:pt x="21542" y="6914"/>
                  </a:cubicBezTo>
                  <a:cubicBezTo>
                    <a:pt x="21522" y="6821"/>
                    <a:pt x="21211" y="6634"/>
                    <a:pt x="20316" y="6821"/>
                  </a:cubicBezTo>
                  <a:cubicBezTo>
                    <a:pt x="19421" y="7007"/>
                    <a:pt x="17942" y="7565"/>
                    <a:pt x="16463" y="8124"/>
                  </a:cubicBezTo>
                  <a:cubicBezTo>
                    <a:pt x="14984" y="8683"/>
                    <a:pt x="13505" y="9241"/>
                    <a:pt x="12065" y="9800"/>
                  </a:cubicBezTo>
                  <a:cubicBezTo>
                    <a:pt x="10625" y="10359"/>
                    <a:pt x="9224" y="10917"/>
                    <a:pt x="8017" y="11383"/>
                  </a:cubicBezTo>
                  <a:cubicBezTo>
                    <a:pt x="6811" y="11848"/>
                    <a:pt x="5799" y="12221"/>
                    <a:pt x="5196" y="12407"/>
                  </a:cubicBezTo>
                  <a:cubicBezTo>
                    <a:pt x="4592" y="12593"/>
                    <a:pt x="4398" y="12593"/>
                    <a:pt x="4398" y="12314"/>
                  </a:cubicBezTo>
                  <a:cubicBezTo>
                    <a:pt x="4398" y="12034"/>
                    <a:pt x="4592" y="11476"/>
                    <a:pt x="5332" y="10545"/>
                  </a:cubicBezTo>
                  <a:cubicBezTo>
                    <a:pt x="6071" y="9614"/>
                    <a:pt x="7356" y="8310"/>
                    <a:pt x="8621" y="7100"/>
                  </a:cubicBezTo>
                  <a:cubicBezTo>
                    <a:pt x="9885" y="5890"/>
                    <a:pt x="11131" y="4772"/>
                    <a:pt x="12493" y="3748"/>
                  </a:cubicBezTo>
                  <a:cubicBezTo>
                    <a:pt x="13855" y="2724"/>
                    <a:pt x="15334" y="1793"/>
                    <a:pt x="16599" y="1141"/>
                  </a:cubicBezTo>
                  <a:cubicBezTo>
                    <a:pt x="17864" y="490"/>
                    <a:pt x="18915" y="117"/>
                    <a:pt x="19576" y="24"/>
                  </a:cubicBezTo>
                  <a:cubicBezTo>
                    <a:pt x="20238" y="-69"/>
                    <a:pt x="20510" y="117"/>
                    <a:pt x="20549" y="490"/>
                  </a:cubicBezTo>
                  <a:cubicBezTo>
                    <a:pt x="20588" y="862"/>
                    <a:pt x="20394" y="1421"/>
                    <a:pt x="19615" y="2259"/>
                  </a:cubicBezTo>
                  <a:cubicBezTo>
                    <a:pt x="18837" y="3097"/>
                    <a:pt x="17475" y="4214"/>
                    <a:pt x="16015" y="5238"/>
                  </a:cubicBezTo>
                  <a:cubicBezTo>
                    <a:pt x="14556" y="6262"/>
                    <a:pt x="12999" y="7193"/>
                    <a:pt x="11481" y="8217"/>
                  </a:cubicBezTo>
                  <a:cubicBezTo>
                    <a:pt x="9963" y="9241"/>
                    <a:pt x="8484" y="10359"/>
                    <a:pt x="7550" y="11103"/>
                  </a:cubicBezTo>
                  <a:cubicBezTo>
                    <a:pt x="6616" y="11848"/>
                    <a:pt x="6227" y="12221"/>
                    <a:pt x="5838" y="12500"/>
                  </a:cubicBezTo>
                  <a:cubicBezTo>
                    <a:pt x="5449" y="12779"/>
                    <a:pt x="5059" y="12965"/>
                    <a:pt x="5040" y="12779"/>
                  </a:cubicBezTo>
                  <a:cubicBezTo>
                    <a:pt x="5021" y="12593"/>
                    <a:pt x="5371" y="12034"/>
                    <a:pt x="6285" y="11103"/>
                  </a:cubicBezTo>
                  <a:cubicBezTo>
                    <a:pt x="7200" y="10172"/>
                    <a:pt x="8679" y="8869"/>
                    <a:pt x="10177" y="7565"/>
                  </a:cubicBezTo>
                  <a:cubicBezTo>
                    <a:pt x="11676" y="6262"/>
                    <a:pt x="13194" y="4959"/>
                    <a:pt x="14614" y="4121"/>
                  </a:cubicBezTo>
                  <a:cubicBezTo>
                    <a:pt x="16035" y="3283"/>
                    <a:pt x="17358" y="2910"/>
                    <a:pt x="18117" y="3003"/>
                  </a:cubicBezTo>
                  <a:cubicBezTo>
                    <a:pt x="18876" y="3097"/>
                    <a:pt x="19070" y="3655"/>
                    <a:pt x="19090" y="4214"/>
                  </a:cubicBezTo>
                  <a:cubicBezTo>
                    <a:pt x="19109" y="4772"/>
                    <a:pt x="18954" y="5331"/>
                    <a:pt x="18136" y="6262"/>
                  </a:cubicBezTo>
                  <a:cubicBezTo>
                    <a:pt x="17319" y="7193"/>
                    <a:pt x="15840" y="8497"/>
                    <a:pt x="14381" y="9614"/>
                  </a:cubicBezTo>
                  <a:cubicBezTo>
                    <a:pt x="12921" y="10731"/>
                    <a:pt x="11481" y="11662"/>
                    <a:pt x="10333" y="12407"/>
                  </a:cubicBezTo>
                  <a:cubicBezTo>
                    <a:pt x="9185" y="13152"/>
                    <a:pt x="8329" y="13710"/>
                    <a:pt x="7745" y="13990"/>
                  </a:cubicBezTo>
                  <a:cubicBezTo>
                    <a:pt x="7161" y="14269"/>
                    <a:pt x="6850" y="14269"/>
                    <a:pt x="6791" y="14176"/>
                  </a:cubicBezTo>
                  <a:cubicBezTo>
                    <a:pt x="6733" y="14083"/>
                    <a:pt x="6928" y="13897"/>
                    <a:pt x="7803" y="13245"/>
                  </a:cubicBezTo>
                  <a:cubicBezTo>
                    <a:pt x="8679" y="12593"/>
                    <a:pt x="10236" y="11476"/>
                    <a:pt x="11812" y="10545"/>
                  </a:cubicBezTo>
                  <a:cubicBezTo>
                    <a:pt x="13388" y="9614"/>
                    <a:pt x="14984" y="8869"/>
                    <a:pt x="16171" y="8497"/>
                  </a:cubicBezTo>
                  <a:cubicBezTo>
                    <a:pt x="17358" y="8124"/>
                    <a:pt x="18136" y="8124"/>
                    <a:pt x="18662" y="8124"/>
                  </a:cubicBezTo>
                  <a:cubicBezTo>
                    <a:pt x="19187" y="8124"/>
                    <a:pt x="19459" y="8124"/>
                    <a:pt x="19459" y="8403"/>
                  </a:cubicBezTo>
                  <a:cubicBezTo>
                    <a:pt x="19459" y="8683"/>
                    <a:pt x="19187" y="9241"/>
                    <a:pt x="18272" y="9986"/>
                  </a:cubicBezTo>
                  <a:cubicBezTo>
                    <a:pt x="17358" y="10731"/>
                    <a:pt x="15801" y="11662"/>
                    <a:pt x="14614" y="12314"/>
                  </a:cubicBezTo>
                  <a:cubicBezTo>
                    <a:pt x="13427" y="12965"/>
                    <a:pt x="12610" y="13338"/>
                    <a:pt x="12065" y="13617"/>
                  </a:cubicBezTo>
                  <a:cubicBezTo>
                    <a:pt x="11520" y="13897"/>
                    <a:pt x="11248" y="14083"/>
                    <a:pt x="11228" y="13990"/>
                  </a:cubicBezTo>
                  <a:cubicBezTo>
                    <a:pt x="11209" y="13897"/>
                    <a:pt x="11442" y="13524"/>
                    <a:pt x="12298" y="12965"/>
                  </a:cubicBezTo>
                  <a:cubicBezTo>
                    <a:pt x="13155" y="12407"/>
                    <a:pt x="14634" y="11662"/>
                    <a:pt x="15918" y="11103"/>
                  </a:cubicBezTo>
                  <a:cubicBezTo>
                    <a:pt x="17202" y="10545"/>
                    <a:pt x="18292" y="10172"/>
                    <a:pt x="18973" y="9986"/>
                  </a:cubicBezTo>
                  <a:cubicBezTo>
                    <a:pt x="19654" y="9800"/>
                    <a:pt x="19926" y="9800"/>
                    <a:pt x="20179" y="9800"/>
                  </a:cubicBezTo>
                  <a:cubicBezTo>
                    <a:pt x="20432" y="9800"/>
                    <a:pt x="20666" y="9800"/>
                    <a:pt x="20685" y="9986"/>
                  </a:cubicBezTo>
                  <a:cubicBezTo>
                    <a:pt x="20705" y="10172"/>
                    <a:pt x="20510" y="10545"/>
                    <a:pt x="20179" y="10824"/>
                  </a:cubicBezTo>
                  <a:cubicBezTo>
                    <a:pt x="19849" y="11103"/>
                    <a:pt x="19382" y="11290"/>
                    <a:pt x="18992" y="11383"/>
                  </a:cubicBezTo>
                  <a:cubicBezTo>
                    <a:pt x="18603" y="11476"/>
                    <a:pt x="18292" y="11476"/>
                    <a:pt x="18234" y="11290"/>
                  </a:cubicBezTo>
                  <a:cubicBezTo>
                    <a:pt x="18175" y="11103"/>
                    <a:pt x="18370" y="10731"/>
                    <a:pt x="18642" y="10079"/>
                  </a:cubicBezTo>
                  <a:cubicBezTo>
                    <a:pt x="18915" y="9428"/>
                    <a:pt x="19265" y="8497"/>
                    <a:pt x="19693" y="8497"/>
                  </a:cubicBezTo>
                  <a:cubicBezTo>
                    <a:pt x="20121" y="8497"/>
                    <a:pt x="20627" y="9428"/>
                    <a:pt x="20958" y="10265"/>
                  </a:cubicBezTo>
                  <a:cubicBezTo>
                    <a:pt x="21289" y="11103"/>
                    <a:pt x="21444" y="11848"/>
                    <a:pt x="21600" y="12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341533" y="2921664"/>
              <a:ext cx="501651" cy="7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20833"/>
                  </a:moveTo>
                  <a:cubicBezTo>
                    <a:pt x="820" y="17330"/>
                    <a:pt x="1641" y="13828"/>
                    <a:pt x="3554" y="10033"/>
                  </a:cubicBezTo>
                  <a:cubicBezTo>
                    <a:pt x="5468" y="6238"/>
                    <a:pt x="8476" y="2152"/>
                    <a:pt x="11210" y="692"/>
                  </a:cubicBezTo>
                  <a:cubicBezTo>
                    <a:pt x="13944" y="-767"/>
                    <a:pt x="16405" y="401"/>
                    <a:pt x="17909" y="1276"/>
                  </a:cubicBezTo>
                  <a:cubicBezTo>
                    <a:pt x="19413" y="2152"/>
                    <a:pt x="19959" y="2736"/>
                    <a:pt x="20415" y="3903"/>
                  </a:cubicBezTo>
                  <a:cubicBezTo>
                    <a:pt x="20871" y="5071"/>
                    <a:pt x="21235" y="6822"/>
                    <a:pt x="21144" y="8282"/>
                  </a:cubicBezTo>
                  <a:cubicBezTo>
                    <a:pt x="21053" y="9741"/>
                    <a:pt x="20506" y="10909"/>
                    <a:pt x="18820" y="12952"/>
                  </a:cubicBezTo>
                  <a:cubicBezTo>
                    <a:pt x="17134" y="14995"/>
                    <a:pt x="14309" y="17914"/>
                    <a:pt x="11620" y="19374"/>
                  </a:cubicBezTo>
                  <a:cubicBezTo>
                    <a:pt x="8932" y="20833"/>
                    <a:pt x="6380" y="20833"/>
                    <a:pt x="4876" y="20833"/>
                  </a:cubicBezTo>
                  <a:cubicBezTo>
                    <a:pt x="3372" y="20833"/>
                    <a:pt x="2916" y="20833"/>
                    <a:pt x="3008" y="19957"/>
                  </a:cubicBezTo>
                  <a:cubicBezTo>
                    <a:pt x="3099" y="19082"/>
                    <a:pt x="3737" y="17330"/>
                    <a:pt x="5696" y="15287"/>
                  </a:cubicBezTo>
                  <a:cubicBezTo>
                    <a:pt x="7656" y="13244"/>
                    <a:pt x="10937" y="10909"/>
                    <a:pt x="13808" y="10325"/>
                  </a:cubicBezTo>
                  <a:cubicBezTo>
                    <a:pt x="16678" y="9741"/>
                    <a:pt x="19139" y="10909"/>
                    <a:pt x="21600" y="12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6" name="Drawing"/>
          <p:cNvGrpSpPr/>
          <p:nvPr/>
        </p:nvGrpSpPr>
        <p:grpSpPr>
          <a:xfrm>
            <a:off x="927099" y="1415049"/>
            <a:ext cx="11715751" cy="7111725"/>
            <a:chOff x="0" y="0"/>
            <a:chExt cx="11715749" cy="7111725"/>
          </a:xfrm>
        </p:grpSpPr>
        <p:sp>
          <p:nvSpPr>
            <p:cNvPr id="2568" name="Line"/>
            <p:cNvSpPr/>
            <p:nvPr/>
          </p:nvSpPr>
          <p:spPr>
            <a:xfrm>
              <a:off x="0" y="473017"/>
              <a:ext cx="215900" cy="33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3915"/>
                  </a:moveTo>
                  <a:cubicBezTo>
                    <a:pt x="5718" y="2970"/>
                    <a:pt x="11435" y="2025"/>
                    <a:pt x="14929" y="1283"/>
                  </a:cubicBezTo>
                  <a:cubicBezTo>
                    <a:pt x="18424" y="540"/>
                    <a:pt x="19694" y="0"/>
                    <a:pt x="19588" y="0"/>
                  </a:cubicBezTo>
                  <a:cubicBezTo>
                    <a:pt x="19482" y="0"/>
                    <a:pt x="18000" y="540"/>
                    <a:pt x="15671" y="1823"/>
                  </a:cubicBezTo>
                  <a:cubicBezTo>
                    <a:pt x="13341" y="3105"/>
                    <a:pt x="10165" y="5130"/>
                    <a:pt x="8471" y="6480"/>
                  </a:cubicBezTo>
                  <a:cubicBezTo>
                    <a:pt x="6776" y="7830"/>
                    <a:pt x="6565" y="8505"/>
                    <a:pt x="6988" y="8842"/>
                  </a:cubicBezTo>
                  <a:cubicBezTo>
                    <a:pt x="7412" y="9180"/>
                    <a:pt x="8471" y="9180"/>
                    <a:pt x="9318" y="9450"/>
                  </a:cubicBezTo>
                  <a:cubicBezTo>
                    <a:pt x="10165" y="9720"/>
                    <a:pt x="10800" y="10260"/>
                    <a:pt x="10800" y="10867"/>
                  </a:cubicBezTo>
                  <a:cubicBezTo>
                    <a:pt x="10800" y="11475"/>
                    <a:pt x="10165" y="12150"/>
                    <a:pt x="9000" y="13500"/>
                  </a:cubicBezTo>
                  <a:cubicBezTo>
                    <a:pt x="7835" y="14850"/>
                    <a:pt x="6141" y="16875"/>
                    <a:pt x="5294" y="18292"/>
                  </a:cubicBezTo>
                  <a:cubicBezTo>
                    <a:pt x="4447" y="19710"/>
                    <a:pt x="4447" y="20520"/>
                    <a:pt x="4976" y="20992"/>
                  </a:cubicBezTo>
                  <a:cubicBezTo>
                    <a:pt x="5506" y="21465"/>
                    <a:pt x="6565" y="21600"/>
                    <a:pt x="8894" y="21330"/>
                  </a:cubicBezTo>
                  <a:cubicBezTo>
                    <a:pt x="11224" y="21060"/>
                    <a:pt x="14824" y="20385"/>
                    <a:pt x="17153" y="19777"/>
                  </a:cubicBezTo>
                  <a:cubicBezTo>
                    <a:pt x="19482" y="19170"/>
                    <a:pt x="20541" y="18630"/>
                    <a:pt x="2160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34950" y="584747"/>
              <a:ext cx="260350" cy="15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8587"/>
                  </a:moveTo>
                  <a:cubicBezTo>
                    <a:pt x="0" y="6597"/>
                    <a:pt x="0" y="4608"/>
                    <a:pt x="439" y="3329"/>
                  </a:cubicBezTo>
                  <a:cubicBezTo>
                    <a:pt x="878" y="2050"/>
                    <a:pt x="1756" y="1481"/>
                    <a:pt x="3161" y="2050"/>
                  </a:cubicBezTo>
                  <a:cubicBezTo>
                    <a:pt x="4566" y="2618"/>
                    <a:pt x="6498" y="4324"/>
                    <a:pt x="7463" y="6597"/>
                  </a:cubicBezTo>
                  <a:cubicBezTo>
                    <a:pt x="8429" y="8871"/>
                    <a:pt x="8429" y="11713"/>
                    <a:pt x="8254" y="13845"/>
                  </a:cubicBezTo>
                  <a:cubicBezTo>
                    <a:pt x="8078" y="15976"/>
                    <a:pt x="7727" y="17397"/>
                    <a:pt x="7200" y="18676"/>
                  </a:cubicBezTo>
                  <a:cubicBezTo>
                    <a:pt x="6673" y="19955"/>
                    <a:pt x="5971" y="21092"/>
                    <a:pt x="5707" y="20950"/>
                  </a:cubicBezTo>
                  <a:cubicBezTo>
                    <a:pt x="5444" y="20808"/>
                    <a:pt x="5620" y="19387"/>
                    <a:pt x="7024" y="15976"/>
                  </a:cubicBezTo>
                  <a:cubicBezTo>
                    <a:pt x="8429" y="12566"/>
                    <a:pt x="11063" y="7166"/>
                    <a:pt x="12732" y="3897"/>
                  </a:cubicBezTo>
                  <a:cubicBezTo>
                    <a:pt x="14400" y="629"/>
                    <a:pt x="15102" y="-508"/>
                    <a:pt x="15015" y="203"/>
                  </a:cubicBezTo>
                  <a:cubicBezTo>
                    <a:pt x="14927" y="913"/>
                    <a:pt x="14049" y="3471"/>
                    <a:pt x="13522" y="5460"/>
                  </a:cubicBezTo>
                  <a:cubicBezTo>
                    <a:pt x="12995" y="7450"/>
                    <a:pt x="12820" y="8871"/>
                    <a:pt x="12820" y="10292"/>
                  </a:cubicBezTo>
                  <a:cubicBezTo>
                    <a:pt x="12820" y="11713"/>
                    <a:pt x="12995" y="13134"/>
                    <a:pt x="13961" y="13987"/>
                  </a:cubicBezTo>
                  <a:cubicBezTo>
                    <a:pt x="14927" y="14839"/>
                    <a:pt x="16683" y="15124"/>
                    <a:pt x="18088" y="14839"/>
                  </a:cubicBezTo>
                  <a:cubicBezTo>
                    <a:pt x="19493" y="14555"/>
                    <a:pt x="20546" y="13703"/>
                    <a:pt x="21600" y="12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98450" y="769351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30200" y="782051"/>
              <a:ext cx="190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247"/>
                    <a:pt x="12000" y="8894"/>
                    <a:pt x="15600" y="5294"/>
                  </a:cubicBezTo>
                  <a:cubicBezTo>
                    <a:pt x="19200" y="1694"/>
                    <a:pt x="2040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85800" y="53440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736600" y="642351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485900" y="350251"/>
              <a:ext cx="44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445"/>
                    <a:pt x="2057" y="4891"/>
                    <a:pt x="4114" y="8015"/>
                  </a:cubicBezTo>
                  <a:cubicBezTo>
                    <a:pt x="6171" y="11140"/>
                    <a:pt x="9257" y="14943"/>
                    <a:pt x="12343" y="17321"/>
                  </a:cubicBezTo>
                  <a:cubicBezTo>
                    <a:pt x="15429" y="19698"/>
                    <a:pt x="18514" y="206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466266" y="260220"/>
              <a:ext cx="225120" cy="36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42" fill="norm" stroke="1" extrusionOk="0">
                  <a:moveTo>
                    <a:pt x="1232" y="7887"/>
                  </a:moveTo>
                  <a:cubicBezTo>
                    <a:pt x="446" y="5652"/>
                    <a:pt x="-339" y="3418"/>
                    <a:pt x="152" y="1990"/>
                  </a:cubicBezTo>
                  <a:cubicBezTo>
                    <a:pt x="643" y="563"/>
                    <a:pt x="2410" y="-58"/>
                    <a:pt x="5257" y="4"/>
                  </a:cubicBezTo>
                  <a:cubicBezTo>
                    <a:pt x="8105" y="66"/>
                    <a:pt x="12032" y="811"/>
                    <a:pt x="15076" y="2487"/>
                  </a:cubicBezTo>
                  <a:cubicBezTo>
                    <a:pt x="18119" y="4163"/>
                    <a:pt x="20279" y="6770"/>
                    <a:pt x="20770" y="9376"/>
                  </a:cubicBezTo>
                  <a:cubicBezTo>
                    <a:pt x="21261" y="11983"/>
                    <a:pt x="20083" y="14590"/>
                    <a:pt x="18806" y="16452"/>
                  </a:cubicBezTo>
                  <a:cubicBezTo>
                    <a:pt x="17530" y="18314"/>
                    <a:pt x="16156" y="19432"/>
                    <a:pt x="14977" y="20239"/>
                  </a:cubicBezTo>
                  <a:cubicBezTo>
                    <a:pt x="13799" y="21045"/>
                    <a:pt x="12817" y="21542"/>
                    <a:pt x="12032" y="21542"/>
                  </a:cubicBezTo>
                  <a:cubicBezTo>
                    <a:pt x="11246" y="21542"/>
                    <a:pt x="10657" y="21045"/>
                    <a:pt x="10068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543050" y="629651"/>
              <a:ext cx="82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800"/>
                    <a:pt x="12738" y="9600"/>
                    <a:pt x="9138" y="13200"/>
                  </a:cubicBezTo>
                  <a:cubicBezTo>
                    <a:pt x="5538" y="16800"/>
                    <a:pt x="276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924050" y="439151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885950" y="528051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840"/>
                    <a:pt x="11829" y="10080"/>
                    <a:pt x="15429" y="6480"/>
                  </a:cubicBezTo>
                  <a:cubicBezTo>
                    <a:pt x="19029" y="2880"/>
                    <a:pt x="203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331446" y="182546"/>
              <a:ext cx="145055" cy="42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44" fill="norm" stroke="1" extrusionOk="0">
                  <a:moveTo>
                    <a:pt x="14879" y="1711"/>
                  </a:moveTo>
                  <a:cubicBezTo>
                    <a:pt x="13940" y="1289"/>
                    <a:pt x="13001" y="868"/>
                    <a:pt x="11123" y="499"/>
                  </a:cubicBezTo>
                  <a:cubicBezTo>
                    <a:pt x="9244" y="130"/>
                    <a:pt x="6427" y="-186"/>
                    <a:pt x="4079" y="130"/>
                  </a:cubicBezTo>
                  <a:cubicBezTo>
                    <a:pt x="1731" y="446"/>
                    <a:pt x="-147" y="1394"/>
                    <a:pt x="10" y="2606"/>
                  </a:cubicBezTo>
                  <a:cubicBezTo>
                    <a:pt x="166" y="3818"/>
                    <a:pt x="2357" y="5293"/>
                    <a:pt x="3766" y="6347"/>
                  </a:cubicBezTo>
                  <a:cubicBezTo>
                    <a:pt x="5175" y="7400"/>
                    <a:pt x="5801" y="8033"/>
                    <a:pt x="6270" y="8612"/>
                  </a:cubicBezTo>
                  <a:cubicBezTo>
                    <a:pt x="6740" y="9192"/>
                    <a:pt x="7053" y="9718"/>
                    <a:pt x="6270" y="10298"/>
                  </a:cubicBezTo>
                  <a:cubicBezTo>
                    <a:pt x="5488" y="10877"/>
                    <a:pt x="3610" y="11510"/>
                    <a:pt x="2514" y="11562"/>
                  </a:cubicBezTo>
                  <a:cubicBezTo>
                    <a:pt x="1418" y="11615"/>
                    <a:pt x="1105" y="11088"/>
                    <a:pt x="1731" y="10719"/>
                  </a:cubicBezTo>
                  <a:cubicBezTo>
                    <a:pt x="2357" y="10351"/>
                    <a:pt x="3923" y="10140"/>
                    <a:pt x="4862" y="10298"/>
                  </a:cubicBezTo>
                  <a:cubicBezTo>
                    <a:pt x="5801" y="10456"/>
                    <a:pt x="6114" y="10983"/>
                    <a:pt x="5957" y="12089"/>
                  </a:cubicBezTo>
                  <a:cubicBezTo>
                    <a:pt x="5801" y="13195"/>
                    <a:pt x="5175" y="14881"/>
                    <a:pt x="4392" y="15988"/>
                  </a:cubicBezTo>
                  <a:cubicBezTo>
                    <a:pt x="3610" y="17094"/>
                    <a:pt x="2670" y="17621"/>
                    <a:pt x="1888" y="18358"/>
                  </a:cubicBezTo>
                  <a:cubicBezTo>
                    <a:pt x="1105" y="19096"/>
                    <a:pt x="479" y="20044"/>
                    <a:pt x="1105" y="20624"/>
                  </a:cubicBezTo>
                  <a:cubicBezTo>
                    <a:pt x="1731" y="21203"/>
                    <a:pt x="3610" y="21414"/>
                    <a:pt x="7210" y="21098"/>
                  </a:cubicBezTo>
                  <a:cubicBezTo>
                    <a:pt x="10810" y="20782"/>
                    <a:pt x="16131" y="19939"/>
                    <a:pt x="21453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520950" y="286751"/>
              <a:ext cx="158750" cy="21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4032" y="3636"/>
                    <a:pt x="8064" y="7271"/>
                    <a:pt x="11088" y="10479"/>
                  </a:cubicBezTo>
                  <a:cubicBezTo>
                    <a:pt x="14112" y="13687"/>
                    <a:pt x="16128" y="16467"/>
                    <a:pt x="17568" y="18285"/>
                  </a:cubicBezTo>
                  <a:cubicBezTo>
                    <a:pt x="19008" y="20103"/>
                    <a:pt x="19872" y="20958"/>
                    <a:pt x="20448" y="21279"/>
                  </a:cubicBezTo>
                  <a:cubicBezTo>
                    <a:pt x="21024" y="21600"/>
                    <a:pt x="21312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601383" y="216901"/>
              <a:ext cx="9736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7004" y="1910"/>
                    <a:pt x="12868" y="3820"/>
                    <a:pt x="9191" y="6612"/>
                  </a:cubicBezTo>
                  <a:cubicBezTo>
                    <a:pt x="5514" y="9404"/>
                    <a:pt x="2297" y="13078"/>
                    <a:pt x="919" y="15722"/>
                  </a:cubicBezTo>
                  <a:cubicBezTo>
                    <a:pt x="-460" y="18367"/>
                    <a:pt x="0" y="19984"/>
                    <a:pt x="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787650" y="394701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933700" y="445501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149600" y="445501"/>
              <a:ext cx="76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390900" y="470901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594100" y="196628"/>
              <a:ext cx="209550" cy="2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568"/>
                  </a:moveTo>
                  <a:cubicBezTo>
                    <a:pt x="1091" y="251"/>
                    <a:pt x="2182" y="-67"/>
                    <a:pt x="3164" y="12"/>
                  </a:cubicBezTo>
                  <a:cubicBezTo>
                    <a:pt x="4145" y="92"/>
                    <a:pt x="5018" y="568"/>
                    <a:pt x="6873" y="2633"/>
                  </a:cubicBezTo>
                  <a:cubicBezTo>
                    <a:pt x="8727" y="4698"/>
                    <a:pt x="11564" y="8351"/>
                    <a:pt x="14182" y="11765"/>
                  </a:cubicBezTo>
                  <a:cubicBezTo>
                    <a:pt x="16800" y="15180"/>
                    <a:pt x="19200" y="18357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658034" y="169773"/>
              <a:ext cx="158317" cy="32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78" fill="norm" stroke="1" extrusionOk="0">
                  <a:moveTo>
                    <a:pt x="21257" y="175"/>
                  </a:moveTo>
                  <a:cubicBezTo>
                    <a:pt x="19836" y="36"/>
                    <a:pt x="18415" y="-102"/>
                    <a:pt x="17278" y="106"/>
                  </a:cubicBezTo>
                  <a:cubicBezTo>
                    <a:pt x="16141" y="313"/>
                    <a:pt x="15289" y="867"/>
                    <a:pt x="13299" y="3083"/>
                  </a:cubicBezTo>
                  <a:cubicBezTo>
                    <a:pt x="11310" y="5298"/>
                    <a:pt x="8183" y="9175"/>
                    <a:pt x="5910" y="12152"/>
                  </a:cubicBezTo>
                  <a:cubicBezTo>
                    <a:pt x="3636" y="15129"/>
                    <a:pt x="2215" y="17206"/>
                    <a:pt x="1220" y="18729"/>
                  </a:cubicBezTo>
                  <a:cubicBezTo>
                    <a:pt x="225" y="20252"/>
                    <a:pt x="-343" y="21221"/>
                    <a:pt x="225" y="21360"/>
                  </a:cubicBezTo>
                  <a:cubicBezTo>
                    <a:pt x="794" y="21498"/>
                    <a:pt x="2499" y="20806"/>
                    <a:pt x="4204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860799" y="368094"/>
              <a:ext cx="120651" cy="14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137" y="3992"/>
                  </a:moveTo>
                  <a:cubicBezTo>
                    <a:pt x="758" y="8757"/>
                    <a:pt x="379" y="13522"/>
                    <a:pt x="189" y="16698"/>
                  </a:cubicBezTo>
                  <a:cubicBezTo>
                    <a:pt x="0" y="19875"/>
                    <a:pt x="0" y="21463"/>
                    <a:pt x="0" y="21463"/>
                  </a:cubicBezTo>
                  <a:cubicBezTo>
                    <a:pt x="0" y="21463"/>
                    <a:pt x="0" y="19875"/>
                    <a:pt x="1137" y="16381"/>
                  </a:cubicBezTo>
                  <a:cubicBezTo>
                    <a:pt x="2274" y="12887"/>
                    <a:pt x="4547" y="7487"/>
                    <a:pt x="6442" y="4310"/>
                  </a:cubicBezTo>
                  <a:cubicBezTo>
                    <a:pt x="8337" y="1134"/>
                    <a:pt x="9853" y="181"/>
                    <a:pt x="11558" y="22"/>
                  </a:cubicBezTo>
                  <a:cubicBezTo>
                    <a:pt x="13263" y="-137"/>
                    <a:pt x="15158" y="498"/>
                    <a:pt x="16863" y="3675"/>
                  </a:cubicBezTo>
                  <a:cubicBezTo>
                    <a:pt x="18568" y="6851"/>
                    <a:pt x="20084" y="12569"/>
                    <a:pt x="21600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025900" y="108951"/>
              <a:ext cx="9287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0" y="2187"/>
                  </a:moveTo>
                  <a:cubicBezTo>
                    <a:pt x="0" y="1641"/>
                    <a:pt x="0" y="1094"/>
                    <a:pt x="1680" y="684"/>
                  </a:cubicBezTo>
                  <a:cubicBezTo>
                    <a:pt x="3360" y="273"/>
                    <a:pt x="6720" y="0"/>
                    <a:pt x="9360" y="0"/>
                  </a:cubicBezTo>
                  <a:cubicBezTo>
                    <a:pt x="12000" y="0"/>
                    <a:pt x="13920" y="273"/>
                    <a:pt x="15360" y="1139"/>
                  </a:cubicBezTo>
                  <a:cubicBezTo>
                    <a:pt x="16800" y="2005"/>
                    <a:pt x="17760" y="3463"/>
                    <a:pt x="16800" y="4922"/>
                  </a:cubicBezTo>
                  <a:cubicBezTo>
                    <a:pt x="15840" y="6380"/>
                    <a:pt x="12960" y="7838"/>
                    <a:pt x="11040" y="8841"/>
                  </a:cubicBezTo>
                  <a:cubicBezTo>
                    <a:pt x="9120" y="9843"/>
                    <a:pt x="8160" y="10390"/>
                    <a:pt x="8880" y="11073"/>
                  </a:cubicBezTo>
                  <a:cubicBezTo>
                    <a:pt x="9600" y="11757"/>
                    <a:pt x="12000" y="12577"/>
                    <a:pt x="14640" y="13671"/>
                  </a:cubicBezTo>
                  <a:cubicBezTo>
                    <a:pt x="17280" y="14765"/>
                    <a:pt x="20160" y="16132"/>
                    <a:pt x="20880" y="17316"/>
                  </a:cubicBezTo>
                  <a:cubicBezTo>
                    <a:pt x="21600" y="18501"/>
                    <a:pt x="20160" y="19504"/>
                    <a:pt x="16800" y="20187"/>
                  </a:cubicBezTo>
                  <a:cubicBezTo>
                    <a:pt x="13440" y="20871"/>
                    <a:pt x="8160" y="21235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371662" y="372848"/>
              <a:ext cx="295589" cy="13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60" fill="norm" stroke="1" extrusionOk="0">
                  <a:moveTo>
                    <a:pt x="712" y="18384"/>
                  </a:moveTo>
                  <a:cubicBezTo>
                    <a:pt x="253" y="17055"/>
                    <a:pt x="-207" y="15726"/>
                    <a:pt x="99" y="12735"/>
                  </a:cubicBezTo>
                  <a:cubicBezTo>
                    <a:pt x="406" y="9744"/>
                    <a:pt x="1478" y="5092"/>
                    <a:pt x="2397" y="2600"/>
                  </a:cubicBezTo>
                  <a:cubicBezTo>
                    <a:pt x="3316" y="107"/>
                    <a:pt x="4082" y="-225"/>
                    <a:pt x="4772" y="107"/>
                  </a:cubicBezTo>
                  <a:cubicBezTo>
                    <a:pt x="5461" y="440"/>
                    <a:pt x="6074" y="1437"/>
                    <a:pt x="6993" y="4427"/>
                  </a:cubicBezTo>
                  <a:cubicBezTo>
                    <a:pt x="7912" y="7418"/>
                    <a:pt x="9138" y="12403"/>
                    <a:pt x="10057" y="15560"/>
                  </a:cubicBezTo>
                  <a:cubicBezTo>
                    <a:pt x="10976" y="18717"/>
                    <a:pt x="11589" y="20046"/>
                    <a:pt x="12278" y="20710"/>
                  </a:cubicBezTo>
                  <a:cubicBezTo>
                    <a:pt x="12967" y="21375"/>
                    <a:pt x="13733" y="21375"/>
                    <a:pt x="14729" y="20212"/>
                  </a:cubicBezTo>
                  <a:cubicBezTo>
                    <a:pt x="15725" y="19049"/>
                    <a:pt x="16950" y="16723"/>
                    <a:pt x="18099" y="13233"/>
                  </a:cubicBezTo>
                  <a:cubicBezTo>
                    <a:pt x="19248" y="9744"/>
                    <a:pt x="20321" y="5092"/>
                    <a:pt x="21393" y="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969933" y="204150"/>
              <a:ext cx="198462" cy="3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67" fill="norm" stroke="1" extrusionOk="0">
                  <a:moveTo>
                    <a:pt x="5745" y="401"/>
                  </a:moveTo>
                  <a:cubicBezTo>
                    <a:pt x="4596" y="136"/>
                    <a:pt x="3447" y="-129"/>
                    <a:pt x="2643" y="70"/>
                  </a:cubicBezTo>
                  <a:cubicBezTo>
                    <a:pt x="1838" y="269"/>
                    <a:pt x="1379" y="931"/>
                    <a:pt x="919" y="3051"/>
                  </a:cubicBezTo>
                  <a:cubicBezTo>
                    <a:pt x="460" y="5172"/>
                    <a:pt x="0" y="8750"/>
                    <a:pt x="0" y="11731"/>
                  </a:cubicBezTo>
                  <a:cubicBezTo>
                    <a:pt x="0" y="14713"/>
                    <a:pt x="460" y="17098"/>
                    <a:pt x="1149" y="18622"/>
                  </a:cubicBezTo>
                  <a:cubicBezTo>
                    <a:pt x="1838" y="20146"/>
                    <a:pt x="2757" y="20808"/>
                    <a:pt x="3791" y="21140"/>
                  </a:cubicBezTo>
                  <a:cubicBezTo>
                    <a:pt x="4826" y="21471"/>
                    <a:pt x="5974" y="21471"/>
                    <a:pt x="7583" y="20941"/>
                  </a:cubicBezTo>
                  <a:cubicBezTo>
                    <a:pt x="9191" y="20411"/>
                    <a:pt x="11260" y="19351"/>
                    <a:pt x="13557" y="17562"/>
                  </a:cubicBezTo>
                  <a:cubicBezTo>
                    <a:pt x="15855" y="15773"/>
                    <a:pt x="18383" y="13255"/>
                    <a:pt x="19762" y="10804"/>
                  </a:cubicBezTo>
                  <a:cubicBezTo>
                    <a:pt x="21140" y="8352"/>
                    <a:pt x="21370" y="5967"/>
                    <a:pt x="21485" y="4443"/>
                  </a:cubicBezTo>
                  <a:cubicBezTo>
                    <a:pt x="21600" y="2919"/>
                    <a:pt x="21600" y="2256"/>
                    <a:pt x="21026" y="1594"/>
                  </a:cubicBezTo>
                  <a:cubicBezTo>
                    <a:pt x="20451" y="931"/>
                    <a:pt x="19302" y="269"/>
                    <a:pt x="18728" y="534"/>
                  </a:cubicBezTo>
                  <a:cubicBezTo>
                    <a:pt x="18153" y="799"/>
                    <a:pt x="18153" y="1991"/>
                    <a:pt x="18153" y="3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232400" y="323919"/>
              <a:ext cx="101600" cy="1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1880"/>
                  </a:moveTo>
                  <a:cubicBezTo>
                    <a:pt x="450" y="8010"/>
                    <a:pt x="900" y="14140"/>
                    <a:pt x="1575" y="14723"/>
                  </a:cubicBezTo>
                  <a:cubicBezTo>
                    <a:pt x="2250" y="15307"/>
                    <a:pt x="3150" y="10345"/>
                    <a:pt x="4050" y="6988"/>
                  </a:cubicBezTo>
                  <a:cubicBezTo>
                    <a:pt x="4950" y="3631"/>
                    <a:pt x="5850" y="1880"/>
                    <a:pt x="7425" y="859"/>
                  </a:cubicBezTo>
                  <a:cubicBezTo>
                    <a:pt x="9000" y="-163"/>
                    <a:pt x="11250" y="-455"/>
                    <a:pt x="13500" y="1004"/>
                  </a:cubicBezTo>
                  <a:cubicBezTo>
                    <a:pt x="15750" y="2464"/>
                    <a:pt x="18000" y="5675"/>
                    <a:pt x="19350" y="9323"/>
                  </a:cubicBezTo>
                  <a:cubicBezTo>
                    <a:pt x="20700" y="12972"/>
                    <a:pt x="21150" y="17059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416550" y="324851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422899" y="22325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557100" y="77285"/>
              <a:ext cx="81700" cy="38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6" fill="norm" stroke="1" extrusionOk="0">
                  <a:moveTo>
                    <a:pt x="21377" y="1427"/>
                  </a:moveTo>
                  <a:cubicBezTo>
                    <a:pt x="20269" y="831"/>
                    <a:pt x="19162" y="234"/>
                    <a:pt x="17223" y="55"/>
                  </a:cubicBezTo>
                  <a:cubicBezTo>
                    <a:pt x="15285" y="-124"/>
                    <a:pt x="12515" y="115"/>
                    <a:pt x="9469" y="1069"/>
                  </a:cubicBezTo>
                  <a:cubicBezTo>
                    <a:pt x="6423" y="2024"/>
                    <a:pt x="3100" y="3695"/>
                    <a:pt x="1439" y="6559"/>
                  </a:cubicBezTo>
                  <a:cubicBezTo>
                    <a:pt x="-223" y="9423"/>
                    <a:pt x="-223" y="13480"/>
                    <a:pt x="331" y="16166"/>
                  </a:cubicBezTo>
                  <a:cubicBezTo>
                    <a:pt x="885" y="18851"/>
                    <a:pt x="1992" y="20163"/>
                    <a:pt x="31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492750" y="286751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7018"/>
                    <a:pt x="4629" y="12436"/>
                    <a:pt x="8229" y="8836"/>
                  </a:cubicBezTo>
                  <a:cubicBezTo>
                    <a:pt x="11829" y="5236"/>
                    <a:pt x="1671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887775" y="146488"/>
              <a:ext cx="112976" cy="32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8" fill="norm" stroke="1" extrusionOk="0">
                  <a:moveTo>
                    <a:pt x="21350" y="449"/>
                  </a:moveTo>
                  <a:cubicBezTo>
                    <a:pt x="19350" y="174"/>
                    <a:pt x="17350" y="-101"/>
                    <a:pt x="15750" y="37"/>
                  </a:cubicBezTo>
                  <a:cubicBezTo>
                    <a:pt x="14150" y="174"/>
                    <a:pt x="12950" y="724"/>
                    <a:pt x="10350" y="2926"/>
                  </a:cubicBezTo>
                  <a:cubicBezTo>
                    <a:pt x="7750" y="5127"/>
                    <a:pt x="3750" y="8979"/>
                    <a:pt x="1750" y="12144"/>
                  </a:cubicBezTo>
                  <a:cubicBezTo>
                    <a:pt x="-250" y="15308"/>
                    <a:pt x="-250" y="17784"/>
                    <a:pt x="350" y="19298"/>
                  </a:cubicBezTo>
                  <a:cubicBezTo>
                    <a:pt x="950" y="20811"/>
                    <a:pt x="2150" y="21361"/>
                    <a:pt x="5150" y="21430"/>
                  </a:cubicBezTo>
                  <a:cubicBezTo>
                    <a:pt x="8150" y="21499"/>
                    <a:pt x="12950" y="21086"/>
                    <a:pt x="17750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087963" y="210551"/>
              <a:ext cx="142449" cy="20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955" fill="norm" stroke="1" extrusionOk="0">
                  <a:moveTo>
                    <a:pt x="9369" y="0"/>
                  </a:moveTo>
                  <a:cubicBezTo>
                    <a:pt x="7848" y="424"/>
                    <a:pt x="6327" y="847"/>
                    <a:pt x="4654" y="3706"/>
                  </a:cubicBezTo>
                  <a:cubicBezTo>
                    <a:pt x="2980" y="6565"/>
                    <a:pt x="1155" y="11859"/>
                    <a:pt x="395" y="15035"/>
                  </a:cubicBezTo>
                  <a:cubicBezTo>
                    <a:pt x="-366" y="18212"/>
                    <a:pt x="-62" y="19271"/>
                    <a:pt x="1611" y="20118"/>
                  </a:cubicBezTo>
                  <a:cubicBezTo>
                    <a:pt x="3285" y="20965"/>
                    <a:pt x="6327" y="21600"/>
                    <a:pt x="9978" y="19800"/>
                  </a:cubicBezTo>
                  <a:cubicBezTo>
                    <a:pt x="13628" y="18000"/>
                    <a:pt x="17888" y="13765"/>
                    <a:pt x="19561" y="10482"/>
                  </a:cubicBezTo>
                  <a:cubicBezTo>
                    <a:pt x="21234" y="7200"/>
                    <a:pt x="20321" y="4871"/>
                    <a:pt x="19104" y="3388"/>
                  </a:cubicBezTo>
                  <a:cubicBezTo>
                    <a:pt x="17888" y="1906"/>
                    <a:pt x="16366" y="1271"/>
                    <a:pt x="14845" y="953"/>
                  </a:cubicBezTo>
                  <a:cubicBezTo>
                    <a:pt x="13324" y="635"/>
                    <a:pt x="11803" y="635"/>
                    <a:pt x="11499" y="1482"/>
                  </a:cubicBezTo>
                  <a:cubicBezTo>
                    <a:pt x="11195" y="2329"/>
                    <a:pt x="12107" y="4024"/>
                    <a:pt x="13020" y="5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280150" y="394701"/>
              <a:ext cx="571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800"/>
                    <a:pt x="18400" y="9600"/>
                    <a:pt x="14800" y="13200"/>
                  </a:cubicBezTo>
                  <a:cubicBezTo>
                    <a:pt x="11200" y="16800"/>
                    <a:pt x="5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606116" y="150967"/>
              <a:ext cx="239185" cy="28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11278" y="4024"/>
                  </a:moveTo>
                  <a:cubicBezTo>
                    <a:pt x="9558" y="5144"/>
                    <a:pt x="7837" y="6264"/>
                    <a:pt x="6021" y="8264"/>
                  </a:cubicBezTo>
                  <a:cubicBezTo>
                    <a:pt x="4205" y="10264"/>
                    <a:pt x="2294" y="13144"/>
                    <a:pt x="1242" y="14984"/>
                  </a:cubicBezTo>
                  <a:cubicBezTo>
                    <a:pt x="191" y="16824"/>
                    <a:pt x="0" y="17624"/>
                    <a:pt x="0" y="18424"/>
                  </a:cubicBezTo>
                  <a:cubicBezTo>
                    <a:pt x="0" y="19224"/>
                    <a:pt x="191" y="20024"/>
                    <a:pt x="765" y="20584"/>
                  </a:cubicBezTo>
                  <a:cubicBezTo>
                    <a:pt x="1338" y="21144"/>
                    <a:pt x="2294" y="21464"/>
                    <a:pt x="4205" y="21224"/>
                  </a:cubicBezTo>
                  <a:cubicBezTo>
                    <a:pt x="6117" y="20984"/>
                    <a:pt x="8984" y="20184"/>
                    <a:pt x="11278" y="18344"/>
                  </a:cubicBezTo>
                  <a:cubicBezTo>
                    <a:pt x="13572" y="16504"/>
                    <a:pt x="15292" y="13624"/>
                    <a:pt x="15865" y="10744"/>
                  </a:cubicBezTo>
                  <a:cubicBezTo>
                    <a:pt x="16439" y="7864"/>
                    <a:pt x="15865" y="4984"/>
                    <a:pt x="14623" y="3064"/>
                  </a:cubicBezTo>
                  <a:cubicBezTo>
                    <a:pt x="13381" y="1144"/>
                    <a:pt x="11469" y="184"/>
                    <a:pt x="9653" y="24"/>
                  </a:cubicBezTo>
                  <a:cubicBezTo>
                    <a:pt x="7837" y="-136"/>
                    <a:pt x="6117" y="504"/>
                    <a:pt x="4874" y="2024"/>
                  </a:cubicBezTo>
                  <a:cubicBezTo>
                    <a:pt x="3632" y="3544"/>
                    <a:pt x="2867" y="5944"/>
                    <a:pt x="3632" y="7624"/>
                  </a:cubicBezTo>
                  <a:cubicBezTo>
                    <a:pt x="4396" y="9304"/>
                    <a:pt x="6690" y="10264"/>
                    <a:pt x="9940" y="10424"/>
                  </a:cubicBezTo>
                  <a:cubicBezTo>
                    <a:pt x="13189" y="10584"/>
                    <a:pt x="17395" y="9944"/>
                    <a:pt x="21600" y="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858000" y="121651"/>
              <a:ext cx="9528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600" fill="norm" stroke="1" extrusionOk="0">
                  <a:moveTo>
                    <a:pt x="5400" y="0"/>
                  </a:moveTo>
                  <a:cubicBezTo>
                    <a:pt x="9900" y="1929"/>
                    <a:pt x="14400" y="3857"/>
                    <a:pt x="17325" y="6429"/>
                  </a:cubicBezTo>
                  <a:cubicBezTo>
                    <a:pt x="20250" y="9000"/>
                    <a:pt x="21600" y="12214"/>
                    <a:pt x="18450" y="14850"/>
                  </a:cubicBezTo>
                  <a:cubicBezTo>
                    <a:pt x="15300" y="17486"/>
                    <a:pt x="765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308469" y="970114"/>
              <a:ext cx="257432" cy="34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8" fill="norm" stroke="1" extrusionOk="0">
                  <a:moveTo>
                    <a:pt x="13035" y="7705"/>
                  </a:moveTo>
                  <a:cubicBezTo>
                    <a:pt x="12681" y="7043"/>
                    <a:pt x="12326" y="6380"/>
                    <a:pt x="11795" y="5850"/>
                  </a:cubicBezTo>
                  <a:cubicBezTo>
                    <a:pt x="11264" y="5320"/>
                    <a:pt x="10556" y="4923"/>
                    <a:pt x="9759" y="4923"/>
                  </a:cubicBezTo>
                  <a:cubicBezTo>
                    <a:pt x="8963" y="4923"/>
                    <a:pt x="8077" y="5320"/>
                    <a:pt x="6572" y="6977"/>
                  </a:cubicBezTo>
                  <a:cubicBezTo>
                    <a:pt x="5067" y="8633"/>
                    <a:pt x="2943" y="11548"/>
                    <a:pt x="1703" y="13735"/>
                  </a:cubicBezTo>
                  <a:cubicBezTo>
                    <a:pt x="464" y="15921"/>
                    <a:pt x="110" y="17379"/>
                    <a:pt x="22" y="18505"/>
                  </a:cubicBezTo>
                  <a:cubicBezTo>
                    <a:pt x="-67" y="19632"/>
                    <a:pt x="110" y="20427"/>
                    <a:pt x="730" y="20891"/>
                  </a:cubicBezTo>
                  <a:cubicBezTo>
                    <a:pt x="1349" y="21354"/>
                    <a:pt x="2412" y="21487"/>
                    <a:pt x="4094" y="21288"/>
                  </a:cubicBezTo>
                  <a:cubicBezTo>
                    <a:pt x="5776" y="21089"/>
                    <a:pt x="8077" y="20559"/>
                    <a:pt x="10644" y="18572"/>
                  </a:cubicBezTo>
                  <a:cubicBezTo>
                    <a:pt x="13212" y="16584"/>
                    <a:pt x="16044" y="13139"/>
                    <a:pt x="17284" y="10091"/>
                  </a:cubicBezTo>
                  <a:cubicBezTo>
                    <a:pt x="18523" y="7043"/>
                    <a:pt x="18169" y="4393"/>
                    <a:pt x="17107" y="2670"/>
                  </a:cubicBezTo>
                  <a:cubicBezTo>
                    <a:pt x="16044" y="947"/>
                    <a:pt x="14274" y="152"/>
                    <a:pt x="12149" y="20"/>
                  </a:cubicBezTo>
                  <a:cubicBezTo>
                    <a:pt x="10025" y="-113"/>
                    <a:pt x="7546" y="417"/>
                    <a:pt x="5864" y="1477"/>
                  </a:cubicBezTo>
                  <a:cubicBezTo>
                    <a:pt x="4182" y="2537"/>
                    <a:pt x="3297" y="4127"/>
                    <a:pt x="3385" y="5519"/>
                  </a:cubicBezTo>
                  <a:cubicBezTo>
                    <a:pt x="3474" y="6910"/>
                    <a:pt x="4536" y="8103"/>
                    <a:pt x="7103" y="8898"/>
                  </a:cubicBezTo>
                  <a:cubicBezTo>
                    <a:pt x="9671" y="9693"/>
                    <a:pt x="13743" y="10091"/>
                    <a:pt x="16399" y="10024"/>
                  </a:cubicBezTo>
                  <a:cubicBezTo>
                    <a:pt x="19054" y="9958"/>
                    <a:pt x="20294" y="9428"/>
                    <a:pt x="21533" y="8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694638" y="997900"/>
              <a:ext cx="203316" cy="28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32" fill="norm" stroke="1" extrusionOk="0">
                  <a:moveTo>
                    <a:pt x="2464" y="473"/>
                  </a:moveTo>
                  <a:cubicBezTo>
                    <a:pt x="1362" y="160"/>
                    <a:pt x="260" y="-153"/>
                    <a:pt x="39" y="82"/>
                  </a:cubicBezTo>
                  <a:cubicBezTo>
                    <a:pt x="-181" y="317"/>
                    <a:pt x="480" y="1099"/>
                    <a:pt x="3125" y="2664"/>
                  </a:cubicBezTo>
                  <a:cubicBezTo>
                    <a:pt x="5770" y="4230"/>
                    <a:pt x="10399" y="6577"/>
                    <a:pt x="13264" y="7986"/>
                  </a:cubicBezTo>
                  <a:cubicBezTo>
                    <a:pt x="16129" y="9395"/>
                    <a:pt x="17231" y="9864"/>
                    <a:pt x="18333" y="10334"/>
                  </a:cubicBezTo>
                  <a:cubicBezTo>
                    <a:pt x="19435" y="10804"/>
                    <a:pt x="20537" y="11273"/>
                    <a:pt x="20978" y="11899"/>
                  </a:cubicBezTo>
                  <a:cubicBezTo>
                    <a:pt x="21419" y="12525"/>
                    <a:pt x="21199" y="13308"/>
                    <a:pt x="19325" y="14404"/>
                  </a:cubicBezTo>
                  <a:cubicBezTo>
                    <a:pt x="17452" y="15499"/>
                    <a:pt x="13925" y="16908"/>
                    <a:pt x="11721" y="17847"/>
                  </a:cubicBezTo>
                  <a:cubicBezTo>
                    <a:pt x="9517" y="18786"/>
                    <a:pt x="8635" y="19256"/>
                    <a:pt x="7864" y="19804"/>
                  </a:cubicBezTo>
                  <a:cubicBezTo>
                    <a:pt x="7092" y="20351"/>
                    <a:pt x="6431" y="20977"/>
                    <a:pt x="6762" y="21212"/>
                  </a:cubicBezTo>
                  <a:cubicBezTo>
                    <a:pt x="7092" y="21447"/>
                    <a:pt x="8415" y="21290"/>
                    <a:pt x="9737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045633" y="1004301"/>
              <a:ext cx="179113" cy="28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68" fill="norm" stroke="1" extrusionOk="0">
                  <a:moveTo>
                    <a:pt x="10889" y="3840"/>
                  </a:moveTo>
                  <a:cubicBezTo>
                    <a:pt x="10387" y="3040"/>
                    <a:pt x="9885" y="2240"/>
                    <a:pt x="9131" y="2160"/>
                  </a:cubicBezTo>
                  <a:cubicBezTo>
                    <a:pt x="8378" y="2080"/>
                    <a:pt x="7373" y="2720"/>
                    <a:pt x="5866" y="4400"/>
                  </a:cubicBezTo>
                  <a:cubicBezTo>
                    <a:pt x="4359" y="6080"/>
                    <a:pt x="2350" y="8800"/>
                    <a:pt x="1219" y="11520"/>
                  </a:cubicBezTo>
                  <a:cubicBezTo>
                    <a:pt x="89" y="14240"/>
                    <a:pt x="-162" y="16960"/>
                    <a:pt x="89" y="18640"/>
                  </a:cubicBezTo>
                  <a:cubicBezTo>
                    <a:pt x="340" y="20320"/>
                    <a:pt x="1094" y="20960"/>
                    <a:pt x="2098" y="21280"/>
                  </a:cubicBezTo>
                  <a:cubicBezTo>
                    <a:pt x="3103" y="21600"/>
                    <a:pt x="4359" y="21600"/>
                    <a:pt x="6745" y="20560"/>
                  </a:cubicBezTo>
                  <a:cubicBezTo>
                    <a:pt x="9131" y="19520"/>
                    <a:pt x="12647" y="17440"/>
                    <a:pt x="15285" y="14880"/>
                  </a:cubicBezTo>
                  <a:cubicBezTo>
                    <a:pt x="17922" y="12320"/>
                    <a:pt x="19680" y="9280"/>
                    <a:pt x="20559" y="7280"/>
                  </a:cubicBezTo>
                  <a:cubicBezTo>
                    <a:pt x="21438" y="5280"/>
                    <a:pt x="21438" y="4320"/>
                    <a:pt x="20810" y="3280"/>
                  </a:cubicBezTo>
                  <a:cubicBezTo>
                    <a:pt x="20182" y="2240"/>
                    <a:pt x="18926" y="1120"/>
                    <a:pt x="17545" y="560"/>
                  </a:cubicBezTo>
                  <a:cubicBezTo>
                    <a:pt x="16164" y="0"/>
                    <a:pt x="14657" y="0"/>
                    <a:pt x="13275" y="0"/>
                  </a:cubicBezTo>
                  <a:cubicBezTo>
                    <a:pt x="11894" y="0"/>
                    <a:pt x="10638" y="0"/>
                    <a:pt x="9131" y="880"/>
                  </a:cubicBezTo>
                  <a:cubicBezTo>
                    <a:pt x="7624" y="1760"/>
                    <a:pt x="5866" y="3520"/>
                    <a:pt x="4108" y="5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122041" y="1575801"/>
              <a:ext cx="164459" cy="16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26" fill="norm" stroke="1" extrusionOk="0">
                  <a:moveTo>
                    <a:pt x="2408" y="0"/>
                  </a:moveTo>
                  <a:cubicBezTo>
                    <a:pt x="1578" y="2933"/>
                    <a:pt x="747" y="5867"/>
                    <a:pt x="331" y="8800"/>
                  </a:cubicBezTo>
                  <a:cubicBezTo>
                    <a:pt x="-84" y="11733"/>
                    <a:pt x="-84" y="14667"/>
                    <a:pt x="193" y="16800"/>
                  </a:cubicBezTo>
                  <a:cubicBezTo>
                    <a:pt x="470" y="18933"/>
                    <a:pt x="1024" y="20267"/>
                    <a:pt x="1993" y="20933"/>
                  </a:cubicBezTo>
                  <a:cubicBezTo>
                    <a:pt x="2962" y="21600"/>
                    <a:pt x="4347" y="21600"/>
                    <a:pt x="5870" y="19467"/>
                  </a:cubicBezTo>
                  <a:cubicBezTo>
                    <a:pt x="7393" y="17333"/>
                    <a:pt x="9054" y="13067"/>
                    <a:pt x="10162" y="10000"/>
                  </a:cubicBezTo>
                  <a:cubicBezTo>
                    <a:pt x="11270" y="6933"/>
                    <a:pt x="11824" y="5067"/>
                    <a:pt x="12101" y="4800"/>
                  </a:cubicBezTo>
                  <a:cubicBezTo>
                    <a:pt x="12378" y="4533"/>
                    <a:pt x="12378" y="5867"/>
                    <a:pt x="12654" y="7867"/>
                  </a:cubicBezTo>
                  <a:cubicBezTo>
                    <a:pt x="12931" y="9867"/>
                    <a:pt x="13485" y="12533"/>
                    <a:pt x="14316" y="14400"/>
                  </a:cubicBezTo>
                  <a:cubicBezTo>
                    <a:pt x="15147" y="16267"/>
                    <a:pt x="16254" y="17333"/>
                    <a:pt x="17501" y="17067"/>
                  </a:cubicBezTo>
                  <a:cubicBezTo>
                    <a:pt x="18747" y="16800"/>
                    <a:pt x="20131" y="15200"/>
                    <a:pt x="21516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291627" y="1588501"/>
              <a:ext cx="77424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5591" y="0"/>
                  </a:moveTo>
                  <a:cubicBezTo>
                    <a:pt x="5591" y="6075"/>
                    <a:pt x="5591" y="12150"/>
                    <a:pt x="5007" y="16031"/>
                  </a:cubicBezTo>
                  <a:cubicBezTo>
                    <a:pt x="4423" y="19912"/>
                    <a:pt x="3256" y="21600"/>
                    <a:pt x="2088" y="21600"/>
                  </a:cubicBezTo>
                  <a:cubicBezTo>
                    <a:pt x="921" y="21600"/>
                    <a:pt x="-247" y="19912"/>
                    <a:pt x="45" y="16875"/>
                  </a:cubicBezTo>
                  <a:cubicBezTo>
                    <a:pt x="337" y="13838"/>
                    <a:pt x="2088" y="9450"/>
                    <a:pt x="3839" y="6581"/>
                  </a:cubicBezTo>
                  <a:cubicBezTo>
                    <a:pt x="5591" y="3712"/>
                    <a:pt x="7342" y="2362"/>
                    <a:pt x="9677" y="2362"/>
                  </a:cubicBezTo>
                  <a:cubicBezTo>
                    <a:pt x="12012" y="2362"/>
                    <a:pt x="14931" y="3712"/>
                    <a:pt x="16391" y="6075"/>
                  </a:cubicBezTo>
                  <a:cubicBezTo>
                    <a:pt x="17850" y="8437"/>
                    <a:pt x="17850" y="11812"/>
                    <a:pt x="18434" y="14344"/>
                  </a:cubicBezTo>
                  <a:cubicBezTo>
                    <a:pt x="19018" y="16875"/>
                    <a:pt x="20185" y="18563"/>
                    <a:pt x="2135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408061" y="1525001"/>
              <a:ext cx="113390" cy="20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4" fill="norm" stroke="1" extrusionOk="0">
                  <a:moveTo>
                    <a:pt x="3428" y="0"/>
                  </a:moveTo>
                  <a:cubicBezTo>
                    <a:pt x="3828" y="3600"/>
                    <a:pt x="4228" y="7200"/>
                    <a:pt x="4228" y="10012"/>
                  </a:cubicBezTo>
                  <a:cubicBezTo>
                    <a:pt x="4228" y="12825"/>
                    <a:pt x="3828" y="14850"/>
                    <a:pt x="3028" y="16650"/>
                  </a:cubicBezTo>
                  <a:cubicBezTo>
                    <a:pt x="2228" y="18450"/>
                    <a:pt x="1028" y="20025"/>
                    <a:pt x="428" y="20138"/>
                  </a:cubicBezTo>
                  <a:cubicBezTo>
                    <a:pt x="-172" y="20250"/>
                    <a:pt x="-172" y="18900"/>
                    <a:pt x="628" y="16987"/>
                  </a:cubicBezTo>
                  <a:cubicBezTo>
                    <a:pt x="1428" y="15075"/>
                    <a:pt x="3028" y="12600"/>
                    <a:pt x="4428" y="10800"/>
                  </a:cubicBezTo>
                  <a:cubicBezTo>
                    <a:pt x="5828" y="9000"/>
                    <a:pt x="7028" y="7875"/>
                    <a:pt x="8428" y="7762"/>
                  </a:cubicBezTo>
                  <a:cubicBezTo>
                    <a:pt x="9828" y="7650"/>
                    <a:pt x="11428" y="8550"/>
                    <a:pt x="12228" y="9563"/>
                  </a:cubicBezTo>
                  <a:cubicBezTo>
                    <a:pt x="13028" y="10575"/>
                    <a:pt x="13028" y="11700"/>
                    <a:pt x="12828" y="12825"/>
                  </a:cubicBezTo>
                  <a:cubicBezTo>
                    <a:pt x="12628" y="13950"/>
                    <a:pt x="12228" y="15075"/>
                    <a:pt x="11028" y="15750"/>
                  </a:cubicBezTo>
                  <a:cubicBezTo>
                    <a:pt x="9828" y="16425"/>
                    <a:pt x="7828" y="16650"/>
                    <a:pt x="7828" y="17550"/>
                  </a:cubicBezTo>
                  <a:cubicBezTo>
                    <a:pt x="7828" y="18450"/>
                    <a:pt x="9828" y="20025"/>
                    <a:pt x="11828" y="20813"/>
                  </a:cubicBezTo>
                  <a:cubicBezTo>
                    <a:pt x="13828" y="21600"/>
                    <a:pt x="15828" y="21600"/>
                    <a:pt x="17428" y="21150"/>
                  </a:cubicBezTo>
                  <a:cubicBezTo>
                    <a:pt x="19028" y="20700"/>
                    <a:pt x="20228" y="19800"/>
                    <a:pt x="21428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537043" y="1620251"/>
              <a:ext cx="86007" cy="9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91" fill="norm" stroke="1" extrusionOk="0">
                  <a:moveTo>
                    <a:pt x="2441" y="0"/>
                  </a:moveTo>
                  <a:cubicBezTo>
                    <a:pt x="2441" y="4696"/>
                    <a:pt x="2441" y="9391"/>
                    <a:pt x="2178" y="13383"/>
                  </a:cubicBezTo>
                  <a:cubicBezTo>
                    <a:pt x="1914" y="17374"/>
                    <a:pt x="1387" y="20661"/>
                    <a:pt x="861" y="21130"/>
                  </a:cubicBezTo>
                  <a:cubicBezTo>
                    <a:pt x="334" y="21600"/>
                    <a:pt x="-193" y="19252"/>
                    <a:pt x="70" y="16435"/>
                  </a:cubicBezTo>
                  <a:cubicBezTo>
                    <a:pt x="334" y="13617"/>
                    <a:pt x="1387" y="10330"/>
                    <a:pt x="2178" y="7513"/>
                  </a:cubicBezTo>
                  <a:cubicBezTo>
                    <a:pt x="2968" y="4696"/>
                    <a:pt x="3495" y="2348"/>
                    <a:pt x="5075" y="1878"/>
                  </a:cubicBezTo>
                  <a:cubicBezTo>
                    <a:pt x="6656" y="1409"/>
                    <a:pt x="9290" y="2817"/>
                    <a:pt x="12187" y="6104"/>
                  </a:cubicBezTo>
                  <a:cubicBezTo>
                    <a:pt x="15085" y="9391"/>
                    <a:pt x="18246" y="14557"/>
                    <a:pt x="21407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649458" y="1594851"/>
              <a:ext cx="73076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3" fill="norm" stroke="1" extrusionOk="0">
                  <a:moveTo>
                    <a:pt x="8963" y="0"/>
                  </a:moveTo>
                  <a:cubicBezTo>
                    <a:pt x="5877" y="3471"/>
                    <a:pt x="2792" y="6943"/>
                    <a:pt x="1249" y="9836"/>
                  </a:cubicBezTo>
                  <a:cubicBezTo>
                    <a:pt x="-294" y="12729"/>
                    <a:pt x="-294" y="15043"/>
                    <a:pt x="632" y="17164"/>
                  </a:cubicBezTo>
                  <a:cubicBezTo>
                    <a:pt x="1557" y="19286"/>
                    <a:pt x="3409" y="21214"/>
                    <a:pt x="6803" y="21407"/>
                  </a:cubicBezTo>
                  <a:cubicBezTo>
                    <a:pt x="10197" y="21600"/>
                    <a:pt x="15135" y="20057"/>
                    <a:pt x="17912" y="17936"/>
                  </a:cubicBezTo>
                  <a:cubicBezTo>
                    <a:pt x="20689" y="15814"/>
                    <a:pt x="21306" y="13114"/>
                    <a:pt x="21306" y="10607"/>
                  </a:cubicBezTo>
                  <a:cubicBezTo>
                    <a:pt x="21306" y="8100"/>
                    <a:pt x="20689" y="5786"/>
                    <a:pt x="18837" y="4821"/>
                  </a:cubicBezTo>
                  <a:cubicBezTo>
                    <a:pt x="16986" y="3857"/>
                    <a:pt x="13900" y="4243"/>
                    <a:pt x="10815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743700" y="1594851"/>
              <a:ext cx="139700" cy="11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3411"/>
                  </a:moveTo>
                  <a:cubicBezTo>
                    <a:pt x="327" y="7579"/>
                    <a:pt x="655" y="11747"/>
                    <a:pt x="1145" y="14779"/>
                  </a:cubicBezTo>
                  <a:cubicBezTo>
                    <a:pt x="1636" y="17811"/>
                    <a:pt x="2291" y="19705"/>
                    <a:pt x="3436" y="20653"/>
                  </a:cubicBezTo>
                  <a:cubicBezTo>
                    <a:pt x="4582" y="21600"/>
                    <a:pt x="6218" y="21600"/>
                    <a:pt x="7364" y="20463"/>
                  </a:cubicBezTo>
                  <a:cubicBezTo>
                    <a:pt x="8509" y="19326"/>
                    <a:pt x="9164" y="17053"/>
                    <a:pt x="9491" y="14968"/>
                  </a:cubicBezTo>
                  <a:cubicBezTo>
                    <a:pt x="9818" y="12884"/>
                    <a:pt x="9818" y="10989"/>
                    <a:pt x="9982" y="10989"/>
                  </a:cubicBezTo>
                  <a:cubicBezTo>
                    <a:pt x="10145" y="10989"/>
                    <a:pt x="10473" y="12884"/>
                    <a:pt x="10964" y="14779"/>
                  </a:cubicBezTo>
                  <a:cubicBezTo>
                    <a:pt x="11455" y="16674"/>
                    <a:pt x="12109" y="18568"/>
                    <a:pt x="13255" y="19705"/>
                  </a:cubicBezTo>
                  <a:cubicBezTo>
                    <a:pt x="14400" y="20842"/>
                    <a:pt x="16036" y="21221"/>
                    <a:pt x="17182" y="20463"/>
                  </a:cubicBezTo>
                  <a:cubicBezTo>
                    <a:pt x="18327" y="19705"/>
                    <a:pt x="18982" y="17811"/>
                    <a:pt x="19636" y="14211"/>
                  </a:cubicBezTo>
                  <a:cubicBezTo>
                    <a:pt x="20291" y="10611"/>
                    <a:pt x="20945" y="53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902450" y="1572913"/>
              <a:ext cx="101600" cy="13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3392"/>
                  </a:moveTo>
                  <a:cubicBezTo>
                    <a:pt x="0" y="6665"/>
                    <a:pt x="0" y="9938"/>
                    <a:pt x="0" y="12556"/>
                  </a:cubicBezTo>
                  <a:cubicBezTo>
                    <a:pt x="0" y="15174"/>
                    <a:pt x="0" y="17138"/>
                    <a:pt x="450" y="17138"/>
                  </a:cubicBezTo>
                  <a:cubicBezTo>
                    <a:pt x="900" y="17138"/>
                    <a:pt x="1800" y="15174"/>
                    <a:pt x="3375" y="12229"/>
                  </a:cubicBezTo>
                  <a:cubicBezTo>
                    <a:pt x="4950" y="9283"/>
                    <a:pt x="7200" y="5356"/>
                    <a:pt x="9225" y="2901"/>
                  </a:cubicBezTo>
                  <a:cubicBezTo>
                    <a:pt x="11250" y="447"/>
                    <a:pt x="13050" y="-535"/>
                    <a:pt x="15075" y="283"/>
                  </a:cubicBezTo>
                  <a:cubicBezTo>
                    <a:pt x="17100" y="1101"/>
                    <a:pt x="19350" y="3720"/>
                    <a:pt x="20475" y="7483"/>
                  </a:cubicBezTo>
                  <a:cubicBezTo>
                    <a:pt x="21600" y="11247"/>
                    <a:pt x="21600" y="16156"/>
                    <a:pt x="2160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153150" y="1836151"/>
              <a:ext cx="622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7100"/>
                    <a:pt x="5143" y="12600"/>
                    <a:pt x="7714" y="9000"/>
                  </a:cubicBezTo>
                  <a:cubicBezTo>
                    <a:pt x="10286" y="5400"/>
                    <a:pt x="12857" y="2700"/>
                    <a:pt x="15171" y="135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409046" y="1855201"/>
              <a:ext cx="442604" cy="5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22" fill="norm" stroke="1" extrusionOk="0">
                  <a:moveTo>
                    <a:pt x="4845" y="6703"/>
                  </a:moveTo>
                  <a:cubicBezTo>
                    <a:pt x="3817" y="8938"/>
                    <a:pt x="2788" y="11172"/>
                    <a:pt x="1862" y="13407"/>
                  </a:cubicBezTo>
                  <a:cubicBezTo>
                    <a:pt x="937" y="15641"/>
                    <a:pt x="114" y="17876"/>
                    <a:pt x="11" y="19366"/>
                  </a:cubicBezTo>
                  <a:cubicBezTo>
                    <a:pt x="-92" y="20855"/>
                    <a:pt x="525" y="21600"/>
                    <a:pt x="2788" y="20110"/>
                  </a:cubicBezTo>
                  <a:cubicBezTo>
                    <a:pt x="5051" y="18621"/>
                    <a:pt x="8959" y="14897"/>
                    <a:pt x="12354" y="11172"/>
                  </a:cubicBezTo>
                  <a:cubicBezTo>
                    <a:pt x="15748" y="7448"/>
                    <a:pt x="18628" y="3724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985250" y="-1"/>
              <a:ext cx="138484" cy="53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397" fill="norm" stroke="1" extrusionOk="0">
                  <a:moveTo>
                    <a:pt x="7624" y="9951"/>
                  </a:moveTo>
                  <a:cubicBezTo>
                    <a:pt x="7306" y="9443"/>
                    <a:pt x="6988" y="8935"/>
                    <a:pt x="6829" y="8935"/>
                  </a:cubicBezTo>
                  <a:cubicBezTo>
                    <a:pt x="6671" y="8935"/>
                    <a:pt x="6671" y="9443"/>
                    <a:pt x="6512" y="10756"/>
                  </a:cubicBezTo>
                  <a:cubicBezTo>
                    <a:pt x="6353" y="12069"/>
                    <a:pt x="6035" y="14186"/>
                    <a:pt x="5718" y="15965"/>
                  </a:cubicBezTo>
                  <a:cubicBezTo>
                    <a:pt x="5400" y="17744"/>
                    <a:pt x="5082" y="19184"/>
                    <a:pt x="4765" y="20116"/>
                  </a:cubicBezTo>
                  <a:cubicBezTo>
                    <a:pt x="4447" y="21047"/>
                    <a:pt x="4129" y="21471"/>
                    <a:pt x="3812" y="21386"/>
                  </a:cubicBezTo>
                  <a:cubicBezTo>
                    <a:pt x="3494" y="21302"/>
                    <a:pt x="3176" y="20709"/>
                    <a:pt x="2541" y="19099"/>
                  </a:cubicBezTo>
                  <a:cubicBezTo>
                    <a:pt x="1906" y="17490"/>
                    <a:pt x="953" y="14864"/>
                    <a:pt x="476" y="12069"/>
                  </a:cubicBezTo>
                  <a:cubicBezTo>
                    <a:pt x="0" y="9273"/>
                    <a:pt x="0" y="6309"/>
                    <a:pt x="318" y="4530"/>
                  </a:cubicBezTo>
                  <a:cubicBezTo>
                    <a:pt x="635" y="2751"/>
                    <a:pt x="1271" y="2158"/>
                    <a:pt x="2065" y="1565"/>
                  </a:cubicBezTo>
                  <a:cubicBezTo>
                    <a:pt x="2859" y="972"/>
                    <a:pt x="3812" y="379"/>
                    <a:pt x="5241" y="125"/>
                  </a:cubicBezTo>
                  <a:cubicBezTo>
                    <a:pt x="6671" y="-129"/>
                    <a:pt x="8576" y="-44"/>
                    <a:pt x="11276" y="845"/>
                  </a:cubicBezTo>
                  <a:cubicBezTo>
                    <a:pt x="13976" y="1735"/>
                    <a:pt x="17471" y="3429"/>
                    <a:pt x="19376" y="4742"/>
                  </a:cubicBezTo>
                  <a:cubicBezTo>
                    <a:pt x="21282" y="6055"/>
                    <a:pt x="21600" y="6986"/>
                    <a:pt x="18106" y="7918"/>
                  </a:cubicBezTo>
                  <a:cubicBezTo>
                    <a:pt x="14612" y="8850"/>
                    <a:pt x="7306" y="9782"/>
                    <a:pt x="0" y="1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061449" y="324851"/>
              <a:ext cx="133351" cy="16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831"/>
                  </a:moveTo>
                  <a:cubicBezTo>
                    <a:pt x="1714" y="554"/>
                    <a:pt x="3429" y="277"/>
                    <a:pt x="5657" y="969"/>
                  </a:cubicBezTo>
                  <a:cubicBezTo>
                    <a:pt x="7886" y="1662"/>
                    <a:pt x="10629" y="3323"/>
                    <a:pt x="12343" y="6369"/>
                  </a:cubicBezTo>
                  <a:cubicBezTo>
                    <a:pt x="14057" y="9415"/>
                    <a:pt x="14743" y="13846"/>
                    <a:pt x="14571" y="16615"/>
                  </a:cubicBezTo>
                  <a:cubicBezTo>
                    <a:pt x="14400" y="19385"/>
                    <a:pt x="13371" y="20492"/>
                    <a:pt x="12000" y="21046"/>
                  </a:cubicBezTo>
                  <a:cubicBezTo>
                    <a:pt x="10629" y="21600"/>
                    <a:pt x="8914" y="21600"/>
                    <a:pt x="7886" y="20908"/>
                  </a:cubicBezTo>
                  <a:cubicBezTo>
                    <a:pt x="6857" y="20215"/>
                    <a:pt x="6514" y="18831"/>
                    <a:pt x="6857" y="16754"/>
                  </a:cubicBezTo>
                  <a:cubicBezTo>
                    <a:pt x="7200" y="14677"/>
                    <a:pt x="8229" y="11908"/>
                    <a:pt x="10800" y="9000"/>
                  </a:cubicBezTo>
                  <a:cubicBezTo>
                    <a:pt x="13371" y="6092"/>
                    <a:pt x="17486" y="3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251950" y="337551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264650" y="26770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320445" y="331201"/>
              <a:ext cx="59728" cy="12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432" fill="norm" stroke="1" extrusionOk="0">
                  <a:moveTo>
                    <a:pt x="15581" y="0"/>
                  </a:moveTo>
                  <a:cubicBezTo>
                    <a:pt x="10541" y="2563"/>
                    <a:pt x="5501" y="5125"/>
                    <a:pt x="2621" y="8054"/>
                  </a:cubicBezTo>
                  <a:cubicBezTo>
                    <a:pt x="-259" y="10983"/>
                    <a:pt x="-979" y="14278"/>
                    <a:pt x="1541" y="16841"/>
                  </a:cubicBezTo>
                  <a:cubicBezTo>
                    <a:pt x="4061" y="19403"/>
                    <a:pt x="9821" y="21234"/>
                    <a:pt x="13781" y="21417"/>
                  </a:cubicBezTo>
                  <a:cubicBezTo>
                    <a:pt x="17741" y="21600"/>
                    <a:pt x="19901" y="20136"/>
                    <a:pt x="20261" y="16475"/>
                  </a:cubicBezTo>
                  <a:cubicBezTo>
                    <a:pt x="20621" y="12814"/>
                    <a:pt x="19181" y="6956"/>
                    <a:pt x="17741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404350" y="305238"/>
              <a:ext cx="107950" cy="14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994"/>
                  </a:moveTo>
                  <a:cubicBezTo>
                    <a:pt x="2118" y="385"/>
                    <a:pt x="4235" y="-223"/>
                    <a:pt x="5929" y="81"/>
                  </a:cubicBezTo>
                  <a:cubicBezTo>
                    <a:pt x="7624" y="385"/>
                    <a:pt x="8894" y="1602"/>
                    <a:pt x="10588" y="4797"/>
                  </a:cubicBezTo>
                  <a:cubicBezTo>
                    <a:pt x="12282" y="7991"/>
                    <a:pt x="14400" y="13163"/>
                    <a:pt x="15247" y="16509"/>
                  </a:cubicBezTo>
                  <a:cubicBezTo>
                    <a:pt x="16094" y="19856"/>
                    <a:pt x="15671" y="21377"/>
                    <a:pt x="14824" y="21073"/>
                  </a:cubicBezTo>
                  <a:cubicBezTo>
                    <a:pt x="13976" y="20769"/>
                    <a:pt x="12706" y="18639"/>
                    <a:pt x="12071" y="16053"/>
                  </a:cubicBezTo>
                  <a:cubicBezTo>
                    <a:pt x="11435" y="13467"/>
                    <a:pt x="11435" y="10425"/>
                    <a:pt x="11859" y="8143"/>
                  </a:cubicBezTo>
                  <a:cubicBezTo>
                    <a:pt x="12282" y="5862"/>
                    <a:pt x="13129" y="4340"/>
                    <a:pt x="14824" y="3580"/>
                  </a:cubicBezTo>
                  <a:cubicBezTo>
                    <a:pt x="16518" y="2819"/>
                    <a:pt x="19059" y="2819"/>
                    <a:pt x="21600" y="2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9607550" y="43280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9594849" y="305801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944100" y="126650"/>
              <a:ext cx="136785" cy="43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08" fill="norm" stroke="1" extrusionOk="0">
                  <a:moveTo>
                    <a:pt x="19938" y="3229"/>
                  </a:moveTo>
                  <a:cubicBezTo>
                    <a:pt x="20603" y="2702"/>
                    <a:pt x="21268" y="2175"/>
                    <a:pt x="21434" y="1648"/>
                  </a:cubicBezTo>
                  <a:cubicBezTo>
                    <a:pt x="21600" y="1121"/>
                    <a:pt x="21268" y="595"/>
                    <a:pt x="20271" y="278"/>
                  </a:cubicBezTo>
                  <a:cubicBezTo>
                    <a:pt x="19274" y="-38"/>
                    <a:pt x="17612" y="-143"/>
                    <a:pt x="14788" y="278"/>
                  </a:cubicBezTo>
                  <a:cubicBezTo>
                    <a:pt x="11963" y="700"/>
                    <a:pt x="7975" y="1648"/>
                    <a:pt x="5815" y="3492"/>
                  </a:cubicBezTo>
                  <a:cubicBezTo>
                    <a:pt x="3655" y="5336"/>
                    <a:pt x="3323" y="8076"/>
                    <a:pt x="3822" y="10710"/>
                  </a:cubicBezTo>
                  <a:cubicBezTo>
                    <a:pt x="4320" y="13344"/>
                    <a:pt x="5649" y="15873"/>
                    <a:pt x="6480" y="17453"/>
                  </a:cubicBezTo>
                  <a:cubicBezTo>
                    <a:pt x="7311" y="19034"/>
                    <a:pt x="7643" y="19666"/>
                    <a:pt x="7643" y="20245"/>
                  </a:cubicBezTo>
                  <a:cubicBezTo>
                    <a:pt x="7643" y="20825"/>
                    <a:pt x="7311" y="21352"/>
                    <a:pt x="5982" y="21404"/>
                  </a:cubicBezTo>
                  <a:cubicBezTo>
                    <a:pt x="4652" y="21457"/>
                    <a:pt x="2326" y="21036"/>
                    <a:pt x="0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9829800" y="401051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4400"/>
                    <a:pt x="8047" y="7200"/>
                    <a:pt x="11647" y="3600"/>
                  </a:cubicBezTo>
                  <a:cubicBezTo>
                    <a:pt x="15247" y="0"/>
                    <a:pt x="184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0143367" y="209988"/>
              <a:ext cx="156333" cy="33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82" fill="norm" stroke="1" extrusionOk="0">
                  <a:moveTo>
                    <a:pt x="20991" y="435"/>
                  </a:moveTo>
                  <a:cubicBezTo>
                    <a:pt x="19570" y="169"/>
                    <a:pt x="18149" y="-98"/>
                    <a:pt x="16728" y="35"/>
                  </a:cubicBezTo>
                  <a:cubicBezTo>
                    <a:pt x="15307" y="169"/>
                    <a:pt x="13886" y="702"/>
                    <a:pt x="11186" y="2635"/>
                  </a:cubicBezTo>
                  <a:cubicBezTo>
                    <a:pt x="8486" y="4569"/>
                    <a:pt x="4507" y="7902"/>
                    <a:pt x="2233" y="10702"/>
                  </a:cubicBezTo>
                  <a:cubicBezTo>
                    <a:pt x="-41" y="13502"/>
                    <a:pt x="-609" y="15769"/>
                    <a:pt x="670" y="17635"/>
                  </a:cubicBezTo>
                  <a:cubicBezTo>
                    <a:pt x="1949" y="19502"/>
                    <a:pt x="5075" y="20969"/>
                    <a:pt x="7917" y="21235"/>
                  </a:cubicBezTo>
                  <a:cubicBezTo>
                    <a:pt x="10759" y="21502"/>
                    <a:pt x="13317" y="20569"/>
                    <a:pt x="15875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288276" y="280764"/>
              <a:ext cx="233674" cy="25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4" fill="norm" stroke="1" extrusionOk="0">
                  <a:moveTo>
                    <a:pt x="10391" y="496"/>
                  </a:moveTo>
                  <a:cubicBezTo>
                    <a:pt x="9418" y="145"/>
                    <a:pt x="8445" y="-206"/>
                    <a:pt x="7569" y="145"/>
                  </a:cubicBezTo>
                  <a:cubicBezTo>
                    <a:pt x="6694" y="496"/>
                    <a:pt x="5915" y="1550"/>
                    <a:pt x="4651" y="4448"/>
                  </a:cubicBezTo>
                  <a:cubicBezTo>
                    <a:pt x="3386" y="7345"/>
                    <a:pt x="1634" y="12087"/>
                    <a:pt x="759" y="14984"/>
                  </a:cubicBezTo>
                  <a:cubicBezTo>
                    <a:pt x="-117" y="17882"/>
                    <a:pt x="-117" y="18935"/>
                    <a:pt x="175" y="19814"/>
                  </a:cubicBezTo>
                  <a:cubicBezTo>
                    <a:pt x="467" y="20692"/>
                    <a:pt x="1051" y="21394"/>
                    <a:pt x="3094" y="21306"/>
                  </a:cubicBezTo>
                  <a:cubicBezTo>
                    <a:pt x="5137" y="21218"/>
                    <a:pt x="8640" y="20340"/>
                    <a:pt x="11267" y="18584"/>
                  </a:cubicBezTo>
                  <a:cubicBezTo>
                    <a:pt x="13894" y="16828"/>
                    <a:pt x="15645" y="14194"/>
                    <a:pt x="16521" y="11823"/>
                  </a:cubicBezTo>
                  <a:cubicBezTo>
                    <a:pt x="17397" y="9453"/>
                    <a:pt x="17397" y="7345"/>
                    <a:pt x="16521" y="5501"/>
                  </a:cubicBezTo>
                  <a:cubicBezTo>
                    <a:pt x="15645" y="3657"/>
                    <a:pt x="13894" y="2077"/>
                    <a:pt x="12240" y="1199"/>
                  </a:cubicBezTo>
                  <a:cubicBezTo>
                    <a:pt x="10586" y="321"/>
                    <a:pt x="9029" y="145"/>
                    <a:pt x="7667" y="145"/>
                  </a:cubicBezTo>
                  <a:cubicBezTo>
                    <a:pt x="6305" y="145"/>
                    <a:pt x="5137" y="321"/>
                    <a:pt x="4261" y="760"/>
                  </a:cubicBezTo>
                  <a:cubicBezTo>
                    <a:pt x="3386" y="1199"/>
                    <a:pt x="2802" y="1901"/>
                    <a:pt x="2510" y="2692"/>
                  </a:cubicBezTo>
                  <a:cubicBezTo>
                    <a:pt x="2218" y="3482"/>
                    <a:pt x="2218" y="4360"/>
                    <a:pt x="3580" y="5062"/>
                  </a:cubicBezTo>
                  <a:cubicBezTo>
                    <a:pt x="4942" y="5765"/>
                    <a:pt x="7667" y="6292"/>
                    <a:pt x="10878" y="6292"/>
                  </a:cubicBezTo>
                  <a:cubicBezTo>
                    <a:pt x="14088" y="6292"/>
                    <a:pt x="17786" y="5765"/>
                    <a:pt x="21483" y="5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0502900" y="210551"/>
              <a:ext cx="148496" cy="37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64" fill="norm" stroke="1" extrusionOk="0">
                  <a:moveTo>
                    <a:pt x="0" y="0"/>
                  </a:moveTo>
                  <a:cubicBezTo>
                    <a:pt x="5780" y="2700"/>
                    <a:pt x="11561" y="5400"/>
                    <a:pt x="15363" y="7855"/>
                  </a:cubicBezTo>
                  <a:cubicBezTo>
                    <a:pt x="19166" y="10309"/>
                    <a:pt x="20992" y="12518"/>
                    <a:pt x="21296" y="14543"/>
                  </a:cubicBezTo>
                  <a:cubicBezTo>
                    <a:pt x="21600" y="16568"/>
                    <a:pt x="20383" y="18409"/>
                    <a:pt x="19166" y="19514"/>
                  </a:cubicBezTo>
                  <a:cubicBezTo>
                    <a:pt x="17949" y="20618"/>
                    <a:pt x="16732" y="20986"/>
                    <a:pt x="15363" y="21232"/>
                  </a:cubicBezTo>
                  <a:cubicBezTo>
                    <a:pt x="13994" y="21477"/>
                    <a:pt x="12473" y="21600"/>
                    <a:pt x="11408" y="21232"/>
                  </a:cubicBezTo>
                  <a:cubicBezTo>
                    <a:pt x="10344" y="20864"/>
                    <a:pt x="9735" y="20005"/>
                    <a:pt x="9127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0833629" y="305801"/>
              <a:ext cx="316972" cy="24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16" fill="norm" stroke="1" extrusionOk="0">
                  <a:moveTo>
                    <a:pt x="15842" y="0"/>
                  </a:moveTo>
                  <a:cubicBezTo>
                    <a:pt x="14412" y="4538"/>
                    <a:pt x="12981" y="9076"/>
                    <a:pt x="11050" y="12615"/>
                  </a:cubicBezTo>
                  <a:cubicBezTo>
                    <a:pt x="9119" y="16155"/>
                    <a:pt x="6687" y="18696"/>
                    <a:pt x="5114" y="20057"/>
                  </a:cubicBezTo>
                  <a:cubicBezTo>
                    <a:pt x="3540" y="21418"/>
                    <a:pt x="2825" y="21600"/>
                    <a:pt x="2038" y="20965"/>
                  </a:cubicBezTo>
                  <a:cubicBezTo>
                    <a:pt x="1251" y="20329"/>
                    <a:pt x="393" y="18877"/>
                    <a:pt x="107" y="17244"/>
                  </a:cubicBezTo>
                  <a:cubicBezTo>
                    <a:pt x="-179" y="15610"/>
                    <a:pt x="107" y="13795"/>
                    <a:pt x="965" y="12615"/>
                  </a:cubicBezTo>
                  <a:cubicBezTo>
                    <a:pt x="1824" y="11435"/>
                    <a:pt x="3254" y="10891"/>
                    <a:pt x="5471" y="11254"/>
                  </a:cubicBezTo>
                  <a:cubicBezTo>
                    <a:pt x="7689" y="11617"/>
                    <a:pt x="10693" y="12887"/>
                    <a:pt x="13482" y="14339"/>
                  </a:cubicBezTo>
                  <a:cubicBezTo>
                    <a:pt x="16271" y="15792"/>
                    <a:pt x="18846" y="17425"/>
                    <a:pt x="2142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1487150" y="166101"/>
              <a:ext cx="6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50"/>
                    <a:pt x="0" y="6900"/>
                    <a:pt x="3600" y="10500"/>
                  </a:cubicBezTo>
                  <a:cubicBezTo>
                    <a:pt x="7200" y="14100"/>
                    <a:pt x="14400" y="17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1226799" y="559801"/>
              <a:ext cx="469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6200"/>
                    <a:pt x="6227" y="10800"/>
                    <a:pt x="9827" y="7200"/>
                  </a:cubicBezTo>
                  <a:cubicBezTo>
                    <a:pt x="13427" y="3600"/>
                    <a:pt x="17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1319933" y="701516"/>
              <a:ext cx="395817" cy="28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86" fill="norm" stroke="1" extrusionOk="0">
                  <a:moveTo>
                    <a:pt x="9421" y="2231"/>
                  </a:moveTo>
                  <a:cubicBezTo>
                    <a:pt x="9306" y="1437"/>
                    <a:pt x="9191" y="643"/>
                    <a:pt x="8847" y="246"/>
                  </a:cubicBezTo>
                  <a:cubicBezTo>
                    <a:pt x="8502" y="-151"/>
                    <a:pt x="7928" y="-151"/>
                    <a:pt x="6836" y="881"/>
                  </a:cubicBezTo>
                  <a:cubicBezTo>
                    <a:pt x="5745" y="1914"/>
                    <a:pt x="4136" y="3978"/>
                    <a:pt x="2930" y="6440"/>
                  </a:cubicBezTo>
                  <a:cubicBezTo>
                    <a:pt x="1723" y="8902"/>
                    <a:pt x="919" y="11761"/>
                    <a:pt x="459" y="13984"/>
                  </a:cubicBezTo>
                  <a:cubicBezTo>
                    <a:pt x="0" y="16208"/>
                    <a:pt x="-115" y="17796"/>
                    <a:pt x="115" y="18987"/>
                  </a:cubicBezTo>
                  <a:cubicBezTo>
                    <a:pt x="345" y="20178"/>
                    <a:pt x="919" y="20973"/>
                    <a:pt x="1953" y="21211"/>
                  </a:cubicBezTo>
                  <a:cubicBezTo>
                    <a:pt x="2987" y="21449"/>
                    <a:pt x="4481" y="21131"/>
                    <a:pt x="6204" y="20178"/>
                  </a:cubicBezTo>
                  <a:cubicBezTo>
                    <a:pt x="7928" y="19225"/>
                    <a:pt x="9881" y="17637"/>
                    <a:pt x="11259" y="15890"/>
                  </a:cubicBezTo>
                  <a:cubicBezTo>
                    <a:pt x="12638" y="14143"/>
                    <a:pt x="13442" y="12237"/>
                    <a:pt x="13787" y="10331"/>
                  </a:cubicBezTo>
                  <a:cubicBezTo>
                    <a:pt x="14132" y="8425"/>
                    <a:pt x="14017" y="6520"/>
                    <a:pt x="13385" y="5011"/>
                  </a:cubicBezTo>
                  <a:cubicBezTo>
                    <a:pt x="12753" y="3502"/>
                    <a:pt x="11604" y="2390"/>
                    <a:pt x="10111" y="1834"/>
                  </a:cubicBezTo>
                  <a:cubicBezTo>
                    <a:pt x="8617" y="1278"/>
                    <a:pt x="6779" y="1278"/>
                    <a:pt x="5572" y="1358"/>
                  </a:cubicBezTo>
                  <a:cubicBezTo>
                    <a:pt x="4366" y="1437"/>
                    <a:pt x="3791" y="1596"/>
                    <a:pt x="3274" y="1914"/>
                  </a:cubicBezTo>
                  <a:cubicBezTo>
                    <a:pt x="2757" y="2231"/>
                    <a:pt x="2298" y="2708"/>
                    <a:pt x="2068" y="3343"/>
                  </a:cubicBezTo>
                  <a:cubicBezTo>
                    <a:pt x="1838" y="3978"/>
                    <a:pt x="1838" y="4773"/>
                    <a:pt x="2125" y="5249"/>
                  </a:cubicBezTo>
                  <a:cubicBezTo>
                    <a:pt x="2413" y="5725"/>
                    <a:pt x="2987" y="5884"/>
                    <a:pt x="5342" y="5884"/>
                  </a:cubicBezTo>
                  <a:cubicBezTo>
                    <a:pt x="7698" y="5884"/>
                    <a:pt x="11834" y="5725"/>
                    <a:pt x="14821" y="5328"/>
                  </a:cubicBezTo>
                  <a:cubicBezTo>
                    <a:pt x="17808" y="4931"/>
                    <a:pt x="19647" y="4296"/>
                    <a:pt x="21485" y="3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2387600" y="1994901"/>
              <a:ext cx="2286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912"/>
                    <a:pt x="6000" y="3825"/>
                    <a:pt x="9000" y="6694"/>
                  </a:cubicBezTo>
                  <a:cubicBezTo>
                    <a:pt x="12000" y="9563"/>
                    <a:pt x="15000" y="13388"/>
                    <a:pt x="17100" y="16031"/>
                  </a:cubicBezTo>
                  <a:cubicBezTo>
                    <a:pt x="19200" y="18675"/>
                    <a:pt x="20400" y="20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2489200" y="1969501"/>
              <a:ext cx="1587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712" y="300"/>
                  </a:cubicBezTo>
                  <a:cubicBezTo>
                    <a:pt x="16704" y="600"/>
                    <a:pt x="16128" y="1200"/>
                    <a:pt x="14688" y="2700"/>
                  </a:cubicBezTo>
                  <a:cubicBezTo>
                    <a:pt x="13248" y="4200"/>
                    <a:pt x="10944" y="6600"/>
                    <a:pt x="8640" y="9200"/>
                  </a:cubicBezTo>
                  <a:cubicBezTo>
                    <a:pt x="6336" y="11800"/>
                    <a:pt x="4032" y="14600"/>
                    <a:pt x="2592" y="16700"/>
                  </a:cubicBezTo>
                  <a:cubicBezTo>
                    <a:pt x="1152" y="18800"/>
                    <a:pt x="576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733856" y="2274301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09"/>
                    <a:pt x="-1582" y="10017"/>
                    <a:pt x="1118" y="13617"/>
                  </a:cubicBezTo>
                  <a:cubicBezTo>
                    <a:pt x="3818" y="17217"/>
                    <a:pt x="11918" y="1940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724149" y="2119649"/>
              <a:ext cx="56357" cy="6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383" fill="norm" stroke="1" extrusionOk="0">
                  <a:moveTo>
                    <a:pt x="4800" y="4922"/>
                  </a:moveTo>
                  <a:cubicBezTo>
                    <a:pt x="2400" y="7709"/>
                    <a:pt x="0" y="10496"/>
                    <a:pt x="0" y="13283"/>
                  </a:cubicBezTo>
                  <a:cubicBezTo>
                    <a:pt x="0" y="16071"/>
                    <a:pt x="2400" y="18858"/>
                    <a:pt x="5600" y="19903"/>
                  </a:cubicBezTo>
                  <a:cubicBezTo>
                    <a:pt x="8800" y="20948"/>
                    <a:pt x="12800" y="20251"/>
                    <a:pt x="15600" y="18161"/>
                  </a:cubicBezTo>
                  <a:cubicBezTo>
                    <a:pt x="18400" y="16071"/>
                    <a:pt x="20000" y="12587"/>
                    <a:pt x="20800" y="9103"/>
                  </a:cubicBezTo>
                  <a:cubicBezTo>
                    <a:pt x="21600" y="5619"/>
                    <a:pt x="21600" y="2135"/>
                    <a:pt x="19600" y="742"/>
                  </a:cubicBezTo>
                  <a:cubicBezTo>
                    <a:pt x="17600" y="-652"/>
                    <a:pt x="13600" y="45"/>
                    <a:pt x="12000" y="1787"/>
                  </a:cubicBezTo>
                  <a:cubicBezTo>
                    <a:pt x="10400" y="3529"/>
                    <a:pt x="11200" y="6316"/>
                    <a:pt x="12000" y="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029896" y="2071101"/>
              <a:ext cx="21495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7905" y="1851"/>
                    <a:pt x="14305" y="3703"/>
                    <a:pt x="10917" y="5760"/>
                  </a:cubicBezTo>
                  <a:cubicBezTo>
                    <a:pt x="7529" y="7817"/>
                    <a:pt x="4352" y="10080"/>
                    <a:pt x="2446" y="11623"/>
                  </a:cubicBezTo>
                  <a:cubicBezTo>
                    <a:pt x="540" y="13166"/>
                    <a:pt x="-95" y="13989"/>
                    <a:pt x="11" y="14709"/>
                  </a:cubicBezTo>
                  <a:cubicBezTo>
                    <a:pt x="117" y="15429"/>
                    <a:pt x="964" y="16046"/>
                    <a:pt x="3929" y="16869"/>
                  </a:cubicBezTo>
                  <a:cubicBezTo>
                    <a:pt x="6893" y="17691"/>
                    <a:pt x="11976" y="18720"/>
                    <a:pt x="15046" y="19543"/>
                  </a:cubicBezTo>
                  <a:cubicBezTo>
                    <a:pt x="18117" y="20366"/>
                    <a:pt x="19176" y="20983"/>
                    <a:pt x="20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3060700" y="2388601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970234" y="2172701"/>
              <a:ext cx="28401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0029" y="0"/>
                  </a:moveTo>
                  <a:cubicBezTo>
                    <a:pt x="16669" y="2724"/>
                    <a:pt x="13309" y="5449"/>
                    <a:pt x="10109" y="7978"/>
                  </a:cubicBezTo>
                  <a:cubicBezTo>
                    <a:pt x="6909" y="10508"/>
                    <a:pt x="3869" y="12843"/>
                    <a:pt x="2109" y="14595"/>
                  </a:cubicBezTo>
                  <a:cubicBezTo>
                    <a:pt x="349" y="16346"/>
                    <a:pt x="-131" y="17514"/>
                    <a:pt x="29" y="18292"/>
                  </a:cubicBezTo>
                  <a:cubicBezTo>
                    <a:pt x="189" y="19070"/>
                    <a:pt x="989" y="19459"/>
                    <a:pt x="3549" y="19654"/>
                  </a:cubicBezTo>
                  <a:cubicBezTo>
                    <a:pt x="6109" y="19849"/>
                    <a:pt x="10429" y="19849"/>
                    <a:pt x="13709" y="20141"/>
                  </a:cubicBezTo>
                  <a:cubicBezTo>
                    <a:pt x="16989" y="20432"/>
                    <a:pt x="19229" y="21016"/>
                    <a:pt x="21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038350" y="2477501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457"/>
                    <a:pt x="10286" y="11314"/>
                    <a:pt x="13886" y="7714"/>
                  </a:cubicBezTo>
                  <a:cubicBezTo>
                    <a:pt x="17486" y="4114"/>
                    <a:pt x="195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555797" y="2162553"/>
              <a:ext cx="170907" cy="32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65" fill="norm" stroke="1" extrusionOk="0">
                  <a:moveTo>
                    <a:pt x="17170" y="2356"/>
                  </a:moveTo>
                  <a:cubicBezTo>
                    <a:pt x="15609" y="1514"/>
                    <a:pt x="14047" y="673"/>
                    <a:pt x="12616" y="252"/>
                  </a:cubicBezTo>
                  <a:cubicBezTo>
                    <a:pt x="11185" y="-169"/>
                    <a:pt x="9883" y="-169"/>
                    <a:pt x="7932" y="1093"/>
                  </a:cubicBezTo>
                  <a:cubicBezTo>
                    <a:pt x="5980" y="2356"/>
                    <a:pt x="3377" y="4880"/>
                    <a:pt x="1816" y="7475"/>
                  </a:cubicBezTo>
                  <a:cubicBezTo>
                    <a:pt x="254" y="10070"/>
                    <a:pt x="-266" y="12735"/>
                    <a:pt x="124" y="14769"/>
                  </a:cubicBezTo>
                  <a:cubicBezTo>
                    <a:pt x="515" y="16802"/>
                    <a:pt x="1816" y="18205"/>
                    <a:pt x="3638" y="19327"/>
                  </a:cubicBezTo>
                  <a:cubicBezTo>
                    <a:pt x="5459" y="20449"/>
                    <a:pt x="7801" y="21291"/>
                    <a:pt x="10404" y="21361"/>
                  </a:cubicBezTo>
                  <a:cubicBezTo>
                    <a:pt x="13006" y="21431"/>
                    <a:pt x="15869" y="20730"/>
                    <a:pt x="17951" y="18836"/>
                  </a:cubicBezTo>
                  <a:cubicBezTo>
                    <a:pt x="20033" y="16943"/>
                    <a:pt x="21334" y="13857"/>
                    <a:pt x="20944" y="10982"/>
                  </a:cubicBezTo>
                  <a:cubicBezTo>
                    <a:pt x="20553" y="8106"/>
                    <a:pt x="18471" y="5441"/>
                    <a:pt x="16520" y="3899"/>
                  </a:cubicBezTo>
                  <a:cubicBezTo>
                    <a:pt x="14568" y="2356"/>
                    <a:pt x="12746" y="1935"/>
                    <a:pt x="11315" y="1935"/>
                  </a:cubicBezTo>
                  <a:cubicBezTo>
                    <a:pt x="9883" y="1935"/>
                    <a:pt x="8842" y="2356"/>
                    <a:pt x="7801" y="2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578525" y="2016077"/>
              <a:ext cx="333075" cy="30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19" fill="norm" stroke="1" extrusionOk="0">
                  <a:moveTo>
                    <a:pt x="9966" y="4260"/>
                  </a:moveTo>
                  <a:cubicBezTo>
                    <a:pt x="10102" y="3525"/>
                    <a:pt x="10237" y="2791"/>
                    <a:pt x="10237" y="2056"/>
                  </a:cubicBezTo>
                  <a:cubicBezTo>
                    <a:pt x="10237" y="1321"/>
                    <a:pt x="10102" y="587"/>
                    <a:pt x="9694" y="219"/>
                  </a:cubicBezTo>
                  <a:cubicBezTo>
                    <a:pt x="9286" y="-148"/>
                    <a:pt x="8607" y="-148"/>
                    <a:pt x="7385" y="954"/>
                  </a:cubicBezTo>
                  <a:cubicBezTo>
                    <a:pt x="6162" y="2056"/>
                    <a:pt x="4396" y="4260"/>
                    <a:pt x="2969" y="7052"/>
                  </a:cubicBezTo>
                  <a:cubicBezTo>
                    <a:pt x="1543" y="9844"/>
                    <a:pt x="456" y="13223"/>
                    <a:pt x="117" y="15574"/>
                  </a:cubicBezTo>
                  <a:cubicBezTo>
                    <a:pt x="-223" y="17925"/>
                    <a:pt x="185" y="19248"/>
                    <a:pt x="1271" y="20130"/>
                  </a:cubicBezTo>
                  <a:cubicBezTo>
                    <a:pt x="2358" y="21011"/>
                    <a:pt x="4124" y="21452"/>
                    <a:pt x="6162" y="20423"/>
                  </a:cubicBezTo>
                  <a:cubicBezTo>
                    <a:pt x="8200" y="19395"/>
                    <a:pt x="10509" y="16897"/>
                    <a:pt x="12071" y="13958"/>
                  </a:cubicBezTo>
                  <a:cubicBezTo>
                    <a:pt x="13634" y="11019"/>
                    <a:pt x="14449" y="7640"/>
                    <a:pt x="14517" y="5215"/>
                  </a:cubicBezTo>
                  <a:cubicBezTo>
                    <a:pt x="14585" y="2791"/>
                    <a:pt x="13905" y="1321"/>
                    <a:pt x="12547" y="734"/>
                  </a:cubicBezTo>
                  <a:cubicBezTo>
                    <a:pt x="11188" y="146"/>
                    <a:pt x="9151" y="440"/>
                    <a:pt x="7520" y="1321"/>
                  </a:cubicBezTo>
                  <a:cubicBezTo>
                    <a:pt x="5890" y="2203"/>
                    <a:pt x="4668" y="3672"/>
                    <a:pt x="4056" y="4774"/>
                  </a:cubicBezTo>
                  <a:cubicBezTo>
                    <a:pt x="3445" y="5876"/>
                    <a:pt x="3445" y="6611"/>
                    <a:pt x="3785" y="7125"/>
                  </a:cubicBezTo>
                  <a:cubicBezTo>
                    <a:pt x="4124" y="7640"/>
                    <a:pt x="4803" y="7934"/>
                    <a:pt x="7181" y="8154"/>
                  </a:cubicBezTo>
                  <a:cubicBezTo>
                    <a:pt x="9558" y="8374"/>
                    <a:pt x="13634" y="8521"/>
                    <a:pt x="16283" y="8448"/>
                  </a:cubicBezTo>
                  <a:cubicBezTo>
                    <a:pt x="18932" y="8374"/>
                    <a:pt x="20154" y="8081"/>
                    <a:pt x="21377" y="7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101850" y="2936289"/>
              <a:ext cx="203200" cy="25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92"/>
                  </a:moveTo>
                  <a:cubicBezTo>
                    <a:pt x="900" y="5792"/>
                    <a:pt x="1800" y="11192"/>
                    <a:pt x="2250" y="14327"/>
                  </a:cubicBezTo>
                  <a:cubicBezTo>
                    <a:pt x="2700" y="17463"/>
                    <a:pt x="2700" y="18334"/>
                    <a:pt x="2700" y="19292"/>
                  </a:cubicBezTo>
                  <a:cubicBezTo>
                    <a:pt x="2700" y="20250"/>
                    <a:pt x="2700" y="21295"/>
                    <a:pt x="2475" y="21382"/>
                  </a:cubicBezTo>
                  <a:cubicBezTo>
                    <a:pt x="2250" y="21469"/>
                    <a:pt x="1800" y="20598"/>
                    <a:pt x="1350" y="17985"/>
                  </a:cubicBezTo>
                  <a:cubicBezTo>
                    <a:pt x="900" y="15372"/>
                    <a:pt x="450" y="11017"/>
                    <a:pt x="338" y="8317"/>
                  </a:cubicBezTo>
                  <a:cubicBezTo>
                    <a:pt x="225" y="5617"/>
                    <a:pt x="450" y="4572"/>
                    <a:pt x="900" y="3614"/>
                  </a:cubicBezTo>
                  <a:cubicBezTo>
                    <a:pt x="1350" y="2656"/>
                    <a:pt x="2025" y="1785"/>
                    <a:pt x="2925" y="1350"/>
                  </a:cubicBezTo>
                  <a:cubicBezTo>
                    <a:pt x="3825" y="914"/>
                    <a:pt x="4950" y="914"/>
                    <a:pt x="5738" y="1437"/>
                  </a:cubicBezTo>
                  <a:cubicBezTo>
                    <a:pt x="6525" y="1959"/>
                    <a:pt x="6975" y="3004"/>
                    <a:pt x="7425" y="4659"/>
                  </a:cubicBezTo>
                  <a:cubicBezTo>
                    <a:pt x="7875" y="6314"/>
                    <a:pt x="8325" y="8579"/>
                    <a:pt x="8438" y="10146"/>
                  </a:cubicBezTo>
                  <a:cubicBezTo>
                    <a:pt x="8550" y="11714"/>
                    <a:pt x="8325" y="12585"/>
                    <a:pt x="8100" y="12498"/>
                  </a:cubicBezTo>
                  <a:cubicBezTo>
                    <a:pt x="7875" y="12411"/>
                    <a:pt x="7650" y="11366"/>
                    <a:pt x="8213" y="9450"/>
                  </a:cubicBezTo>
                  <a:cubicBezTo>
                    <a:pt x="8775" y="7534"/>
                    <a:pt x="10125" y="4746"/>
                    <a:pt x="11250" y="3004"/>
                  </a:cubicBezTo>
                  <a:cubicBezTo>
                    <a:pt x="12375" y="1263"/>
                    <a:pt x="13275" y="566"/>
                    <a:pt x="14287" y="217"/>
                  </a:cubicBezTo>
                  <a:cubicBezTo>
                    <a:pt x="15300" y="-131"/>
                    <a:pt x="16425" y="-131"/>
                    <a:pt x="17438" y="740"/>
                  </a:cubicBezTo>
                  <a:cubicBezTo>
                    <a:pt x="18450" y="1611"/>
                    <a:pt x="19350" y="3353"/>
                    <a:pt x="20025" y="5879"/>
                  </a:cubicBezTo>
                  <a:cubicBezTo>
                    <a:pt x="20700" y="8404"/>
                    <a:pt x="21150" y="11714"/>
                    <a:pt x="21600" y="1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374899" y="2979151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432050" y="3055351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825750" y="2960158"/>
              <a:ext cx="190500" cy="17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555"/>
                  </a:moveTo>
                  <a:cubicBezTo>
                    <a:pt x="1200" y="2075"/>
                    <a:pt x="2400" y="2596"/>
                    <a:pt x="3120" y="4547"/>
                  </a:cubicBezTo>
                  <a:cubicBezTo>
                    <a:pt x="3840" y="6499"/>
                    <a:pt x="4080" y="9882"/>
                    <a:pt x="4200" y="12225"/>
                  </a:cubicBezTo>
                  <a:cubicBezTo>
                    <a:pt x="4320" y="14567"/>
                    <a:pt x="4320" y="15868"/>
                    <a:pt x="3960" y="17429"/>
                  </a:cubicBezTo>
                  <a:cubicBezTo>
                    <a:pt x="3600" y="18991"/>
                    <a:pt x="2880" y="20813"/>
                    <a:pt x="2400" y="21073"/>
                  </a:cubicBezTo>
                  <a:cubicBezTo>
                    <a:pt x="1920" y="21333"/>
                    <a:pt x="1680" y="20032"/>
                    <a:pt x="1920" y="16779"/>
                  </a:cubicBezTo>
                  <a:cubicBezTo>
                    <a:pt x="2160" y="13526"/>
                    <a:pt x="2880" y="8321"/>
                    <a:pt x="3720" y="5068"/>
                  </a:cubicBezTo>
                  <a:cubicBezTo>
                    <a:pt x="4560" y="1815"/>
                    <a:pt x="5520" y="514"/>
                    <a:pt x="6600" y="123"/>
                  </a:cubicBezTo>
                  <a:cubicBezTo>
                    <a:pt x="7680" y="-267"/>
                    <a:pt x="8880" y="253"/>
                    <a:pt x="9720" y="1945"/>
                  </a:cubicBezTo>
                  <a:cubicBezTo>
                    <a:pt x="10560" y="3637"/>
                    <a:pt x="11040" y="6499"/>
                    <a:pt x="11280" y="8581"/>
                  </a:cubicBezTo>
                  <a:cubicBezTo>
                    <a:pt x="11520" y="10663"/>
                    <a:pt x="11520" y="11964"/>
                    <a:pt x="11400" y="11834"/>
                  </a:cubicBezTo>
                  <a:cubicBezTo>
                    <a:pt x="11280" y="11704"/>
                    <a:pt x="11040" y="10143"/>
                    <a:pt x="11280" y="8321"/>
                  </a:cubicBezTo>
                  <a:cubicBezTo>
                    <a:pt x="11520" y="6499"/>
                    <a:pt x="12240" y="4417"/>
                    <a:pt x="13080" y="2986"/>
                  </a:cubicBezTo>
                  <a:cubicBezTo>
                    <a:pt x="13920" y="1555"/>
                    <a:pt x="14880" y="774"/>
                    <a:pt x="15480" y="1164"/>
                  </a:cubicBezTo>
                  <a:cubicBezTo>
                    <a:pt x="16080" y="1555"/>
                    <a:pt x="16320" y="3116"/>
                    <a:pt x="16440" y="5198"/>
                  </a:cubicBezTo>
                  <a:cubicBezTo>
                    <a:pt x="16560" y="7280"/>
                    <a:pt x="16560" y="9882"/>
                    <a:pt x="16680" y="12225"/>
                  </a:cubicBezTo>
                  <a:cubicBezTo>
                    <a:pt x="16800" y="14567"/>
                    <a:pt x="17040" y="16649"/>
                    <a:pt x="17880" y="17690"/>
                  </a:cubicBezTo>
                  <a:cubicBezTo>
                    <a:pt x="18720" y="18731"/>
                    <a:pt x="20160" y="18731"/>
                    <a:pt x="2160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032812" y="2937529"/>
              <a:ext cx="154888" cy="13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63" fill="norm" stroke="1" extrusionOk="0">
                  <a:moveTo>
                    <a:pt x="12602" y="12327"/>
                  </a:moveTo>
                  <a:cubicBezTo>
                    <a:pt x="13186" y="10690"/>
                    <a:pt x="13770" y="9054"/>
                    <a:pt x="14062" y="6927"/>
                  </a:cubicBezTo>
                  <a:cubicBezTo>
                    <a:pt x="14354" y="4799"/>
                    <a:pt x="14354" y="2181"/>
                    <a:pt x="12894" y="872"/>
                  </a:cubicBezTo>
                  <a:cubicBezTo>
                    <a:pt x="11435" y="-437"/>
                    <a:pt x="8516" y="-437"/>
                    <a:pt x="6181" y="2018"/>
                  </a:cubicBezTo>
                  <a:cubicBezTo>
                    <a:pt x="3845" y="4472"/>
                    <a:pt x="2094" y="9381"/>
                    <a:pt x="1073" y="12654"/>
                  </a:cubicBezTo>
                  <a:cubicBezTo>
                    <a:pt x="51" y="15927"/>
                    <a:pt x="-241" y="17563"/>
                    <a:pt x="197" y="18872"/>
                  </a:cubicBezTo>
                  <a:cubicBezTo>
                    <a:pt x="635" y="20181"/>
                    <a:pt x="1802" y="21163"/>
                    <a:pt x="3700" y="20181"/>
                  </a:cubicBezTo>
                  <a:cubicBezTo>
                    <a:pt x="5597" y="19199"/>
                    <a:pt x="8224" y="16254"/>
                    <a:pt x="9829" y="13799"/>
                  </a:cubicBezTo>
                  <a:cubicBezTo>
                    <a:pt x="11435" y="11345"/>
                    <a:pt x="12018" y="9381"/>
                    <a:pt x="12602" y="9218"/>
                  </a:cubicBezTo>
                  <a:cubicBezTo>
                    <a:pt x="13186" y="9054"/>
                    <a:pt x="13770" y="10690"/>
                    <a:pt x="15229" y="12981"/>
                  </a:cubicBezTo>
                  <a:cubicBezTo>
                    <a:pt x="16689" y="15272"/>
                    <a:pt x="19024" y="18218"/>
                    <a:pt x="21359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192156" y="2949288"/>
              <a:ext cx="122544" cy="11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43" fill="norm" stroke="1" extrusionOk="0">
                  <a:moveTo>
                    <a:pt x="327" y="6843"/>
                  </a:moveTo>
                  <a:cubicBezTo>
                    <a:pt x="-39" y="3643"/>
                    <a:pt x="-405" y="443"/>
                    <a:pt x="1059" y="43"/>
                  </a:cubicBezTo>
                  <a:cubicBezTo>
                    <a:pt x="2524" y="-357"/>
                    <a:pt x="5819" y="2043"/>
                    <a:pt x="9480" y="6043"/>
                  </a:cubicBezTo>
                  <a:cubicBezTo>
                    <a:pt x="13141" y="10043"/>
                    <a:pt x="17168" y="15643"/>
                    <a:pt x="21195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232150" y="2928351"/>
              <a:ext cx="635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857"/>
                    <a:pt x="10080" y="7714"/>
                    <a:pt x="6480" y="11314"/>
                  </a:cubicBezTo>
                  <a:cubicBezTo>
                    <a:pt x="2880" y="14914"/>
                    <a:pt x="144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587310" y="2737335"/>
              <a:ext cx="102040" cy="44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58" fill="norm" stroke="1" extrusionOk="0">
                  <a:moveTo>
                    <a:pt x="20826" y="3659"/>
                  </a:moveTo>
                  <a:cubicBezTo>
                    <a:pt x="19962" y="2548"/>
                    <a:pt x="19098" y="1438"/>
                    <a:pt x="17586" y="782"/>
                  </a:cubicBezTo>
                  <a:cubicBezTo>
                    <a:pt x="16074" y="126"/>
                    <a:pt x="13914" y="-76"/>
                    <a:pt x="10890" y="25"/>
                  </a:cubicBezTo>
                  <a:cubicBezTo>
                    <a:pt x="7866" y="126"/>
                    <a:pt x="3978" y="530"/>
                    <a:pt x="1818" y="1287"/>
                  </a:cubicBezTo>
                  <a:cubicBezTo>
                    <a:pt x="-342" y="2044"/>
                    <a:pt x="-774" y="3154"/>
                    <a:pt x="1602" y="4617"/>
                  </a:cubicBezTo>
                  <a:cubicBezTo>
                    <a:pt x="3978" y="6081"/>
                    <a:pt x="9162" y="7898"/>
                    <a:pt x="11970" y="9109"/>
                  </a:cubicBezTo>
                  <a:cubicBezTo>
                    <a:pt x="14778" y="10320"/>
                    <a:pt x="15210" y="10926"/>
                    <a:pt x="14778" y="11481"/>
                  </a:cubicBezTo>
                  <a:cubicBezTo>
                    <a:pt x="14346" y="12036"/>
                    <a:pt x="13050" y="12541"/>
                    <a:pt x="11538" y="12945"/>
                  </a:cubicBezTo>
                  <a:cubicBezTo>
                    <a:pt x="10026" y="13348"/>
                    <a:pt x="8298" y="13651"/>
                    <a:pt x="6570" y="13651"/>
                  </a:cubicBezTo>
                  <a:cubicBezTo>
                    <a:pt x="4842" y="13651"/>
                    <a:pt x="3114" y="13348"/>
                    <a:pt x="3114" y="13045"/>
                  </a:cubicBezTo>
                  <a:cubicBezTo>
                    <a:pt x="3114" y="12743"/>
                    <a:pt x="4842" y="12440"/>
                    <a:pt x="6570" y="12440"/>
                  </a:cubicBezTo>
                  <a:cubicBezTo>
                    <a:pt x="8298" y="12440"/>
                    <a:pt x="10026" y="12743"/>
                    <a:pt x="11106" y="13146"/>
                  </a:cubicBezTo>
                  <a:cubicBezTo>
                    <a:pt x="12186" y="13550"/>
                    <a:pt x="12618" y="14055"/>
                    <a:pt x="12186" y="14862"/>
                  </a:cubicBezTo>
                  <a:cubicBezTo>
                    <a:pt x="11754" y="15670"/>
                    <a:pt x="10458" y="16780"/>
                    <a:pt x="9378" y="17588"/>
                  </a:cubicBezTo>
                  <a:cubicBezTo>
                    <a:pt x="8298" y="18395"/>
                    <a:pt x="7434" y="18900"/>
                    <a:pt x="6786" y="19505"/>
                  </a:cubicBezTo>
                  <a:cubicBezTo>
                    <a:pt x="6138" y="20111"/>
                    <a:pt x="5706" y="20817"/>
                    <a:pt x="6570" y="21171"/>
                  </a:cubicBezTo>
                  <a:cubicBezTo>
                    <a:pt x="7434" y="21524"/>
                    <a:pt x="9594" y="21524"/>
                    <a:pt x="12186" y="21322"/>
                  </a:cubicBezTo>
                  <a:cubicBezTo>
                    <a:pt x="14778" y="21120"/>
                    <a:pt x="17802" y="20717"/>
                    <a:pt x="20826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839487" y="2841187"/>
              <a:ext cx="205464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3" fill="norm" stroke="1" extrusionOk="0">
                  <a:moveTo>
                    <a:pt x="236" y="1872"/>
                  </a:moveTo>
                  <a:cubicBezTo>
                    <a:pt x="15" y="1035"/>
                    <a:pt x="-205" y="198"/>
                    <a:pt x="346" y="30"/>
                  </a:cubicBezTo>
                  <a:cubicBezTo>
                    <a:pt x="897" y="-137"/>
                    <a:pt x="2219" y="365"/>
                    <a:pt x="4644" y="2291"/>
                  </a:cubicBezTo>
                  <a:cubicBezTo>
                    <a:pt x="7068" y="4216"/>
                    <a:pt x="10595" y="7565"/>
                    <a:pt x="13571" y="10998"/>
                  </a:cubicBezTo>
                  <a:cubicBezTo>
                    <a:pt x="16546" y="14430"/>
                    <a:pt x="18971" y="17947"/>
                    <a:pt x="2139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901985" y="2822285"/>
              <a:ext cx="104866" cy="30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37" fill="norm" stroke="1" extrusionOk="0">
                  <a:moveTo>
                    <a:pt x="21402" y="1655"/>
                  </a:moveTo>
                  <a:cubicBezTo>
                    <a:pt x="21402" y="761"/>
                    <a:pt x="21402" y="-133"/>
                    <a:pt x="21186" y="16"/>
                  </a:cubicBezTo>
                  <a:cubicBezTo>
                    <a:pt x="20970" y="165"/>
                    <a:pt x="20538" y="1357"/>
                    <a:pt x="18378" y="4038"/>
                  </a:cubicBezTo>
                  <a:cubicBezTo>
                    <a:pt x="16218" y="6719"/>
                    <a:pt x="12330" y="10890"/>
                    <a:pt x="9738" y="13497"/>
                  </a:cubicBezTo>
                  <a:cubicBezTo>
                    <a:pt x="7146" y="16104"/>
                    <a:pt x="5850" y="17147"/>
                    <a:pt x="4122" y="18339"/>
                  </a:cubicBezTo>
                  <a:cubicBezTo>
                    <a:pt x="2394" y="19530"/>
                    <a:pt x="234" y="20871"/>
                    <a:pt x="18" y="21169"/>
                  </a:cubicBezTo>
                  <a:cubicBezTo>
                    <a:pt x="-198" y="21467"/>
                    <a:pt x="1530" y="20722"/>
                    <a:pt x="3258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102100" y="3004551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178300" y="3055351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413250" y="3036301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705350" y="2775951"/>
              <a:ext cx="1460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94"/>
                    <a:pt x="3130" y="588"/>
                    <a:pt x="5009" y="2131"/>
                  </a:cubicBezTo>
                  <a:cubicBezTo>
                    <a:pt x="6887" y="3673"/>
                    <a:pt x="9078" y="6465"/>
                    <a:pt x="11896" y="9918"/>
                  </a:cubicBezTo>
                  <a:cubicBezTo>
                    <a:pt x="14713" y="13371"/>
                    <a:pt x="18157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750745" y="2775951"/>
              <a:ext cx="14510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18643" y="1358"/>
                    <a:pt x="15825" y="2717"/>
                    <a:pt x="12538" y="5230"/>
                  </a:cubicBezTo>
                  <a:cubicBezTo>
                    <a:pt x="9251" y="7743"/>
                    <a:pt x="5495" y="11411"/>
                    <a:pt x="3147" y="14060"/>
                  </a:cubicBezTo>
                  <a:cubicBezTo>
                    <a:pt x="799" y="16709"/>
                    <a:pt x="-140" y="18340"/>
                    <a:pt x="17" y="19426"/>
                  </a:cubicBezTo>
                  <a:cubicBezTo>
                    <a:pt x="173" y="20513"/>
                    <a:pt x="1425" y="21057"/>
                    <a:pt x="26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899289" y="2972801"/>
              <a:ext cx="11721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845" y="0"/>
                  </a:moveTo>
                  <a:cubicBezTo>
                    <a:pt x="2845" y="3771"/>
                    <a:pt x="2845" y="7543"/>
                    <a:pt x="2266" y="10457"/>
                  </a:cubicBezTo>
                  <a:cubicBezTo>
                    <a:pt x="1688" y="13371"/>
                    <a:pt x="530" y="15429"/>
                    <a:pt x="145" y="15429"/>
                  </a:cubicBezTo>
                  <a:cubicBezTo>
                    <a:pt x="-241" y="15429"/>
                    <a:pt x="145" y="13371"/>
                    <a:pt x="1302" y="10629"/>
                  </a:cubicBezTo>
                  <a:cubicBezTo>
                    <a:pt x="2459" y="7886"/>
                    <a:pt x="4388" y="4457"/>
                    <a:pt x="6509" y="2571"/>
                  </a:cubicBezTo>
                  <a:cubicBezTo>
                    <a:pt x="8630" y="686"/>
                    <a:pt x="10945" y="343"/>
                    <a:pt x="12488" y="1029"/>
                  </a:cubicBezTo>
                  <a:cubicBezTo>
                    <a:pt x="14030" y="1714"/>
                    <a:pt x="14802" y="3429"/>
                    <a:pt x="16152" y="7029"/>
                  </a:cubicBezTo>
                  <a:cubicBezTo>
                    <a:pt x="17502" y="10629"/>
                    <a:pt x="19430" y="16114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067299" y="2675939"/>
              <a:ext cx="104865" cy="44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4" fill="norm" stroke="1" extrusionOk="0">
                  <a:moveTo>
                    <a:pt x="0" y="1141"/>
                  </a:moveTo>
                  <a:cubicBezTo>
                    <a:pt x="1296" y="735"/>
                    <a:pt x="2592" y="330"/>
                    <a:pt x="4320" y="127"/>
                  </a:cubicBezTo>
                  <a:cubicBezTo>
                    <a:pt x="6048" y="-76"/>
                    <a:pt x="8208" y="-76"/>
                    <a:pt x="10800" y="431"/>
                  </a:cubicBezTo>
                  <a:cubicBezTo>
                    <a:pt x="13392" y="938"/>
                    <a:pt x="16416" y="1952"/>
                    <a:pt x="17496" y="3372"/>
                  </a:cubicBezTo>
                  <a:cubicBezTo>
                    <a:pt x="18576" y="4792"/>
                    <a:pt x="17712" y="6617"/>
                    <a:pt x="16416" y="8037"/>
                  </a:cubicBezTo>
                  <a:cubicBezTo>
                    <a:pt x="15120" y="9456"/>
                    <a:pt x="13392" y="10470"/>
                    <a:pt x="12528" y="11231"/>
                  </a:cubicBezTo>
                  <a:cubicBezTo>
                    <a:pt x="11664" y="11992"/>
                    <a:pt x="11664" y="12499"/>
                    <a:pt x="12528" y="12955"/>
                  </a:cubicBezTo>
                  <a:cubicBezTo>
                    <a:pt x="13392" y="13411"/>
                    <a:pt x="15120" y="13817"/>
                    <a:pt x="17064" y="14476"/>
                  </a:cubicBezTo>
                  <a:cubicBezTo>
                    <a:pt x="19008" y="15135"/>
                    <a:pt x="21168" y="16048"/>
                    <a:pt x="21384" y="17113"/>
                  </a:cubicBezTo>
                  <a:cubicBezTo>
                    <a:pt x="21600" y="18178"/>
                    <a:pt x="19872" y="19394"/>
                    <a:pt x="16632" y="20155"/>
                  </a:cubicBezTo>
                  <a:cubicBezTo>
                    <a:pt x="13392" y="20916"/>
                    <a:pt x="8640" y="21220"/>
                    <a:pt x="3888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226050" y="3125201"/>
              <a:ext cx="4955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4235"/>
                    <a:pt x="21600" y="8471"/>
                    <a:pt x="18576" y="12071"/>
                  </a:cubicBezTo>
                  <a:cubicBezTo>
                    <a:pt x="15552" y="15671"/>
                    <a:pt x="7776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305550" y="2868189"/>
              <a:ext cx="236170" cy="20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54" fill="norm" stroke="1" extrusionOk="0">
                  <a:moveTo>
                    <a:pt x="0" y="5661"/>
                  </a:moveTo>
                  <a:cubicBezTo>
                    <a:pt x="964" y="4103"/>
                    <a:pt x="1929" y="2544"/>
                    <a:pt x="2411" y="2321"/>
                  </a:cubicBezTo>
                  <a:cubicBezTo>
                    <a:pt x="2893" y="2098"/>
                    <a:pt x="2893" y="3212"/>
                    <a:pt x="2893" y="6218"/>
                  </a:cubicBezTo>
                  <a:cubicBezTo>
                    <a:pt x="2893" y="9224"/>
                    <a:pt x="2893" y="14123"/>
                    <a:pt x="2796" y="17129"/>
                  </a:cubicBezTo>
                  <a:cubicBezTo>
                    <a:pt x="2700" y="20136"/>
                    <a:pt x="2507" y="21249"/>
                    <a:pt x="2218" y="21026"/>
                  </a:cubicBezTo>
                  <a:cubicBezTo>
                    <a:pt x="1929" y="20804"/>
                    <a:pt x="1543" y="19245"/>
                    <a:pt x="1832" y="16127"/>
                  </a:cubicBezTo>
                  <a:cubicBezTo>
                    <a:pt x="2121" y="13010"/>
                    <a:pt x="3086" y="8334"/>
                    <a:pt x="3857" y="5550"/>
                  </a:cubicBezTo>
                  <a:cubicBezTo>
                    <a:pt x="4629" y="2767"/>
                    <a:pt x="5207" y="1876"/>
                    <a:pt x="5882" y="1096"/>
                  </a:cubicBezTo>
                  <a:cubicBezTo>
                    <a:pt x="6557" y="317"/>
                    <a:pt x="7329" y="-351"/>
                    <a:pt x="8196" y="206"/>
                  </a:cubicBezTo>
                  <a:cubicBezTo>
                    <a:pt x="9064" y="762"/>
                    <a:pt x="10029" y="2544"/>
                    <a:pt x="10607" y="5327"/>
                  </a:cubicBezTo>
                  <a:cubicBezTo>
                    <a:pt x="11186" y="8111"/>
                    <a:pt x="11379" y="11896"/>
                    <a:pt x="11282" y="14346"/>
                  </a:cubicBezTo>
                  <a:cubicBezTo>
                    <a:pt x="11186" y="16795"/>
                    <a:pt x="10800" y="17909"/>
                    <a:pt x="10511" y="17797"/>
                  </a:cubicBezTo>
                  <a:cubicBezTo>
                    <a:pt x="10221" y="17686"/>
                    <a:pt x="10029" y="16350"/>
                    <a:pt x="10511" y="13789"/>
                  </a:cubicBezTo>
                  <a:cubicBezTo>
                    <a:pt x="10993" y="11228"/>
                    <a:pt x="12150" y="7443"/>
                    <a:pt x="13500" y="4882"/>
                  </a:cubicBezTo>
                  <a:cubicBezTo>
                    <a:pt x="14850" y="2321"/>
                    <a:pt x="16393" y="985"/>
                    <a:pt x="17646" y="428"/>
                  </a:cubicBezTo>
                  <a:cubicBezTo>
                    <a:pt x="18900" y="-128"/>
                    <a:pt x="19864" y="94"/>
                    <a:pt x="20539" y="874"/>
                  </a:cubicBezTo>
                  <a:cubicBezTo>
                    <a:pt x="21214" y="1653"/>
                    <a:pt x="21600" y="2989"/>
                    <a:pt x="21504" y="5439"/>
                  </a:cubicBezTo>
                  <a:cubicBezTo>
                    <a:pt x="21407" y="7888"/>
                    <a:pt x="20829" y="11451"/>
                    <a:pt x="20250" y="15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797396" y="2833101"/>
              <a:ext cx="18125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6046" y="3086"/>
                    <a:pt x="10832" y="6171"/>
                    <a:pt x="7481" y="8614"/>
                  </a:cubicBezTo>
                  <a:cubicBezTo>
                    <a:pt x="4129" y="11057"/>
                    <a:pt x="2639" y="12857"/>
                    <a:pt x="1522" y="14529"/>
                  </a:cubicBezTo>
                  <a:cubicBezTo>
                    <a:pt x="405" y="16200"/>
                    <a:pt x="-340" y="17743"/>
                    <a:pt x="157" y="18514"/>
                  </a:cubicBezTo>
                  <a:cubicBezTo>
                    <a:pt x="653" y="19286"/>
                    <a:pt x="2391" y="19286"/>
                    <a:pt x="5246" y="19286"/>
                  </a:cubicBezTo>
                  <a:cubicBezTo>
                    <a:pt x="8101" y="19286"/>
                    <a:pt x="12074" y="19286"/>
                    <a:pt x="14557" y="19671"/>
                  </a:cubicBezTo>
                  <a:cubicBezTo>
                    <a:pt x="17039" y="20057"/>
                    <a:pt x="18032" y="20829"/>
                    <a:pt x="19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800850" y="3049001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8000"/>
                    <a:pt x="11314" y="14400"/>
                    <a:pt x="14914" y="10800"/>
                  </a:cubicBezTo>
                  <a:cubicBezTo>
                    <a:pt x="18514" y="7200"/>
                    <a:pt x="200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153186" y="2803673"/>
              <a:ext cx="358864" cy="27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838" fill="norm" stroke="1" extrusionOk="0">
                  <a:moveTo>
                    <a:pt x="8963" y="5067"/>
                  </a:moveTo>
                  <a:cubicBezTo>
                    <a:pt x="8836" y="3796"/>
                    <a:pt x="8709" y="2526"/>
                    <a:pt x="8328" y="1891"/>
                  </a:cubicBezTo>
                  <a:cubicBezTo>
                    <a:pt x="7947" y="1255"/>
                    <a:pt x="7311" y="1255"/>
                    <a:pt x="6104" y="2049"/>
                  </a:cubicBezTo>
                  <a:cubicBezTo>
                    <a:pt x="4897" y="2843"/>
                    <a:pt x="3118" y="4432"/>
                    <a:pt x="1911" y="6576"/>
                  </a:cubicBezTo>
                  <a:cubicBezTo>
                    <a:pt x="704" y="8720"/>
                    <a:pt x="69" y="11420"/>
                    <a:pt x="6" y="13802"/>
                  </a:cubicBezTo>
                  <a:cubicBezTo>
                    <a:pt x="-58" y="16185"/>
                    <a:pt x="450" y="18249"/>
                    <a:pt x="1403" y="19520"/>
                  </a:cubicBezTo>
                  <a:cubicBezTo>
                    <a:pt x="2356" y="20791"/>
                    <a:pt x="3754" y="21267"/>
                    <a:pt x="5596" y="20393"/>
                  </a:cubicBezTo>
                  <a:cubicBezTo>
                    <a:pt x="7438" y="19520"/>
                    <a:pt x="9726" y="17296"/>
                    <a:pt x="11377" y="14676"/>
                  </a:cubicBezTo>
                  <a:cubicBezTo>
                    <a:pt x="13029" y="12055"/>
                    <a:pt x="14046" y="9038"/>
                    <a:pt x="14490" y="6576"/>
                  </a:cubicBezTo>
                  <a:cubicBezTo>
                    <a:pt x="14935" y="4114"/>
                    <a:pt x="14808" y="2208"/>
                    <a:pt x="14109" y="1096"/>
                  </a:cubicBezTo>
                  <a:cubicBezTo>
                    <a:pt x="13410" y="-15"/>
                    <a:pt x="12140" y="-333"/>
                    <a:pt x="10678" y="382"/>
                  </a:cubicBezTo>
                  <a:cubicBezTo>
                    <a:pt x="9217" y="1096"/>
                    <a:pt x="7566" y="2843"/>
                    <a:pt x="6676" y="4193"/>
                  </a:cubicBezTo>
                  <a:cubicBezTo>
                    <a:pt x="5787" y="5543"/>
                    <a:pt x="5660" y="6496"/>
                    <a:pt x="5660" y="7370"/>
                  </a:cubicBezTo>
                  <a:cubicBezTo>
                    <a:pt x="5660" y="8243"/>
                    <a:pt x="5787" y="9038"/>
                    <a:pt x="7311" y="9435"/>
                  </a:cubicBezTo>
                  <a:cubicBezTo>
                    <a:pt x="8836" y="9832"/>
                    <a:pt x="11758" y="9832"/>
                    <a:pt x="14363" y="9276"/>
                  </a:cubicBezTo>
                  <a:cubicBezTo>
                    <a:pt x="16968" y="8720"/>
                    <a:pt x="19255" y="7608"/>
                    <a:pt x="21542" y="6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539750" y="3607801"/>
              <a:ext cx="90614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87"/>
                  </a:moveTo>
                  <a:cubicBezTo>
                    <a:pt x="187" y="2555"/>
                    <a:pt x="373" y="2323"/>
                    <a:pt x="565" y="2090"/>
                  </a:cubicBezTo>
                  <a:cubicBezTo>
                    <a:pt x="757" y="1858"/>
                    <a:pt x="954" y="1626"/>
                    <a:pt x="1143" y="1452"/>
                  </a:cubicBezTo>
                  <a:cubicBezTo>
                    <a:pt x="1332" y="1277"/>
                    <a:pt x="1514" y="1161"/>
                    <a:pt x="1713" y="1045"/>
                  </a:cubicBezTo>
                  <a:cubicBezTo>
                    <a:pt x="1912" y="929"/>
                    <a:pt x="2129" y="813"/>
                    <a:pt x="2331" y="697"/>
                  </a:cubicBezTo>
                  <a:cubicBezTo>
                    <a:pt x="2533" y="581"/>
                    <a:pt x="2720" y="465"/>
                    <a:pt x="2916" y="406"/>
                  </a:cubicBezTo>
                  <a:cubicBezTo>
                    <a:pt x="3113" y="348"/>
                    <a:pt x="3320" y="348"/>
                    <a:pt x="3537" y="348"/>
                  </a:cubicBezTo>
                  <a:cubicBezTo>
                    <a:pt x="3754" y="348"/>
                    <a:pt x="3981" y="348"/>
                    <a:pt x="4173" y="406"/>
                  </a:cubicBezTo>
                  <a:cubicBezTo>
                    <a:pt x="4364" y="465"/>
                    <a:pt x="4521" y="581"/>
                    <a:pt x="4687" y="639"/>
                  </a:cubicBezTo>
                  <a:cubicBezTo>
                    <a:pt x="4854" y="697"/>
                    <a:pt x="5030" y="697"/>
                    <a:pt x="5204" y="755"/>
                  </a:cubicBezTo>
                  <a:cubicBezTo>
                    <a:pt x="5379" y="813"/>
                    <a:pt x="5550" y="929"/>
                    <a:pt x="5737" y="1045"/>
                  </a:cubicBezTo>
                  <a:cubicBezTo>
                    <a:pt x="5923" y="1161"/>
                    <a:pt x="6125" y="1277"/>
                    <a:pt x="6325" y="1335"/>
                  </a:cubicBezTo>
                  <a:cubicBezTo>
                    <a:pt x="6524" y="1394"/>
                    <a:pt x="6721" y="1394"/>
                    <a:pt x="6928" y="1394"/>
                  </a:cubicBezTo>
                  <a:cubicBezTo>
                    <a:pt x="7134" y="1394"/>
                    <a:pt x="7351" y="1394"/>
                    <a:pt x="7571" y="1394"/>
                  </a:cubicBezTo>
                  <a:cubicBezTo>
                    <a:pt x="7790" y="1394"/>
                    <a:pt x="8012" y="1394"/>
                    <a:pt x="8181" y="1394"/>
                  </a:cubicBezTo>
                  <a:cubicBezTo>
                    <a:pt x="8350" y="1394"/>
                    <a:pt x="8466" y="1394"/>
                    <a:pt x="8593" y="1394"/>
                  </a:cubicBezTo>
                  <a:cubicBezTo>
                    <a:pt x="8719" y="1394"/>
                    <a:pt x="8855" y="1394"/>
                    <a:pt x="9042" y="1335"/>
                  </a:cubicBezTo>
                  <a:cubicBezTo>
                    <a:pt x="9228" y="1277"/>
                    <a:pt x="9465" y="1161"/>
                    <a:pt x="9647" y="1045"/>
                  </a:cubicBezTo>
                  <a:cubicBezTo>
                    <a:pt x="9829" y="929"/>
                    <a:pt x="9955" y="813"/>
                    <a:pt x="10094" y="755"/>
                  </a:cubicBezTo>
                  <a:cubicBezTo>
                    <a:pt x="10232" y="697"/>
                    <a:pt x="10384" y="697"/>
                    <a:pt x="10517" y="639"/>
                  </a:cubicBezTo>
                  <a:cubicBezTo>
                    <a:pt x="10651" y="581"/>
                    <a:pt x="10767" y="465"/>
                    <a:pt x="10903" y="406"/>
                  </a:cubicBezTo>
                  <a:cubicBezTo>
                    <a:pt x="11040" y="348"/>
                    <a:pt x="11196" y="348"/>
                    <a:pt x="11345" y="348"/>
                  </a:cubicBezTo>
                  <a:cubicBezTo>
                    <a:pt x="11494" y="348"/>
                    <a:pt x="11635" y="348"/>
                    <a:pt x="11771" y="290"/>
                  </a:cubicBezTo>
                  <a:cubicBezTo>
                    <a:pt x="11907" y="232"/>
                    <a:pt x="12039" y="116"/>
                    <a:pt x="12246" y="58"/>
                  </a:cubicBezTo>
                  <a:cubicBezTo>
                    <a:pt x="12452" y="0"/>
                    <a:pt x="12735" y="0"/>
                    <a:pt x="12954" y="0"/>
                  </a:cubicBezTo>
                  <a:cubicBezTo>
                    <a:pt x="13174" y="0"/>
                    <a:pt x="13330" y="0"/>
                    <a:pt x="13482" y="0"/>
                  </a:cubicBezTo>
                  <a:cubicBezTo>
                    <a:pt x="13633" y="0"/>
                    <a:pt x="13779" y="0"/>
                    <a:pt x="13911" y="58"/>
                  </a:cubicBezTo>
                  <a:cubicBezTo>
                    <a:pt x="14042" y="116"/>
                    <a:pt x="14158" y="232"/>
                    <a:pt x="14292" y="348"/>
                  </a:cubicBezTo>
                  <a:cubicBezTo>
                    <a:pt x="14425" y="465"/>
                    <a:pt x="14577" y="581"/>
                    <a:pt x="14725" y="755"/>
                  </a:cubicBezTo>
                  <a:cubicBezTo>
                    <a:pt x="14874" y="929"/>
                    <a:pt x="15021" y="1161"/>
                    <a:pt x="15164" y="1394"/>
                  </a:cubicBezTo>
                  <a:cubicBezTo>
                    <a:pt x="15308" y="1626"/>
                    <a:pt x="15449" y="1858"/>
                    <a:pt x="15576" y="2090"/>
                  </a:cubicBezTo>
                  <a:cubicBezTo>
                    <a:pt x="15702" y="2323"/>
                    <a:pt x="15813" y="2555"/>
                    <a:pt x="15944" y="2845"/>
                  </a:cubicBezTo>
                  <a:cubicBezTo>
                    <a:pt x="16075" y="3135"/>
                    <a:pt x="16226" y="3484"/>
                    <a:pt x="16360" y="3774"/>
                  </a:cubicBezTo>
                  <a:cubicBezTo>
                    <a:pt x="16494" y="4065"/>
                    <a:pt x="16610" y="4297"/>
                    <a:pt x="16734" y="4587"/>
                  </a:cubicBezTo>
                  <a:cubicBezTo>
                    <a:pt x="16857" y="4877"/>
                    <a:pt x="16988" y="5226"/>
                    <a:pt x="17117" y="5574"/>
                  </a:cubicBezTo>
                  <a:cubicBezTo>
                    <a:pt x="17246" y="5923"/>
                    <a:pt x="17372" y="6271"/>
                    <a:pt x="17551" y="6794"/>
                  </a:cubicBezTo>
                  <a:cubicBezTo>
                    <a:pt x="17730" y="7316"/>
                    <a:pt x="17962" y="8013"/>
                    <a:pt x="18192" y="8768"/>
                  </a:cubicBezTo>
                  <a:cubicBezTo>
                    <a:pt x="18421" y="9523"/>
                    <a:pt x="18648" y="10335"/>
                    <a:pt x="18873" y="11206"/>
                  </a:cubicBezTo>
                  <a:cubicBezTo>
                    <a:pt x="19097" y="12077"/>
                    <a:pt x="19319" y="13006"/>
                    <a:pt x="19587" y="14052"/>
                  </a:cubicBezTo>
                  <a:cubicBezTo>
                    <a:pt x="19854" y="15097"/>
                    <a:pt x="20167" y="16258"/>
                    <a:pt x="20414" y="17187"/>
                  </a:cubicBezTo>
                  <a:cubicBezTo>
                    <a:pt x="20662" y="18116"/>
                    <a:pt x="20843" y="18813"/>
                    <a:pt x="21030" y="19510"/>
                  </a:cubicBezTo>
                  <a:cubicBezTo>
                    <a:pt x="21217" y="20206"/>
                    <a:pt x="21408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318793" y="3892057"/>
              <a:ext cx="116307" cy="44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22" fill="norm" stroke="1" extrusionOk="0">
                  <a:moveTo>
                    <a:pt x="21194" y="2810"/>
                  </a:moveTo>
                  <a:cubicBezTo>
                    <a:pt x="21194" y="2303"/>
                    <a:pt x="21194" y="1796"/>
                    <a:pt x="18687" y="1187"/>
                  </a:cubicBezTo>
                  <a:cubicBezTo>
                    <a:pt x="16180" y="579"/>
                    <a:pt x="11165" y="-131"/>
                    <a:pt x="7501" y="21"/>
                  </a:cubicBezTo>
                  <a:cubicBezTo>
                    <a:pt x="3837" y="173"/>
                    <a:pt x="1523" y="1187"/>
                    <a:pt x="558" y="3215"/>
                  </a:cubicBezTo>
                  <a:cubicBezTo>
                    <a:pt x="-406" y="5244"/>
                    <a:pt x="-20" y="8286"/>
                    <a:pt x="944" y="11075"/>
                  </a:cubicBezTo>
                  <a:cubicBezTo>
                    <a:pt x="1908" y="13863"/>
                    <a:pt x="3451" y="16399"/>
                    <a:pt x="4415" y="17920"/>
                  </a:cubicBezTo>
                  <a:cubicBezTo>
                    <a:pt x="5380" y="19441"/>
                    <a:pt x="5765" y="19948"/>
                    <a:pt x="5958" y="20455"/>
                  </a:cubicBezTo>
                  <a:cubicBezTo>
                    <a:pt x="6151" y="20962"/>
                    <a:pt x="6151" y="21469"/>
                    <a:pt x="5380" y="21418"/>
                  </a:cubicBezTo>
                  <a:cubicBezTo>
                    <a:pt x="4608" y="21368"/>
                    <a:pt x="3065" y="20759"/>
                    <a:pt x="1523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242154" y="4166601"/>
              <a:ext cx="22469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445" y="21600"/>
                  </a:moveTo>
                  <a:cubicBezTo>
                    <a:pt x="637" y="19938"/>
                    <a:pt x="-170" y="18277"/>
                    <a:pt x="32" y="16892"/>
                  </a:cubicBezTo>
                  <a:cubicBezTo>
                    <a:pt x="234" y="15508"/>
                    <a:pt x="1445" y="14400"/>
                    <a:pt x="4372" y="12185"/>
                  </a:cubicBezTo>
                  <a:cubicBezTo>
                    <a:pt x="7299" y="9969"/>
                    <a:pt x="11942" y="6646"/>
                    <a:pt x="15071" y="4431"/>
                  </a:cubicBezTo>
                  <a:cubicBezTo>
                    <a:pt x="18200" y="2215"/>
                    <a:pt x="19815" y="1108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612370" y="3902170"/>
              <a:ext cx="165631" cy="37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96" fill="norm" stroke="1" extrusionOk="0">
                  <a:moveTo>
                    <a:pt x="11552" y="1653"/>
                  </a:moveTo>
                  <a:cubicBezTo>
                    <a:pt x="11825" y="1060"/>
                    <a:pt x="12099" y="466"/>
                    <a:pt x="11415" y="170"/>
                  </a:cubicBezTo>
                  <a:cubicBezTo>
                    <a:pt x="10732" y="-127"/>
                    <a:pt x="9091" y="-127"/>
                    <a:pt x="7177" y="941"/>
                  </a:cubicBezTo>
                  <a:cubicBezTo>
                    <a:pt x="5263" y="2009"/>
                    <a:pt x="3076" y="4146"/>
                    <a:pt x="1709" y="6935"/>
                  </a:cubicBezTo>
                  <a:cubicBezTo>
                    <a:pt x="342" y="9724"/>
                    <a:pt x="-205" y="13165"/>
                    <a:pt x="68" y="15539"/>
                  </a:cubicBezTo>
                  <a:cubicBezTo>
                    <a:pt x="342" y="17913"/>
                    <a:pt x="1436" y="19218"/>
                    <a:pt x="3349" y="20108"/>
                  </a:cubicBezTo>
                  <a:cubicBezTo>
                    <a:pt x="5263" y="20998"/>
                    <a:pt x="7998" y="21473"/>
                    <a:pt x="11142" y="21236"/>
                  </a:cubicBezTo>
                  <a:cubicBezTo>
                    <a:pt x="14286" y="20998"/>
                    <a:pt x="17841" y="20049"/>
                    <a:pt x="21395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868182" y="3919744"/>
              <a:ext cx="189218" cy="30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9" fill="norm" stroke="1" extrusionOk="0">
                  <a:moveTo>
                    <a:pt x="9935" y="2209"/>
                  </a:moveTo>
                  <a:cubicBezTo>
                    <a:pt x="8015" y="3115"/>
                    <a:pt x="6095" y="4021"/>
                    <a:pt x="4415" y="6287"/>
                  </a:cubicBezTo>
                  <a:cubicBezTo>
                    <a:pt x="2735" y="8553"/>
                    <a:pt x="1295" y="12178"/>
                    <a:pt x="575" y="14746"/>
                  </a:cubicBezTo>
                  <a:cubicBezTo>
                    <a:pt x="-145" y="17314"/>
                    <a:pt x="-145" y="18824"/>
                    <a:pt x="335" y="19806"/>
                  </a:cubicBezTo>
                  <a:cubicBezTo>
                    <a:pt x="815" y="20788"/>
                    <a:pt x="1775" y="21241"/>
                    <a:pt x="2975" y="21392"/>
                  </a:cubicBezTo>
                  <a:cubicBezTo>
                    <a:pt x="4175" y="21543"/>
                    <a:pt x="5615" y="21392"/>
                    <a:pt x="7775" y="19957"/>
                  </a:cubicBezTo>
                  <a:cubicBezTo>
                    <a:pt x="9935" y="18522"/>
                    <a:pt x="12815" y="15803"/>
                    <a:pt x="14495" y="12858"/>
                  </a:cubicBezTo>
                  <a:cubicBezTo>
                    <a:pt x="16175" y="9912"/>
                    <a:pt x="16655" y="6740"/>
                    <a:pt x="16535" y="4777"/>
                  </a:cubicBezTo>
                  <a:cubicBezTo>
                    <a:pt x="16415" y="2813"/>
                    <a:pt x="15695" y="2058"/>
                    <a:pt x="14855" y="1453"/>
                  </a:cubicBezTo>
                  <a:cubicBezTo>
                    <a:pt x="14015" y="849"/>
                    <a:pt x="13055" y="396"/>
                    <a:pt x="11735" y="170"/>
                  </a:cubicBezTo>
                  <a:cubicBezTo>
                    <a:pt x="10415" y="-57"/>
                    <a:pt x="8735" y="-57"/>
                    <a:pt x="7415" y="170"/>
                  </a:cubicBezTo>
                  <a:cubicBezTo>
                    <a:pt x="6095" y="396"/>
                    <a:pt x="5135" y="849"/>
                    <a:pt x="4055" y="2058"/>
                  </a:cubicBezTo>
                  <a:cubicBezTo>
                    <a:pt x="2975" y="3266"/>
                    <a:pt x="1775" y="5230"/>
                    <a:pt x="1415" y="6589"/>
                  </a:cubicBezTo>
                  <a:cubicBezTo>
                    <a:pt x="1055" y="7949"/>
                    <a:pt x="1535" y="8704"/>
                    <a:pt x="3215" y="9233"/>
                  </a:cubicBezTo>
                  <a:cubicBezTo>
                    <a:pt x="4895" y="9761"/>
                    <a:pt x="7775" y="10063"/>
                    <a:pt x="10295" y="9988"/>
                  </a:cubicBezTo>
                  <a:cubicBezTo>
                    <a:pt x="12815" y="9912"/>
                    <a:pt x="14975" y="9459"/>
                    <a:pt x="16775" y="8855"/>
                  </a:cubicBezTo>
                  <a:cubicBezTo>
                    <a:pt x="18575" y="8251"/>
                    <a:pt x="20015" y="7495"/>
                    <a:pt x="21455" y="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180943" y="3785601"/>
              <a:ext cx="3520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1473"/>
                    <a:pt x="10969" y="2945"/>
                    <a:pt x="7158" y="5114"/>
                  </a:cubicBezTo>
                  <a:cubicBezTo>
                    <a:pt x="3346" y="7282"/>
                    <a:pt x="805" y="10145"/>
                    <a:pt x="169" y="13009"/>
                  </a:cubicBezTo>
                  <a:cubicBezTo>
                    <a:pt x="-466" y="15873"/>
                    <a:pt x="805" y="18736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222499" y="3876245"/>
              <a:ext cx="145539" cy="34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49" fill="norm" stroke="1" extrusionOk="0">
                  <a:moveTo>
                    <a:pt x="6480" y="7653"/>
                  </a:moveTo>
                  <a:cubicBezTo>
                    <a:pt x="5863" y="12827"/>
                    <a:pt x="5246" y="18001"/>
                    <a:pt x="4937" y="17677"/>
                  </a:cubicBezTo>
                  <a:cubicBezTo>
                    <a:pt x="4629" y="17354"/>
                    <a:pt x="4629" y="11534"/>
                    <a:pt x="4937" y="7912"/>
                  </a:cubicBezTo>
                  <a:cubicBezTo>
                    <a:pt x="5246" y="4291"/>
                    <a:pt x="5863" y="2868"/>
                    <a:pt x="6480" y="1833"/>
                  </a:cubicBezTo>
                  <a:cubicBezTo>
                    <a:pt x="7097" y="798"/>
                    <a:pt x="7714" y="152"/>
                    <a:pt x="8640" y="22"/>
                  </a:cubicBezTo>
                  <a:cubicBezTo>
                    <a:pt x="9566" y="-107"/>
                    <a:pt x="10800" y="281"/>
                    <a:pt x="12806" y="2092"/>
                  </a:cubicBezTo>
                  <a:cubicBezTo>
                    <a:pt x="14811" y="3903"/>
                    <a:pt x="17589" y="7136"/>
                    <a:pt x="19286" y="9982"/>
                  </a:cubicBezTo>
                  <a:cubicBezTo>
                    <a:pt x="20983" y="12827"/>
                    <a:pt x="21600" y="15285"/>
                    <a:pt x="20983" y="17160"/>
                  </a:cubicBezTo>
                  <a:cubicBezTo>
                    <a:pt x="20366" y="19036"/>
                    <a:pt x="18514" y="20329"/>
                    <a:pt x="15737" y="20911"/>
                  </a:cubicBezTo>
                  <a:cubicBezTo>
                    <a:pt x="12960" y="21493"/>
                    <a:pt x="9257" y="21364"/>
                    <a:pt x="6480" y="20200"/>
                  </a:cubicBezTo>
                  <a:cubicBezTo>
                    <a:pt x="3703" y="19036"/>
                    <a:pt x="1851" y="16837"/>
                    <a:pt x="0" y="14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419350" y="3842751"/>
              <a:ext cx="8685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1600" fill="norm" stroke="1" extrusionOk="0">
                  <a:moveTo>
                    <a:pt x="1473" y="0"/>
                  </a:moveTo>
                  <a:cubicBezTo>
                    <a:pt x="4418" y="0"/>
                    <a:pt x="7364" y="0"/>
                    <a:pt x="10064" y="498"/>
                  </a:cubicBezTo>
                  <a:cubicBezTo>
                    <a:pt x="12764" y="997"/>
                    <a:pt x="15218" y="1994"/>
                    <a:pt x="17427" y="4154"/>
                  </a:cubicBezTo>
                  <a:cubicBezTo>
                    <a:pt x="19636" y="6314"/>
                    <a:pt x="21600" y="9637"/>
                    <a:pt x="18655" y="12738"/>
                  </a:cubicBezTo>
                  <a:cubicBezTo>
                    <a:pt x="15709" y="15840"/>
                    <a:pt x="785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867272" y="3925028"/>
              <a:ext cx="333128" cy="24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19" fill="norm" stroke="1" extrusionOk="0">
                  <a:moveTo>
                    <a:pt x="19875" y="1643"/>
                  </a:moveTo>
                  <a:cubicBezTo>
                    <a:pt x="20149" y="743"/>
                    <a:pt x="20422" y="-157"/>
                    <a:pt x="20559" y="23"/>
                  </a:cubicBezTo>
                  <a:cubicBezTo>
                    <a:pt x="20696" y="203"/>
                    <a:pt x="20696" y="1463"/>
                    <a:pt x="19875" y="3713"/>
                  </a:cubicBezTo>
                  <a:cubicBezTo>
                    <a:pt x="19055" y="5963"/>
                    <a:pt x="17415" y="9203"/>
                    <a:pt x="15159" y="11993"/>
                  </a:cubicBezTo>
                  <a:cubicBezTo>
                    <a:pt x="12903" y="14783"/>
                    <a:pt x="10032" y="17123"/>
                    <a:pt x="7708" y="18293"/>
                  </a:cubicBezTo>
                  <a:cubicBezTo>
                    <a:pt x="5384" y="19463"/>
                    <a:pt x="3607" y="19463"/>
                    <a:pt x="2445" y="19193"/>
                  </a:cubicBezTo>
                  <a:cubicBezTo>
                    <a:pt x="1283" y="18923"/>
                    <a:pt x="736" y="18383"/>
                    <a:pt x="394" y="17663"/>
                  </a:cubicBezTo>
                  <a:cubicBezTo>
                    <a:pt x="53" y="16943"/>
                    <a:pt x="-84" y="16043"/>
                    <a:pt x="53" y="15233"/>
                  </a:cubicBezTo>
                  <a:cubicBezTo>
                    <a:pt x="189" y="14423"/>
                    <a:pt x="600" y="13703"/>
                    <a:pt x="1557" y="13073"/>
                  </a:cubicBezTo>
                  <a:cubicBezTo>
                    <a:pt x="2513" y="12443"/>
                    <a:pt x="4017" y="11903"/>
                    <a:pt x="5931" y="12173"/>
                  </a:cubicBezTo>
                  <a:cubicBezTo>
                    <a:pt x="7845" y="12443"/>
                    <a:pt x="10169" y="13523"/>
                    <a:pt x="12357" y="15233"/>
                  </a:cubicBezTo>
                  <a:cubicBezTo>
                    <a:pt x="14544" y="16943"/>
                    <a:pt x="16594" y="19283"/>
                    <a:pt x="18098" y="20363"/>
                  </a:cubicBezTo>
                  <a:cubicBezTo>
                    <a:pt x="19602" y="21443"/>
                    <a:pt x="20559" y="21263"/>
                    <a:pt x="21516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617383" y="3858158"/>
              <a:ext cx="224367" cy="38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2" fill="norm" stroke="1" extrusionOk="0">
                  <a:moveTo>
                    <a:pt x="8680" y="2328"/>
                  </a:moveTo>
                  <a:cubicBezTo>
                    <a:pt x="9488" y="1265"/>
                    <a:pt x="10295" y="203"/>
                    <a:pt x="10699" y="26"/>
                  </a:cubicBezTo>
                  <a:cubicBezTo>
                    <a:pt x="11103" y="-151"/>
                    <a:pt x="11103" y="557"/>
                    <a:pt x="9992" y="2682"/>
                  </a:cubicBezTo>
                  <a:cubicBezTo>
                    <a:pt x="8882" y="4806"/>
                    <a:pt x="6662" y="8347"/>
                    <a:pt x="4845" y="11298"/>
                  </a:cubicBezTo>
                  <a:cubicBezTo>
                    <a:pt x="3028" y="14249"/>
                    <a:pt x="1615" y="16610"/>
                    <a:pt x="807" y="18203"/>
                  </a:cubicBezTo>
                  <a:cubicBezTo>
                    <a:pt x="0" y="19797"/>
                    <a:pt x="-202" y="20623"/>
                    <a:pt x="202" y="21036"/>
                  </a:cubicBezTo>
                  <a:cubicBezTo>
                    <a:pt x="605" y="21449"/>
                    <a:pt x="1615" y="21449"/>
                    <a:pt x="5248" y="20918"/>
                  </a:cubicBezTo>
                  <a:cubicBezTo>
                    <a:pt x="8882" y="20387"/>
                    <a:pt x="15140" y="19324"/>
                    <a:pt x="21398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973405" y="3847625"/>
              <a:ext cx="141395" cy="34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63" fill="norm" stroke="1" extrusionOk="0">
                  <a:moveTo>
                    <a:pt x="18360" y="2019"/>
                  </a:moveTo>
                  <a:cubicBezTo>
                    <a:pt x="18360" y="1247"/>
                    <a:pt x="18360" y="476"/>
                    <a:pt x="17566" y="154"/>
                  </a:cubicBezTo>
                  <a:cubicBezTo>
                    <a:pt x="16772" y="-167"/>
                    <a:pt x="15184" y="-38"/>
                    <a:pt x="12960" y="1054"/>
                  </a:cubicBezTo>
                  <a:cubicBezTo>
                    <a:pt x="10737" y="2147"/>
                    <a:pt x="7878" y="4204"/>
                    <a:pt x="5337" y="7162"/>
                  </a:cubicBezTo>
                  <a:cubicBezTo>
                    <a:pt x="2795" y="10119"/>
                    <a:pt x="572" y="13976"/>
                    <a:pt x="95" y="16612"/>
                  </a:cubicBezTo>
                  <a:cubicBezTo>
                    <a:pt x="-381" y="19247"/>
                    <a:pt x="890" y="20662"/>
                    <a:pt x="4701" y="21047"/>
                  </a:cubicBezTo>
                  <a:cubicBezTo>
                    <a:pt x="8513" y="21433"/>
                    <a:pt x="14866" y="20790"/>
                    <a:pt x="21219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136735" y="3894584"/>
              <a:ext cx="200315" cy="31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36" fill="norm" stroke="1" extrusionOk="0">
                  <a:moveTo>
                    <a:pt x="13193" y="5014"/>
                  </a:moveTo>
                  <a:cubicBezTo>
                    <a:pt x="13643" y="4166"/>
                    <a:pt x="14093" y="3319"/>
                    <a:pt x="14093" y="2543"/>
                  </a:cubicBezTo>
                  <a:cubicBezTo>
                    <a:pt x="14093" y="1766"/>
                    <a:pt x="13643" y="1061"/>
                    <a:pt x="12855" y="708"/>
                  </a:cubicBezTo>
                  <a:cubicBezTo>
                    <a:pt x="12068" y="355"/>
                    <a:pt x="10943" y="355"/>
                    <a:pt x="9368" y="1202"/>
                  </a:cubicBezTo>
                  <a:cubicBezTo>
                    <a:pt x="7793" y="2049"/>
                    <a:pt x="5768" y="3743"/>
                    <a:pt x="3968" y="6425"/>
                  </a:cubicBezTo>
                  <a:cubicBezTo>
                    <a:pt x="2168" y="9108"/>
                    <a:pt x="593" y="12778"/>
                    <a:pt x="143" y="15390"/>
                  </a:cubicBezTo>
                  <a:cubicBezTo>
                    <a:pt x="-307" y="18002"/>
                    <a:pt x="368" y="19555"/>
                    <a:pt x="1268" y="20402"/>
                  </a:cubicBezTo>
                  <a:cubicBezTo>
                    <a:pt x="2168" y="21249"/>
                    <a:pt x="3293" y="21390"/>
                    <a:pt x="5768" y="20684"/>
                  </a:cubicBezTo>
                  <a:cubicBezTo>
                    <a:pt x="8243" y="19978"/>
                    <a:pt x="12068" y="18425"/>
                    <a:pt x="14993" y="15884"/>
                  </a:cubicBezTo>
                  <a:cubicBezTo>
                    <a:pt x="17918" y="13343"/>
                    <a:pt x="19943" y="9814"/>
                    <a:pt x="20506" y="7061"/>
                  </a:cubicBezTo>
                  <a:cubicBezTo>
                    <a:pt x="21068" y="4308"/>
                    <a:pt x="20168" y="2331"/>
                    <a:pt x="18481" y="1202"/>
                  </a:cubicBezTo>
                  <a:cubicBezTo>
                    <a:pt x="16793" y="72"/>
                    <a:pt x="14318" y="-210"/>
                    <a:pt x="12068" y="143"/>
                  </a:cubicBezTo>
                  <a:cubicBezTo>
                    <a:pt x="9818" y="496"/>
                    <a:pt x="7793" y="1484"/>
                    <a:pt x="6443" y="2684"/>
                  </a:cubicBezTo>
                  <a:cubicBezTo>
                    <a:pt x="5093" y="3884"/>
                    <a:pt x="4418" y="5296"/>
                    <a:pt x="4418" y="6284"/>
                  </a:cubicBezTo>
                  <a:cubicBezTo>
                    <a:pt x="4418" y="7272"/>
                    <a:pt x="5093" y="7837"/>
                    <a:pt x="8018" y="7978"/>
                  </a:cubicBezTo>
                  <a:cubicBezTo>
                    <a:pt x="10943" y="8119"/>
                    <a:pt x="16118" y="7837"/>
                    <a:pt x="21293" y="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406900" y="3836401"/>
              <a:ext cx="12650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0" y="0"/>
                  </a:moveTo>
                  <a:cubicBezTo>
                    <a:pt x="3832" y="1738"/>
                    <a:pt x="7665" y="3476"/>
                    <a:pt x="11497" y="5710"/>
                  </a:cubicBezTo>
                  <a:cubicBezTo>
                    <a:pt x="15329" y="7945"/>
                    <a:pt x="19161" y="10676"/>
                    <a:pt x="20381" y="13159"/>
                  </a:cubicBezTo>
                  <a:cubicBezTo>
                    <a:pt x="21600" y="15641"/>
                    <a:pt x="20206" y="17876"/>
                    <a:pt x="17245" y="19241"/>
                  </a:cubicBezTo>
                  <a:cubicBezTo>
                    <a:pt x="14284" y="20607"/>
                    <a:pt x="9755" y="21103"/>
                    <a:pt x="5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679949" y="410310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991099" y="3757667"/>
              <a:ext cx="150664" cy="47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16" fill="norm" stroke="1" extrusionOk="0">
                  <a:moveTo>
                    <a:pt x="17100" y="4989"/>
                  </a:moveTo>
                  <a:cubicBezTo>
                    <a:pt x="18600" y="4129"/>
                    <a:pt x="20100" y="3269"/>
                    <a:pt x="20850" y="2504"/>
                  </a:cubicBezTo>
                  <a:cubicBezTo>
                    <a:pt x="21600" y="1740"/>
                    <a:pt x="21600" y="1070"/>
                    <a:pt x="20250" y="593"/>
                  </a:cubicBezTo>
                  <a:cubicBezTo>
                    <a:pt x="18900" y="115"/>
                    <a:pt x="16200" y="-172"/>
                    <a:pt x="13650" y="115"/>
                  </a:cubicBezTo>
                  <a:cubicBezTo>
                    <a:pt x="11100" y="401"/>
                    <a:pt x="8700" y="1262"/>
                    <a:pt x="6900" y="3173"/>
                  </a:cubicBezTo>
                  <a:cubicBezTo>
                    <a:pt x="5100" y="5085"/>
                    <a:pt x="3900" y="8047"/>
                    <a:pt x="3600" y="11010"/>
                  </a:cubicBezTo>
                  <a:cubicBezTo>
                    <a:pt x="3300" y="13973"/>
                    <a:pt x="3900" y="16936"/>
                    <a:pt x="4200" y="18704"/>
                  </a:cubicBezTo>
                  <a:cubicBezTo>
                    <a:pt x="4500" y="20472"/>
                    <a:pt x="4500" y="21046"/>
                    <a:pt x="3750" y="21237"/>
                  </a:cubicBezTo>
                  <a:cubicBezTo>
                    <a:pt x="3000" y="21428"/>
                    <a:pt x="1500" y="21237"/>
                    <a:pt x="0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908913" y="4065001"/>
              <a:ext cx="21553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593" y="21600"/>
                  </a:moveTo>
                  <a:cubicBezTo>
                    <a:pt x="173" y="18831"/>
                    <a:pt x="-246" y="16062"/>
                    <a:pt x="173" y="14123"/>
                  </a:cubicBezTo>
                  <a:cubicBezTo>
                    <a:pt x="593" y="12185"/>
                    <a:pt x="1851" y="11077"/>
                    <a:pt x="5206" y="9138"/>
                  </a:cubicBezTo>
                  <a:cubicBezTo>
                    <a:pt x="8562" y="7200"/>
                    <a:pt x="14014" y="4431"/>
                    <a:pt x="17055" y="2769"/>
                  </a:cubicBezTo>
                  <a:cubicBezTo>
                    <a:pt x="20096" y="1108"/>
                    <a:pt x="20725" y="554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5220864" y="3860822"/>
              <a:ext cx="125837" cy="38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17" fill="norm" stroke="1" extrusionOk="0">
                  <a:moveTo>
                    <a:pt x="21051" y="2547"/>
                  </a:moveTo>
                  <a:cubicBezTo>
                    <a:pt x="21051" y="1716"/>
                    <a:pt x="21051" y="885"/>
                    <a:pt x="20166" y="410"/>
                  </a:cubicBezTo>
                  <a:cubicBezTo>
                    <a:pt x="19281" y="-64"/>
                    <a:pt x="17510" y="-183"/>
                    <a:pt x="15208" y="351"/>
                  </a:cubicBezTo>
                  <a:cubicBezTo>
                    <a:pt x="12907" y="885"/>
                    <a:pt x="10074" y="2072"/>
                    <a:pt x="7064" y="4505"/>
                  </a:cubicBezTo>
                  <a:cubicBezTo>
                    <a:pt x="4054" y="6938"/>
                    <a:pt x="867" y="10617"/>
                    <a:pt x="159" y="13525"/>
                  </a:cubicBezTo>
                  <a:cubicBezTo>
                    <a:pt x="-549" y="16432"/>
                    <a:pt x="1221" y="18569"/>
                    <a:pt x="3169" y="19755"/>
                  </a:cubicBezTo>
                  <a:cubicBezTo>
                    <a:pt x="5117" y="20942"/>
                    <a:pt x="7241" y="21180"/>
                    <a:pt x="936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416546" y="3902372"/>
              <a:ext cx="222254" cy="25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844" fill="norm" stroke="1" extrusionOk="0">
                  <a:moveTo>
                    <a:pt x="11507" y="7514"/>
                  </a:moveTo>
                  <a:cubicBezTo>
                    <a:pt x="11305" y="6314"/>
                    <a:pt x="11104" y="5114"/>
                    <a:pt x="10498" y="4428"/>
                  </a:cubicBezTo>
                  <a:cubicBezTo>
                    <a:pt x="9892" y="3742"/>
                    <a:pt x="8883" y="3571"/>
                    <a:pt x="7874" y="3485"/>
                  </a:cubicBezTo>
                  <a:cubicBezTo>
                    <a:pt x="6864" y="3399"/>
                    <a:pt x="5855" y="3399"/>
                    <a:pt x="4341" y="5285"/>
                  </a:cubicBezTo>
                  <a:cubicBezTo>
                    <a:pt x="2827" y="7171"/>
                    <a:pt x="808" y="10942"/>
                    <a:pt x="203" y="13857"/>
                  </a:cubicBezTo>
                  <a:cubicBezTo>
                    <a:pt x="-403" y="16771"/>
                    <a:pt x="404" y="18828"/>
                    <a:pt x="1918" y="19942"/>
                  </a:cubicBezTo>
                  <a:cubicBezTo>
                    <a:pt x="3433" y="21057"/>
                    <a:pt x="5653" y="21228"/>
                    <a:pt x="8580" y="19942"/>
                  </a:cubicBezTo>
                  <a:cubicBezTo>
                    <a:pt x="11507" y="18657"/>
                    <a:pt x="15141" y="15914"/>
                    <a:pt x="16655" y="12399"/>
                  </a:cubicBezTo>
                  <a:cubicBezTo>
                    <a:pt x="18169" y="8885"/>
                    <a:pt x="17563" y="4599"/>
                    <a:pt x="16049" y="2285"/>
                  </a:cubicBezTo>
                  <a:cubicBezTo>
                    <a:pt x="14535" y="-29"/>
                    <a:pt x="12113" y="-372"/>
                    <a:pt x="9791" y="314"/>
                  </a:cubicBezTo>
                  <a:cubicBezTo>
                    <a:pt x="7470" y="999"/>
                    <a:pt x="5249" y="2714"/>
                    <a:pt x="5249" y="5114"/>
                  </a:cubicBezTo>
                  <a:cubicBezTo>
                    <a:pt x="5249" y="7514"/>
                    <a:pt x="7470" y="10599"/>
                    <a:pt x="10498" y="11885"/>
                  </a:cubicBezTo>
                  <a:cubicBezTo>
                    <a:pt x="13526" y="13171"/>
                    <a:pt x="17361" y="12657"/>
                    <a:pt x="21197" y="12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676900" y="3830051"/>
              <a:ext cx="10858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600" fill="norm" stroke="1" extrusionOk="0">
                  <a:moveTo>
                    <a:pt x="10604" y="0"/>
                  </a:moveTo>
                  <a:cubicBezTo>
                    <a:pt x="12960" y="1954"/>
                    <a:pt x="15316" y="3909"/>
                    <a:pt x="17476" y="6429"/>
                  </a:cubicBezTo>
                  <a:cubicBezTo>
                    <a:pt x="19636" y="8949"/>
                    <a:pt x="21600" y="12034"/>
                    <a:pt x="18655" y="14657"/>
                  </a:cubicBezTo>
                  <a:cubicBezTo>
                    <a:pt x="15709" y="17280"/>
                    <a:pt x="7855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184900" y="4115801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216650" y="4217401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8000"/>
                    <a:pt x="7945" y="14400"/>
                    <a:pt x="11545" y="10800"/>
                  </a:cubicBezTo>
                  <a:cubicBezTo>
                    <a:pt x="15145" y="7200"/>
                    <a:pt x="1837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099300" y="3874986"/>
              <a:ext cx="6350" cy="25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1566"/>
                  </a:moveTo>
                  <a:cubicBezTo>
                    <a:pt x="21600" y="674"/>
                    <a:pt x="21600" y="-219"/>
                    <a:pt x="21600" y="49"/>
                  </a:cubicBezTo>
                  <a:cubicBezTo>
                    <a:pt x="21600" y="317"/>
                    <a:pt x="21600" y="1745"/>
                    <a:pt x="18000" y="5493"/>
                  </a:cubicBezTo>
                  <a:cubicBezTo>
                    <a:pt x="14400" y="9242"/>
                    <a:pt x="7200" y="15312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6953249" y="4211051"/>
              <a:ext cx="317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88" y="0"/>
                    <a:pt x="7776" y="0"/>
                    <a:pt x="11088" y="0"/>
                  </a:cubicBezTo>
                  <a:cubicBezTo>
                    <a:pt x="14400" y="0"/>
                    <a:pt x="17136" y="0"/>
                    <a:pt x="18792" y="3600"/>
                  </a:cubicBezTo>
                  <a:cubicBezTo>
                    <a:pt x="20448" y="7200"/>
                    <a:pt x="2102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6951899" y="4339903"/>
              <a:ext cx="318852" cy="34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65" fill="norm" stroke="1" extrusionOk="0">
                  <a:moveTo>
                    <a:pt x="10322" y="2634"/>
                  </a:moveTo>
                  <a:cubicBezTo>
                    <a:pt x="10038" y="1718"/>
                    <a:pt x="9753" y="801"/>
                    <a:pt x="9256" y="343"/>
                  </a:cubicBezTo>
                  <a:cubicBezTo>
                    <a:pt x="8759" y="-115"/>
                    <a:pt x="8048" y="-115"/>
                    <a:pt x="7053" y="343"/>
                  </a:cubicBezTo>
                  <a:cubicBezTo>
                    <a:pt x="6059" y="801"/>
                    <a:pt x="4780" y="1718"/>
                    <a:pt x="3501" y="3747"/>
                  </a:cubicBezTo>
                  <a:cubicBezTo>
                    <a:pt x="2222" y="5776"/>
                    <a:pt x="943" y="8918"/>
                    <a:pt x="374" y="11732"/>
                  </a:cubicBezTo>
                  <a:cubicBezTo>
                    <a:pt x="-194" y="14547"/>
                    <a:pt x="-52" y="17034"/>
                    <a:pt x="374" y="18605"/>
                  </a:cubicBezTo>
                  <a:cubicBezTo>
                    <a:pt x="801" y="20176"/>
                    <a:pt x="1511" y="20830"/>
                    <a:pt x="2222" y="21158"/>
                  </a:cubicBezTo>
                  <a:cubicBezTo>
                    <a:pt x="2932" y="21485"/>
                    <a:pt x="3643" y="21485"/>
                    <a:pt x="4993" y="20700"/>
                  </a:cubicBezTo>
                  <a:cubicBezTo>
                    <a:pt x="6343" y="19914"/>
                    <a:pt x="8332" y="18343"/>
                    <a:pt x="10038" y="16576"/>
                  </a:cubicBezTo>
                  <a:cubicBezTo>
                    <a:pt x="11743" y="14809"/>
                    <a:pt x="13164" y="12845"/>
                    <a:pt x="13874" y="11012"/>
                  </a:cubicBezTo>
                  <a:cubicBezTo>
                    <a:pt x="14585" y="9180"/>
                    <a:pt x="14585" y="7478"/>
                    <a:pt x="14159" y="6103"/>
                  </a:cubicBezTo>
                  <a:cubicBezTo>
                    <a:pt x="13732" y="4729"/>
                    <a:pt x="12880" y="3681"/>
                    <a:pt x="11459" y="2961"/>
                  </a:cubicBezTo>
                  <a:cubicBezTo>
                    <a:pt x="10038" y="2241"/>
                    <a:pt x="8048" y="1849"/>
                    <a:pt x="6698" y="1783"/>
                  </a:cubicBezTo>
                  <a:cubicBezTo>
                    <a:pt x="5348" y="1718"/>
                    <a:pt x="4638" y="1980"/>
                    <a:pt x="4069" y="2438"/>
                  </a:cubicBezTo>
                  <a:cubicBezTo>
                    <a:pt x="3501" y="2896"/>
                    <a:pt x="3074" y="3550"/>
                    <a:pt x="3074" y="4140"/>
                  </a:cubicBezTo>
                  <a:cubicBezTo>
                    <a:pt x="3074" y="4729"/>
                    <a:pt x="3501" y="5252"/>
                    <a:pt x="4495" y="5580"/>
                  </a:cubicBezTo>
                  <a:cubicBezTo>
                    <a:pt x="5490" y="5907"/>
                    <a:pt x="7053" y="6038"/>
                    <a:pt x="9753" y="5645"/>
                  </a:cubicBezTo>
                  <a:cubicBezTo>
                    <a:pt x="12453" y="5252"/>
                    <a:pt x="16290" y="4336"/>
                    <a:pt x="18422" y="3747"/>
                  </a:cubicBezTo>
                  <a:cubicBezTo>
                    <a:pt x="20553" y="3158"/>
                    <a:pt x="20980" y="2896"/>
                    <a:pt x="21406" y="2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7486650" y="4223751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899400" y="3907267"/>
              <a:ext cx="12700" cy="30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10800" y="2628"/>
                  </a:moveTo>
                  <a:cubicBezTo>
                    <a:pt x="14400" y="1278"/>
                    <a:pt x="18000" y="-72"/>
                    <a:pt x="19800" y="3"/>
                  </a:cubicBezTo>
                  <a:cubicBezTo>
                    <a:pt x="21600" y="78"/>
                    <a:pt x="21600" y="1578"/>
                    <a:pt x="21600" y="5028"/>
                  </a:cubicBezTo>
                  <a:cubicBezTo>
                    <a:pt x="21600" y="8478"/>
                    <a:pt x="21600" y="13878"/>
                    <a:pt x="18000" y="16953"/>
                  </a:cubicBezTo>
                  <a:cubicBezTo>
                    <a:pt x="14400" y="20028"/>
                    <a:pt x="7200" y="2077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766050" y="4242801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7" y="3600"/>
                    <a:pt x="9474" y="7200"/>
                    <a:pt x="12411" y="9000"/>
                  </a:cubicBezTo>
                  <a:cubicBezTo>
                    <a:pt x="15347" y="10800"/>
                    <a:pt x="16484" y="10800"/>
                    <a:pt x="17716" y="12600"/>
                  </a:cubicBezTo>
                  <a:cubicBezTo>
                    <a:pt x="18947" y="14400"/>
                    <a:pt x="2027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7765547" y="4370941"/>
              <a:ext cx="273553" cy="35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4" fill="norm" stroke="1" extrusionOk="0">
                  <a:moveTo>
                    <a:pt x="11504" y="2218"/>
                  </a:moveTo>
                  <a:cubicBezTo>
                    <a:pt x="11005" y="1329"/>
                    <a:pt x="10507" y="439"/>
                    <a:pt x="9842" y="122"/>
                  </a:cubicBezTo>
                  <a:cubicBezTo>
                    <a:pt x="9178" y="-196"/>
                    <a:pt x="8347" y="58"/>
                    <a:pt x="6768" y="1456"/>
                  </a:cubicBezTo>
                  <a:cubicBezTo>
                    <a:pt x="5190" y="2853"/>
                    <a:pt x="2864" y="5395"/>
                    <a:pt x="1535" y="8126"/>
                  </a:cubicBezTo>
                  <a:cubicBezTo>
                    <a:pt x="205" y="10858"/>
                    <a:pt x="-127" y="13780"/>
                    <a:pt x="39" y="15940"/>
                  </a:cubicBezTo>
                  <a:cubicBezTo>
                    <a:pt x="205" y="18100"/>
                    <a:pt x="870" y="19498"/>
                    <a:pt x="1618" y="20324"/>
                  </a:cubicBezTo>
                  <a:cubicBezTo>
                    <a:pt x="2365" y="21150"/>
                    <a:pt x="3196" y="21404"/>
                    <a:pt x="4442" y="21213"/>
                  </a:cubicBezTo>
                  <a:cubicBezTo>
                    <a:pt x="5688" y="21023"/>
                    <a:pt x="7350" y="20388"/>
                    <a:pt x="9095" y="18990"/>
                  </a:cubicBezTo>
                  <a:cubicBezTo>
                    <a:pt x="10839" y="17592"/>
                    <a:pt x="12667" y="15432"/>
                    <a:pt x="13664" y="13018"/>
                  </a:cubicBezTo>
                  <a:cubicBezTo>
                    <a:pt x="14661" y="10604"/>
                    <a:pt x="14827" y="7936"/>
                    <a:pt x="14411" y="5966"/>
                  </a:cubicBezTo>
                  <a:cubicBezTo>
                    <a:pt x="13996" y="3997"/>
                    <a:pt x="12999" y="2726"/>
                    <a:pt x="12085" y="1900"/>
                  </a:cubicBezTo>
                  <a:cubicBezTo>
                    <a:pt x="11171" y="1075"/>
                    <a:pt x="10341" y="693"/>
                    <a:pt x="9344" y="503"/>
                  </a:cubicBezTo>
                  <a:cubicBezTo>
                    <a:pt x="8347" y="312"/>
                    <a:pt x="7184" y="312"/>
                    <a:pt x="6270" y="630"/>
                  </a:cubicBezTo>
                  <a:cubicBezTo>
                    <a:pt x="5356" y="948"/>
                    <a:pt x="4691" y="1583"/>
                    <a:pt x="4193" y="2536"/>
                  </a:cubicBezTo>
                  <a:cubicBezTo>
                    <a:pt x="3695" y="3489"/>
                    <a:pt x="3362" y="4759"/>
                    <a:pt x="3196" y="5712"/>
                  </a:cubicBezTo>
                  <a:cubicBezTo>
                    <a:pt x="3030" y="6665"/>
                    <a:pt x="3030" y="7300"/>
                    <a:pt x="3445" y="7745"/>
                  </a:cubicBezTo>
                  <a:cubicBezTo>
                    <a:pt x="3861" y="8190"/>
                    <a:pt x="4691" y="8444"/>
                    <a:pt x="6768" y="8253"/>
                  </a:cubicBezTo>
                  <a:cubicBezTo>
                    <a:pt x="8845" y="8063"/>
                    <a:pt x="12168" y="7428"/>
                    <a:pt x="14827" y="6729"/>
                  </a:cubicBezTo>
                  <a:cubicBezTo>
                    <a:pt x="17485" y="6030"/>
                    <a:pt x="19479" y="5268"/>
                    <a:pt x="21473" y="4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172450" y="4262793"/>
              <a:ext cx="635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880" y="6132"/>
                    <a:pt x="5760" y="-1068"/>
                    <a:pt x="9360" y="132"/>
                  </a:cubicBezTo>
                  <a:cubicBezTo>
                    <a:pt x="12960" y="1332"/>
                    <a:pt x="1728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362950" y="4287251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540750" y="4293601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737600" y="4287251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105900" y="4020551"/>
              <a:ext cx="2434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540"/>
                    <a:pt x="14400" y="1080"/>
                    <a:pt x="18000" y="2880"/>
                  </a:cubicBezTo>
                  <a:cubicBezTo>
                    <a:pt x="21600" y="4680"/>
                    <a:pt x="21600" y="7740"/>
                    <a:pt x="18000" y="1107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004300" y="4319001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971966" y="4468579"/>
              <a:ext cx="267284" cy="36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08" fill="norm" stroke="1" extrusionOk="0">
                  <a:moveTo>
                    <a:pt x="13715" y="921"/>
                  </a:moveTo>
                  <a:cubicBezTo>
                    <a:pt x="13040" y="544"/>
                    <a:pt x="12365" y="167"/>
                    <a:pt x="11522" y="42"/>
                  </a:cubicBezTo>
                  <a:cubicBezTo>
                    <a:pt x="10678" y="-84"/>
                    <a:pt x="9665" y="42"/>
                    <a:pt x="8315" y="858"/>
                  </a:cubicBezTo>
                  <a:cubicBezTo>
                    <a:pt x="6965" y="1674"/>
                    <a:pt x="5278" y="3181"/>
                    <a:pt x="3675" y="5504"/>
                  </a:cubicBezTo>
                  <a:cubicBezTo>
                    <a:pt x="2072" y="7828"/>
                    <a:pt x="553" y="10967"/>
                    <a:pt x="131" y="13542"/>
                  </a:cubicBezTo>
                  <a:cubicBezTo>
                    <a:pt x="-291" y="16116"/>
                    <a:pt x="384" y="18125"/>
                    <a:pt x="1059" y="19381"/>
                  </a:cubicBezTo>
                  <a:cubicBezTo>
                    <a:pt x="1734" y="20637"/>
                    <a:pt x="2409" y="21139"/>
                    <a:pt x="3675" y="21328"/>
                  </a:cubicBezTo>
                  <a:cubicBezTo>
                    <a:pt x="4940" y="21516"/>
                    <a:pt x="6797" y="21390"/>
                    <a:pt x="8568" y="20763"/>
                  </a:cubicBezTo>
                  <a:cubicBezTo>
                    <a:pt x="10340" y="20135"/>
                    <a:pt x="12028" y="19004"/>
                    <a:pt x="13462" y="17058"/>
                  </a:cubicBezTo>
                  <a:cubicBezTo>
                    <a:pt x="14897" y="15111"/>
                    <a:pt x="16078" y="12349"/>
                    <a:pt x="16246" y="9837"/>
                  </a:cubicBezTo>
                  <a:cubicBezTo>
                    <a:pt x="16415" y="7325"/>
                    <a:pt x="15572" y="5065"/>
                    <a:pt x="14390" y="3558"/>
                  </a:cubicBezTo>
                  <a:cubicBezTo>
                    <a:pt x="13209" y="2051"/>
                    <a:pt x="11690" y="1297"/>
                    <a:pt x="10340" y="921"/>
                  </a:cubicBezTo>
                  <a:cubicBezTo>
                    <a:pt x="8990" y="544"/>
                    <a:pt x="7809" y="544"/>
                    <a:pt x="6797" y="607"/>
                  </a:cubicBezTo>
                  <a:cubicBezTo>
                    <a:pt x="5784" y="669"/>
                    <a:pt x="4940" y="795"/>
                    <a:pt x="4265" y="1172"/>
                  </a:cubicBezTo>
                  <a:cubicBezTo>
                    <a:pt x="3590" y="1549"/>
                    <a:pt x="3084" y="2176"/>
                    <a:pt x="3084" y="2804"/>
                  </a:cubicBezTo>
                  <a:cubicBezTo>
                    <a:pt x="3084" y="3432"/>
                    <a:pt x="3590" y="4060"/>
                    <a:pt x="5615" y="4437"/>
                  </a:cubicBezTo>
                  <a:cubicBezTo>
                    <a:pt x="7640" y="4814"/>
                    <a:pt x="11184" y="4939"/>
                    <a:pt x="14053" y="4814"/>
                  </a:cubicBezTo>
                  <a:cubicBezTo>
                    <a:pt x="16922" y="4688"/>
                    <a:pt x="19115" y="4311"/>
                    <a:pt x="21309" y="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9531350" y="4271557"/>
              <a:ext cx="209550" cy="1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32"/>
                  </a:moveTo>
                  <a:cubicBezTo>
                    <a:pt x="1091" y="97"/>
                    <a:pt x="2182" y="-138"/>
                    <a:pt x="3164" y="97"/>
                  </a:cubicBezTo>
                  <a:cubicBezTo>
                    <a:pt x="4145" y="332"/>
                    <a:pt x="5018" y="1036"/>
                    <a:pt x="7309" y="3619"/>
                  </a:cubicBezTo>
                  <a:cubicBezTo>
                    <a:pt x="9600" y="6201"/>
                    <a:pt x="13309" y="10662"/>
                    <a:pt x="15927" y="13832"/>
                  </a:cubicBezTo>
                  <a:cubicBezTo>
                    <a:pt x="18545" y="17001"/>
                    <a:pt x="20073" y="18879"/>
                    <a:pt x="20836" y="19936"/>
                  </a:cubicBezTo>
                  <a:cubicBezTo>
                    <a:pt x="21600" y="20992"/>
                    <a:pt x="21600" y="21227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9531350" y="4268201"/>
              <a:ext cx="1841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1440"/>
                    <a:pt x="17628" y="2880"/>
                    <a:pt x="14897" y="5246"/>
                  </a:cubicBezTo>
                  <a:cubicBezTo>
                    <a:pt x="12166" y="7611"/>
                    <a:pt x="8690" y="10903"/>
                    <a:pt x="6083" y="13783"/>
                  </a:cubicBezTo>
                  <a:cubicBezTo>
                    <a:pt x="3476" y="16663"/>
                    <a:pt x="1738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109199" y="4122151"/>
              <a:ext cx="980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186"/>
                    <a:pt x="21600" y="8372"/>
                    <a:pt x="19440" y="11972"/>
                  </a:cubicBezTo>
                  <a:cubicBezTo>
                    <a:pt x="17280" y="15572"/>
                    <a:pt x="864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9931399" y="4496801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27" y="0"/>
                    <a:pt x="11455" y="0"/>
                    <a:pt x="15055" y="3600"/>
                  </a:cubicBezTo>
                  <a:cubicBezTo>
                    <a:pt x="18655" y="7200"/>
                    <a:pt x="2012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9976320" y="4608943"/>
              <a:ext cx="342431" cy="32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45" fill="norm" stroke="1" extrusionOk="0">
                  <a:moveTo>
                    <a:pt x="10370" y="2650"/>
                  </a:moveTo>
                  <a:cubicBezTo>
                    <a:pt x="10370" y="1814"/>
                    <a:pt x="10370" y="978"/>
                    <a:pt x="10037" y="490"/>
                  </a:cubicBezTo>
                  <a:cubicBezTo>
                    <a:pt x="9703" y="2"/>
                    <a:pt x="9037" y="-137"/>
                    <a:pt x="8103" y="142"/>
                  </a:cubicBezTo>
                  <a:cubicBezTo>
                    <a:pt x="7170" y="420"/>
                    <a:pt x="5970" y="1117"/>
                    <a:pt x="4637" y="2998"/>
                  </a:cubicBezTo>
                  <a:cubicBezTo>
                    <a:pt x="3303" y="4880"/>
                    <a:pt x="1837" y="7946"/>
                    <a:pt x="1037" y="10524"/>
                  </a:cubicBezTo>
                  <a:cubicBezTo>
                    <a:pt x="237" y="13102"/>
                    <a:pt x="103" y="15192"/>
                    <a:pt x="37" y="16655"/>
                  </a:cubicBezTo>
                  <a:cubicBezTo>
                    <a:pt x="-30" y="18118"/>
                    <a:pt x="-30" y="18955"/>
                    <a:pt x="237" y="19651"/>
                  </a:cubicBezTo>
                  <a:cubicBezTo>
                    <a:pt x="503" y="20348"/>
                    <a:pt x="1037" y="20906"/>
                    <a:pt x="1637" y="21184"/>
                  </a:cubicBezTo>
                  <a:cubicBezTo>
                    <a:pt x="2237" y="21463"/>
                    <a:pt x="2903" y="21463"/>
                    <a:pt x="4503" y="20488"/>
                  </a:cubicBezTo>
                  <a:cubicBezTo>
                    <a:pt x="6103" y="19512"/>
                    <a:pt x="8637" y="17561"/>
                    <a:pt x="10303" y="15819"/>
                  </a:cubicBezTo>
                  <a:cubicBezTo>
                    <a:pt x="11970" y="14077"/>
                    <a:pt x="12770" y="12544"/>
                    <a:pt x="13103" y="10663"/>
                  </a:cubicBezTo>
                  <a:cubicBezTo>
                    <a:pt x="13437" y="8782"/>
                    <a:pt x="13303" y="6552"/>
                    <a:pt x="12570" y="4810"/>
                  </a:cubicBezTo>
                  <a:cubicBezTo>
                    <a:pt x="11837" y="3068"/>
                    <a:pt x="10503" y="1814"/>
                    <a:pt x="9170" y="1117"/>
                  </a:cubicBezTo>
                  <a:cubicBezTo>
                    <a:pt x="7837" y="420"/>
                    <a:pt x="6503" y="281"/>
                    <a:pt x="5503" y="281"/>
                  </a:cubicBezTo>
                  <a:cubicBezTo>
                    <a:pt x="4503" y="281"/>
                    <a:pt x="3837" y="420"/>
                    <a:pt x="3237" y="769"/>
                  </a:cubicBezTo>
                  <a:cubicBezTo>
                    <a:pt x="2637" y="1117"/>
                    <a:pt x="2103" y="1675"/>
                    <a:pt x="1903" y="2302"/>
                  </a:cubicBezTo>
                  <a:cubicBezTo>
                    <a:pt x="1703" y="2929"/>
                    <a:pt x="1837" y="3626"/>
                    <a:pt x="2770" y="4392"/>
                  </a:cubicBezTo>
                  <a:cubicBezTo>
                    <a:pt x="3703" y="5158"/>
                    <a:pt x="5437" y="5995"/>
                    <a:pt x="8703" y="6482"/>
                  </a:cubicBezTo>
                  <a:cubicBezTo>
                    <a:pt x="11970" y="6970"/>
                    <a:pt x="16770" y="7109"/>
                    <a:pt x="21570" y="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7048500" y="4763501"/>
              <a:ext cx="2228850" cy="28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103" y="2080"/>
                    <a:pt x="205" y="4160"/>
                    <a:pt x="533" y="6240"/>
                  </a:cubicBezTo>
                  <a:cubicBezTo>
                    <a:pt x="862" y="8320"/>
                    <a:pt x="1415" y="10400"/>
                    <a:pt x="2031" y="11840"/>
                  </a:cubicBezTo>
                  <a:cubicBezTo>
                    <a:pt x="2646" y="13280"/>
                    <a:pt x="3323" y="14080"/>
                    <a:pt x="4041" y="14640"/>
                  </a:cubicBezTo>
                  <a:cubicBezTo>
                    <a:pt x="4759" y="15200"/>
                    <a:pt x="5518" y="15520"/>
                    <a:pt x="6308" y="15680"/>
                  </a:cubicBezTo>
                  <a:cubicBezTo>
                    <a:pt x="7097" y="15840"/>
                    <a:pt x="7918" y="15840"/>
                    <a:pt x="8728" y="15680"/>
                  </a:cubicBezTo>
                  <a:cubicBezTo>
                    <a:pt x="9538" y="15520"/>
                    <a:pt x="10338" y="15200"/>
                    <a:pt x="11118" y="14880"/>
                  </a:cubicBezTo>
                  <a:cubicBezTo>
                    <a:pt x="11897" y="14560"/>
                    <a:pt x="12656" y="14240"/>
                    <a:pt x="13426" y="14080"/>
                  </a:cubicBezTo>
                  <a:cubicBezTo>
                    <a:pt x="14195" y="13920"/>
                    <a:pt x="14974" y="13920"/>
                    <a:pt x="15713" y="14320"/>
                  </a:cubicBezTo>
                  <a:cubicBezTo>
                    <a:pt x="16451" y="14720"/>
                    <a:pt x="17149" y="15520"/>
                    <a:pt x="17682" y="16800"/>
                  </a:cubicBezTo>
                  <a:cubicBezTo>
                    <a:pt x="18215" y="18080"/>
                    <a:pt x="18585" y="19840"/>
                    <a:pt x="19056" y="20720"/>
                  </a:cubicBezTo>
                  <a:cubicBezTo>
                    <a:pt x="19528" y="21600"/>
                    <a:pt x="20103" y="21600"/>
                    <a:pt x="20544" y="21440"/>
                  </a:cubicBezTo>
                  <a:cubicBezTo>
                    <a:pt x="20985" y="21280"/>
                    <a:pt x="21292" y="2096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420099" y="5120098"/>
              <a:ext cx="260351" cy="17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93"/>
                  </a:moveTo>
                  <a:cubicBezTo>
                    <a:pt x="527" y="3222"/>
                    <a:pt x="1054" y="4250"/>
                    <a:pt x="1317" y="6822"/>
                  </a:cubicBezTo>
                  <a:cubicBezTo>
                    <a:pt x="1580" y="9393"/>
                    <a:pt x="1580" y="13508"/>
                    <a:pt x="1493" y="16336"/>
                  </a:cubicBezTo>
                  <a:cubicBezTo>
                    <a:pt x="1405" y="19165"/>
                    <a:pt x="1229" y="20708"/>
                    <a:pt x="1229" y="20708"/>
                  </a:cubicBezTo>
                  <a:cubicBezTo>
                    <a:pt x="1229" y="20708"/>
                    <a:pt x="1405" y="19165"/>
                    <a:pt x="2020" y="16079"/>
                  </a:cubicBezTo>
                  <a:cubicBezTo>
                    <a:pt x="2634" y="12993"/>
                    <a:pt x="3688" y="8365"/>
                    <a:pt x="4917" y="5150"/>
                  </a:cubicBezTo>
                  <a:cubicBezTo>
                    <a:pt x="6146" y="1936"/>
                    <a:pt x="7551" y="136"/>
                    <a:pt x="9483" y="8"/>
                  </a:cubicBezTo>
                  <a:cubicBezTo>
                    <a:pt x="11415" y="-121"/>
                    <a:pt x="13873" y="1422"/>
                    <a:pt x="15980" y="5279"/>
                  </a:cubicBezTo>
                  <a:cubicBezTo>
                    <a:pt x="18088" y="9136"/>
                    <a:pt x="19844" y="15308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909026" y="4922251"/>
              <a:ext cx="34217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18354" y="0"/>
                  </a:moveTo>
                  <a:cubicBezTo>
                    <a:pt x="16887" y="4582"/>
                    <a:pt x="15421" y="9164"/>
                    <a:pt x="14021" y="12273"/>
                  </a:cubicBezTo>
                  <a:cubicBezTo>
                    <a:pt x="12621" y="15382"/>
                    <a:pt x="11287" y="17018"/>
                    <a:pt x="9621" y="18164"/>
                  </a:cubicBezTo>
                  <a:cubicBezTo>
                    <a:pt x="7954" y="19309"/>
                    <a:pt x="5954" y="19964"/>
                    <a:pt x="4421" y="19800"/>
                  </a:cubicBezTo>
                  <a:cubicBezTo>
                    <a:pt x="2887" y="19636"/>
                    <a:pt x="1821" y="18655"/>
                    <a:pt x="1154" y="17755"/>
                  </a:cubicBezTo>
                  <a:cubicBezTo>
                    <a:pt x="487" y="16855"/>
                    <a:pt x="221" y="16036"/>
                    <a:pt x="87" y="15218"/>
                  </a:cubicBezTo>
                  <a:cubicBezTo>
                    <a:pt x="-46" y="14400"/>
                    <a:pt x="-46" y="13582"/>
                    <a:pt x="221" y="12927"/>
                  </a:cubicBezTo>
                  <a:cubicBezTo>
                    <a:pt x="487" y="12273"/>
                    <a:pt x="1021" y="11782"/>
                    <a:pt x="2354" y="11455"/>
                  </a:cubicBezTo>
                  <a:cubicBezTo>
                    <a:pt x="3687" y="11127"/>
                    <a:pt x="5821" y="10964"/>
                    <a:pt x="8021" y="11700"/>
                  </a:cubicBezTo>
                  <a:cubicBezTo>
                    <a:pt x="10221" y="12436"/>
                    <a:pt x="12487" y="14073"/>
                    <a:pt x="14421" y="15873"/>
                  </a:cubicBezTo>
                  <a:cubicBezTo>
                    <a:pt x="16354" y="17673"/>
                    <a:pt x="17954" y="19636"/>
                    <a:pt x="19087" y="20618"/>
                  </a:cubicBezTo>
                  <a:cubicBezTo>
                    <a:pt x="20221" y="21600"/>
                    <a:pt x="20887" y="21600"/>
                    <a:pt x="21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838293" y="4782551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15"/>
                    <a:pt x="2735" y="9231"/>
                    <a:pt x="575" y="12831"/>
                  </a:cubicBezTo>
                  <a:cubicBezTo>
                    <a:pt x="-1585" y="16431"/>
                    <a:pt x="2735" y="1901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619500" y="5080444"/>
              <a:ext cx="368300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20375"/>
                  </a:moveTo>
                  <a:cubicBezTo>
                    <a:pt x="3103" y="15390"/>
                    <a:pt x="6207" y="10406"/>
                    <a:pt x="9248" y="6252"/>
                  </a:cubicBezTo>
                  <a:cubicBezTo>
                    <a:pt x="12290" y="2098"/>
                    <a:pt x="15269" y="-1225"/>
                    <a:pt x="17317" y="437"/>
                  </a:cubicBezTo>
                  <a:cubicBezTo>
                    <a:pt x="19366" y="2098"/>
                    <a:pt x="20483" y="8744"/>
                    <a:pt x="21600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663987" y="5195250"/>
              <a:ext cx="196813" cy="26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46" fill="norm" stroke="1" extrusionOk="0">
                  <a:moveTo>
                    <a:pt x="21366" y="507"/>
                  </a:moveTo>
                  <a:cubicBezTo>
                    <a:pt x="20217" y="172"/>
                    <a:pt x="19068" y="-163"/>
                    <a:pt x="17345" y="88"/>
                  </a:cubicBezTo>
                  <a:cubicBezTo>
                    <a:pt x="15621" y="339"/>
                    <a:pt x="13323" y="1177"/>
                    <a:pt x="10681" y="3353"/>
                  </a:cubicBezTo>
                  <a:cubicBezTo>
                    <a:pt x="8038" y="5530"/>
                    <a:pt x="5051" y="9046"/>
                    <a:pt x="3443" y="11642"/>
                  </a:cubicBezTo>
                  <a:cubicBezTo>
                    <a:pt x="1834" y="14237"/>
                    <a:pt x="1604" y="15911"/>
                    <a:pt x="1834" y="17335"/>
                  </a:cubicBezTo>
                  <a:cubicBezTo>
                    <a:pt x="2064" y="18758"/>
                    <a:pt x="2753" y="19930"/>
                    <a:pt x="3672" y="20600"/>
                  </a:cubicBezTo>
                  <a:cubicBezTo>
                    <a:pt x="4592" y="21270"/>
                    <a:pt x="5740" y="21437"/>
                    <a:pt x="7349" y="21018"/>
                  </a:cubicBezTo>
                  <a:cubicBezTo>
                    <a:pt x="8957" y="20600"/>
                    <a:pt x="11026" y="19595"/>
                    <a:pt x="12864" y="17921"/>
                  </a:cubicBezTo>
                  <a:cubicBezTo>
                    <a:pt x="14702" y="16246"/>
                    <a:pt x="16311" y="13902"/>
                    <a:pt x="17115" y="11893"/>
                  </a:cubicBezTo>
                  <a:cubicBezTo>
                    <a:pt x="17919" y="9884"/>
                    <a:pt x="17919" y="8209"/>
                    <a:pt x="17575" y="7037"/>
                  </a:cubicBezTo>
                  <a:cubicBezTo>
                    <a:pt x="17230" y="5865"/>
                    <a:pt x="16540" y="5195"/>
                    <a:pt x="14702" y="4609"/>
                  </a:cubicBezTo>
                  <a:cubicBezTo>
                    <a:pt x="12864" y="4023"/>
                    <a:pt x="9877" y="3521"/>
                    <a:pt x="7349" y="3604"/>
                  </a:cubicBezTo>
                  <a:cubicBezTo>
                    <a:pt x="4821" y="3688"/>
                    <a:pt x="2753" y="4358"/>
                    <a:pt x="1489" y="5195"/>
                  </a:cubicBezTo>
                  <a:cubicBezTo>
                    <a:pt x="226" y="6032"/>
                    <a:pt x="-234" y="7037"/>
                    <a:pt x="111" y="7623"/>
                  </a:cubicBezTo>
                  <a:cubicBezTo>
                    <a:pt x="455" y="8209"/>
                    <a:pt x="1604" y="8377"/>
                    <a:pt x="5281" y="8377"/>
                  </a:cubicBezTo>
                  <a:cubicBezTo>
                    <a:pt x="8957" y="8377"/>
                    <a:pt x="15162" y="8209"/>
                    <a:pt x="21366" y="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913716" y="5186939"/>
              <a:ext cx="80435" cy="9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842" y="1816"/>
                  </a:moveTo>
                  <a:cubicBezTo>
                    <a:pt x="2274" y="6412"/>
                    <a:pt x="1705" y="11007"/>
                    <a:pt x="1137" y="14454"/>
                  </a:cubicBezTo>
                  <a:cubicBezTo>
                    <a:pt x="568" y="17901"/>
                    <a:pt x="0" y="20199"/>
                    <a:pt x="0" y="19969"/>
                  </a:cubicBezTo>
                  <a:cubicBezTo>
                    <a:pt x="0" y="19739"/>
                    <a:pt x="568" y="16982"/>
                    <a:pt x="2558" y="13305"/>
                  </a:cubicBezTo>
                  <a:cubicBezTo>
                    <a:pt x="4547" y="9629"/>
                    <a:pt x="7958" y="5033"/>
                    <a:pt x="11084" y="2505"/>
                  </a:cubicBezTo>
                  <a:cubicBezTo>
                    <a:pt x="14211" y="-22"/>
                    <a:pt x="17053" y="-482"/>
                    <a:pt x="18474" y="437"/>
                  </a:cubicBezTo>
                  <a:cubicBezTo>
                    <a:pt x="19895" y="1356"/>
                    <a:pt x="19895" y="3654"/>
                    <a:pt x="20179" y="7331"/>
                  </a:cubicBezTo>
                  <a:cubicBezTo>
                    <a:pt x="20463" y="11007"/>
                    <a:pt x="21032" y="16063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044950" y="5233401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112355" y="5169901"/>
              <a:ext cx="2784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114"/>
                    <a:pt x="-1304" y="8229"/>
                    <a:pt x="1782" y="11829"/>
                  </a:cubicBezTo>
                  <a:cubicBezTo>
                    <a:pt x="4867" y="15429"/>
                    <a:pt x="12582" y="18514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4241799" y="5157201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384300" y="5711767"/>
              <a:ext cx="146050" cy="49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5748"/>
                  </a:moveTo>
                  <a:cubicBezTo>
                    <a:pt x="20365" y="4079"/>
                    <a:pt x="19440" y="2410"/>
                    <a:pt x="18514" y="1391"/>
                  </a:cubicBezTo>
                  <a:cubicBezTo>
                    <a:pt x="17588" y="371"/>
                    <a:pt x="16662" y="0"/>
                    <a:pt x="14811" y="0"/>
                  </a:cubicBezTo>
                  <a:cubicBezTo>
                    <a:pt x="12960" y="0"/>
                    <a:pt x="10182" y="371"/>
                    <a:pt x="7405" y="1808"/>
                  </a:cubicBezTo>
                  <a:cubicBezTo>
                    <a:pt x="4628" y="3245"/>
                    <a:pt x="1851" y="5748"/>
                    <a:pt x="771" y="8668"/>
                  </a:cubicBezTo>
                  <a:cubicBezTo>
                    <a:pt x="-309" y="11588"/>
                    <a:pt x="308" y="14925"/>
                    <a:pt x="462" y="17150"/>
                  </a:cubicBezTo>
                  <a:cubicBezTo>
                    <a:pt x="617" y="19375"/>
                    <a:pt x="308" y="20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263650" y="6046201"/>
              <a:ext cx="203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327"/>
                    <a:pt x="900" y="15055"/>
                    <a:pt x="4500" y="11455"/>
                  </a:cubicBezTo>
                  <a:cubicBezTo>
                    <a:pt x="8100" y="7855"/>
                    <a:pt x="1485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650647" y="5836651"/>
              <a:ext cx="11465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893" y="0"/>
                  </a:moveTo>
                  <a:cubicBezTo>
                    <a:pt x="17422" y="1047"/>
                    <a:pt x="13950" y="2095"/>
                    <a:pt x="10286" y="4582"/>
                  </a:cubicBezTo>
                  <a:cubicBezTo>
                    <a:pt x="6622" y="7069"/>
                    <a:pt x="2764" y="10996"/>
                    <a:pt x="1029" y="13811"/>
                  </a:cubicBezTo>
                  <a:cubicBezTo>
                    <a:pt x="-707" y="16625"/>
                    <a:pt x="-321" y="18327"/>
                    <a:pt x="2764" y="19440"/>
                  </a:cubicBezTo>
                  <a:cubicBezTo>
                    <a:pt x="5850" y="20553"/>
                    <a:pt x="11636" y="21076"/>
                    <a:pt x="17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772739" y="5875662"/>
              <a:ext cx="208461" cy="30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96" fill="norm" stroke="1" extrusionOk="0">
                  <a:moveTo>
                    <a:pt x="17561" y="4818"/>
                  </a:moveTo>
                  <a:cubicBezTo>
                    <a:pt x="16688" y="3487"/>
                    <a:pt x="15815" y="2155"/>
                    <a:pt x="14833" y="1489"/>
                  </a:cubicBezTo>
                  <a:cubicBezTo>
                    <a:pt x="13852" y="824"/>
                    <a:pt x="12761" y="824"/>
                    <a:pt x="10906" y="1859"/>
                  </a:cubicBezTo>
                  <a:cubicBezTo>
                    <a:pt x="9052" y="2895"/>
                    <a:pt x="6433" y="4966"/>
                    <a:pt x="4470" y="7703"/>
                  </a:cubicBezTo>
                  <a:cubicBezTo>
                    <a:pt x="2506" y="10440"/>
                    <a:pt x="1197" y="13843"/>
                    <a:pt x="543" y="15914"/>
                  </a:cubicBezTo>
                  <a:cubicBezTo>
                    <a:pt x="-112" y="17985"/>
                    <a:pt x="-112" y="18725"/>
                    <a:pt x="215" y="19391"/>
                  </a:cubicBezTo>
                  <a:cubicBezTo>
                    <a:pt x="543" y="20057"/>
                    <a:pt x="1197" y="20648"/>
                    <a:pt x="2179" y="21018"/>
                  </a:cubicBezTo>
                  <a:cubicBezTo>
                    <a:pt x="3161" y="21388"/>
                    <a:pt x="4470" y="21536"/>
                    <a:pt x="6761" y="20500"/>
                  </a:cubicBezTo>
                  <a:cubicBezTo>
                    <a:pt x="9052" y="19465"/>
                    <a:pt x="12324" y="17246"/>
                    <a:pt x="14506" y="14509"/>
                  </a:cubicBezTo>
                  <a:cubicBezTo>
                    <a:pt x="16688" y="11772"/>
                    <a:pt x="17779" y="8517"/>
                    <a:pt x="17561" y="6224"/>
                  </a:cubicBezTo>
                  <a:cubicBezTo>
                    <a:pt x="17343" y="3931"/>
                    <a:pt x="15815" y="2599"/>
                    <a:pt x="13743" y="1711"/>
                  </a:cubicBezTo>
                  <a:cubicBezTo>
                    <a:pt x="11670" y="824"/>
                    <a:pt x="9052" y="380"/>
                    <a:pt x="7197" y="158"/>
                  </a:cubicBezTo>
                  <a:cubicBezTo>
                    <a:pt x="5343" y="-64"/>
                    <a:pt x="4252" y="-64"/>
                    <a:pt x="3379" y="232"/>
                  </a:cubicBezTo>
                  <a:cubicBezTo>
                    <a:pt x="2506" y="528"/>
                    <a:pt x="1852" y="1120"/>
                    <a:pt x="1524" y="1785"/>
                  </a:cubicBezTo>
                  <a:cubicBezTo>
                    <a:pt x="1197" y="2451"/>
                    <a:pt x="1197" y="3191"/>
                    <a:pt x="1743" y="3783"/>
                  </a:cubicBezTo>
                  <a:cubicBezTo>
                    <a:pt x="2288" y="4374"/>
                    <a:pt x="3379" y="4818"/>
                    <a:pt x="6761" y="5040"/>
                  </a:cubicBezTo>
                  <a:cubicBezTo>
                    <a:pt x="10143" y="5262"/>
                    <a:pt x="15815" y="5262"/>
                    <a:pt x="21488" y="5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120899" y="5696951"/>
              <a:ext cx="1058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2427"/>
                    <a:pt x="21600" y="4854"/>
                    <a:pt x="21600" y="7645"/>
                  </a:cubicBezTo>
                  <a:cubicBezTo>
                    <a:pt x="21600" y="10436"/>
                    <a:pt x="17280" y="13591"/>
                    <a:pt x="12960" y="15978"/>
                  </a:cubicBezTo>
                  <a:cubicBezTo>
                    <a:pt x="8640" y="18364"/>
                    <a:pt x="4320" y="19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243666" y="5944601"/>
              <a:ext cx="105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6000"/>
                    <a:pt x="0" y="12000"/>
                    <a:pt x="0" y="15500"/>
                  </a:cubicBezTo>
                  <a:cubicBezTo>
                    <a:pt x="0" y="19000"/>
                    <a:pt x="4320" y="20000"/>
                    <a:pt x="8640" y="20600"/>
                  </a:cubicBezTo>
                  <a:cubicBezTo>
                    <a:pt x="12960" y="21200"/>
                    <a:pt x="1728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241549" y="5826350"/>
              <a:ext cx="159805" cy="32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43" fill="norm" stroke="1" extrusionOk="0">
                  <a:moveTo>
                    <a:pt x="0" y="1920"/>
                  </a:moveTo>
                  <a:cubicBezTo>
                    <a:pt x="2244" y="1089"/>
                    <a:pt x="4488" y="258"/>
                    <a:pt x="7153" y="51"/>
                  </a:cubicBezTo>
                  <a:cubicBezTo>
                    <a:pt x="9818" y="-157"/>
                    <a:pt x="12904" y="258"/>
                    <a:pt x="15569" y="1574"/>
                  </a:cubicBezTo>
                  <a:cubicBezTo>
                    <a:pt x="18234" y="2889"/>
                    <a:pt x="20478" y="5105"/>
                    <a:pt x="21039" y="7874"/>
                  </a:cubicBezTo>
                  <a:cubicBezTo>
                    <a:pt x="21600" y="10643"/>
                    <a:pt x="20478" y="13966"/>
                    <a:pt x="17532" y="16320"/>
                  </a:cubicBezTo>
                  <a:cubicBezTo>
                    <a:pt x="14587" y="18674"/>
                    <a:pt x="9818" y="20058"/>
                    <a:pt x="5049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419350" y="5754101"/>
              <a:ext cx="14919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2600" y="0"/>
                  </a:moveTo>
                  <a:cubicBezTo>
                    <a:pt x="15600" y="1751"/>
                    <a:pt x="18600" y="3503"/>
                    <a:pt x="20100" y="5643"/>
                  </a:cubicBezTo>
                  <a:cubicBezTo>
                    <a:pt x="21600" y="7784"/>
                    <a:pt x="21600" y="10314"/>
                    <a:pt x="19350" y="12795"/>
                  </a:cubicBezTo>
                  <a:cubicBezTo>
                    <a:pt x="17100" y="15276"/>
                    <a:pt x="12600" y="17708"/>
                    <a:pt x="9000" y="19168"/>
                  </a:cubicBezTo>
                  <a:cubicBezTo>
                    <a:pt x="5400" y="20627"/>
                    <a:pt x="2700" y="21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247900" y="5849351"/>
              <a:ext cx="980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431"/>
                    <a:pt x="17280" y="8862"/>
                    <a:pt x="19440" y="12462"/>
                  </a:cubicBezTo>
                  <a:cubicBezTo>
                    <a:pt x="21600" y="16062"/>
                    <a:pt x="17280" y="1883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940050" y="6001751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946399" y="6109701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651845" y="5904548"/>
              <a:ext cx="234355" cy="26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15" fill="norm" stroke="1" extrusionOk="0">
                  <a:moveTo>
                    <a:pt x="21545" y="2215"/>
                  </a:moveTo>
                  <a:cubicBezTo>
                    <a:pt x="20572" y="1358"/>
                    <a:pt x="19599" y="501"/>
                    <a:pt x="17945" y="158"/>
                  </a:cubicBezTo>
                  <a:cubicBezTo>
                    <a:pt x="16291" y="-185"/>
                    <a:pt x="13956" y="-14"/>
                    <a:pt x="11718" y="1101"/>
                  </a:cubicBezTo>
                  <a:cubicBezTo>
                    <a:pt x="9480" y="2215"/>
                    <a:pt x="7340" y="4272"/>
                    <a:pt x="5394" y="6844"/>
                  </a:cubicBezTo>
                  <a:cubicBezTo>
                    <a:pt x="3448" y="9415"/>
                    <a:pt x="1696" y="12501"/>
                    <a:pt x="821" y="14472"/>
                  </a:cubicBezTo>
                  <a:cubicBezTo>
                    <a:pt x="-55" y="16444"/>
                    <a:pt x="-55" y="17301"/>
                    <a:pt x="42" y="18158"/>
                  </a:cubicBezTo>
                  <a:cubicBezTo>
                    <a:pt x="140" y="19015"/>
                    <a:pt x="334" y="19872"/>
                    <a:pt x="1696" y="20472"/>
                  </a:cubicBezTo>
                  <a:cubicBezTo>
                    <a:pt x="3059" y="21072"/>
                    <a:pt x="5588" y="21415"/>
                    <a:pt x="8896" y="21415"/>
                  </a:cubicBezTo>
                  <a:cubicBezTo>
                    <a:pt x="12204" y="21415"/>
                    <a:pt x="16291" y="21072"/>
                    <a:pt x="20377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962399" y="6147801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546600" y="5849351"/>
              <a:ext cx="19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20"/>
                    <a:pt x="0" y="6840"/>
                    <a:pt x="2400" y="10260"/>
                  </a:cubicBezTo>
                  <a:cubicBezTo>
                    <a:pt x="4800" y="13680"/>
                    <a:pt x="9600" y="17100"/>
                    <a:pt x="13200" y="18990"/>
                  </a:cubicBezTo>
                  <a:cubicBezTo>
                    <a:pt x="16800" y="20880"/>
                    <a:pt x="1920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343400" y="6152034"/>
              <a:ext cx="5080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916"/>
                    <a:pt x="7200" y="10232"/>
                    <a:pt x="10305" y="6253"/>
                  </a:cubicBezTo>
                  <a:cubicBezTo>
                    <a:pt x="13410" y="2274"/>
                    <a:pt x="16020" y="0"/>
                    <a:pt x="17820" y="0"/>
                  </a:cubicBezTo>
                  <a:cubicBezTo>
                    <a:pt x="19620" y="0"/>
                    <a:pt x="2061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420177" y="6362481"/>
              <a:ext cx="269540" cy="32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87" fill="norm" stroke="1" extrusionOk="0">
                  <a:moveTo>
                    <a:pt x="14410" y="2572"/>
                  </a:moveTo>
                  <a:cubicBezTo>
                    <a:pt x="14410" y="1879"/>
                    <a:pt x="14410" y="1187"/>
                    <a:pt x="13995" y="703"/>
                  </a:cubicBezTo>
                  <a:cubicBezTo>
                    <a:pt x="13580" y="218"/>
                    <a:pt x="12749" y="-59"/>
                    <a:pt x="12001" y="10"/>
                  </a:cubicBezTo>
                  <a:cubicBezTo>
                    <a:pt x="11253" y="79"/>
                    <a:pt x="10589" y="495"/>
                    <a:pt x="9260" y="2087"/>
                  </a:cubicBezTo>
                  <a:cubicBezTo>
                    <a:pt x="7930" y="3679"/>
                    <a:pt x="5937" y="6449"/>
                    <a:pt x="4275" y="9010"/>
                  </a:cubicBezTo>
                  <a:cubicBezTo>
                    <a:pt x="2613" y="11572"/>
                    <a:pt x="1284" y="13926"/>
                    <a:pt x="620" y="15518"/>
                  </a:cubicBezTo>
                  <a:cubicBezTo>
                    <a:pt x="-45" y="17110"/>
                    <a:pt x="-45" y="17941"/>
                    <a:pt x="38" y="18703"/>
                  </a:cubicBezTo>
                  <a:cubicBezTo>
                    <a:pt x="121" y="19464"/>
                    <a:pt x="287" y="20156"/>
                    <a:pt x="869" y="20641"/>
                  </a:cubicBezTo>
                  <a:cubicBezTo>
                    <a:pt x="1450" y="21126"/>
                    <a:pt x="2447" y="21403"/>
                    <a:pt x="4275" y="21472"/>
                  </a:cubicBezTo>
                  <a:cubicBezTo>
                    <a:pt x="6103" y="21541"/>
                    <a:pt x="8761" y="21403"/>
                    <a:pt x="11669" y="20433"/>
                  </a:cubicBezTo>
                  <a:cubicBezTo>
                    <a:pt x="14577" y="19464"/>
                    <a:pt x="17733" y="17664"/>
                    <a:pt x="19478" y="15518"/>
                  </a:cubicBezTo>
                  <a:cubicBezTo>
                    <a:pt x="21223" y="13372"/>
                    <a:pt x="21555" y="10879"/>
                    <a:pt x="20724" y="8595"/>
                  </a:cubicBezTo>
                  <a:cubicBezTo>
                    <a:pt x="19893" y="6310"/>
                    <a:pt x="17900" y="4233"/>
                    <a:pt x="15573" y="2987"/>
                  </a:cubicBezTo>
                  <a:cubicBezTo>
                    <a:pt x="13247" y="1741"/>
                    <a:pt x="10589" y="1326"/>
                    <a:pt x="8512" y="1326"/>
                  </a:cubicBezTo>
                  <a:cubicBezTo>
                    <a:pt x="6435" y="1326"/>
                    <a:pt x="4940" y="1741"/>
                    <a:pt x="3943" y="2226"/>
                  </a:cubicBezTo>
                  <a:cubicBezTo>
                    <a:pt x="2946" y="2710"/>
                    <a:pt x="2447" y="3264"/>
                    <a:pt x="2281" y="3887"/>
                  </a:cubicBezTo>
                  <a:cubicBezTo>
                    <a:pt x="2115" y="4510"/>
                    <a:pt x="2281" y="5203"/>
                    <a:pt x="4026" y="5895"/>
                  </a:cubicBezTo>
                  <a:cubicBezTo>
                    <a:pt x="5770" y="6587"/>
                    <a:pt x="9093" y="7279"/>
                    <a:pt x="11503" y="7764"/>
                  </a:cubicBezTo>
                  <a:cubicBezTo>
                    <a:pt x="13912" y="8249"/>
                    <a:pt x="15407" y="8526"/>
                    <a:pt x="16903" y="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731544" y="6321132"/>
              <a:ext cx="88107" cy="11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09" fill="norm" stroke="1" extrusionOk="0">
                  <a:moveTo>
                    <a:pt x="2893" y="8607"/>
                  </a:moveTo>
                  <a:cubicBezTo>
                    <a:pt x="2893" y="10469"/>
                    <a:pt x="2893" y="12331"/>
                    <a:pt x="2378" y="14752"/>
                  </a:cubicBezTo>
                  <a:cubicBezTo>
                    <a:pt x="1864" y="17172"/>
                    <a:pt x="836" y="20152"/>
                    <a:pt x="321" y="20710"/>
                  </a:cubicBezTo>
                  <a:cubicBezTo>
                    <a:pt x="-193" y="21269"/>
                    <a:pt x="-193" y="19407"/>
                    <a:pt x="1093" y="16241"/>
                  </a:cubicBezTo>
                  <a:cubicBezTo>
                    <a:pt x="2378" y="13076"/>
                    <a:pt x="4950" y="8607"/>
                    <a:pt x="7007" y="5628"/>
                  </a:cubicBezTo>
                  <a:cubicBezTo>
                    <a:pt x="9064" y="2648"/>
                    <a:pt x="10607" y="1159"/>
                    <a:pt x="12664" y="414"/>
                  </a:cubicBezTo>
                  <a:cubicBezTo>
                    <a:pt x="14721" y="-331"/>
                    <a:pt x="17293" y="-331"/>
                    <a:pt x="18836" y="2648"/>
                  </a:cubicBezTo>
                  <a:cubicBezTo>
                    <a:pt x="20378" y="5628"/>
                    <a:pt x="20893" y="11586"/>
                    <a:pt x="21407" y="17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4864100" y="6370051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914900" y="6312901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041900" y="6300201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492750" y="6191028"/>
              <a:ext cx="3429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543549" y="6262101"/>
              <a:ext cx="355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7673"/>
                    <a:pt x="7714" y="13745"/>
                    <a:pt x="11314" y="10145"/>
                  </a:cubicBezTo>
                  <a:cubicBezTo>
                    <a:pt x="14914" y="6545"/>
                    <a:pt x="18257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797550" y="6141451"/>
              <a:ext cx="16971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4741" y="800"/>
                    <a:pt x="9483" y="1600"/>
                    <a:pt x="13171" y="2800"/>
                  </a:cubicBezTo>
                  <a:cubicBezTo>
                    <a:pt x="16859" y="4000"/>
                    <a:pt x="19493" y="5600"/>
                    <a:pt x="20546" y="7600"/>
                  </a:cubicBezTo>
                  <a:cubicBezTo>
                    <a:pt x="21600" y="9600"/>
                    <a:pt x="21073" y="12000"/>
                    <a:pt x="20020" y="14400"/>
                  </a:cubicBezTo>
                  <a:cubicBezTo>
                    <a:pt x="18966" y="16800"/>
                    <a:pt x="17385" y="19200"/>
                    <a:pt x="158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795470" y="5829591"/>
              <a:ext cx="119680" cy="63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19" fill="norm" stroke="1" extrusionOk="0">
                  <a:moveTo>
                    <a:pt x="21057" y="1090"/>
                  </a:moveTo>
                  <a:cubicBezTo>
                    <a:pt x="19940" y="735"/>
                    <a:pt x="18823" y="379"/>
                    <a:pt x="16402" y="166"/>
                  </a:cubicBezTo>
                  <a:cubicBezTo>
                    <a:pt x="13981" y="-47"/>
                    <a:pt x="10257" y="-118"/>
                    <a:pt x="7091" y="344"/>
                  </a:cubicBezTo>
                  <a:cubicBezTo>
                    <a:pt x="3926" y="806"/>
                    <a:pt x="1319" y="1800"/>
                    <a:pt x="388" y="3008"/>
                  </a:cubicBezTo>
                  <a:cubicBezTo>
                    <a:pt x="-543" y="4216"/>
                    <a:pt x="202" y="5637"/>
                    <a:pt x="2623" y="7307"/>
                  </a:cubicBezTo>
                  <a:cubicBezTo>
                    <a:pt x="5043" y="8977"/>
                    <a:pt x="9140" y="10895"/>
                    <a:pt x="12491" y="12671"/>
                  </a:cubicBezTo>
                  <a:cubicBezTo>
                    <a:pt x="15843" y="14448"/>
                    <a:pt x="18450" y="16082"/>
                    <a:pt x="19381" y="17290"/>
                  </a:cubicBezTo>
                  <a:cubicBezTo>
                    <a:pt x="20312" y="18498"/>
                    <a:pt x="19567" y="19279"/>
                    <a:pt x="18450" y="19812"/>
                  </a:cubicBezTo>
                  <a:cubicBezTo>
                    <a:pt x="17333" y="20345"/>
                    <a:pt x="15843" y="20629"/>
                    <a:pt x="14167" y="20843"/>
                  </a:cubicBezTo>
                  <a:cubicBezTo>
                    <a:pt x="12491" y="21056"/>
                    <a:pt x="10629" y="21198"/>
                    <a:pt x="8581" y="21304"/>
                  </a:cubicBezTo>
                  <a:cubicBezTo>
                    <a:pt x="6533" y="21411"/>
                    <a:pt x="4298" y="21482"/>
                    <a:pt x="3740" y="21340"/>
                  </a:cubicBezTo>
                  <a:cubicBezTo>
                    <a:pt x="3181" y="21198"/>
                    <a:pt x="4298" y="20843"/>
                    <a:pt x="5416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064695" y="5991410"/>
              <a:ext cx="193355" cy="28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64" fill="norm" stroke="1" extrusionOk="0">
                  <a:moveTo>
                    <a:pt x="20038" y="2205"/>
                  </a:moveTo>
                  <a:cubicBezTo>
                    <a:pt x="19334" y="1570"/>
                    <a:pt x="18630" y="935"/>
                    <a:pt x="17690" y="458"/>
                  </a:cubicBezTo>
                  <a:cubicBezTo>
                    <a:pt x="16751" y="-18"/>
                    <a:pt x="15577" y="-336"/>
                    <a:pt x="13699" y="617"/>
                  </a:cubicBezTo>
                  <a:cubicBezTo>
                    <a:pt x="11821" y="1570"/>
                    <a:pt x="9238" y="3793"/>
                    <a:pt x="6890" y="6176"/>
                  </a:cubicBezTo>
                  <a:cubicBezTo>
                    <a:pt x="4543" y="8558"/>
                    <a:pt x="2430" y="11099"/>
                    <a:pt x="1256" y="13085"/>
                  </a:cubicBezTo>
                  <a:cubicBezTo>
                    <a:pt x="82" y="15070"/>
                    <a:pt x="-153" y="16499"/>
                    <a:pt x="82" y="17532"/>
                  </a:cubicBezTo>
                  <a:cubicBezTo>
                    <a:pt x="317" y="18564"/>
                    <a:pt x="1021" y="19199"/>
                    <a:pt x="3251" y="19676"/>
                  </a:cubicBezTo>
                  <a:cubicBezTo>
                    <a:pt x="5482" y="20152"/>
                    <a:pt x="9238" y="20470"/>
                    <a:pt x="12525" y="20708"/>
                  </a:cubicBezTo>
                  <a:cubicBezTo>
                    <a:pt x="15812" y="20946"/>
                    <a:pt x="18630" y="21105"/>
                    <a:pt x="21447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410450" y="6198601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823200" y="5925551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00"/>
                    <a:pt x="4800" y="11600"/>
                    <a:pt x="8400" y="15200"/>
                  </a:cubicBezTo>
                  <a:cubicBezTo>
                    <a:pt x="12000" y="18800"/>
                    <a:pt x="168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689850" y="6208307"/>
              <a:ext cx="438150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20450"/>
                  </a:moveTo>
                  <a:cubicBezTo>
                    <a:pt x="2713" y="18486"/>
                    <a:pt x="5426" y="16523"/>
                    <a:pt x="8713" y="12595"/>
                  </a:cubicBezTo>
                  <a:cubicBezTo>
                    <a:pt x="12000" y="8668"/>
                    <a:pt x="15861" y="2777"/>
                    <a:pt x="18104" y="814"/>
                  </a:cubicBezTo>
                  <a:cubicBezTo>
                    <a:pt x="20348" y="-1150"/>
                    <a:pt x="20974" y="814"/>
                    <a:pt x="21600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709694" y="6400579"/>
              <a:ext cx="215106" cy="29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9" fill="norm" stroke="1" extrusionOk="0">
                  <a:moveTo>
                    <a:pt x="14391" y="3329"/>
                  </a:moveTo>
                  <a:cubicBezTo>
                    <a:pt x="14391" y="2558"/>
                    <a:pt x="14391" y="1786"/>
                    <a:pt x="13867" y="1246"/>
                  </a:cubicBezTo>
                  <a:cubicBezTo>
                    <a:pt x="13342" y="706"/>
                    <a:pt x="12294" y="398"/>
                    <a:pt x="11245" y="552"/>
                  </a:cubicBezTo>
                  <a:cubicBezTo>
                    <a:pt x="10197" y="706"/>
                    <a:pt x="9148" y="1324"/>
                    <a:pt x="7471" y="3252"/>
                  </a:cubicBezTo>
                  <a:cubicBezTo>
                    <a:pt x="5793" y="5181"/>
                    <a:pt x="3486" y="8421"/>
                    <a:pt x="2123" y="10966"/>
                  </a:cubicBezTo>
                  <a:cubicBezTo>
                    <a:pt x="760" y="13512"/>
                    <a:pt x="340" y="15364"/>
                    <a:pt x="131" y="16829"/>
                  </a:cubicBezTo>
                  <a:cubicBezTo>
                    <a:pt x="-79" y="18295"/>
                    <a:pt x="-79" y="19375"/>
                    <a:pt x="445" y="20146"/>
                  </a:cubicBezTo>
                  <a:cubicBezTo>
                    <a:pt x="970" y="20918"/>
                    <a:pt x="2018" y="21381"/>
                    <a:pt x="3696" y="21458"/>
                  </a:cubicBezTo>
                  <a:cubicBezTo>
                    <a:pt x="5373" y="21535"/>
                    <a:pt x="7680" y="21226"/>
                    <a:pt x="10616" y="19838"/>
                  </a:cubicBezTo>
                  <a:cubicBezTo>
                    <a:pt x="13552" y="18449"/>
                    <a:pt x="17117" y="15981"/>
                    <a:pt x="19109" y="13281"/>
                  </a:cubicBezTo>
                  <a:cubicBezTo>
                    <a:pt x="21102" y="10581"/>
                    <a:pt x="21521" y="7649"/>
                    <a:pt x="21102" y="5566"/>
                  </a:cubicBezTo>
                  <a:cubicBezTo>
                    <a:pt x="20682" y="3484"/>
                    <a:pt x="19424" y="2249"/>
                    <a:pt x="17222" y="1401"/>
                  </a:cubicBezTo>
                  <a:cubicBezTo>
                    <a:pt x="15020" y="552"/>
                    <a:pt x="11874" y="89"/>
                    <a:pt x="9777" y="12"/>
                  </a:cubicBezTo>
                  <a:cubicBezTo>
                    <a:pt x="7680" y="-65"/>
                    <a:pt x="6632" y="244"/>
                    <a:pt x="5688" y="629"/>
                  </a:cubicBezTo>
                  <a:cubicBezTo>
                    <a:pt x="4744" y="1015"/>
                    <a:pt x="3905" y="1478"/>
                    <a:pt x="3381" y="2095"/>
                  </a:cubicBezTo>
                  <a:cubicBezTo>
                    <a:pt x="2857" y="2712"/>
                    <a:pt x="2647" y="3484"/>
                    <a:pt x="2857" y="4178"/>
                  </a:cubicBezTo>
                  <a:cubicBezTo>
                    <a:pt x="3067" y="4872"/>
                    <a:pt x="3696" y="5489"/>
                    <a:pt x="5583" y="5875"/>
                  </a:cubicBezTo>
                  <a:cubicBezTo>
                    <a:pt x="7471" y="6261"/>
                    <a:pt x="10616" y="6415"/>
                    <a:pt x="13447" y="6338"/>
                  </a:cubicBezTo>
                  <a:cubicBezTo>
                    <a:pt x="16278" y="6261"/>
                    <a:pt x="18795" y="5952"/>
                    <a:pt x="21311" y="5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965016" y="6370997"/>
              <a:ext cx="99485" cy="11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5055" y="2180"/>
                  </a:moveTo>
                  <a:cubicBezTo>
                    <a:pt x="3677" y="6500"/>
                    <a:pt x="2298" y="10820"/>
                    <a:pt x="1379" y="14355"/>
                  </a:cubicBezTo>
                  <a:cubicBezTo>
                    <a:pt x="460" y="17889"/>
                    <a:pt x="0" y="20639"/>
                    <a:pt x="0" y="21031"/>
                  </a:cubicBezTo>
                  <a:cubicBezTo>
                    <a:pt x="0" y="21424"/>
                    <a:pt x="460" y="19460"/>
                    <a:pt x="1609" y="15926"/>
                  </a:cubicBezTo>
                  <a:cubicBezTo>
                    <a:pt x="2757" y="12391"/>
                    <a:pt x="4596" y="7286"/>
                    <a:pt x="6434" y="4144"/>
                  </a:cubicBezTo>
                  <a:cubicBezTo>
                    <a:pt x="8272" y="1002"/>
                    <a:pt x="10111" y="-176"/>
                    <a:pt x="11719" y="20"/>
                  </a:cubicBezTo>
                  <a:cubicBezTo>
                    <a:pt x="13328" y="217"/>
                    <a:pt x="14706" y="1788"/>
                    <a:pt x="16315" y="5322"/>
                  </a:cubicBezTo>
                  <a:cubicBezTo>
                    <a:pt x="17923" y="8857"/>
                    <a:pt x="19762" y="14355"/>
                    <a:pt x="21600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089900" y="6414501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8159750" y="6363701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286749" y="6331951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8432800" y="6224001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8588285" y="5912316"/>
              <a:ext cx="168365" cy="42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8" fill="norm" stroke="1" extrusionOk="0">
                  <a:moveTo>
                    <a:pt x="19046" y="13050"/>
                  </a:moveTo>
                  <a:cubicBezTo>
                    <a:pt x="16076" y="12521"/>
                    <a:pt x="13106" y="11992"/>
                    <a:pt x="10406" y="11992"/>
                  </a:cubicBezTo>
                  <a:cubicBezTo>
                    <a:pt x="7706" y="11992"/>
                    <a:pt x="5276" y="12521"/>
                    <a:pt x="3386" y="13633"/>
                  </a:cubicBezTo>
                  <a:cubicBezTo>
                    <a:pt x="1496" y="14745"/>
                    <a:pt x="146" y="16439"/>
                    <a:pt x="11" y="17868"/>
                  </a:cubicBezTo>
                  <a:cubicBezTo>
                    <a:pt x="-124" y="19297"/>
                    <a:pt x="956" y="20462"/>
                    <a:pt x="2171" y="20992"/>
                  </a:cubicBezTo>
                  <a:cubicBezTo>
                    <a:pt x="3386" y="21521"/>
                    <a:pt x="4736" y="21415"/>
                    <a:pt x="6761" y="20462"/>
                  </a:cubicBezTo>
                  <a:cubicBezTo>
                    <a:pt x="8786" y="19509"/>
                    <a:pt x="11486" y="17709"/>
                    <a:pt x="13646" y="15062"/>
                  </a:cubicBezTo>
                  <a:cubicBezTo>
                    <a:pt x="15806" y="12415"/>
                    <a:pt x="17426" y="8921"/>
                    <a:pt x="18371" y="6697"/>
                  </a:cubicBezTo>
                  <a:cubicBezTo>
                    <a:pt x="19316" y="4474"/>
                    <a:pt x="19586" y="3521"/>
                    <a:pt x="19721" y="2674"/>
                  </a:cubicBezTo>
                  <a:cubicBezTo>
                    <a:pt x="19856" y="1827"/>
                    <a:pt x="19856" y="1086"/>
                    <a:pt x="19181" y="609"/>
                  </a:cubicBezTo>
                  <a:cubicBezTo>
                    <a:pt x="18506" y="133"/>
                    <a:pt x="17156" y="-79"/>
                    <a:pt x="15941" y="27"/>
                  </a:cubicBezTo>
                  <a:cubicBezTo>
                    <a:pt x="14726" y="133"/>
                    <a:pt x="13646" y="556"/>
                    <a:pt x="12161" y="2039"/>
                  </a:cubicBezTo>
                  <a:cubicBezTo>
                    <a:pt x="10676" y="3521"/>
                    <a:pt x="8786" y="6062"/>
                    <a:pt x="8921" y="8550"/>
                  </a:cubicBezTo>
                  <a:cubicBezTo>
                    <a:pt x="9056" y="11039"/>
                    <a:pt x="11216" y="13474"/>
                    <a:pt x="13646" y="15168"/>
                  </a:cubicBezTo>
                  <a:cubicBezTo>
                    <a:pt x="16076" y="16862"/>
                    <a:pt x="18776" y="17815"/>
                    <a:pt x="21476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8834029" y="6002280"/>
              <a:ext cx="252821" cy="31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4" fill="norm" stroke="1" extrusionOk="0">
                  <a:moveTo>
                    <a:pt x="9620" y="2124"/>
                  </a:moveTo>
                  <a:cubicBezTo>
                    <a:pt x="9080" y="1548"/>
                    <a:pt x="8540" y="972"/>
                    <a:pt x="7820" y="756"/>
                  </a:cubicBezTo>
                  <a:cubicBezTo>
                    <a:pt x="7100" y="540"/>
                    <a:pt x="6200" y="684"/>
                    <a:pt x="5210" y="1548"/>
                  </a:cubicBezTo>
                  <a:cubicBezTo>
                    <a:pt x="4220" y="2412"/>
                    <a:pt x="3140" y="3996"/>
                    <a:pt x="2240" y="6156"/>
                  </a:cubicBezTo>
                  <a:cubicBezTo>
                    <a:pt x="1340" y="8316"/>
                    <a:pt x="620" y="11052"/>
                    <a:pt x="260" y="13500"/>
                  </a:cubicBezTo>
                  <a:cubicBezTo>
                    <a:pt x="-100" y="15948"/>
                    <a:pt x="-100" y="18108"/>
                    <a:pt x="350" y="19476"/>
                  </a:cubicBezTo>
                  <a:cubicBezTo>
                    <a:pt x="800" y="20844"/>
                    <a:pt x="1700" y="21420"/>
                    <a:pt x="3140" y="21348"/>
                  </a:cubicBezTo>
                  <a:cubicBezTo>
                    <a:pt x="4580" y="21276"/>
                    <a:pt x="6560" y="20556"/>
                    <a:pt x="8810" y="18612"/>
                  </a:cubicBezTo>
                  <a:cubicBezTo>
                    <a:pt x="11060" y="16668"/>
                    <a:pt x="13580" y="13500"/>
                    <a:pt x="14840" y="10548"/>
                  </a:cubicBezTo>
                  <a:cubicBezTo>
                    <a:pt x="16100" y="7596"/>
                    <a:pt x="16100" y="4860"/>
                    <a:pt x="15200" y="3060"/>
                  </a:cubicBezTo>
                  <a:cubicBezTo>
                    <a:pt x="14300" y="1260"/>
                    <a:pt x="12500" y="396"/>
                    <a:pt x="10700" y="108"/>
                  </a:cubicBezTo>
                  <a:cubicBezTo>
                    <a:pt x="8900" y="-180"/>
                    <a:pt x="7100" y="108"/>
                    <a:pt x="5660" y="972"/>
                  </a:cubicBezTo>
                  <a:cubicBezTo>
                    <a:pt x="4220" y="1836"/>
                    <a:pt x="3140" y="3276"/>
                    <a:pt x="2600" y="4356"/>
                  </a:cubicBezTo>
                  <a:cubicBezTo>
                    <a:pt x="2060" y="5436"/>
                    <a:pt x="2060" y="6156"/>
                    <a:pt x="2420" y="6732"/>
                  </a:cubicBezTo>
                  <a:cubicBezTo>
                    <a:pt x="2780" y="7308"/>
                    <a:pt x="3500" y="7740"/>
                    <a:pt x="6740" y="7956"/>
                  </a:cubicBezTo>
                  <a:cubicBezTo>
                    <a:pt x="9980" y="8172"/>
                    <a:pt x="15740" y="8172"/>
                    <a:pt x="21500" y="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9372600" y="6192251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9391650" y="6293851"/>
              <a:ext cx="2222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291" y="17280"/>
                    <a:pt x="6583" y="21600"/>
                    <a:pt x="10183" y="19440"/>
                  </a:cubicBezTo>
                  <a:cubicBezTo>
                    <a:pt x="13783" y="17280"/>
                    <a:pt x="1769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9829799" y="6071601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6660018" y="5590955"/>
              <a:ext cx="245855" cy="11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676" fill="norm" stroke="1" extrusionOk="0">
                  <a:moveTo>
                    <a:pt x="10068" y="8448"/>
                  </a:moveTo>
                  <a:cubicBezTo>
                    <a:pt x="8222" y="12476"/>
                    <a:pt x="6376" y="16503"/>
                    <a:pt x="4991" y="18699"/>
                  </a:cubicBezTo>
                  <a:cubicBezTo>
                    <a:pt x="3606" y="20896"/>
                    <a:pt x="2683" y="21262"/>
                    <a:pt x="1760" y="19798"/>
                  </a:cubicBezTo>
                  <a:cubicBezTo>
                    <a:pt x="837" y="18333"/>
                    <a:pt x="-86" y="15038"/>
                    <a:pt x="6" y="11926"/>
                  </a:cubicBezTo>
                  <a:cubicBezTo>
                    <a:pt x="99" y="8815"/>
                    <a:pt x="1206" y="5886"/>
                    <a:pt x="2683" y="4421"/>
                  </a:cubicBezTo>
                  <a:cubicBezTo>
                    <a:pt x="4160" y="2957"/>
                    <a:pt x="6006" y="2957"/>
                    <a:pt x="7945" y="5154"/>
                  </a:cubicBezTo>
                  <a:cubicBezTo>
                    <a:pt x="9883" y="7350"/>
                    <a:pt x="11914" y="11743"/>
                    <a:pt x="13391" y="14306"/>
                  </a:cubicBezTo>
                  <a:cubicBezTo>
                    <a:pt x="14868" y="16869"/>
                    <a:pt x="15791" y="17601"/>
                    <a:pt x="16991" y="16686"/>
                  </a:cubicBezTo>
                  <a:cubicBezTo>
                    <a:pt x="18191" y="15770"/>
                    <a:pt x="19668" y="13208"/>
                    <a:pt x="20499" y="11011"/>
                  </a:cubicBezTo>
                  <a:cubicBezTo>
                    <a:pt x="21329" y="8815"/>
                    <a:pt x="21514" y="6984"/>
                    <a:pt x="21422" y="5154"/>
                  </a:cubicBezTo>
                  <a:cubicBezTo>
                    <a:pt x="21329" y="3323"/>
                    <a:pt x="20960" y="1493"/>
                    <a:pt x="19852" y="577"/>
                  </a:cubicBezTo>
                  <a:cubicBezTo>
                    <a:pt x="18745" y="-338"/>
                    <a:pt x="16899" y="-338"/>
                    <a:pt x="14591" y="1859"/>
                  </a:cubicBezTo>
                  <a:cubicBezTo>
                    <a:pt x="12283" y="4055"/>
                    <a:pt x="9514" y="8448"/>
                    <a:pt x="6745" y="12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633162" y="6599967"/>
              <a:ext cx="228858" cy="18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86" fill="norm" stroke="1" extrusionOk="0">
                  <a:moveTo>
                    <a:pt x="2596" y="584"/>
                  </a:moveTo>
                  <a:cubicBezTo>
                    <a:pt x="2400" y="6475"/>
                    <a:pt x="2203" y="12366"/>
                    <a:pt x="1811" y="16047"/>
                  </a:cubicBezTo>
                  <a:cubicBezTo>
                    <a:pt x="1418" y="19729"/>
                    <a:pt x="829" y="21202"/>
                    <a:pt x="436" y="21079"/>
                  </a:cubicBezTo>
                  <a:cubicBezTo>
                    <a:pt x="43" y="20957"/>
                    <a:pt x="-153" y="19238"/>
                    <a:pt x="142" y="16538"/>
                  </a:cubicBezTo>
                  <a:cubicBezTo>
                    <a:pt x="436" y="13838"/>
                    <a:pt x="1222" y="10157"/>
                    <a:pt x="2302" y="7334"/>
                  </a:cubicBezTo>
                  <a:cubicBezTo>
                    <a:pt x="3382" y="4511"/>
                    <a:pt x="4756" y="2547"/>
                    <a:pt x="5934" y="1688"/>
                  </a:cubicBezTo>
                  <a:cubicBezTo>
                    <a:pt x="7112" y="829"/>
                    <a:pt x="8094" y="1075"/>
                    <a:pt x="8880" y="2425"/>
                  </a:cubicBezTo>
                  <a:cubicBezTo>
                    <a:pt x="9665" y="3775"/>
                    <a:pt x="10254" y="6229"/>
                    <a:pt x="10451" y="8070"/>
                  </a:cubicBezTo>
                  <a:cubicBezTo>
                    <a:pt x="10647" y="9911"/>
                    <a:pt x="10451" y="11138"/>
                    <a:pt x="10451" y="11016"/>
                  </a:cubicBezTo>
                  <a:cubicBezTo>
                    <a:pt x="10451" y="10893"/>
                    <a:pt x="10647" y="9420"/>
                    <a:pt x="11432" y="7457"/>
                  </a:cubicBezTo>
                  <a:cubicBezTo>
                    <a:pt x="12218" y="5493"/>
                    <a:pt x="13592" y="3038"/>
                    <a:pt x="14869" y="1566"/>
                  </a:cubicBezTo>
                  <a:cubicBezTo>
                    <a:pt x="16145" y="93"/>
                    <a:pt x="17323" y="-398"/>
                    <a:pt x="18502" y="338"/>
                  </a:cubicBezTo>
                  <a:cubicBezTo>
                    <a:pt x="19680" y="1075"/>
                    <a:pt x="20858" y="3038"/>
                    <a:pt x="21152" y="6229"/>
                  </a:cubicBezTo>
                  <a:cubicBezTo>
                    <a:pt x="21447" y="9420"/>
                    <a:pt x="20858" y="13838"/>
                    <a:pt x="20269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5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288616" y="5248201"/>
              <a:ext cx="3883551" cy="186352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3" name="Drawing"/>
          <p:cNvGrpSpPr/>
          <p:nvPr/>
        </p:nvGrpSpPr>
        <p:grpSpPr>
          <a:xfrm>
            <a:off x="1071856" y="1715029"/>
            <a:ext cx="10862239" cy="5944557"/>
            <a:chOff x="0" y="0"/>
            <a:chExt cx="10862237" cy="5944556"/>
          </a:xfrm>
        </p:grpSpPr>
        <p:sp>
          <p:nvSpPr>
            <p:cNvPr id="2758" name="Line"/>
            <p:cNvSpPr/>
            <p:nvPr/>
          </p:nvSpPr>
          <p:spPr>
            <a:xfrm>
              <a:off x="162307" y="528508"/>
              <a:ext cx="119681" cy="63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19" fill="norm" stroke="1" extrusionOk="0">
                  <a:moveTo>
                    <a:pt x="21057" y="1090"/>
                  </a:moveTo>
                  <a:cubicBezTo>
                    <a:pt x="19940" y="735"/>
                    <a:pt x="18823" y="379"/>
                    <a:pt x="16402" y="166"/>
                  </a:cubicBezTo>
                  <a:cubicBezTo>
                    <a:pt x="13981" y="-47"/>
                    <a:pt x="10257" y="-118"/>
                    <a:pt x="7091" y="344"/>
                  </a:cubicBezTo>
                  <a:cubicBezTo>
                    <a:pt x="3926" y="806"/>
                    <a:pt x="1319" y="1800"/>
                    <a:pt x="388" y="3008"/>
                  </a:cubicBezTo>
                  <a:cubicBezTo>
                    <a:pt x="-543" y="4216"/>
                    <a:pt x="202" y="5637"/>
                    <a:pt x="2623" y="7307"/>
                  </a:cubicBezTo>
                  <a:cubicBezTo>
                    <a:pt x="5043" y="8977"/>
                    <a:pt x="9140" y="10895"/>
                    <a:pt x="12491" y="12671"/>
                  </a:cubicBezTo>
                  <a:cubicBezTo>
                    <a:pt x="15843" y="14448"/>
                    <a:pt x="18450" y="16082"/>
                    <a:pt x="19381" y="17290"/>
                  </a:cubicBezTo>
                  <a:cubicBezTo>
                    <a:pt x="20312" y="18498"/>
                    <a:pt x="19567" y="19279"/>
                    <a:pt x="18450" y="19812"/>
                  </a:cubicBezTo>
                  <a:cubicBezTo>
                    <a:pt x="17333" y="20345"/>
                    <a:pt x="15843" y="20629"/>
                    <a:pt x="14167" y="20843"/>
                  </a:cubicBezTo>
                  <a:cubicBezTo>
                    <a:pt x="12491" y="21056"/>
                    <a:pt x="10629" y="21198"/>
                    <a:pt x="8581" y="21304"/>
                  </a:cubicBezTo>
                  <a:cubicBezTo>
                    <a:pt x="6533" y="21411"/>
                    <a:pt x="4298" y="21482"/>
                    <a:pt x="3740" y="21340"/>
                  </a:cubicBezTo>
                  <a:cubicBezTo>
                    <a:pt x="3181" y="21198"/>
                    <a:pt x="4298" y="20843"/>
                    <a:pt x="5416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31532" y="690327"/>
              <a:ext cx="193355" cy="28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64" fill="norm" stroke="1" extrusionOk="0">
                  <a:moveTo>
                    <a:pt x="20038" y="2205"/>
                  </a:moveTo>
                  <a:cubicBezTo>
                    <a:pt x="19334" y="1570"/>
                    <a:pt x="18630" y="935"/>
                    <a:pt x="17690" y="458"/>
                  </a:cubicBezTo>
                  <a:cubicBezTo>
                    <a:pt x="16751" y="-18"/>
                    <a:pt x="15577" y="-336"/>
                    <a:pt x="13699" y="617"/>
                  </a:cubicBezTo>
                  <a:cubicBezTo>
                    <a:pt x="11821" y="1570"/>
                    <a:pt x="9238" y="3793"/>
                    <a:pt x="6890" y="6176"/>
                  </a:cubicBezTo>
                  <a:cubicBezTo>
                    <a:pt x="4543" y="8558"/>
                    <a:pt x="2430" y="11099"/>
                    <a:pt x="1256" y="13085"/>
                  </a:cubicBezTo>
                  <a:cubicBezTo>
                    <a:pt x="82" y="15070"/>
                    <a:pt x="-153" y="16499"/>
                    <a:pt x="82" y="17532"/>
                  </a:cubicBezTo>
                  <a:cubicBezTo>
                    <a:pt x="317" y="18564"/>
                    <a:pt x="1021" y="19199"/>
                    <a:pt x="3251" y="19676"/>
                  </a:cubicBezTo>
                  <a:cubicBezTo>
                    <a:pt x="5482" y="20152"/>
                    <a:pt x="9238" y="20470"/>
                    <a:pt x="12525" y="20708"/>
                  </a:cubicBezTo>
                  <a:cubicBezTo>
                    <a:pt x="15812" y="20946"/>
                    <a:pt x="18630" y="21105"/>
                    <a:pt x="21447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77286" y="89751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190036" y="624467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00"/>
                    <a:pt x="4800" y="11600"/>
                    <a:pt x="8400" y="15200"/>
                  </a:cubicBezTo>
                  <a:cubicBezTo>
                    <a:pt x="12000" y="18800"/>
                    <a:pt x="168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056686" y="907224"/>
              <a:ext cx="438151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20450"/>
                  </a:moveTo>
                  <a:cubicBezTo>
                    <a:pt x="2713" y="18486"/>
                    <a:pt x="5426" y="16523"/>
                    <a:pt x="8713" y="12595"/>
                  </a:cubicBezTo>
                  <a:cubicBezTo>
                    <a:pt x="12000" y="8668"/>
                    <a:pt x="15861" y="2777"/>
                    <a:pt x="18104" y="814"/>
                  </a:cubicBezTo>
                  <a:cubicBezTo>
                    <a:pt x="20348" y="-1150"/>
                    <a:pt x="20974" y="814"/>
                    <a:pt x="21600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076531" y="1099495"/>
              <a:ext cx="215106" cy="29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9" fill="norm" stroke="1" extrusionOk="0">
                  <a:moveTo>
                    <a:pt x="14391" y="3329"/>
                  </a:moveTo>
                  <a:cubicBezTo>
                    <a:pt x="14391" y="2558"/>
                    <a:pt x="14391" y="1786"/>
                    <a:pt x="13867" y="1246"/>
                  </a:cubicBezTo>
                  <a:cubicBezTo>
                    <a:pt x="13342" y="706"/>
                    <a:pt x="12294" y="398"/>
                    <a:pt x="11245" y="552"/>
                  </a:cubicBezTo>
                  <a:cubicBezTo>
                    <a:pt x="10197" y="706"/>
                    <a:pt x="9148" y="1324"/>
                    <a:pt x="7471" y="3252"/>
                  </a:cubicBezTo>
                  <a:cubicBezTo>
                    <a:pt x="5793" y="5181"/>
                    <a:pt x="3486" y="8421"/>
                    <a:pt x="2123" y="10966"/>
                  </a:cubicBezTo>
                  <a:cubicBezTo>
                    <a:pt x="760" y="13512"/>
                    <a:pt x="340" y="15364"/>
                    <a:pt x="131" y="16829"/>
                  </a:cubicBezTo>
                  <a:cubicBezTo>
                    <a:pt x="-79" y="18295"/>
                    <a:pt x="-79" y="19375"/>
                    <a:pt x="445" y="20146"/>
                  </a:cubicBezTo>
                  <a:cubicBezTo>
                    <a:pt x="970" y="20918"/>
                    <a:pt x="2018" y="21381"/>
                    <a:pt x="3696" y="21458"/>
                  </a:cubicBezTo>
                  <a:cubicBezTo>
                    <a:pt x="5373" y="21535"/>
                    <a:pt x="7680" y="21226"/>
                    <a:pt x="10616" y="19838"/>
                  </a:cubicBezTo>
                  <a:cubicBezTo>
                    <a:pt x="13552" y="18449"/>
                    <a:pt x="17117" y="15981"/>
                    <a:pt x="19109" y="13281"/>
                  </a:cubicBezTo>
                  <a:cubicBezTo>
                    <a:pt x="21102" y="10581"/>
                    <a:pt x="21521" y="7649"/>
                    <a:pt x="21102" y="5566"/>
                  </a:cubicBezTo>
                  <a:cubicBezTo>
                    <a:pt x="20682" y="3484"/>
                    <a:pt x="19424" y="2249"/>
                    <a:pt x="17222" y="1401"/>
                  </a:cubicBezTo>
                  <a:cubicBezTo>
                    <a:pt x="15020" y="552"/>
                    <a:pt x="11874" y="89"/>
                    <a:pt x="9777" y="12"/>
                  </a:cubicBezTo>
                  <a:cubicBezTo>
                    <a:pt x="7680" y="-65"/>
                    <a:pt x="6632" y="244"/>
                    <a:pt x="5688" y="629"/>
                  </a:cubicBezTo>
                  <a:cubicBezTo>
                    <a:pt x="4744" y="1015"/>
                    <a:pt x="3905" y="1478"/>
                    <a:pt x="3381" y="2095"/>
                  </a:cubicBezTo>
                  <a:cubicBezTo>
                    <a:pt x="2857" y="2712"/>
                    <a:pt x="2647" y="3484"/>
                    <a:pt x="2857" y="4178"/>
                  </a:cubicBezTo>
                  <a:cubicBezTo>
                    <a:pt x="3067" y="4872"/>
                    <a:pt x="3696" y="5489"/>
                    <a:pt x="5583" y="5875"/>
                  </a:cubicBezTo>
                  <a:cubicBezTo>
                    <a:pt x="7471" y="6261"/>
                    <a:pt x="10616" y="6415"/>
                    <a:pt x="13447" y="6338"/>
                  </a:cubicBezTo>
                  <a:cubicBezTo>
                    <a:pt x="16278" y="6261"/>
                    <a:pt x="18795" y="5952"/>
                    <a:pt x="21311" y="5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331853" y="1069913"/>
              <a:ext cx="99484" cy="11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5055" y="2180"/>
                  </a:moveTo>
                  <a:cubicBezTo>
                    <a:pt x="3677" y="6500"/>
                    <a:pt x="2298" y="10820"/>
                    <a:pt x="1379" y="14355"/>
                  </a:cubicBezTo>
                  <a:cubicBezTo>
                    <a:pt x="460" y="17889"/>
                    <a:pt x="0" y="20639"/>
                    <a:pt x="0" y="21031"/>
                  </a:cubicBezTo>
                  <a:cubicBezTo>
                    <a:pt x="0" y="21424"/>
                    <a:pt x="460" y="19460"/>
                    <a:pt x="1609" y="15926"/>
                  </a:cubicBezTo>
                  <a:cubicBezTo>
                    <a:pt x="2757" y="12391"/>
                    <a:pt x="4596" y="7286"/>
                    <a:pt x="6434" y="4144"/>
                  </a:cubicBezTo>
                  <a:cubicBezTo>
                    <a:pt x="8272" y="1002"/>
                    <a:pt x="10111" y="-176"/>
                    <a:pt x="11719" y="20"/>
                  </a:cubicBezTo>
                  <a:cubicBezTo>
                    <a:pt x="13328" y="217"/>
                    <a:pt x="14706" y="1788"/>
                    <a:pt x="16315" y="5322"/>
                  </a:cubicBezTo>
                  <a:cubicBezTo>
                    <a:pt x="17923" y="8857"/>
                    <a:pt x="19762" y="14355"/>
                    <a:pt x="21600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456736" y="111341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526586" y="1062617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653586" y="103086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799636" y="922917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955121" y="611233"/>
              <a:ext cx="168366" cy="42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8" fill="norm" stroke="1" extrusionOk="0">
                  <a:moveTo>
                    <a:pt x="19046" y="13050"/>
                  </a:moveTo>
                  <a:cubicBezTo>
                    <a:pt x="16076" y="12521"/>
                    <a:pt x="13106" y="11992"/>
                    <a:pt x="10406" y="11992"/>
                  </a:cubicBezTo>
                  <a:cubicBezTo>
                    <a:pt x="7706" y="11992"/>
                    <a:pt x="5276" y="12521"/>
                    <a:pt x="3386" y="13633"/>
                  </a:cubicBezTo>
                  <a:cubicBezTo>
                    <a:pt x="1496" y="14745"/>
                    <a:pt x="146" y="16439"/>
                    <a:pt x="11" y="17868"/>
                  </a:cubicBezTo>
                  <a:cubicBezTo>
                    <a:pt x="-124" y="19297"/>
                    <a:pt x="956" y="20462"/>
                    <a:pt x="2171" y="20992"/>
                  </a:cubicBezTo>
                  <a:cubicBezTo>
                    <a:pt x="3386" y="21521"/>
                    <a:pt x="4736" y="21415"/>
                    <a:pt x="6761" y="20462"/>
                  </a:cubicBezTo>
                  <a:cubicBezTo>
                    <a:pt x="8786" y="19509"/>
                    <a:pt x="11486" y="17709"/>
                    <a:pt x="13646" y="15062"/>
                  </a:cubicBezTo>
                  <a:cubicBezTo>
                    <a:pt x="15806" y="12415"/>
                    <a:pt x="17426" y="8921"/>
                    <a:pt x="18371" y="6697"/>
                  </a:cubicBezTo>
                  <a:cubicBezTo>
                    <a:pt x="19316" y="4474"/>
                    <a:pt x="19586" y="3521"/>
                    <a:pt x="19721" y="2674"/>
                  </a:cubicBezTo>
                  <a:cubicBezTo>
                    <a:pt x="19856" y="1827"/>
                    <a:pt x="19856" y="1086"/>
                    <a:pt x="19181" y="609"/>
                  </a:cubicBezTo>
                  <a:cubicBezTo>
                    <a:pt x="18506" y="133"/>
                    <a:pt x="17156" y="-79"/>
                    <a:pt x="15941" y="27"/>
                  </a:cubicBezTo>
                  <a:cubicBezTo>
                    <a:pt x="14726" y="133"/>
                    <a:pt x="13646" y="556"/>
                    <a:pt x="12161" y="2039"/>
                  </a:cubicBezTo>
                  <a:cubicBezTo>
                    <a:pt x="10676" y="3521"/>
                    <a:pt x="8786" y="6062"/>
                    <a:pt x="8921" y="8550"/>
                  </a:cubicBezTo>
                  <a:cubicBezTo>
                    <a:pt x="9056" y="11039"/>
                    <a:pt x="11216" y="13474"/>
                    <a:pt x="13646" y="15168"/>
                  </a:cubicBezTo>
                  <a:cubicBezTo>
                    <a:pt x="16076" y="16862"/>
                    <a:pt x="18776" y="17815"/>
                    <a:pt x="21476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2200866" y="701196"/>
              <a:ext cx="252821" cy="31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4" fill="norm" stroke="1" extrusionOk="0">
                  <a:moveTo>
                    <a:pt x="9620" y="2124"/>
                  </a:moveTo>
                  <a:cubicBezTo>
                    <a:pt x="9080" y="1548"/>
                    <a:pt x="8540" y="972"/>
                    <a:pt x="7820" y="756"/>
                  </a:cubicBezTo>
                  <a:cubicBezTo>
                    <a:pt x="7100" y="540"/>
                    <a:pt x="6200" y="684"/>
                    <a:pt x="5210" y="1548"/>
                  </a:cubicBezTo>
                  <a:cubicBezTo>
                    <a:pt x="4220" y="2412"/>
                    <a:pt x="3140" y="3996"/>
                    <a:pt x="2240" y="6156"/>
                  </a:cubicBezTo>
                  <a:cubicBezTo>
                    <a:pt x="1340" y="8316"/>
                    <a:pt x="620" y="11052"/>
                    <a:pt x="260" y="13500"/>
                  </a:cubicBezTo>
                  <a:cubicBezTo>
                    <a:pt x="-100" y="15948"/>
                    <a:pt x="-100" y="18108"/>
                    <a:pt x="350" y="19476"/>
                  </a:cubicBezTo>
                  <a:cubicBezTo>
                    <a:pt x="800" y="20844"/>
                    <a:pt x="1700" y="21420"/>
                    <a:pt x="3140" y="21348"/>
                  </a:cubicBezTo>
                  <a:cubicBezTo>
                    <a:pt x="4580" y="21276"/>
                    <a:pt x="6560" y="20556"/>
                    <a:pt x="8810" y="18612"/>
                  </a:cubicBezTo>
                  <a:cubicBezTo>
                    <a:pt x="11060" y="16668"/>
                    <a:pt x="13580" y="13500"/>
                    <a:pt x="14840" y="10548"/>
                  </a:cubicBezTo>
                  <a:cubicBezTo>
                    <a:pt x="16100" y="7596"/>
                    <a:pt x="16100" y="4860"/>
                    <a:pt x="15200" y="3060"/>
                  </a:cubicBezTo>
                  <a:cubicBezTo>
                    <a:pt x="14300" y="1260"/>
                    <a:pt x="12500" y="396"/>
                    <a:pt x="10700" y="108"/>
                  </a:cubicBezTo>
                  <a:cubicBezTo>
                    <a:pt x="8900" y="-180"/>
                    <a:pt x="7100" y="108"/>
                    <a:pt x="5660" y="972"/>
                  </a:cubicBezTo>
                  <a:cubicBezTo>
                    <a:pt x="4220" y="1836"/>
                    <a:pt x="3140" y="3276"/>
                    <a:pt x="2600" y="4356"/>
                  </a:cubicBezTo>
                  <a:cubicBezTo>
                    <a:pt x="2060" y="5436"/>
                    <a:pt x="2060" y="6156"/>
                    <a:pt x="2420" y="6732"/>
                  </a:cubicBezTo>
                  <a:cubicBezTo>
                    <a:pt x="2780" y="7308"/>
                    <a:pt x="3500" y="7740"/>
                    <a:pt x="6740" y="7956"/>
                  </a:cubicBezTo>
                  <a:cubicBezTo>
                    <a:pt x="9980" y="8172"/>
                    <a:pt x="15740" y="8172"/>
                    <a:pt x="21500" y="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2739436" y="891167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2758486" y="992767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291" y="17280"/>
                    <a:pt x="6583" y="21600"/>
                    <a:pt x="10183" y="19440"/>
                  </a:cubicBezTo>
                  <a:cubicBezTo>
                    <a:pt x="13783" y="17280"/>
                    <a:pt x="1769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196636" y="770517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26854" y="289871"/>
              <a:ext cx="245856" cy="11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676" fill="norm" stroke="1" extrusionOk="0">
                  <a:moveTo>
                    <a:pt x="10068" y="8448"/>
                  </a:moveTo>
                  <a:cubicBezTo>
                    <a:pt x="8222" y="12476"/>
                    <a:pt x="6376" y="16503"/>
                    <a:pt x="4991" y="18699"/>
                  </a:cubicBezTo>
                  <a:cubicBezTo>
                    <a:pt x="3606" y="20896"/>
                    <a:pt x="2683" y="21262"/>
                    <a:pt x="1760" y="19798"/>
                  </a:cubicBezTo>
                  <a:cubicBezTo>
                    <a:pt x="837" y="18333"/>
                    <a:pt x="-86" y="15038"/>
                    <a:pt x="6" y="11926"/>
                  </a:cubicBezTo>
                  <a:cubicBezTo>
                    <a:pt x="99" y="8815"/>
                    <a:pt x="1206" y="5886"/>
                    <a:pt x="2683" y="4421"/>
                  </a:cubicBezTo>
                  <a:cubicBezTo>
                    <a:pt x="4160" y="2957"/>
                    <a:pt x="6006" y="2957"/>
                    <a:pt x="7945" y="5154"/>
                  </a:cubicBezTo>
                  <a:cubicBezTo>
                    <a:pt x="9883" y="7350"/>
                    <a:pt x="11914" y="11743"/>
                    <a:pt x="13391" y="14306"/>
                  </a:cubicBezTo>
                  <a:cubicBezTo>
                    <a:pt x="14868" y="16869"/>
                    <a:pt x="15791" y="17601"/>
                    <a:pt x="16991" y="16686"/>
                  </a:cubicBezTo>
                  <a:cubicBezTo>
                    <a:pt x="18191" y="15770"/>
                    <a:pt x="19668" y="13208"/>
                    <a:pt x="20499" y="11011"/>
                  </a:cubicBezTo>
                  <a:cubicBezTo>
                    <a:pt x="21329" y="8815"/>
                    <a:pt x="21514" y="6984"/>
                    <a:pt x="21422" y="5154"/>
                  </a:cubicBezTo>
                  <a:cubicBezTo>
                    <a:pt x="21329" y="3323"/>
                    <a:pt x="20960" y="1493"/>
                    <a:pt x="19852" y="577"/>
                  </a:cubicBezTo>
                  <a:cubicBezTo>
                    <a:pt x="18745" y="-338"/>
                    <a:pt x="16899" y="-338"/>
                    <a:pt x="14591" y="1859"/>
                  </a:cubicBezTo>
                  <a:cubicBezTo>
                    <a:pt x="12283" y="4055"/>
                    <a:pt x="9514" y="8448"/>
                    <a:pt x="6745" y="12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0" y="1298883"/>
              <a:ext cx="228857" cy="18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86" fill="norm" stroke="1" extrusionOk="0">
                  <a:moveTo>
                    <a:pt x="2596" y="584"/>
                  </a:moveTo>
                  <a:cubicBezTo>
                    <a:pt x="2400" y="6475"/>
                    <a:pt x="2203" y="12366"/>
                    <a:pt x="1811" y="16047"/>
                  </a:cubicBezTo>
                  <a:cubicBezTo>
                    <a:pt x="1418" y="19729"/>
                    <a:pt x="829" y="21202"/>
                    <a:pt x="436" y="21079"/>
                  </a:cubicBezTo>
                  <a:cubicBezTo>
                    <a:pt x="43" y="20957"/>
                    <a:pt x="-153" y="19238"/>
                    <a:pt x="142" y="16538"/>
                  </a:cubicBezTo>
                  <a:cubicBezTo>
                    <a:pt x="436" y="13838"/>
                    <a:pt x="1222" y="10157"/>
                    <a:pt x="2302" y="7334"/>
                  </a:cubicBezTo>
                  <a:cubicBezTo>
                    <a:pt x="3382" y="4511"/>
                    <a:pt x="4756" y="2547"/>
                    <a:pt x="5934" y="1688"/>
                  </a:cubicBezTo>
                  <a:cubicBezTo>
                    <a:pt x="7112" y="829"/>
                    <a:pt x="8094" y="1075"/>
                    <a:pt x="8880" y="2425"/>
                  </a:cubicBezTo>
                  <a:cubicBezTo>
                    <a:pt x="9665" y="3775"/>
                    <a:pt x="10254" y="6229"/>
                    <a:pt x="10451" y="8070"/>
                  </a:cubicBezTo>
                  <a:cubicBezTo>
                    <a:pt x="10647" y="9911"/>
                    <a:pt x="10451" y="11138"/>
                    <a:pt x="10451" y="11016"/>
                  </a:cubicBezTo>
                  <a:cubicBezTo>
                    <a:pt x="10451" y="10893"/>
                    <a:pt x="10647" y="9420"/>
                    <a:pt x="11432" y="7457"/>
                  </a:cubicBezTo>
                  <a:cubicBezTo>
                    <a:pt x="12218" y="5493"/>
                    <a:pt x="13592" y="3038"/>
                    <a:pt x="14869" y="1566"/>
                  </a:cubicBezTo>
                  <a:cubicBezTo>
                    <a:pt x="16145" y="93"/>
                    <a:pt x="17323" y="-398"/>
                    <a:pt x="18502" y="338"/>
                  </a:cubicBezTo>
                  <a:cubicBezTo>
                    <a:pt x="19680" y="1075"/>
                    <a:pt x="20858" y="3038"/>
                    <a:pt x="21152" y="6229"/>
                  </a:cubicBezTo>
                  <a:cubicBezTo>
                    <a:pt x="21447" y="9420"/>
                    <a:pt x="20858" y="13838"/>
                    <a:pt x="20269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4039893" y="780520"/>
              <a:ext cx="419101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2960"/>
                  </a:moveTo>
                  <a:cubicBezTo>
                    <a:pt x="2727" y="17280"/>
                    <a:pt x="5455" y="21600"/>
                    <a:pt x="8400" y="20520"/>
                  </a:cubicBezTo>
                  <a:cubicBezTo>
                    <a:pt x="11345" y="19440"/>
                    <a:pt x="14509" y="12960"/>
                    <a:pt x="16745" y="8640"/>
                  </a:cubicBezTo>
                  <a:cubicBezTo>
                    <a:pt x="18982" y="4320"/>
                    <a:pt x="2029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970568" y="863070"/>
              <a:ext cx="545576" cy="1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87" fill="norm" stroke="1" extrusionOk="0">
                  <a:moveTo>
                    <a:pt x="1481" y="14256"/>
                  </a:moveTo>
                  <a:cubicBezTo>
                    <a:pt x="813" y="16416"/>
                    <a:pt x="146" y="18576"/>
                    <a:pt x="21" y="19872"/>
                  </a:cubicBezTo>
                  <a:cubicBezTo>
                    <a:pt x="-104" y="21168"/>
                    <a:pt x="313" y="21600"/>
                    <a:pt x="1731" y="20304"/>
                  </a:cubicBezTo>
                  <a:cubicBezTo>
                    <a:pt x="3149" y="19008"/>
                    <a:pt x="5567" y="15984"/>
                    <a:pt x="7944" y="13176"/>
                  </a:cubicBezTo>
                  <a:cubicBezTo>
                    <a:pt x="10321" y="10368"/>
                    <a:pt x="12656" y="7776"/>
                    <a:pt x="14908" y="5616"/>
                  </a:cubicBezTo>
                  <a:cubicBezTo>
                    <a:pt x="17159" y="3456"/>
                    <a:pt x="19328" y="1728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4331993" y="704320"/>
              <a:ext cx="19672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0" y="0"/>
                  </a:moveTo>
                  <a:cubicBezTo>
                    <a:pt x="4775" y="818"/>
                    <a:pt x="9549" y="1636"/>
                    <a:pt x="13074" y="3355"/>
                  </a:cubicBezTo>
                  <a:cubicBezTo>
                    <a:pt x="16598" y="5073"/>
                    <a:pt x="18872" y="7691"/>
                    <a:pt x="20122" y="9818"/>
                  </a:cubicBezTo>
                  <a:cubicBezTo>
                    <a:pt x="21373" y="11945"/>
                    <a:pt x="21600" y="13582"/>
                    <a:pt x="20008" y="15464"/>
                  </a:cubicBezTo>
                  <a:cubicBezTo>
                    <a:pt x="18417" y="17345"/>
                    <a:pt x="15006" y="19473"/>
                    <a:pt x="1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369991" y="518013"/>
              <a:ext cx="244753" cy="29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80" fill="norm" stroke="1" extrusionOk="0">
                  <a:moveTo>
                    <a:pt x="20789" y="2935"/>
                  </a:moveTo>
                  <a:cubicBezTo>
                    <a:pt x="21158" y="2009"/>
                    <a:pt x="21527" y="1083"/>
                    <a:pt x="21250" y="543"/>
                  </a:cubicBezTo>
                  <a:cubicBezTo>
                    <a:pt x="20973" y="3"/>
                    <a:pt x="20050" y="-151"/>
                    <a:pt x="18573" y="158"/>
                  </a:cubicBezTo>
                  <a:cubicBezTo>
                    <a:pt x="17096" y="466"/>
                    <a:pt x="15065" y="1238"/>
                    <a:pt x="13312" y="2086"/>
                  </a:cubicBezTo>
                  <a:cubicBezTo>
                    <a:pt x="11558" y="2935"/>
                    <a:pt x="10081" y="3860"/>
                    <a:pt x="7958" y="6175"/>
                  </a:cubicBezTo>
                  <a:cubicBezTo>
                    <a:pt x="5835" y="8489"/>
                    <a:pt x="3065" y="12192"/>
                    <a:pt x="1589" y="14429"/>
                  </a:cubicBezTo>
                  <a:cubicBezTo>
                    <a:pt x="112" y="16666"/>
                    <a:pt x="-73" y="17438"/>
                    <a:pt x="19" y="18209"/>
                  </a:cubicBezTo>
                  <a:cubicBezTo>
                    <a:pt x="112" y="18980"/>
                    <a:pt x="481" y="19752"/>
                    <a:pt x="1589" y="20369"/>
                  </a:cubicBezTo>
                  <a:cubicBezTo>
                    <a:pt x="2696" y="20986"/>
                    <a:pt x="4542" y="21449"/>
                    <a:pt x="7773" y="21372"/>
                  </a:cubicBezTo>
                  <a:cubicBezTo>
                    <a:pt x="11004" y="21295"/>
                    <a:pt x="15619" y="20678"/>
                    <a:pt x="20235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748043" y="72972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6179843" y="237507"/>
              <a:ext cx="171501" cy="65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6" fill="norm" stroke="1" extrusionOk="0">
                  <a:moveTo>
                    <a:pt x="20546" y="2834"/>
                  </a:moveTo>
                  <a:cubicBezTo>
                    <a:pt x="21073" y="2065"/>
                    <a:pt x="21600" y="1296"/>
                    <a:pt x="21205" y="772"/>
                  </a:cubicBezTo>
                  <a:cubicBezTo>
                    <a:pt x="20810" y="248"/>
                    <a:pt x="19493" y="-32"/>
                    <a:pt x="16727" y="3"/>
                  </a:cubicBezTo>
                  <a:cubicBezTo>
                    <a:pt x="13961" y="38"/>
                    <a:pt x="9746" y="387"/>
                    <a:pt x="6585" y="1296"/>
                  </a:cubicBezTo>
                  <a:cubicBezTo>
                    <a:pt x="3424" y="2205"/>
                    <a:pt x="1317" y="3673"/>
                    <a:pt x="1185" y="5490"/>
                  </a:cubicBezTo>
                  <a:cubicBezTo>
                    <a:pt x="1054" y="7308"/>
                    <a:pt x="2898" y="9475"/>
                    <a:pt x="5400" y="11467"/>
                  </a:cubicBezTo>
                  <a:cubicBezTo>
                    <a:pt x="7902" y="13459"/>
                    <a:pt x="11063" y="15277"/>
                    <a:pt x="12117" y="16745"/>
                  </a:cubicBezTo>
                  <a:cubicBezTo>
                    <a:pt x="13171" y="18213"/>
                    <a:pt x="12117" y="19331"/>
                    <a:pt x="10405" y="20100"/>
                  </a:cubicBezTo>
                  <a:cubicBezTo>
                    <a:pt x="8693" y="20869"/>
                    <a:pt x="6322" y="21288"/>
                    <a:pt x="4478" y="21428"/>
                  </a:cubicBezTo>
                  <a:cubicBezTo>
                    <a:pt x="2634" y="21568"/>
                    <a:pt x="1317" y="21428"/>
                    <a:pt x="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100179" y="1095768"/>
              <a:ext cx="117765" cy="12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31" fill="norm" stroke="1" extrusionOk="0">
                  <a:moveTo>
                    <a:pt x="4103" y="4782"/>
                  </a:moveTo>
                  <a:cubicBezTo>
                    <a:pt x="2946" y="6247"/>
                    <a:pt x="1789" y="7711"/>
                    <a:pt x="1210" y="9359"/>
                  </a:cubicBezTo>
                  <a:cubicBezTo>
                    <a:pt x="631" y="11006"/>
                    <a:pt x="631" y="12837"/>
                    <a:pt x="631" y="15216"/>
                  </a:cubicBezTo>
                  <a:cubicBezTo>
                    <a:pt x="631" y="17596"/>
                    <a:pt x="631" y="20525"/>
                    <a:pt x="439" y="20891"/>
                  </a:cubicBezTo>
                  <a:cubicBezTo>
                    <a:pt x="246" y="21257"/>
                    <a:pt x="-140" y="19060"/>
                    <a:pt x="53" y="15949"/>
                  </a:cubicBezTo>
                  <a:cubicBezTo>
                    <a:pt x="246" y="12837"/>
                    <a:pt x="1017" y="8810"/>
                    <a:pt x="1789" y="5881"/>
                  </a:cubicBezTo>
                  <a:cubicBezTo>
                    <a:pt x="2560" y="2952"/>
                    <a:pt x="3331" y="1121"/>
                    <a:pt x="4296" y="1121"/>
                  </a:cubicBezTo>
                  <a:cubicBezTo>
                    <a:pt x="5260" y="1121"/>
                    <a:pt x="6417" y="2952"/>
                    <a:pt x="7189" y="4782"/>
                  </a:cubicBezTo>
                  <a:cubicBezTo>
                    <a:pt x="7960" y="6613"/>
                    <a:pt x="8346" y="8443"/>
                    <a:pt x="8539" y="8443"/>
                  </a:cubicBezTo>
                  <a:cubicBezTo>
                    <a:pt x="8731" y="8443"/>
                    <a:pt x="8731" y="6613"/>
                    <a:pt x="9310" y="4965"/>
                  </a:cubicBezTo>
                  <a:cubicBezTo>
                    <a:pt x="9889" y="3318"/>
                    <a:pt x="11046" y="1854"/>
                    <a:pt x="12781" y="938"/>
                  </a:cubicBezTo>
                  <a:cubicBezTo>
                    <a:pt x="14517" y="23"/>
                    <a:pt x="16831" y="-343"/>
                    <a:pt x="18181" y="389"/>
                  </a:cubicBezTo>
                  <a:cubicBezTo>
                    <a:pt x="19531" y="1121"/>
                    <a:pt x="19917" y="2952"/>
                    <a:pt x="20303" y="5881"/>
                  </a:cubicBezTo>
                  <a:cubicBezTo>
                    <a:pt x="20689" y="8810"/>
                    <a:pt x="21074" y="12837"/>
                    <a:pt x="21460" y="16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6104926" y="0"/>
              <a:ext cx="174401" cy="13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832" fill="norm" stroke="1" extrusionOk="0">
                  <a:moveTo>
                    <a:pt x="14676" y="4755"/>
                  </a:moveTo>
                  <a:cubicBezTo>
                    <a:pt x="10772" y="9591"/>
                    <a:pt x="6869" y="14427"/>
                    <a:pt x="4396" y="17328"/>
                  </a:cubicBezTo>
                  <a:cubicBezTo>
                    <a:pt x="1924" y="20230"/>
                    <a:pt x="883" y="21197"/>
                    <a:pt x="362" y="20713"/>
                  </a:cubicBezTo>
                  <a:cubicBezTo>
                    <a:pt x="-158" y="20230"/>
                    <a:pt x="-158" y="18296"/>
                    <a:pt x="623" y="16039"/>
                  </a:cubicBezTo>
                  <a:cubicBezTo>
                    <a:pt x="1403" y="13782"/>
                    <a:pt x="2965" y="11203"/>
                    <a:pt x="4396" y="9752"/>
                  </a:cubicBezTo>
                  <a:cubicBezTo>
                    <a:pt x="5828" y="8301"/>
                    <a:pt x="7129" y="7979"/>
                    <a:pt x="8300" y="9107"/>
                  </a:cubicBezTo>
                  <a:cubicBezTo>
                    <a:pt x="9471" y="10236"/>
                    <a:pt x="10512" y="12815"/>
                    <a:pt x="11553" y="14749"/>
                  </a:cubicBezTo>
                  <a:cubicBezTo>
                    <a:pt x="12594" y="16684"/>
                    <a:pt x="13635" y="17973"/>
                    <a:pt x="15196" y="17812"/>
                  </a:cubicBezTo>
                  <a:cubicBezTo>
                    <a:pt x="16758" y="17651"/>
                    <a:pt x="18840" y="16039"/>
                    <a:pt x="20011" y="13621"/>
                  </a:cubicBezTo>
                  <a:cubicBezTo>
                    <a:pt x="21182" y="11203"/>
                    <a:pt x="21442" y="7979"/>
                    <a:pt x="21442" y="5400"/>
                  </a:cubicBezTo>
                  <a:cubicBezTo>
                    <a:pt x="21442" y="2821"/>
                    <a:pt x="21182" y="887"/>
                    <a:pt x="20271" y="242"/>
                  </a:cubicBezTo>
                  <a:cubicBezTo>
                    <a:pt x="19360" y="-403"/>
                    <a:pt x="17799" y="242"/>
                    <a:pt x="16237" y="2176"/>
                  </a:cubicBezTo>
                  <a:cubicBezTo>
                    <a:pt x="14676" y="4110"/>
                    <a:pt x="13114" y="7334"/>
                    <a:pt x="12334" y="9752"/>
                  </a:cubicBezTo>
                  <a:cubicBezTo>
                    <a:pt x="11553" y="12170"/>
                    <a:pt x="11553" y="13782"/>
                    <a:pt x="11553" y="15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6582830" y="387764"/>
              <a:ext cx="238364" cy="32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62" fill="norm" stroke="1" extrusionOk="0">
                  <a:moveTo>
                    <a:pt x="12242" y="2015"/>
                  </a:moveTo>
                  <a:cubicBezTo>
                    <a:pt x="11674" y="1461"/>
                    <a:pt x="11105" y="907"/>
                    <a:pt x="10348" y="561"/>
                  </a:cubicBezTo>
                  <a:cubicBezTo>
                    <a:pt x="9590" y="215"/>
                    <a:pt x="8642" y="76"/>
                    <a:pt x="7411" y="700"/>
                  </a:cubicBezTo>
                  <a:cubicBezTo>
                    <a:pt x="6179" y="1323"/>
                    <a:pt x="4663" y="2707"/>
                    <a:pt x="3242" y="4923"/>
                  </a:cubicBezTo>
                  <a:cubicBezTo>
                    <a:pt x="1821" y="7138"/>
                    <a:pt x="495" y="10184"/>
                    <a:pt x="116" y="12815"/>
                  </a:cubicBezTo>
                  <a:cubicBezTo>
                    <a:pt x="-263" y="15446"/>
                    <a:pt x="305" y="17661"/>
                    <a:pt x="1537" y="19184"/>
                  </a:cubicBezTo>
                  <a:cubicBezTo>
                    <a:pt x="2769" y="20707"/>
                    <a:pt x="4663" y="21538"/>
                    <a:pt x="7032" y="21330"/>
                  </a:cubicBezTo>
                  <a:cubicBezTo>
                    <a:pt x="9400" y="21123"/>
                    <a:pt x="12242" y="19876"/>
                    <a:pt x="14232" y="17315"/>
                  </a:cubicBezTo>
                  <a:cubicBezTo>
                    <a:pt x="16221" y="14753"/>
                    <a:pt x="17358" y="10876"/>
                    <a:pt x="17548" y="7969"/>
                  </a:cubicBezTo>
                  <a:cubicBezTo>
                    <a:pt x="17737" y="5061"/>
                    <a:pt x="16979" y="3123"/>
                    <a:pt x="15463" y="1876"/>
                  </a:cubicBezTo>
                  <a:cubicBezTo>
                    <a:pt x="13948" y="630"/>
                    <a:pt x="11674" y="76"/>
                    <a:pt x="9495" y="7"/>
                  </a:cubicBezTo>
                  <a:cubicBezTo>
                    <a:pt x="7316" y="-62"/>
                    <a:pt x="5232" y="353"/>
                    <a:pt x="3811" y="976"/>
                  </a:cubicBezTo>
                  <a:cubicBezTo>
                    <a:pt x="2390" y="1600"/>
                    <a:pt x="1632" y="2430"/>
                    <a:pt x="1253" y="3192"/>
                  </a:cubicBezTo>
                  <a:cubicBezTo>
                    <a:pt x="874" y="3953"/>
                    <a:pt x="874" y="4646"/>
                    <a:pt x="1253" y="5200"/>
                  </a:cubicBezTo>
                  <a:cubicBezTo>
                    <a:pt x="1632" y="5753"/>
                    <a:pt x="2390" y="6169"/>
                    <a:pt x="4758" y="6376"/>
                  </a:cubicBezTo>
                  <a:cubicBezTo>
                    <a:pt x="7126" y="6584"/>
                    <a:pt x="11105" y="6584"/>
                    <a:pt x="14137" y="6169"/>
                  </a:cubicBezTo>
                  <a:cubicBezTo>
                    <a:pt x="17169" y="5753"/>
                    <a:pt x="19253" y="4923"/>
                    <a:pt x="21337" y="4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6764043" y="23442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7043776" y="140872"/>
              <a:ext cx="75868" cy="2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425" fill="norm" stroke="1" extrusionOk="0">
                  <a:moveTo>
                    <a:pt x="20374" y="1134"/>
                  </a:moveTo>
                  <a:cubicBezTo>
                    <a:pt x="16963" y="480"/>
                    <a:pt x="13553" y="-175"/>
                    <a:pt x="10711" y="43"/>
                  </a:cubicBezTo>
                  <a:cubicBezTo>
                    <a:pt x="7869" y="261"/>
                    <a:pt x="5595" y="1352"/>
                    <a:pt x="3321" y="3534"/>
                  </a:cubicBezTo>
                  <a:cubicBezTo>
                    <a:pt x="1048" y="5716"/>
                    <a:pt x="-1226" y="8989"/>
                    <a:pt x="763" y="12152"/>
                  </a:cubicBezTo>
                  <a:cubicBezTo>
                    <a:pt x="2753" y="15316"/>
                    <a:pt x="9006" y="18370"/>
                    <a:pt x="15258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7183613" y="189970"/>
              <a:ext cx="9478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8533" y="0"/>
                  </a:moveTo>
                  <a:cubicBezTo>
                    <a:pt x="6613" y="3352"/>
                    <a:pt x="4693" y="6703"/>
                    <a:pt x="3493" y="9683"/>
                  </a:cubicBezTo>
                  <a:cubicBezTo>
                    <a:pt x="2293" y="12662"/>
                    <a:pt x="1813" y="15269"/>
                    <a:pt x="1333" y="17503"/>
                  </a:cubicBezTo>
                  <a:cubicBezTo>
                    <a:pt x="853" y="19738"/>
                    <a:pt x="373" y="21600"/>
                    <a:pt x="133" y="21600"/>
                  </a:cubicBezTo>
                  <a:cubicBezTo>
                    <a:pt x="-107" y="21600"/>
                    <a:pt x="-107" y="19738"/>
                    <a:pt x="853" y="16945"/>
                  </a:cubicBezTo>
                  <a:cubicBezTo>
                    <a:pt x="1813" y="14152"/>
                    <a:pt x="3733" y="10428"/>
                    <a:pt x="5413" y="7634"/>
                  </a:cubicBezTo>
                  <a:cubicBezTo>
                    <a:pt x="7093" y="4841"/>
                    <a:pt x="8533" y="2979"/>
                    <a:pt x="10453" y="1862"/>
                  </a:cubicBezTo>
                  <a:cubicBezTo>
                    <a:pt x="12373" y="745"/>
                    <a:pt x="14773" y="372"/>
                    <a:pt x="16453" y="1303"/>
                  </a:cubicBezTo>
                  <a:cubicBezTo>
                    <a:pt x="18133" y="2234"/>
                    <a:pt x="19093" y="4469"/>
                    <a:pt x="19813" y="7821"/>
                  </a:cubicBezTo>
                  <a:cubicBezTo>
                    <a:pt x="20533" y="11172"/>
                    <a:pt x="21013" y="15641"/>
                    <a:pt x="2149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7303793" y="22172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7373643" y="15822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7424443" y="17092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7475243" y="107420"/>
              <a:ext cx="4580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600" fill="norm" stroke="1" extrusionOk="0">
                  <a:moveTo>
                    <a:pt x="0" y="0"/>
                  </a:moveTo>
                  <a:cubicBezTo>
                    <a:pt x="7513" y="1800"/>
                    <a:pt x="15026" y="3600"/>
                    <a:pt x="18313" y="6400"/>
                  </a:cubicBezTo>
                  <a:cubicBezTo>
                    <a:pt x="21600" y="9200"/>
                    <a:pt x="20661" y="13000"/>
                    <a:pt x="16904" y="15700"/>
                  </a:cubicBezTo>
                  <a:cubicBezTo>
                    <a:pt x="13148" y="18400"/>
                    <a:pt x="657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7788191" y="318865"/>
              <a:ext cx="264903" cy="54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9" fill="norm" stroke="1" extrusionOk="0">
                  <a:moveTo>
                    <a:pt x="12711" y="16064"/>
                  </a:moveTo>
                  <a:cubicBezTo>
                    <a:pt x="12883" y="15567"/>
                    <a:pt x="13054" y="15071"/>
                    <a:pt x="12111" y="14533"/>
                  </a:cubicBezTo>
                  <a:cubicBezTo>
                    <a:pt x="11168" y="13995"/>
                    <a:pt x="9111" y="13416"/>
                    <a:pt x="6883" y="14119"/>
                  </a:cubicBezTo>
                  <a:cubicBezTo>
                    <a:pt x="4654" y="14823"/>
                    <a:pt x="2254" y="16809"/>
                    <a:pt x="1054" y="18133"/>
                  </a:cubicBezTo>
                  <a:cubicBezTo>
                    <a:pt x="-146" y="19457"/>
                    <a:pt x="-146" y="20119"/>
                    <a:pt x="197" y="20616"/>
                  </a:cubicBezTo>
                  <a:cubicBezTo>
                    <a:pt x="540" y="21112"/>
                    <a:pt x="1225" y="21443"/>
                    <a:pt x="2425" y="21485"/>
                  </a:cubicBezTo>
                  <a:cubicBezTo>
                    <a:pt x="3625" y="21526"/>
                    <a:pt x="5340" y="21278"/>
                    <a:pt x="7825" y="19871"/>
                  </a:cubicBezTo>
                  <a:cubicBezTo>
                    <a:pt x="10311" y="18464"/>
                    <a:pt x="13568" y="15898"/>
                    <a:pt x="15797" y="13167"/>
                  </a:cubicBezTo>
                  <a:cubicBezTo>
                    <a:pt x="18025" y="10436"/>
                    <a:pt x="19225" y="7540"/>
                    <a:pt x="19997" y="5554"/>
                  </a:cubicBezTo>
                  <a:cubicBezTo>
                    <a:pt x="20768" y="3567"/>
                    <a:pt x="21111" y="2492"/>
                    <a:pt x="21283" y="1623"/>
                  </a:cubicBezTo>
                  <a:cubicBezTo>
                    <a:pt x="21454" y="754"/>
                    <a:pt x="21454" y="92"/>
                    <a:pt x="21111" y="9"/>
                  </a:cubicBezTo>
                  <a:cubicBezTo>
                    <a:pt x="20768" y="-74"/>
                    <a:pt x="20083" y="423"/>
                    <a:pt x="18968" y="2036"/>
                  </a:cubicBezTo>
                  <a:cubicBezTo>
                    <a:pt x="17854" y="3650"/>
                    <a:pt x="16311" y="6381"/>
                    <a:pt x="15454" y="8988"/>
                  </a:cubicBezTo>
                  <a:cubicBezTo>
                    <a:pt x="14597" y="11595"/>
                    <a:pt x="14425" y="14078"/>
                    <a:pt x="14425" y="15567"/>
                  </a:cubicBezTo>
                  <a:cubicBezTo>
                    <a:pt x="14425" y="17057"/>
                    <a:pt x="14597" y="17554"/>
                    <a:pt x="15797" y="17802"/>
                  </a:cubicBezTo>
                  <a:cubicBezTo>
                    <a:pt x="16997" y="18050"/>
                    <a:pt x="19225" y="18050"/>
                    <a:pt x="21454" y="18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064581" y="461987"/>
              <a:ext cx="229813" cy="38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33" fill="norm" stroke="1" extrusionOk="0">
                  <a:moveTo>
                    <a:pt x="10220" y="6749"/>
                  </a:moveTo>
                  <a:cubicBezTo>
                    <a:pt x="10418" y="5810"/>
                    <a:pt x="10616" y="4871"/>
                    <a:pt x="10220" y="4519"/>
                  </a:cubicBezTo>
                  <a:cubicBezTo>
                    <a:pt x="9823" y="4166"/>
                    <a:pt x="8832" y="4401"/>
                    <a:pt x="7148" y="5869"/>
                  </a:cubicBezTo>
                  <a:cubicBezTo>
                    <a:pt x="5464" y="7336"/>
                    <a:pt x="3086" y="10036"/>
                    <a:pt x="1698" y="12501"/>
                  </a:cubicBezTo>
                  <a:cubicBezTo>
                    <a:pt x="311" y="14966"/>
                    <a:pt x="-85" y="17197"/>
                    <a:pt x="14" y="18606"/>
                  </a:cubicBezTo>
                  <a:cubicBezTo>
                    <a:pt x="113" y="20014"/>
                    <a:pt x="708" y="20601"/>
                    <a:pt x="1500" y="20953"/>
                  </a:cubicBezTo>
                  <a:cubicBezTo>
                    <a:pt x="2293" y="21306"/>
                    <a:pt x="3284" y="21423"/>
                    <a:pt x="5365" y="20719"/>
                  </a:cubicBezTo>
                  <a:cubicBezTo>
                    <a:pt x="7445" y="20014"/>
                    <a:pt x="10616" y="18488"/>
                    <a:pt x="12796" y="15730"/>
                  </a:cubicBezTo>
                  <a:cubicBezTo>
                    <a:pt x="14976" y="12971"/>
                    <a:pt x="16165" y="8980"/>
                    <a:pt x="16759" y="6514"/>
                  </a:cubicBezTo>
                  <a:cubicBezTo>
                    <a:pt x="17354" y="4049"/>
                    <a:pt x="17354" y="3110"/>
                    <a:pt x="17155" y="2230"/>
                  </a:cubicBezTo>
                  <a:cubicBezTo>
                    <a:pt x="16957" y="1349"/>
                    <a:pt x="16561" y="527"/>
                    <a:pt x="15570" y="175"/>
                  </a:cubicBezTo>
                  <a:cubicBezTo>
                    <a:pt x="14579" y="-177"/>
                    <a:pt x="12994" y="-60"/>
                    <a:pt x="10814" y="1114"/>
                  </a:cubicBezTo>
                  <a:cubicBezTo>
                    <a:pt x="8634" y="2288"/>
                    <a:pt x="5860" y="4519"/>
                    <a:pt x="4374" y="6280"/>
                  </a:cubicBezTo>
                  <a:cubicBezTo>
                    <a:pt x="2887" y="8040"/>
                    <a:pt x="2689" y="9332"/>
                    <a:pt x="4968" y="10388"/>
                  </a:cubicBezTo>
                  <a:cubicBezTo>
                    <a:pt x="7247" y="11445"/>
                    <a:pt x="12003" y="12266"/>
                    <a:pt x="15174" y="12560"/>
                  </a:cubicBezTo>
                  <a:cubicBezTo>
                    <a:pt x="18344" y="12853"/>
                    <a:pt x="19930" y="12619"/>
                    <a:pt x="21515" y="12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8503943" y="64717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8465843" y="729720"/>
              <a:ext cx="234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9" y="10800"/>
                    <a:pt x="10897" y="21600"/>
                    <a:pt x="14497" y="21600"/>
                  </a:cubicBezTo>
                  <a:cubicBezTo>
                    <a:pt x="18097" y="21600"/>
                    <a:pt x="1984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9122136" y="506941"/>
              <a:ext cx="264458" cy="29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14" fill="norm" stroke="1" extrusionOk="0">
                  <a:moveTo>
                    <a:pt x="19875" y="4234"/>
                  </a:moveTo>
                  <a:cubicBezTo>
                    <a:pt x="19875" y="2991"/>
                    <a:pt x="19875" y="1748"/>
                    <a:pt x="19447" y="971"/>
                  </a:cubicBezTo>
                  <a:cubicBezTo>
                    <a:pt x="19018" y="194"/>
                    <a:pt x="18161" y="-117"/>
                    <a:pt x="16875" y="38"/>
                  </a:cubicBezTo>
                  <a:cubicBezTo>
                    <a:pt x="15589" y="194"/>
                    <a:pt x="13875" y="815"/>
                    <a:pt x="11647" y="2602"/>
                  </a:cubicBezTo>
                  <a:cubicBezTo>
                    <a:pt x="9418" y="4389"/>
                    <a:pt x="6675" y="7342"/>
                    <a:pt x="4618" y="9751"/>
                  </a:cubicBezTo>
                  <a:cubicBezTo>
                    <a:pt x="2561" y="12159"/>
                    <a:pt x="1189" y="14024"/>
                    <a:pt x="504" y="15656"/>
                  </a:cubicBezTo>
                  <a:cubicBezTo>
                    <a:pt x="-182" y="17287"/>
                    <a:pt x="-182" y="18686"/>
                    <a:pt x="589" y="19696"/>
                  </a:cubicBezTo>
                  <a:cubicBezTo>
                    <a:pt x="1361" y="20706"/>
                    <a:pt x="2904" y="21328"/>
                    <a:pt x="6504" y="21405"/>
                  </a:cubicBezTo>
                  <a:cubicBezTo>
                    <a:pt x="10104" y="21483"/>
                    <a:pt x="15761" y="21017"/>
                    <a:pt x="21418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9494543" y="76782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9781739" y="464180"/>
              <a:ext cx="252555" cy="37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37" fill="norm" stroke="1" extrusionOk="0">
                  <a:moveTo>
                    <a:pt x="16617" y="1014"/>
                  </a:moveTo>
                  <a:cubicBezTo>
                    <a:pt x="15537" y="774"/>
                    <a:pt x="14457" y="534"/>
                    <a:pt x="13557" y="594"/>
                  </a:cubicBezTo>
                  <a:cubicBezTo>
                    <a:pt x="12657" y="654"/>
                    <a:pt x="11937" y="1014"/>
                    <a:pt x="10317" y="2454"/>
                  </a:cubicBezTo>
                  <a:cubicBezTo>
                    <a:pt x="8697" y="3894"/>
                    <a:pt x="6177" y="6414"/>
                    <a:pt x="4557" y="9114"/>
                  </a:cubicBezTo>
                  <a:cubicBezTo>
                    <a:pt x="2937" y="11814"/>
                    <a:pt x="2217" y="14694"/>
                    <a:pt x="2217" y="16674"/>
                  </a:cubicBezTo>
                  <a:cubicBezTo>
                    <a:pt x="2217" y="18654"/>
                    <a:pt x="2937" y="19734"/>
                    <a:pt x="4287" y="20454"/>
                  </a:cubicBezTo>
                  <a:cubicBezTo>
                    <a:pt x="5637" y="21174"/>
                    <a:pt x="7617" y="21534"/>
                    <a:pt x="10047" y="20934"/>
                  </a:cubicBezTo>
                  <a:cubicBezTo>
                    <a:pt x="12477" y="20334"/>
                    <a:pt x="15357" y="18774"/>
                    <a:pt x="17337" y="16554"/>
                  </a:cubicBezTo>
                  <a:cubicBezTo>
                    <a:pt x="19317" y="14334"/>
                    <a:pt x="20397" y="11454"/>
                    <a:pt x="20577" y="8994"/>
                  </a:cubicBezTo>
                  <a:cubicBezTo>
                    <a:pt x="20757" y="6534"/>
                    <a:pt x="20037" y="4494"/>
                    <a:pt x="18237" y="3054"/>
                  </a:cubicBezTo>
                  <a:cubicBezTo>
                    <a:pt x="16437" y="1614"/>
                    <a:pt x="13557" y="774"/>
                    <a:pt x="11217" y="354"/>
                  </a:cubicBezTo>
                  <a:cubicBezTo>
                    <a:pt x="8877" y="-66"/>
                    <a:pt x="7077" y="-66"/>
                    <a:pt x="5817" y="114"/>
                  </a:cubicBezTo>
                  <a:cubicBezTo>
                    <a:pt x="4557" y="294"/>
                    <a:pt x="3837" y="654"/>
                    <a:pt x="2937" y="1254"/>
                  </a:cubicBezTo>
                  <a:cubicBezTo>
                    <a:pt x="2037" y="1854"/>
                    <a:pt x="957" y="2694"/>
                    <a:pt x="417" y="3414"/>
                  </a:cubicBezTo>
                  <a:cubicBezTo>
                    <a:pt x="-123" y="4134"/>
                    <a:pt x="-123" y="4734"/>
                    <a:pt x="327" y="5154"/>
                  </a:cubicBezTo>
                  <a:cubicBezTo>
                    <a:pt x="777" y="5574"/>
                    <a:pt x="1677" y="5814"/>
                    <a:pt x="3837" y="5874"/>
                  </a:cubicBezTo>
                  <a:cubicBezTo>
                    <a:pt x="5997" y="5934"/>
                    <a:pt x="9417" y="5814"/>
                    <a:pt x="12567" y="5274"/>
                  </a:cubicBezTo>
                  <a:cubicBezTo>
                    <a:pt x="15717" y="4734"/>
                    <a:pt x="18597" y="3774"/>
                    <a:pt x="21477" y="2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9907293" y="25982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0119762" y="158220"/>
              <a:ext cx="11138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3105" y="0"/>
                  </a:moveTo>
                  <a:cubicBezTo>
                    <a:pt x="2698" y="1333"/>
                    <a:pt x="2290" y="2667"/>
                    <a:pt x="1679" y="5200"/>
                  </a:cubicBezTo>
                  <a:cubicBezTo>
                    <a:pt x="1068" y="7733"/>
                    <a:pt x="253" y="11467"/>
                    <a:pt x="49" y="12533"/>
                  </a:cubicBezTo>
                  <a:cubicBezTo>
                    <a:pt x="-155" y="13600"/>
                    <a:pt x="253" y="12000"/>
                    <a:pt x="1679" y="10000"/>
                  </a:cubicBezTo>
                  <a:cubicBezTo>
                    <a:pt x="3105" y="8000"/>
                    <a:pt x="5551" y="5600"/>
                    <a:pt x="7792" y="4000"/>
                  </a:cubicBezTo>
                  <a:cubicBezTo>
                    <a:pt x="10034" y="2400"/>
                    <a:pt x="12071" y="1600"/>
                    <a:pt x="13905" y="1600"/>
                  </a:cubicBezTo>
                  <a:cubicBezTo>
                    <a:pt x="15739" y="1600"/>
                    <a:pt x="17370" y="2400"/>
                    <a:pt x="18592" y="5867"/>
                  </a:cubicBezTo>
                  <a:cubicBezTo>
                    <a:pt x="19815" y="9333"/>
                    <a:pt x="20630" y="15467"/>
                    <a:pt x="21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9665993" y="1021820"/>
              <a:ext cx="400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9723143" y="126947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9933198" y="1169112"/>
              <a:ext cx="132846" cy="17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97" fill="norm" stroke="1" extrusionOk="0">
                  <a:moveTo>
                    <a:pt x="1975" y="2901"/>
                  </a:moveTo>
                  <a:cubicBezTo>
                    <a:pt x="1632" y="7983"/>
                    <a:pt x="1289" y="13065"/>
                    <a:pt x="947" y="16242"/>
                  </a:cubicBezTo>
                  <a:cubicBezTo>
                    <a:pt x="604" y="19418"/>
                    <a:pt x="261" y="20689"/>
                    <a:pt x="89" y="20689"/>
                  </a:cubicBezTo>
                  <a:cubicBezTo>
                    <a:pt x="-82" y="20689"/>
                    <a:pt x="-82" y="19418"/>
                    <a:pt x="775" y="16496"/>
                  </a:cubicBezTo>
                  <a:cubicBezTo>
                    <a:pt x="1632" y="13573"/>
                    <a:pt x="3347" y="8999"/>
                    <a:pt x="5575" y="5823"/>
                  </a:cubicBezTo>
                  <a:cubicBezTo>
                    <a:pt x="7804" y="2646"/>
                    <a:pt x="10547" y="868"/>
                    <a:pt x="12775" y="232"/>
                  </a:cubicBezTo>
                  <a:cubicBezTo>
                    <a:pt x="15004" y="-403"/>
                    <a:pt x="16718" y="105"/>
                    <a:pt x="18089" y="3790"/>
                  </a:cubicBezTo>
                  <a:cubicBezTo>
                    <a:pt x="19461" y="7475"/>
                    <a:pt x="20489" y="14336"/>
                    <a:pt x="21518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0396243" y="367770"/>
              <a:ext cx="101601" cy="10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758"/>
                    <a:pt x="18900" y="1516"/>
                    <a:pt x="17775" y="2674"/>
                  </a:cubicBezTo>
                  <a:cubicBezTo>
                    <a:pt x="16650" y="3832"/>
                    <a:pt x="15750" y="5389"/>
                    <a:pt x="14175" y="6905"/>
                  </a:cubicBezTo>
                  <a:cubicBezTo>
                    <a:pt x="12600" y="8421"/>
                    <a:pt x="10350" y="9895"/>
                    <a:pt x="8325" y="11326"/>
                  </a:cubicBezTo>
                  <a:cubicBezTo>
                    <a:pt x="6300" y="12758"/>
                    <a:pt x="4500" y="14147"/>
                    <a:pt x="2925" y="15474"/>
                  </a:cubicBezTo>
                  <a:cubicBezTo>
                    <a:pt x="1350" y="16800"/>
                    <a:pt x="0" y="18063"/>
                    <a:pt x="0" y="19074"/>
                  </a:cubicBezTo>
                  <a:cubicBezTo>
                    <a:pt x="0" y="20084"/>
                    <a:pt x="1350" y="20842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0504193" y="1271782"/>
              <a:ext cx="198074" cy="15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72" fill="norm" stroke="1" extrusionOk="0">
                  <a:moveTo>
                    <a:pt x="0" y="10472"/>
                  </a:moveTo>
                  <a:cubicBezTo>
                    <a:pt x="230" y="11972"/>
                    <a:pt x="460" y="13472"/>
                    <a:pt x="574" y="15122"/>
                  </a:cubicBezTo>
                  <a:cubicBezTo>
                    <a:pt x="689" y="16772"/>
                    <a:pt x="689" y="18572"/>
                    <a:pt x="1034" y="18722"/>
                  </a:cubicBezTo>
                  <a:cubicBezTo>
                    <a:pt x="1379" y="18872"/>
                    <a:pt x="2068" y="17372"/>
                    <a:pt x="2987" y="14822"/>
                  </a:cubicBezTo>
                  <a:cubicBezTo>
                    <a:pt x="3906" y="12272"/>
                    <a:pt x="5055" y="8672"/>
                    <a:pt x="6089" y="6272"/>
                  </a:cubicBezTo>
                  <a:cubicBezTo>
                    <a:pt x="7123" y="3872"/>
                    <a:pt x="8043" y="2672"/>
                    <a:pt x="8502" y="2822"/>
                  </a:cubicBezTo>
                  <a:cubicBezTo>
                    <a:pt x="8962" y="2972"/>
                    <a:pt x="8962" y="4472"/>
                    <a:pt x="9077" y="6872"/>
                  </a:cubicBezTo>
                  <a:cubicBezTo>
                    <a:pt x="9191" y="9272"/>
                    <a:pt x="9421" y="12572"/>
                    <a:pt x="9536" y="15122"/>
                  </a:cubicBezTo>
                  <a:cubicBezTo>
                    <a:pt x="9651" y="17672"/>
                    <a:pt x="9651" y="19472"/>
                    <a:pt x="9881" y="19322"/>
                  </a:cubicBezTo>
                  <a:cubicBezTo>
                    <a:pt x="10111" y="19172"/>
                    <a:pt x="10570" y="17072"/>
                    <a:pt x="11374" y="14222"/>
                  </a:cubicBezTo>
                  <a:cubicBezTo>
                    <a:pt x="12179" y="11372"/>
                    <a:pt x="13328" y="7772"/>
                    <a:pt x="14247" y="5222"/>
                  </a:cubicBezTo>
                  <a:cubicBezTo>
                    <a:pt x="15166" y="2672"/>
                    <a:pt x="15855" y="1172"/>
                    <a:pt x="16774" y="422"/>
                  </a:cubicBezTo>
                  <a:cubicBezTo>
                    <a:pt x="17694" y="-328"/>
                    <a:pt x="18843" y="-328"/>
                    <a:pt x="19762" y="2522"/>
                  </a:cubicBezTo>
                  <a:cubicBezTo>
                    <a:pt x="20681" y="5372"/>
                    <a:pt x="21370" y="11072"/>
                    <a:pt x="21485" y="14672"/>
                  </a:cubicBezTo>
                  <a:cubicBezTo>
                    <a:pt x="21600" y="18272"/>
                    <a:pt x="21140" y="19772"/>
                    <a:pt x="20681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0666781" y="258470"/>
              <a:ext cx="195457" cy="12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756" fill="norm" stroke="1" extrusionOk="0">
                  <a:moveTo>
                    <a:pt x="9820" y="10674"/>
                  </a:moveTo>
                  <a:cubicBezTo>
                    <a:pt x="8683" y="11720"/>
                    <a:pt x="7546" y="12765"/>
                    <a:pt x="6068" y="13636"/>
                  </a:cubicBezTo>
                  <a:cubicBezTo>
                    <a:pt x="4590" y="14507"/>
                    <a:pt x="2771" y="15203"/>
                    <a:pt x="1521" y="13984"/>
                  </a:cubicBezTo>
                  <a:cubicBezTo>
                    <a:pt x="270" y="12765"/>
                    <a:pt x="-412" y="9629"/>
                    <a:pt x="270" y="6842"/>
                  </a:cubicBezTo>
                  <a:cubicBezTo>
                    <a:pt x="952" y="4055"/>
                    <a:pt x="2999" y="1616"/>
                    <a:pt x="4590" y="571"/>
                  </a:cubicBezTo>
                  <a:cubicBezTo>
                    <a:pt x="6182" y="-474"/>
                    <a:pt x="7319" y="-126"/>
                    <a:pt x="8455" y="1965"/>
                  </a:cubicBezTo>
                  <a:cubicBezTo>
                    <a:pt x="9592" y="4055"/>
                    <a:pt x="10729" y="7887"/>
                    <a:pt x="11752" y="11371"/>
                  </a:cubicBezTo>
                  <a:cubicBezTo>
                    <a:pt x="12775" y="14855"/>
                    <a:pt x="13685" y="17991"/>
                    <a:pt x="14708" y="19558"/>
                  </a:cubicBezTo>
                  <a:cubicBezTo>
                    <a:pt x="15731" y="21126"/>
                    <a:pt x="16868" y="21126"/>
                    <a:pt x="18119" y="19732"/>
                  </a:cubicBezTo>
                  <a:cubicBezTo>
                    <a:pt x="19369" y="18339"/>
                    <a:pt x="20733" y="15552"/>
                    <a:pt x="20961" y="12416"/>
                  </a:cubicBezTo>
                  <a:cubicBezTo>
                    <a:pt x="21188" y="9281"/>
                    <a:pt x="20279" y="5797"/>
                    <a:pt x="19255" y="3881"/>
                  </a:cubicBezTo>
                  <a:cubicBezTo>
                    <a:pt x="18232" y="1965"/>
                    <a:pt x="17095" y="1616"/>
                    <a:pt x="15390" y="2487"/>
                  </a:cubicBezTo>
                  <a:cubicBezTo>
                    <a:pt x="13685" y="3358"/>
                    <a:pt x="11411" y="5449"/>
                    <a:pt x="9137" y="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316493" y="2152120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7279391" y="2279120"/>
              <a:ext cx="195853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21" fill="norm" stroke="1" extrusionOk="0">
                  <a:moveTo>
                    <a:pt x="3375" y="0"/>
                  </a:moveTo>
                  <a:cubicBezTo>
                    <a:pt x="1749" y="6171"/>
                    <a:pt x="123" y="12343"/>
                    <a:pt x="7" y="16200"/>
                  </a:cubicBezTo>
                  <a:cubicBezTo>
                    <a:pt x="-109" y="20057"/>
                    <a:pt x="1285" y="21600"/>
                    <a:pt x="5117" y="20829"/>
                  </a:cubicBezTo>
                  <a:cubicBezTo>
                    <a:pt x="8949" y="20057"/>
                    <a:pt x="15220" y="16971"/>
                    <a:pt x="21491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7844868" y="2054979"/>
              <a:ext cx="176476" cy="24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85" fill="norm" stroke="1" extrusionOk="0">
                  <a:moveTo>
                    <a:pt x="21439" y="1811"/>
                  </a:moveTo>
                  <a:cubicBezTo>
                    <a:pt x="20410" y="1261"/>
                    <a:pt x="19382" y="712"/>
                    <a:pt x="18225" y="346"/>
                  </a:cubicBezTo>
                  <a:cubicBezTo>
                    <a:pt x="17068" y="-20"/>
                    <a:pt x="15782" y="-203"/>
                    <a:pt x="13982" y="346"/>
                  </a:cubicBezTo>
                  <a:cubicBezTo>
                    <a:pt x="12182" y="895"/>
                    <a:pt x="9868" y="2177"/>
                    <a:pt x="7425" y="4373"/>
                  </a:cubicBezTo>
                  <a:cubicBezTo>
                    <a:pt x="4982" y="6570"/>
                    <a:pt x="2410" y="9682"/>
                    <a:pt x="1125" y="12244"/>
                  </a:cubicBezTo>
                  <a:cubicBezTo>
                    <a:pt x="-161" y="14807"/>
                    <a:pt x="-161" y="16821"/>
                    <a:pt x="225" y="18194"/>
                  </a:cubicBezTo>
                  <a:cubicBezTo>
                    <a:pt x="610" y="19566"/>
                    <a:pt x="1382" y="20299"/>
                    <a:pt x="3953" y="20756"/>
                  </a:cubicBezTo>
                  <a:cubicBezTo>
                    <a:pt x="6525" y="21214"/>
                    <a:pt x="10896" y="21397"/>
                    <a:pt x="13982" y="21214"/>
                  </a:cubicBezTo>
                  <a:cubicBezTo>
                    <a:pt x="17068" y="21031"/>
                    <a:pt x="18868" y="20482"/>
                    <a:pt x="20668" y="19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8116593" y="225372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8381582" y="1994319"/>
              <a:ext cx="154112" cy="55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69" fill="norm" stroke="1" extrusionOk="0">
                  <a:moveTo>
                    <a:pt x="21252" y="702"/>
                  </a:moveTo>
                  <a:cubicBezTo>
                    <a:pt x="20376" y="374"/>
                    <a:pt x="19501" y="45"/>
                    <a:pt x="18333" y="4"/>
                  </a:cubicBezTo>
                  <a:cubicBezTo>
                    <a:pt x="17166" y="-37"/>
                    <a:pt x="15706" y="209"/>
                    <a:pt x="12933" y="1113"/>
                  </a:cubicBezTo>
                  <a:cubicBezTo>
                    <a:pt x="10160" y="2016"/>
                    <a:pt x="6074" y="3577"/>
                    <a:pt x="3447" y="5671"/>
                  </a:cubicBezTo>
                  <a:cubicBezTo>
                    <a:pt x="820" y="7765"/>
                    <a:pt x="-348" y="10393"/>
                    <a:pt x="90" y="12734"/>
                  </a:cubicBezTo>
                  <a:cubicBezTo>
                    <a:pt x="528" y="15075"/>
                    <a:pt x="2571" y="17128"/>
                    <a:pt x="4468" y="18565"/>
                  </a:cubicBezTo>
                  <a:cubicBezTo>
                    <a:pt x="6366" y="20003"/>
                    <a:pt x="8117" y="20824"/>
                    <a:pt x="10744" y="21193"/>
                  </a:cubicBezTo>
                  <a:cubicBezTo>
                    <a:pt x="13371" y="21563"/>
                    <a:pt x="16874" y="21481"/>
                    <a:pt x="20376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8654185" y="2107141"/>
              <a:ext cx="159586" cy="25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19" fill="norm" stroke="1" extrusionOk="0">
                  <a:moveTo>
                    <a:pt x="10385" y="570"/>
                  </a:moveTo>
                  <a:cubicBezTo>
                    <a:pt x="8982" y="570"/>
                    <a:pt x="7580" y="570"/>
                    <a:pt x="6457" y="922"/>
                  </a:cubicBezTo>
                  <a:cubicBezTo>
                    <a:pt x="5335" y="1273"/>
                    <a:pt x="4494" y="1975"/>
                    <a:pt x="3372" y="4170"/>
                  </a:cubicBezTo>
                  <a:cubicBezTo>
                    <a:pt x="2250" y="6366"/>
                    <a:pt x="847" y="10053"/>
                    <a:pt x="286" y="12863"/>
                  </a:cubicBezTo>
                  <a:cubicBezTo>
                    <a:pt x="-275" y="15673"/>
                    <a:pt x="6" y="17605"/>
                    <a:pt x="987" y="18922"/>
                  </a:cubicBezTo>
                  <a:cubicBezTo>
                    <a:pt x="1969" y="20239"/>
                    <a:pt x="3652" y="20941"/>
                    <a:pt x="5335" y="21205"/>
                  </a:cubicBezTo>
                  <a:cubicBezTo>
                    <a:pt x="7019" y="21468"/>
                    <a:pt x="8702" y="21292"/>
                    <a:pt x="10665" y="20502"/>
                  </a:cubicBezTo>
                  <a:cubicBezTo>
                    <a:pt x="12629" y="19712"/>
                    <a:pt x="14873" y="18307"/>
                    <a:pt x="16696" y="16551"/>
                  </a:cubicBezTo>
                  <a:cubicBezTo>
                    <a:pt x="18520" y="14795"/>
                    <a:pt x="19922" y="12688"/>
                    <a:pt x="20624" y="10668"/>
                  </a:cubicBezTo>
                  <a:cubicBezTo>
                    <a:pt x="21325" y="8648"/>
                    <a:pt x="21325" y="6717"/>
                    <a:pt x="20624" y="5048"/>
                  </a:cubicBezTo>
                  <a:cubicBezTo>
                    <a:pt x="19922" y="3380"/>
                    <a:pt x="18520" y="1975"/>
                    <a:pt x="17117" y="1097"/>
                  </a:cubicBezTo>
                  <a:cubicBezTo>
                    <a:pt x="15715" y="219"/>
                    <a:pt x="14312" y="-132"/>
                    <a:pt x="13190" y="44"/>
                  </a:cubicBezTo>
                  <a:cubicBezTo>
                    <a:pt x="12068" y="219"/>
                    <a:pt x="11226" y="922"/>
                    <a:pt x="10385" y="1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9094493" y="2234670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9641387" y="2091266"/>
              <a:ext cx="208286" cy="19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82" fill="norm" stroke="1" extrusionOk="0">
                  <a:moveTo>
                    <a:pt x="573" y="4490"/>
                  </a:moveTo>
                  <a:cubicBezTo>
                    <a:pt x="1227" y="6991"/>
                    <a:pt x="1882" y="9492"/>
                    <a:pt x="1991" y="11766"/>
                  </a:cubicBezTo>
                  <a:cubicBezTo>
                    <a:pt x="2100" y="14040"/>
                    <a:pt x="1663" y="16086"/>
                    <a:pt x="1227" y="17791"/>
                  </a:cubicBezTo>
                  <a:cubicBezTo>
                    <a:pt x="791" y="19496"/>
                    <a:pt x="354" y="20861"/>
                    <a:pt x="136" y="20974"/>
                  </a:cubicBezTo>
                  <a:cubicBezTo>
                    <a:pt x="-82" y="21088"/>
                    <a:pt x="-82" y="19951"/>
                    <a:pt x="463" y="16995"/>
                  </a:cubicBezTo>
                  <a:cubicBezTo>
                    <a:pt x="1009" y="14040"/>
                    <a:pt x="2100" y="9265"/>
                    <a:pt x="2973" y="6309"/>
                  </a:cubicBezTo>
                  <a:cubicBezTo>
                    <a:pt x="3845" y="3353"/>
                    <a:pt x="4500" y="2216"/>
                    <a:pt x="5373" y="1421"/>
                  </a:cubicBezTo>
                  <a:cubicBezTo>
                    <a:pt x="6245" y="625"/>
                    <a:pt x="7336" y="170"/>
                    <a:pt x="8209" y="397"/>
                  </a:cubicBezTo>
                  <a:cubicBezTo>
                    <a:pt x="9082" y="625"/>
                    <a:pt x="9736" y="1534"/>
                    <a:pt x="10063" y="3808"/>
                  </a:cubicBezTo>
                  <a:cubicBezTo>
                    <a:pt x="10391" y="6082"/>
                    <a:pt x="10391" y="9720"/>
                    <a:pt x="10063" y="12334"/>
                  </a:cubicBezTo>
                  <a:cubicBezTo>
                    <a:pt x="9736" y="14949"/>
                    <a:pt x="9082" y="16541"/>
                    <a:pt x="8863" y="16768"/>
                  </a:cubicBezTo>
                  <a:cubicBezTo>
                    <a:pt x="8645" y="16995"/>
                    <a:pt x="8863" y="15859"/>
                    <a:pt x="9736" y="13357"/>
                  </a:cubicBezTo>
                  <a:cubicBezTo>
                    <a:pt x="10609" y="10856"/>
                    <a:pt x="12136" y="6991"/>
                    <a:pt x="13227" y="4604"/>
                  </a:cubicBezTo>
                  <a:cubicBezTo>
                    <a:pt x="14318" y="2216"/>
                    <a:pt x="14973" y="1307"/>
                    <a:pt x="15845" y="625"/>
                  </a:cubicBezTo>
                  <a:cubicBezTo>
                    <a:pt x="16718" y="-57"/>
                    <a:pt x="17809" y="-512"/>
                    <a:pt x="18791" y="1080"/>
                  </a:cubicBezTo>
                  <a:cubicBezTo>
                    <a:pt x="19773" y="2671"/>
                    <a:pt x="20645" y="6309"/>
                    <a:pt x="21082" y="8696"/>
                  </a:cubicBezTo>
                  <a:cubicBezTo>
                    <a:pt x="21518" y="11084"/>
                    <a:pt x="21518" y="12221"/>
                    <a:pt x="21409" y="13585"/>
                  </a:cubicBezTo>
                  <a:cubicBezTo>
                    <a:pt x="21300" y="14949"/>
                    <a:pt x="21082" y="16541"/>
                    <a:pt x="20973" y="17109"/>
                  </a:cubicBezTo>
                  <a:cubicBezTo>
                    <a:pt x="20863" y="17677"/>
                    <a:pt x="20863" y="17223"/>
                    <a:pt x="20863" y="16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9831093" y="1936220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9948308" y="1860020"/>
              <a:ext cx="7963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6039" y="0"/>
                  </a:moveTo>
                  <a:cubicBezTo>
                    <a:pt x="4902" y="3600"/>
                    <a:pt x="3765" y="7200"/>
                    <a:pt x="2628" y="10440"/>
                  </a:cubicBezTo>
                  <a:cubicBezTo>
                    <a:pt x="1491" y="13680"/>
                    <a:pt x="354" y="16560"/>
                    <a:pt x="70" y="16920"/>
                  </a:cubicBezTo>
                  <a:cubicBezTo>
                    <a:pt x="-214" y="17280"/>
                    <a:pt x="354" y="15120"/>
                    <a:pt x="2060" y="12240"/>
                  </a:cubicBezTo>
                  <a:cubicBezTo>
                    <a:pt x="3765" y="9360"/>
                    <a:pt x="6607" y="5760"/>
                    <a:pt x="9733" y="3780"/>
                  </a:cubicBezTo>
                  <a:cubicBezTo>
                    <a:pt x="12860" y="1800"/>
                    <a:pt x="16270" y="1440"/>
                    <a:pt x="18260" y="2340"/>
                  </a:cubicBezTo>
                  <a:cubicBezTo>
                    <a:pt x="20249" y="3240"/>
                    <a:pt x="20818" y="5400"/>
                    <a:pt x="21102" y="8820"/>
                  </a:cubicBezTo>
                  <a:cubicBezTo>
                    <a:pt x="21386" y="12240"/>
                    <a:pt x="21386" y="16920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9602493" y="2425170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7280"/>
                    <a:pt x="9498" y="12960"/>
                    <a:pt x="13098" y="9360"/>
                  </a:cubicBezTo>
                  <a:cubicBezTo>
                    <a:pt x="16698" y="5760"/>
                    <a:pt x="1914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9665993" y="260932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854498" y="2500539"/>
              <a:ext cx="135346" cy="16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83" fill="norm" stroke="1" extrusionOk="0">
                  <a:moveTo>
                    <a:pt x="3304" y="8006"/>
                  </a:moveTo>
                  <a:cubicBezTo>
                    <a:pt x="2972" y="10903"/>
                    <a:pt x="2640" y="13801"/>
                    <a:pt x="2141" y="16172"/>
                  </a:cubicBezTo>
                  <a:cubicBezTo>
                    <a:pt x="1643" y="18542"/>
                    <a:pt x="978" y="20386"/>
                    <a:pt x="480" y="20650"/>
                  </a:cubicBezTo>
                  <a:cubicBezTo>
                    <a:pt x="-19" y="20913"/>
                    <a:pt x="-351" y="19596"/>
                    <a:pt x="646" y="16698"/>
                  </a:cubicBezTo>
                  <a:cubicBezTo>
                    <a:pt x="1643" y="13801"/>
                    <a:pt x="3969" y="9323"/>
                    <a:pt x="5631" y="6425"/>
                  </a:cubicBezTo>
                  <a:cubicBezTo>
                    <a:pt x="7292" y="3528"/>
                    <a:pt x="8289" y="2211"/>
                    <a:pt x="9452" y="1157"/>
                  </a:cubicBezTo>
                  <a:cubicBezTo>
                    <a:pt x="10615" y="103"/>
                    <a:pt x="11944" y="-687"/>
                    <a:pt x="13772" y="893"/>
                  </a:cubicBezTo>
                  <a:cubicBezTo>
                    <a:pt x="15600" y="2474"/>
                    <a:pt x="17926" y="6425"/>
                    <a:pt x="19255" y="9059"/>
                  </a:cubicBezTo>
                  <a:cubicBezTo>
                    <a:pt x="20584" y="11693"/>
                    <a:pt x="20917" y="13011"/>
                    <a:pt x="21249" y="14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0110493" y="2082270"/>
              <a:ext cx="11324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356" y="0"/>
                  </a:moveTo>
                  <a:cubicBezTo>
                    <a:pt x="8247" y="2486"/>
                    <a:pt x="14138" y="4971"/>
                    <a:pt x="17476" y="7843"/>
                  </a:cubicBezTo>
                  <a:cubicBezTo>
                    <a:pt x="20815" y="10714"/>
                    <a:pt x="21600" y="13971"/>
                    <a:pt x="20618" y="16200"/>
                  </a:cubicBezTo>
                  <a:cubicBezTo>
                    <a:pt x="19636" y="18429"/>
                    <a:pt x="16887" y="19629"/>
                    <a:pt x="13156" y="20357"/>
                  </a:cubicBezTo>
                  <a:cubicBezTo>
                    <a:pt x="9425" y="21086"/>
                    <a:pt x="4713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341893" y="321892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000"/>
                    <a:pt x="11270" y="12000"/>
                    <a:pt x="14870" y="15600"/>
                  </a:cubicBezTo>
                  <a:cubicBezTo>
                    <a:pt x="18470" y="19200"/>
                    <a:pt x="2003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329193" y="3428470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21600"/>
                    <a:pt x="9318" y="21600"/>
                    <a:pt x="12918" y="18000"/>
                  </a:cubicBezTo>
                  <a:cubicBezTo>
                    <a:pt x="16518" y="14400"/>
                    <a:pt x="1905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8248224" y="3262855"/>
              <a:ext cx="262070" cy="2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6" fill="norm" stroke="1" extrusionOk="0">
                  <a:moveTo>
                    <a:pt x="17248" y="3967"/>
                  </a:moveTo>
                  <a:cubicBezTo>
                    <a:pt x="17421" y="3149"/>
                    <a:pt x="17593" y="2331"/>
                    <a:pt x="17421" y="1594"/>
                  </a:cubicBezTo>
                  <a:cubicBezTo>
                    <a:pt x="17248" y="858"/>
                    <a:pt x="16729" y="203"/>
                    <a:pt x="14915" y="40"/>
                  </a:cubicBezTo>
                  <a:cubicBezTo>
                    <a:pt x="13101" y="-124"/>
                    <a:pt x="9990" y="203"/>
                    <a:pt x="7485" y="1267"/>
                  </a:cubicBezTo>
                  <a:cubicBezTo>
                    <a:pt x="4979" y="2331"/>
                    <a:pt x="3078" y="4131"/>
                    <a:pt x="1782" y="6749"/>
                  </a:cubicBezTo>
                  <a:cubicBezTo>
                    <a:pt x="486" y="9367"/>
                    <a:pt x="-205" y="12803"/>
                    <a:pt x="54" y="15176"/>
                  </a:cubicBezTo>
                  <a:cubicBezTo>
                    <a:pt x="313" y="17549"/>
                    <a:pt x="1523" y="18858"/>
                    <a:pt x="3597" y="19840"/>
                  </a:cubicBezTo>
                  <a:cubicBezTo>
                    <a:pt x="5670" y="20821"/>
                    <a:pt x="8608" y="21476"/>
                    <a:pt x="11718" y="21476"/>
                  </a:cubicBezTo>
                  <a:cubicBezTo>
                    <a:pt x="14829" y="21476"/>
                    <a:pt x="18112" y="20821"/>
                    <a:pt x="21395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8700793" y="346022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8981282" y="3281917"/>
              <a:ext cx="208462" cy="21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45" fill="norm" stroke="1" extrusionOk="0">
                  <a:moveTo>
                    <a:pt x="1197" y="3788"/>
                  </a:moveTo>
                  <a:cubicBezTo>
                    <a:pt x="1415" y="8980"/>
                    <a:pt x="1633" y="14173"/>
                    <a:pt x="1415" y="17288"/>
                  </a:cubicBezTo>
                  <a:cubicBezTo>
                    <a:pt x="1197" y="20404"/>
                    <a:pt x="543" y="21442"/>
                    <a:pt x="215" y="21338"/>
                  </a:cubicBezTo>
                  <a:cubicBezTo>
                    <a:pt x="-112" y="21234"/>
                    <a:pt x="-112" y="19988"/>
                    <a:pt x="543" y="17184"/>
                  </a:cubicBezTo>
                  <a:cubicBezTo>
                    <a:pt x="1197" y="14380"/>
                    <a:pt x="2506" y="10019"/>
                    <a:pt x="3488" y="7215"/>
                  </a:cubicBezTo>
                  <a:cubicBezTo>
                    <a:pt x="4470" y="4411"/>
                    <a:pt x="5124" y="3165"/>
                    <a:pt x="5888" y="2230"/>
                  </a:cubicBezTo>
                  <a:cubicBezTo>
                    <a:pt x="6652" y="1296"/>
                    <a:pt x="7524" y="673"/>
                    <a:pt x="8288" y="777"/>
                  </a:cubicBezTo>
                  <a:cubicBezTo>
                    <a:pt x="9052" y="880"/>
                    <a:pt x="9706" y="1711"/>
                    <a:pt x="10252" y="3269"/>
                  </a:cubicBezTo>
                  <a:cubicBezTo>
                    <a:pt x="10797" y="4827"/>
                    <a:pt x="11233" y="7111"/>
                    <a:pt x="11452" y="9084"/>
                  </a:cubicBezTo>
                  <a:cubicBezTo>
                    <a:pt x="11670" y="11057"/>
                    <a:pt x="11670" y="12719"/>
                    <a:pt x="11670" y="12719"/>
                  </a:cubicBezTo>
                  <a:cubicBezTo>
                    <a:pt x="11670" y="12719"/>
                    <a:pt x="11670" y="11057"/>
                    <a:pt x="12324" y="8773"/>
                  </a:cubicBezTo>
                  <a:cubicBezTo>
                    <a:pt x="12979" y="6488"/>
                    <a:pt x="14288" y="3580"/>
                    <a:pt x="15488" y="1919"/>
                  </a:cubicBezTo>
                  <a:cubicBezTo>
                    <a:pt x="16688" y="257"/>
                    <a:pt x="17779" y="-158"/>
                    <a:pt x="18652" y="50"/>
                  </a:cubicBezTo>
                  <a:cubicBezTo>
                    <a:pt x="19524" y="257"/>
                    <a:pt x="20179" y="1088"/>
                    <a:pt x="20615" y="3477"/>
                  </a:cubicBezTo>
                  <a:cubicBezTo>
                    <a:pt x="21052" y="5865"/>
                    <a:pt x="21270" y="9811"/>
                    <a:pt x="21488" y="1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9132593" y="311097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9298198" y="3015201"/>
              <a:ext cx="88396" cy="16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4" fill="norm" stroke="1" extrusionOk="0">
                  <a:moveTo>
                    <a:pt x="1420" y="4989"/>
                  </a:moveTo>
                  <a:cubicBezTo>
                    <a:pt x="1420" y="7723"/>
                    <a:pt x="1420" y="10457"/>
                    <a:pt x="1163" y="12508"/>
                  </a:cubicBezTo>
                  <a:cubicBezTo>
                    <a:pt x="906" y="14559"/>
                    <a:pt x="391" y="15926"/>
                    <a:pt x="134" y="15652"/>
                  </a:cubicBezTo>
                  <a:cubicBezTo>
                    <a:pt x="-123" y="15379"/>
                    <a:pt x="-123" y="13465"/>
                    <a:pt x="1163" y="11004"/>
                  </a:cubicBezTo>
                  <a:cubicBezTo>
                    <a:pt x="2448" y="8543"/>
                    <a:pt x="5020" y="5536"/>
                    <a:pt x="7077" y="3485"/>
                  </a:cubicBezTo>
                  <a:cubicBezTo>
                    <a:pt x="9134" y="1435"/>
                    <a:pt x="10677" y="341"/>
                    <a:pt x="12734" y="67"/>
                  </a:cubicBezTo>
                  <a:cubicBezTo>
                    <a:pt x="14791" y="-206"/>
                    <a:pt x="17363" y="341"/>
                    <a:pt x="18906" y="1981"/>
                  </a:cubicBezTo>
                  <a:cubicBezTo>
                    <a:pt x="20448" y="3622"/>
                    <a:pt x="20963" y="6356"/>
                    <a:pt x="21220" y="9774"/>
                  </a:cubicBezTo>
                  <a:cubicBezTo>
                    <a:pt x="21477" y="13191"/>
                    <a:pt x="21477" y="17293"/>
                    <a:pt x="21477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8872243" y="3616076"/>
              <a:ext cx="368301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3352" y="14437"/>
                    <a:pt x="6703" y="7957"/>
                    <a:pt x="10055" y="4177"/>
                  </a:cubicBezTo>
                  <a:cubicBezTo>
                    <a:pt x="13407" y="397"/>
                    <a:pt x="16759" y="-683"/>
                    <a:pt x="18683" y="397"/>
                  </a:cubicBezTo>
                  <a:cubicBezTo>
                    <a:pt x="20607" y="1477"/>
                    <a:pt x="21103" y="4717"/>
                    <a:pt x="21600" y="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9033109" y="3758409"/>
              <a:ext cx="188385" cy="19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485" y="4803"/>
                  </a:moveTo>
                  <a:cubicBezTo>
                    <a:pt x="243" y="9578"/>
                    <a:pt x="0" y="14353"/>
                    <a:pt x="0" y="17308"/>
                  </a:cubicBezTo>
                  <a:cubicBezTo>
                    <a:pt x="0" y="20264"/>
                    <a:pt x="243" y="21401"/>
                    <a:pt x="485" y="21060"/>
                  </a:cubicBezTo>
                  <a:cubicBezTo>
                    <a:pt x="728" y="20719"/>
                    <a:pt x="971" y="18900"/>
                    <a:pt x="1942" y="15489"/>
                  </a:cubicBezTo>
                  <a:cubicBezTo>
                    <a:pt x="2912" y="12079"/>
                    <a:pt x="4611" y="7077"/>
                    <a:pt x="5946" y="4007"/>
                  </a:cubicBezTo>
                  <a:cubicBezTo>
                    <a:pt x="7281" y="938"/>
                    <a:pt x="8252" y="-199"/>
                    <a:pt x="10072" y="28"/>
                  </a:cubicBezTo>
                  <a:cubicBezTo>
                    <a:pt x="11892" y="256"/>
                    <a:pt x="14562" y="1847"/>
                    <a:pt x="16625" y="5144"/>
                  </a:cubicBezTo>
                  <a:cubicBezTo>
                    <a:pt x="18688" y="8441"/>
                    <a:pt x="20144" y="13443"/>
                    <a:pt x="21600" y="18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9754893" y="359992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0"/>
                    <a:pt x="12000" y="0"/>
                    <a:pt x="15600" y="3600"/>
                  </a:cubicBezTo>
                  <a:cubicBezTo>
                    <a:pt x="19200" y="7200"/>
                    <a:pt x="20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9767593" y="3676120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200"/>
                    <a:pt x="11859" y="10800"/>
                    <a:pt x="15459" y="7200"/>
                  </a:cubicBezTo>
                  <a:cubicBezTo>
                    <a:pt x="19059" y="3600"/>
                    <a:pt x="203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0224793" y="3396720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250"/>
                    <a:pt x="10080" y="10500"/>
                    <a:pt x="6480" y="14100"/>
                  </a:cubicBezTo>
                  <a:cubicBezTo>
                    <a:pt x="2880" y="17700"/>
                    <a:pt x="144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7449843" y="4537604"/>
              <a:ext cx="4064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0800"/>
                    <a:pt x="8100" y="0"/>
                    <a:pt x="11700" y="0"/>
                  </a:cubicBezTo>
                  <a:cubicBezTo>
                    <a:pt x="15300" y="0"/>
                    <a:pt x="184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7537531" y="4615920"/>
              <a:ext cx="439363" cy="4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641" fill="norm" stroke="1" extrusionOk="0">
                  <a:moveTo>
                    <a:pt x="667" y="17673"/>
                  </a:moveTo>
                  <a:cubicBezTo>
                    <a:pt x="58" y="19636"/>
                    <a:pt x="-550" y="21600"/>
                    <a:pt x="870" y="20127"/>
                  </a:cubicBezTo>
                  <a:cubicBezTo>
                    <a:pt x="2289" y="18655"/>
                    <a:pt x="5737" y="13745"/>
                    <a:pt x="9135" y="10800"/>
                  </a:cubicBezTo>
                  <a:cubicBezTo>
                    <a:pt x="12532" y="7855"/>
                    <a:pt x="15878" y="6873"/>
                    <a:pt x="17856" y="5400"/>
                  </a:cubicBezTo>
                  <a:cubicBezTo>
                    <a:pt x="19833" y="3927"/>
                    <a:pt x="20442" y="1964"/>
                    <a:pt x="21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7854126" y="4439709"/>
              <a:ext cx="273051" cy="26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4186" y="3471"/>
                  </a:moveTo>
                  <a:cubicBezTo>
                    <a:pt x="3349" y="2957"/>
                    <a:pt x="2512" y="2442"/>
                    <a:pt x="1674" y="1842"/>
                  </a:cubicBezTo>
                  <a:cubicBezTo>
                    <a:pt x="837" y="1242"/>
                    <a:pt x="0" y="557"/>
                    <a:pt x="0" y="214"/>
                  </a:cubicBezTo>
                  <a:cubicBezTo>
                    <a:pt x="0" y="-129"/>
                    <a:pt x="837" y="-129"/>
                    <a:pt x="3181" y="728"/>
                  </a:cubicBezTo>
                  <a:cubicBezTo>
                    <a:pt x="5526" y="1585"/>
                    <a:pt x="9377" y="3300"/>
                    <a:pt x="12642" y="5528"/>
                  </a:cubicBezTo>
                  <a:cubicBezTo>
                    <a:pt x="15907" y="7757"/>
                    <a:pt x="18586" y="10500"/>
                    <a:pt x="20009" y="12471"/>
                  </a:cubicBezTo>
                  <a:cubicBezTo>
                    <a:pt x="21433" y="14442"/>
                    <a:pt x="21600" y="15642"/>
                    <a:pt x="21600" y="16671"/>
                  </a:cubicBezTo>
                  <a:cubicBezTo>
                    <a:pt x="21600" y="17700"/>
                    <a:pt x="21433" y="18557"/>
                    <a:pt x="20847" y="19328"/>
                  </a:cubicBezTo>
                  <a:cubicBezTo>
                    <a:pt x="20260" y="20100"/>
                    <a:pt x="19256" y="20785"/>
                    <a:pt x="1825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8450276" y="4579375"/>
              <a:ext cx="218768" cy="21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26" fill="norm" stroke="1" extrusionOk="0">
                  <a:moveTo>
                    <a:pt x="18351" y="2962"/>
                  </a:moveTo>
                  <a:cubicBezTo>
                    <a:pt x="17935" y="1924"/>
                    <a:pt x="17520" y="885"/>
                    <a:pt x="16585" y="366"/>
                  </a:cubicBezTo>
                  <a:cubicBezTo>
                    <a:pt x="15651" y="-153"/>
                    <a:pt x="14197" y="-153"/>
                    <a:pt x="12224" y="574"/>
                  </a:cubicBezTo>
                  <a:cubicBezTo>
                    <a:pt x="10251" y="1301"/>
                    <a:pt x="7758" y="2755"/>
                    <a:pt x="5681" y="4728"/>
                  </a:cubicBezTo>
                  <a:cubicBezTo>
                    <a:pt x="3604" y="6701"/>
                    <a:pt x="1943" y="9193"/>
                    <a:pt x="1008" y="11374"/>
                  </a:cubicBezTo>
                  <a:cubicBezTo>
                    <a:pt x="74" y="13555"/>
                    <a:pt x="-134" y="15424"/>
                    <a:pt x="74" y="16774"/>
                  </a:cubicBezTo>
                  <a:cubicBezTo>
                    <a:pt x="281" y="18124"/>
                    <a:pt x="904" y="18955"/>
                    <a:pt x="3085" y="19682"/>
                  </a:cubicBezTo>
                  <a:cubicBezTo>
                    <a:pt x="5266" y="20409"/>
                    <a:pt x="9004" y="21032"/>
                    <a:pt x="12328" y="21239"/>
                  </a:cubicBezTo>
                  <a:cubicBezTo>
                    <a:pt x="15651" y="21447"/>
                    <a:pt x="18558" y="21239"/>
                    <a:pt x="21466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8789693" y="469212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8808743" y="478737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419137" y="4543801"/>
              <a:ext cx="225690" cy="27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05" fill="norm" stroke="1" extrusionOk="0">
                  <a:moveTo>
                    <a:pt x="2952" y="4664"/>
                  </a:moveTo>
                  <a:cubicBezTo>
                    <a:pt x="2750" y="8984"/>
                    <a:pt x="2548" y="13304"/>
                    <a:pt x="2346" y="15880"/>
                  </a:cubicBezTo>
                  <a:cubicBezTo>
                    <a:pt x="2145" y="18455"/>
                    <a:pt x="1943" y="19286"/>
                    <a:pt x="1539" y="20034"/>
                  </a:cubicBezTo>
                  <a:cubicBezTo>
                    <a:pt x="1135" y="20781"/>
                    <a:pt x="530" y="21446"/>
                    <a:pt x="227" y="21280"/>
                  </a:cubicBezTo>
                  <a:cubicBezTo>
                    <a:pt x="-76" y="21114"/>
                    <a:pt x="-76" y="20117"/>
                    <a:pt x="227" y="17874"/>
                  </a:cubicBezTo>
                  <a:cubicBezTo>
                    <a:pt x="530" y="15631"/>
                    <a:pt x="1135" y="12141"/>
                    <a:pt x="3255" y="8984"/>
                  </a:cubicBezTo>
                  <a:cubicBezTo>
                    <a:pt x="5374" y="5828"/>
                    <a:pt x="9008" y="3003"/>
                    <a:pt x="11935" y="1508"/>
                  </a:cubicBezTo>
                  <a:cubicBezTo>
                    <a:pt x="14862" y="12"/>
                    <a:pt x="17083" y="-154"/>
                    <a:pt x="18496" y="95"/>
                  </a:cubicBezTo>
                  <a:cubicBezTo>
                    <a:pt x="19909" y="344"/>
                    <a:pt x="20515" y="1009"/>
                    <a:pt x="20918" y="3668"/>
                  </a:cubicBezTo>
                  <a:cubicBezTo>
                    <a:pt x="21322" y="6326"/>
                    <a:pt x="21524" y="10978"/>
                    <a:pt x="21524" y="13886"/>
                  </a:cubicBezTo>
                  <a:cubicBezTo>
                    <a:pt x="21524" y="16794"/>
                    <a:pt x="21322" y="17957"/>
                    <a:pt x="21120" y="1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824743" y="471752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0041369" y="4536304"/>
              <a:ext cx="272325" cy="20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95" fill="norm" stroke="1" extrusionOk="0">
                  <a:moveTo>
                    <a:pt x="445" y="2316"/>
                  </a:moveTo>
                  <a:cubicBezTo>
                    <a:pt x="613" y="7553"/>
                    <a:pt x="780" y="12789"/>
                    <a:pt x="696" y="16171"/>
                  </a:cubicBezTo>
                  <a:cubicBezTo>
                    <a:pt x="613" y="19553"/>
                    <a:pt x="278" y="21080"/>
                    <a:pt x="110" y="21189"/>
                  </a:cubicBezTo>
                  <a:cubicBezTo>
                    <a:pt x="-57" y="21298"/>
                    <a:pt x="-57" y="19989"/>
                    <a:pt x="278" y="17153"/>
                  </a:cubicBezTo>
                  <a:cubicBezTo>
                    <a:pt x="613" y="14316"/>
                    <a:pt x="1283" y="9953"/>
                    <a:pt x="2287" y="6789"/>
                  </a:cubicBezTo>
                  <a:cubicBezTo>
                    <a:pt x="3292" y="3625"/>
                    <a:pt x="4631" y="1662"/>
                    <a:pt x="5720" y="680"/>
                  </a:cubicBezTo>
                  <a:cubicBezTo>
                    <a:pt x="6808" y="-302"/>
                    <a:pt x="7645" y="-302"/>
                    <a:pt x="8399" y="1225"/>
                  </a:cubicBezTo>
                  <a:cubicBezTo>
                    <a:pt x="9152" y="2753"/>
                    <a:pt x="9822" y="5807"/>
                    <a:pt x="10157" y="8316"/>
                  </a:cubicBezTo>
                  <a:cubicBezTo>
                    <a:pt x="10492" y="10825"/>
                    <a:pt x="10492" y="12789"/>
                    <a:pt x="10659" y="13007"/>
                  </a:cubicBezTo>
                  <a:cubicBezTo>
                    <a:pt x="10827" y="13225"/>
                    <a:pt x="11162" y="11698"/>
                    <a:pt x="11831" y="9734"/>
                  </a:cubicBezTo>
                  <a:cubicBezTo>
                    <a:pt x="12501" y="7771"/>
                    <a:pt x="13506" y="5371"/>
                    <a:pt x="14427" y="3843"/>
                  </a:cubicBezTo>
                  <a:cubicBezTo>
                    <a:pt x="15348" y="2316"/>
                    <a:pt x="16185" y="1662"/>
                    <a:pt x="17022" y="1334"/>
                  </a:cubicBezTo>
                  <a:cubicBezTo>
                    <a:pt x="17859" y="1007"/>
                    <a:pt x="18696" y="1007"/>
                    <a:pt x="19366" y="1553"/>
                  </a:cubicBezTo>
                  <a:cubicBezTo>
                    <a:pt x="20036" y="2098"/>
                    <a:pt x="20538" y="3189"/>
                    <a:pt x="20873" y="5043"/>
                  </a:cubicBezTo>
                  <a:cubicBezTo>
                    <a:pt x="21208" y="6898"/>
                    <a:pt x="21376" y="9516"/>
                    <a:pt x="21543" y="12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0352298" y="4286667"/>
              <a:ext cx="110123" cy="11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081" fill="norm" stroke="1" extrusionOk="0">
                  <a:moveTo>
                    <a:pt x="4794" y="5715"/>
                  </a:moveTo>
                  <a:cubicBezTo>
                    <a:pt x="3571" y="9642"/>
                    <a:pt x="2348" y="13569"/>
                    <a:pt x="1533" y="16515"/>
                  </a:cubicBezTo>
                  <a:cubicBezTo>
                    <a:pt x="718" y="19460"/>
                    <a:pt x="311" y="21424"/>
                    <a:pt x="107" y="21031"/>
                  </a:cubicBezTo>
                  <a:cubicBezTo>
                    <a:pt x="-97" y="20639"/>
                    <a:pt x="-97" y="17889"/>
                    <a:pt x="922" y="14551"/>
                  </a:cubicBezTo>
                  <a:cubicBezTo>
                    <a:pt x="1941" y="11213"/>
                    <a:pt x="3978" y="7286"/>
                    <a:pt x="6831" y="4537"/>
                  </a:cubicBezTo>
                  <a:cubicBezTo>
                    <a:pt x="9684" y="1788"/>
                    <a:pt x="13352" y="217"/>
                    <a:pt x="16001" y="20"/>
                  </a:cubicBezTo>
                  <a:cubicBezTo>
                    <a:pt x="18650" y="-176"/>
                    <a:pt x="20280" y="1002"/>
                    <a:pt x="20892" y="4733"/>
                  </a:cubicBezTo>
                  <a:cubicBezTo>
                    <a:pt x="21503" y="8464"/>
                    <a:pt x="21095" y="14748"/>
                    <a:pt x="20688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244138" y="4643068"/>
              <a:ext cx="141456" cy="49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24" fill="norm" stroke="1" extrusionOk="0">
                  <a:moveTo>
                    <a:pt x="21228" y="3524"/>
                  </a:moveTo>
                  <a:cubicBezTo>
                    <a:pt x="19957" y="2693"/>
                    <a:pt x="18687" y="1862"/>
                    <a:pt x="17416" y="1216"/>
                  </a:cubicBezTo>
                  <a:cubicBezTo>
                    <a:pt x="16146" y="570"/>
                    <a:pt x="14875" y="109"/>
                    <a:pt x="12810" y="16"/>
                  </a:cubicBezTo>
                  <a:cubicBezTo>
                    <a:pt x="10746" y="-76"/>
                    <a:pt x="7887" y="201"/>
                    <a:pt x="5346" y="1586"/>
                  </a:cubicBezTo>
                  <a:cubicBezTo>
                    <a:pt x="2804" y="2970"/>
                    <a:pt x="581" y="5462"/>
                    <a:pt x="104" y="8462"/>
                  </a:cubicBezTo>
                  <a:cubicBezTo>
                    <a:pt x="-372" y="11462"/>
                    <a:pt x="899" y="14970"/>
                    <a:pt x="1534" y="17232"/>
                  </a:cubicBezTo>
                  <a:cubicBezTo>
                    <a:pt x="2169" y="19493"/>
                    <a:pt x="2169" y="20509"/>
                    <a:pt x="216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125243" y="4971520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4954"/>
                    <a:pt x="7784" y="8308"/>
                    <a:pt x="11384" y="4708"/>
                  </a:cubicBezTo>
                  <a:cubicBezTo>
                    <a:pt x="14984" y="1108"/>
                    <a:pt x="18292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565214" y="4692750"/>
              <a:ext cx="156930" cy="43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63" fill="norm" stroke="1" extrusionOk="0">
                  <a:moveTo>
                    <a:pt x="19366" y="1549"/>
                  </a:moveTo>
                  <a:cubicBezTo>
                    <a:pt x="19366" y="917"/>
                    <a:pt x="19366" y="284"/>
                    <a:pt x="18513" y="74"/>
                  </a:cubicBezTo>
                  <a:cubicBezTo>
                    <a:pt x="17660" y="-137"/>
                    <a:pt x="15955" y="74"/>
                    <a:pt x="13113" y="1075"/>
                  </a:cubicBezTo>
                  <a:cubicBezTo>
                    <a:pt x="10271" y="2076"/>
                    <a:pt x="6292" y="3867"/>
                    <a:pt x="3592" y="6185"/>
                  </a:cubicBezTo>
                  <a:cubicBezTo>
                    <a:pt x="892" y="8503"/>
                    <a:pt x="-529" y="11348"/>
                    <a:pt x="182" y="13666"/>
                  </a:cubicBezTo>
                  <a:cubicBezTo>
                    <a:pt x="892" y="15984"/>
                    <a:pt x="3734" y="17775"/>
                    <a:pt x="7571" y="18987"/>
                  </a:cubicBezTo>
                  <a:cubicBezTo>
                    <a:pt x="11408" y="20199"/>
                    <a:pt x="16239" y="20831"/>
                    <a:pt x="2107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812567" y="4781969"/>
              <a:ext cx="277877" cy="32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9" fill="norm" stroke="1" extrusionOk="0">
                  <a:moveTo>
                    <a:pt x="8718" y="2028"/>
                  </a:moveTo>
                  <a:cubicBezTo>
                    <a:pt x="7900" y="1610"/>
                    <a:pt x="7082" y="1192"/>
                    <a:pt x="6346" y="1192"/>
                  </a:cubicBezTo>
                  <a:cubicBezTo>
                    <a:pt x="5609" y="1192"/>
                    <a:pt x="4955" y="1610"/>
                    <a:pt x="3891" y="3073"/>
                  </a:cubicBezTo>
                  <a:cubicBezTo>
                    <a:pt x="2827" y="4537"/>
                    <a:pt x="1355" y="7045"/>
                    <a:pt x="618" y="9902"/>
                  </a:cubicBezTo>
                  <a:cubicBezTo>
                    <a:pt x="-118" y="12759"/>
                    <a:pt x="-118" y="15964"/>
                    <a:pt x="209" y="17915"/>
                  </a:cubicBezTo>
                  <a:cubicBezTo>
                    <a:pt x="537" y="19866"/>
                    <a:pt x="1191" y="20563"/>
                    <a:pt x="2337" y="20981"/>
                  </a:cubicBezTo>
                  <a:cubicBezTo>
                    <a:pt x="3482" y="21399"/>
                    <a:pt x="5118" y="21538"/>
                    <a:pt x="7082" y="20841"/>
                  </a:cubicBezTo>
                  <a:cubicBezTo>
                    <a:pt x="9046" y="20144"/>
                    <a:pt x="11337" y="18612"/>
                    <a:pt x="13137" y="16452"/>
                  </a:cubicBezTo>
                  <a:cubicBezTo>
                    <a:pt x="14937" y="14292"/>
                    <a:pt x="16246" y="11504"/>
                    <a:pt x="16409" y="8787"/>
                  </a:cubicBezTo>
                  <a:cubicBezTo>
                    <a:pt x="16573" y="6070"/>
                    <a:pt x="15591" y="3422"/>
                    <a:pt x="14282" y="1889"/>
                  </a:cubicBezTo>
                  <a:cubicBezTo>
                    <a:pt x="12973" y="356"/>
                    <a:pt x="11337" y="-62"/>
                    <a:pt x="9373" y="8"/>
                  </a:cubicBezTo>
                  <a:cubicBezTo>
                    <a:pt x="7409" y="77"/>
                    <a:pt x="5118" y="635"/>
                    <a:pt x="3646" y="1192"/>
                  </a:cubicBezTo>
                  <a:cubicBezTo>
                    <a:pt x="2173" y="1750"/>
                    <a:pt x="1518" y="2307"/>
                    <a:pt x="1109" y="2934"/>
                  </a:cubicBezTo>
                  <a:cubicBezTo>
                    <a:pt x="700" y="3561"/>
                    <a:pt x="537" y="4258"/>
                    <a:pt x="864" y="4815"/>
                  </a:cubicBezTo>
                  <a:cubicBezTo>
                    <a:pt x="1191" y="5373"/>
                    <a:pt x="2009" y="5791"/>
                    <a:pt x="4137" y="6070"/>
                  </a:cubicBezTo>
                  <a:cubicBezTo>
                    <a:pt x="6264" y="6348"/>
                    <a:pt x="9700" y="6488"/>
                    <a:pt x="12809" y="6348"/>
                  </a:cubicBezTo>
                  <a:cubicBezTo>
                    <a:pt x="15918" y="6209"/>
                    <a:pt x="18700" y="5791"/>
                    <a:pt x="21482" y="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217443" y="4565120"/>
              <a:ext cx="19051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924"/>
                    <a:pt x="9600" y="3848"/>
                    <a:pt x="13200" y="5772"/>
                  </a:cubicBezTo>
                  <a:cubicBezTo>
                    <a:pt x="16800" y="7697"/>
                    <a:pt x="19200" y="9621"/>
                    <a:pt x="20400" y="11886"/>
                  </a:cubicBezTo>
                  <a:cubicBezTo>
                    <a:pt x="21600" y="14152"/>
                    <a:pt x="21600" y="16759"/>
                    <a:pt x="21600" y="18434"/>
                  </a:cubicBezTo>
                  <a:cubicBezTo>
                    <a:pt x="21600" y="20110"/>
                    <a:pt x="2160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369843" y="4812770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65"/>
                    <a:pt x="14400" y="10330"/>
                    <a:pt x="18000" y="13930"/>
                  </a:cubicBezTo>
                  <a:cubicBezTo>
                    <a:pt x="21600" y="17530"/>
                    <a:pt x="2160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2363493" y="4798388"/>
              <a:ext cx="181751" cy="33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68" fill="norm" stroke="1" extrusionOk="0">
                  <a:moveTo>
                    <a:pt x="0" y="512"/>
                  </a:moveTo>
                  <a:cubicBezTo>
                    <a:pt x="3228" y="107"/>
                    <a:pt x="6455" y="-298"/>
                    <a:pt x="9434" y="310"/>
                  </a:cubicBezTo>
                  <a:cubicBezTo>
                    <a:pt x="12414" y="917"/>
                    <a:pt x="15145" y="2537"/>
                    <a:pt x="17255" y="5237"/>
                  </a:cubicBezTo>
                  <a:cubicBezTo>
                    <a:pt x="19366" y="7937"/>
                    <a:pt x="20855" y="11717"/>
                    <a:pt x="21228" y="14282"/>
                  </a:cubicBezTo>
                  <a:cubicBezTo>
                    <a:pt x="21600" y="16847"/>
                    <a:pt x="20855" y="18197"/>
                    <a:pt x="18497" y="19210"/>
                  </a:cubicBezTo>
                  <a:cubicBezTo>
                    <a:pt x="16138" y="20222"/>
                    <a:pt x="12166" y="20897"/>
                    <a:pt x="9434" y="21099"/>
                  </a:cubicBezTo>
                  <a:cubicBezTo>
                    <a:pt x="6703" y="21302"/>
                    <a:pt x="5214" y="21032"/>
                    <a:pt x="4221" y="20560"/>
                  </a:cubicBezTo>
                  <a:cubicBezTo>
                    <a:pt x="3228" y="20087"/>
                    <a:pt x="2731" y="19412"/>
                    <a:pt x="2234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2598443" y="4711170"/>
              <a:ext cx="15471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3503" y="0"/>
                  </a:moveTo>
                  <a:cubicBezTo>
                    <a:pt x="7589" y="1217"/>
                    <a:pt x="11676" y="2434"/>
                    <a:pt x="15032" y="4006"/>
                  </a:cubicBezTo>
                  <a:cubicBezTo>
                    <a:pt x="18389" y="5577"/>
                    <a:pt x="21016" y="7504"/>
                    <a:pt x="21308" y="9634"/>
                  </a:cubicBezTo>
                  <a:cubicBezTo>
                    <a:pt x="21600" y="11763"/>
                    <a:pt x="19557" y="14096"/>
                    <a:pt x="15616" y="16124"/>
                  </a:cubicBezTo>
                  <a:cubicBezTo>
                    <a:pt x="11676" y="18152"/>
                    <a:pt x="5838" y="19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2966743" y="4953413"/>
              <a:ext cx="203201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8799"/>
                  </a:moveTo>
                  <a:cubicBezTo>
                    <a:pt x="4050" y="4685"/>
                    <a:pt x="8100" y="571"/>
                    <a:pt x="11363" y="56"/>
                  </a:cubicBezTo>
                  <a:cubicBezTo>
                    <a:pt x="14625" y="-458"/>
                    <a:pt x="17100" y="2628"/>
                    <a:pt x="18675" y="6228"/>
                  </a:cubicBezTo>
                  <a:cubicBezTo>
                    <a:pt x="20250" y="9828"/>
                    <a:pt x="20925" y="13942"/>
                    <a:pt x="21262" y="16513"/>
                  </a:cubicBezTo>
                  <a:cubicBezTo>
                    <a:pt x="21600" y="19085"/>
                    <a:pt x="21600" y="20113"/>
                    <a:pt x="21600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966743" y="511757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576343" y="4892546"/>
              <a:ext cx="239485" cy="30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85" fill="norm" stroke="1" extrusionOk="0">
                  <a:moveTo>
                    <a:pt x="0" y="6321"/>
                  </a:moveTo>
                  <a:cubicBezTo>
                    <a:pt x="189" y="10845"/>
                    <a:pt x="379" y="15369"/>
                    <a:pt x="474" y="17996"/>
                  </a:cubicBezTo>
                  <a:cubicBezTo>
                    <a:pt x="568" y="20623"/>
                    <a:pt x="568" y="21353"/>
                    <a:pt x="663" y="21280"/>
                  </a:cubicBezTo>
                  <a:cubicBezTo>
                    <a:pt x="758" y="21207"/>
                    <a:pt x="947" y="20331"/>
                    <a:pt x="1421" y="17850"/>
                  </a:cubicBezTo>
                  <a:cubicBezTo>
                    <a:pt x="1895" y="15369"/>
                    <a:pt x="2653" y="11283"/>
                    <a:pt x="4168" y="7999"/>
                  </a:cubicBezTo>
                  <a:cubicBezTo>
                    <a:pt x="5684" y="4715"/>
                    <a:pt x="7958" y="2234"/>
                    <a:pt x="10042" y="994"/>
                  </a:cubicBezTo>
                  <a:cubicBezTo>
                    <a:pt x="12126" y="-247"/>
                    <a:pt x="14021" y="-247"/>
                    <a:pt x="15916" y="556"/>
                  </a:cubicBezTo>
                  <a:cubicBezTo>
                    <a:pt x="17811" y="1358"/>
                    <a:pt x="19705" y="2964"/>
                    <a:pt x="20653" y="4861"/>
                  </a:cubicBezTo>
                  <a:cubicBezTo>
                    <a:pt x="21600" y="6758"/>
                    <a:pt x="21600" y="8948"/>
                    <a:pt x="21126" y="11283"/>
                  </a:cubicBezTo>
                  <a:cubicBezTo>
                    <a:pt x="20653" y="13618"/>
                    <a:pt x="19705" y="16099"/>
                    <a:pt x="18758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925593" y="507947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154193" y="4925498"/>
              <a:ext cx="250579" cy="21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70" fill="norm" stroke="1" extrusionOk="0">
                  <a:moveTo>
                    <a:pt x="0" y="793"/>
                  </a:moveTo>
                  <a:cubicBezTo>
                    <a:pt x="363" y="6299"/>
                    <a:pt x="726" y="11805"/>
                    <a:pt x="726" y="15405"/>
                  </a:cubicBezTo>
                  <a:cubicBezTo>
                    <a:pt x="726" y="19005"/>
                    <a:pt x="363" y="20699"/>
                    <a:pt x="182" y="21016"/>
                  </a:cubicBezTo>
                  <a:cubicBezTo>
                    <a:pt x="0" y="21334"/>
                    <a:pt x="0" y="20275"/>
                    <a:pt x="635" y="17416"/>
                  </a:cubicBezTo>
                  <a:cubicBezTo>
                    <a:pt x="1271" y="14558"/>
                    <a:pt x="2541" y="9899"/>
                    <a:pt x="3539" y="6934"/>
                  </a:cubicBezTo>
                  <a:cubicBezTo>
                    <a:pt x="4538" y="3969"/>
                    <a:pt x="5264" y="2699"/>
                    <a:pt x="6081" y="2063"/>
                  </a:cubicBezTo>
                  <a:cubicBezTo>
                    <a:pt x="6897" y="1428"/>
                    <a:pt x="7805" y="1428"/>
                    <a:pt x="8350" y="2063"/>
                  </a:cubicBezTo>
                  <a:cubicBezTo>
                    <a:pt x="8894" y="2699"/>
                    <a:pt x="9076" y="3969"/>
                    <a:pt x="9166" y="5134"/>
                  </a:cubicBezTo>
                  <a:cubicBezTo>
                    <a:pt x="9257" y="6299"/>
                    <a:pt x="9257" y="7358"/>
                    <a:pt x="9257" y="8416"/>
                  </a:cubicBezTo>
                  <a:cubicBezTo>
                    <a:pt x="9257" y="9475"/>
                    <a:pt x="9257" y="10534"/>
                    <a:pt x="9620" y="10534"/>
                  </a:cubicBezTo>
                  <a:cubicBezTo>
                    <a:pt x="9983" y="10534"/>
                    <a:pt x="10709" y="9475"/>
                    <a:pt x="11798" y="7569"/>
                  </a:cubicBezTo>
                  <a:cubicBezTo>
                    <a:pt x="12887" y="5663"/>
                    <a:pt x="14339" y="2910"/>
                    <a:pt x="15610" y="1428"/>
                  </a:cubicBezTo>
                  <a:cubicBezTo>
                    <a:pt x="16881" y="-54"/>
                    <a:pt x="17970" y="-266"/>
                    <a:pt x="18877" y="263"/>
                  </a:cubicBezTo>
                  <a:cubicBezTo>
                    <a:pt x="19785" y="793"/>
                    <a:pt x="20511" y="2063"/>
                    <a:pt x="20965" y="4393"/>
                  </a:cubicBezTo>
                  <a:cubicBezTo>
                    <a:pt x="21418" y="6722"/>
                    <a:pt x="21600" y="10110"/>
                    <a:pt x="21418" y="12334"/>
                  </a:cubicBezTo>
                  <a:cubicBezTo>
                    <a:pt x="21237" y="14558"/>
                    <a:pt x="20692" y="15616"/>
                    <a:pt x="20148" y="16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452643" y="4686718"/>
              <a:ext cx="127001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6651"/>
                  </a:moveTo>
                  <a:cubicBezTo>
                    <a:pt x="0" y="8546"/>
                    <a:pt x="0" y="10441"/>
                    <a:pt x="0" y="12904"/>
                  </a:cubicBezTo>
                  <a:cubicBezTo>
                    <a:pt x="0" y="15367"/>
                    <a:pt x="0" y="18398"/>
                    <a:pt x="360" y="18967"/>
                  </a:cubicBezTo>
                  <a:cubicBezTo>
                    <a:pt x="720" y="19535"/>
                    <a:pt x="1440" y="17641"/>
                    <a:pt x="2520" y="14609"/>
                  </a:cubicBezTo>
                  <a:cubicBezTo>
                    <a:pt x="3600" y="11577"/>
                    <a:pt x="5040" y="7409"/>
                    <a:pt x="7380" y="4567"/>
                  </a:cubicBezTo>
                  <a:cubicBezTo>
                    <a:pt x="9720" y="1725"/>
                    <a:pt x="12960" y="209"/>
                    <a:pt x="15480" y="19"/>
                  </a:cubicBezTo>
                  <a:cubicBezTo>
                    <a:pt x="18000" y="-170"/>
                    <a:pt x="19800" y="967"/>
                    <a:pt x="20700" y="4756"/>
                  </a:cubicBezTo>
                  <a:cubicBezTo>
                    <a:pt x="21600" y="8546"/>
                    <a:pt x="21600" y="14988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3474743" y="5327546"/>
              <a:ext cx="977901" cy="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1730" y="19438"/>
                    <a:pt x="3460" y="17638"/>
                    <a:pt x="5143" y="14038"/>
                  </a:cubicBezTo>
                  <a:cubicBezTo>
                    <a:pt x="6826" y="10438"/>
                    <a:pt x="8462" y="5038"/>
                    <a:pt x="10169" y="2338"/>
                  </a:cubicBezTo>
                  <a:cubicBezTo>
                    <a:pt x="11875" y="-362"/>
                    <a:pt x="13652" y="-362"/>
                    <a:pt x="15242" y="538"/>
                  </a:cubicBezTo>
                  <a:cubicBezTo>
                    <a:pt x="16831" y="1438"/>
                    <a:pt x="18234" y="3238"/>
                    <a:pt x="19262" y="5038"/>
                  </a:cubicBezTo>
                  <a:cubicBezTo>
                    <a:pt x="20291" y="6838"/>
                    <a:pt x="20945" y="8638"/>
                    <a:pt x="21600" y="1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3749169" y="5582017"/>
              <a:ext cx="373275" cy="36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62" fill="norm" stroke="1" extrusionOk="0">
                  <a:moveTo>
                    <a:pt x="10479" y="3299"/>
                  </a:moveTo>
                  <a:cubicBezTo>
                    <a:pt x="10479" y="2678"/>
                    <a:pt x="10479" y="2057"/>
                    <a:pt x="10054" y="1747"/>
                  </a:cubicBezTo>
                  <a:cubicBezTo>
                    <a:pt x="9629" y="1437"/>
                    <a:pt x="8780" y="1437"/>
                    <a:pt x="7445" y="2306"/>
                  </a:cubicBezTo>
                  <a:cubicBezTo>
                    <a:pt x="6110" y="3175"/>
                    <a:pt x="4290" y="4913"/>
                    <a:pt x="2894" y="7023"/>
                  </a:cubicBezTo>
                  <a:cubicBezTo>
                    <a:pt x="1499" y="9133"/>
                    <a:pt x="528" y="11616"/>
                    <a:pt x="164" y="13789"/>
                  </a:cubicBezTo>
                  <a:cubicBezTo>
                    <a:pt x="-200" y="15961"/>
                    <a:pt x="43" y="17823"/>
                    <a:pt x="892" y="19189"/>
                  </a:cubicBezTo>
                  <a:cubicBezTo>
                    <a:pt x="1742" y="20554"/>
                    <a:pt x="3198" y="21423"/>
                    <a:pt x="5018" y="21237"/>
                  </a:cubicBezTo>
                  <a:cubicBezTo>
                    <a:pt x="6838" y="21051"/>
                    <a:pt x="9022" y="19809"/>
                    <a:pt x="11025" y="18009"/>
                  </a:cubicBezTo>
                  <a:cubicBezTo>
                    <a:pt x="13027" y="16209"/>
                    <a:pt x="14847" y="13851"/>
                    <a:pt x="15939" y="11989"/>
                  </a:cubicBezTo>
                  <a:cubicBezTo>
                    <a:pt x="17031" y="10126"/>
                    <a:pt x="17396" y="8761"/>
                    <a:pt x="17578" y="7395"/>
                  </a:cubicBezTo>
                  <a:cubicBezTo>
                    <a:pt x="17760" y="6030"/>
                    <a:pt x="17760" y="4664"/>
                    <a:pt x="17213" y="3485"/>
                  </a:cubicBezTo>
                  <a:cubicBezTo>
                    <a:pt x="16667" y="2306"/>
                    <a:pt x="15575" y="1313"/>
                    <a:pt x="14058" y="692"/>
                  </a:cubicBezTo>
                  <a:cubicBezTo>
                    <a:pt x="12542" y="71"/>
                    <a:pt x="10600" y="-177"/>
                    <a:pt x="8962" y="133"/>
                  </a:cubicBezTo>
                  <a:cubicBezTo>
                    <a:pt x="7324" y="444"/>
                    <a:pt x="5989" y="1313"/>
                    <a:pt x="5079" y="1995"/>
                  </a:cubicBezTo>
                  <a:cubicBezTo>
                    <a:pt x="4169" y="2678"/>
                    <a:pt x="3683" y="3175"/>
                    <a:pt x="3440" y="3795"/>
                  </a:cubicBezTo>
                  <a:cubicBezTo>
                    <a:pt x="3198" y="4416"/>
                    <a:pt x="3198" y="5161"/>
                    <a:pt x="3380" y="5782"/>
                  </a:cubicBezTo>
                  <a:cubicBezTo>
                    <a:pt x="3562" y="6402"/>
                    <a:pt x="3926" y="6899"/>
                    <a:pt x="5261" y="7271"/>
                  </a:cubicBezTo>
                  <a:cubicBezTo>
                    <a:pt x="6596" y="7644"/>
                    <a:pt x="8901" y="7892"/>
                    <a:pt x="11753" y="7520"/>
                  </a:cubicBezTo>
                  <a:cubicBezTo>
                    <a:pt x="14604" y="7147"/>
                    <a:pt x="18002" y="6154"/>
                    <a:pt x="21400" y="5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4141493" y="5463509"/>
              <a:ext cx="114301" cy="14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4185"/>
                  </a:moveTo>
                  <a:cubicBezTo>
                    <a:pt x="1600" y="5111"/>
                    <a:pt x="3200" y="6037"/>
                    <a:pt x="4000" y="8042"/>
                  </a:cubicBezTo>
                  <a:cubicBezTo>
                    <a:pt x="4800" y="10048"/>
                    <a:pt x="4800" y="13134"/>
                    <a:pt x="4400" y="15448"/>
                  </a:cubicBezTo>
                  <a:cubicBezTo>
                    <a:pt x="4000" y="17762"/>
                    <a:pt x="3200" y="19305"/>
                    <a:pt x="2800" y="19305"/>
                  </a:cubicBezTo>
                  <a:cubicBezTo>
                    <a:pt x="2400" y="19305"/>
                    <a:pt x="2400" y="17762"/>
                    <a:pt x="3200" y="15139"/>
                  </a:cubicBezTo>
                  <a:cubicBezTo>
                    <a:pt x="4000" y="12517"/>
                    <a:pt x="5600" y="8814"/>
                    <a:pt x="7000" y="6191"/>
                  </a:cubicBezTo>
                  <a:cubicBezTo>
                    <a:pt x="8400" y="3568"/>
                    <a:pt x="9600" y="2025"/>
                    <a:pt x="11200" y="945"/>
                  </a:cubicBezTo>
                  <a:cubicBezTo>
                    <a:pt x="12800" y="-135"/>
                    <a:pt x="14800" y="-752"/>
                    <a:pt x="16600" y="1717"/>
                  </a:cubicBezTo>
                  <a:cubicBezTo>
                    <a:pt x="18400" y="4185"/>
                    <a:pt x="20000" y="9739"/>
                    <a:pt x="20800" y="13442"/>
                  </a:cubicBezTo>
                  <a:cubicBezTo>
                    <a:pt x="21600" y="17145"/>
                    <a:pt x="21600" y="18997"/>
                    <a:pt x="21600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4312943" y="5527643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4376443" y="5454120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4503443" y="544142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Drawing"/>
          <p:cNvGrpSpPr/>
          <p:nvPr/>
        </p:nvGrpSpPr>
        <p:grpSpPr>
          <a:xfrm>
            <a:off x="1848114" y="1574637"/>
            <a:ext cx="10889987" cy="7992924"/>
            <a:chOff x="0" y="0"/>
            <a:chExt cx="10889985" cy="7992922"/>
          </a:xfrm>
        </p:grpSpPr>
        <p:sp>
          <p:nvSpPr>
            <p:cNvPr id="2865" name="Line"/>
            <p:cNvSpPr/>
            <p:nvPr/>
          </p:nvSpPr>
          <p:spPr>
            <a:xfrm>
              <a:off x="423430" y="77947"/>
              <a:ext cx="141456" cy="49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24" fill="norm" stroke="1" extrusionOk="0">
                  <a:moveTo>
                    <a:pt x="21228" y="3524"/>
                  </a:moveTo>
                  <a:cubicBezTo>
                    <a:pt x="19957" y="2693"/>
                    <a:pt x="18687" y="1862"/>
                    <a:pt x="17416" y="1216"/>
                  </a:cubicBezTo>
                  <a:cubicBezTo>
                    <a:pt x="16146" y="570"/>
                    <a:pt x="14875" y="109"/>
                    <a:pt x="12810" y="16"/>
                  </a:cubicBezTo>
                  <a:cubicBezTo>
                    <a:pt x="10746" y="-76"/>
                    <a:pt x="7887" y="201"/>
                    <a:pt x="5346" y="1586"/>
                  </a:cubicBezTo>
                  <a:cubicBezTo>
                    <a:pt x="2804" y="2970"/>
                    <a:pt x="581" y="5462"/>
                    <a:pt x="104" y="8462"/>
                  </a:cubicBezTo>
                  <a:cubicBezTo>
                    <a:pt x="-372" y="11462"/>
                    <a:pt x="899" y="14970"/>
                    <a:pt x="1534" y="17232"/>
                  </a:cubicBezTo>
                  <a:cubicBezTo>
                    <a:pt x="2169" y="19493"/>
                    <a:pt x="2169" y="20509"/>
                    <a:pt x="216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04535" y="406400"/>
              <a:ext cx="234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4954"/>
                    <a:pt x="7784" y="8308"/>
                    <a:pt x="11384" y="4708"/>
                  </a:cubicBezTo>
                  <a:cubicBezTo>
                    <a:pt x="14984" y="1108"/>
                    <a:pt x="18292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744507" y="127629"/>
              <a:ext cx="156929" cy="43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63" fill="norm" stroke="1" extrusionOk="0">
                  <a:moveTo>
                    <a:pt x="19366" y="1549"/>
                  </a:moveTo>
                  <a:cubicBezTo>
                    <a:pt x="19366" y="917"/>
                    <a:pt x="19366" y="284"/>
                    <a:pt x="18513" y="74"/>
                  </a:cubicBezTo>
                  <a:cubicBezTo>
                    <a:pt x="17660" y="-137"/>
                    <a:pt x="15955" y="74"/>
                    <a:pt x="13113" y="1075"/>
                  </a:cubicBezTo>
                  <a:cubicBezTo>
                    <a:pt x="10271" y="2076"/>
                    <a:pt x="6292" y="3867"/>
                    <a:pt x="3592" y="6185"/>
                  </a:cubicBezTo>
                  <a:cubicBezTo>
                    <a:pt x="892" y="8503"/>
                    <a:pt x="-529" y="11348"/>
                    <a:pt x="182" y="13666"/>
                  </a:cubicBezTo>
                  <a:cubicBezTo>
                    <a:pt x="892" y="15984"/>
                    <a:pt x="3734" y="17775"/>
                    <a:pt x="7571" y="18987"/>
                  </a:cubicBezTo>
                  <a:cubicBezTo>
                    <a:pt x="11408" y="20199"/>
                    <a:pt x="16239" y="20831"/>
                    <a:pt x="2107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991860" y="216848"/>
              <a:ext cx="277877" cy="32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9" fill="norm" stroke="1" extrusionOk="0">
                  <a:moveTo>
                    <a:pt x="8718" y="2028"/>
                  </a:moveTo>
                  <a:cubicBezTo>
                    <a:pt x="7900" y="1610"/>
                    <a:pt x="7082" y="1192"/>
                    <a:pt x="6346" y="1192"/>
                  </a:cubicBezTo>
                  <a:cubicBezTo>
                    <a:pt x="5609" y="1192"/>
                    <a:pt x="4955" y="1610"/>
                    <a:pt x="3891" y="3073"/>
                  </a:cubicBezTo>
                  <a:cubicBezTo>
                    <a:pt x="2827" y="4537"/>
                    <a:pt x="1355" y="7045"/>
                    <a:pt x="618" y="9902"/>
                  </a:cubicBezTo>
                  <a:cubicBezTo>
                    <a:pt x="-118" y="12759"/>
                    <a:pt x="-118" y="15964"/>
                    <a:pt x="209" y="17915"/>
                  </a:cubicBezTo>
                  <a:cubicBezTo>
                    <a:pt x="537" y="19866"/>
                    <a:pt x="1191" y="20563"/>
                    <a:pt x="2337" y="20981"/>
                  </a:cubicBezTo>
                  <a:cubicBezTo>
                    <a:pt x="3482" y="21399"/>
                    <a:pt x="5118" y="21538"/>
                    <a:pt x="7082" y="20841"/>
                  </a:cubicBezTo>
                  <a:cubicBezTo>
                    <a:pt x="9046" y="20144"/>
                    <a:pt x="11337" y="18612"/>
                    <a:pt x="13137" y="16452"/>
                  </a:cubicBezTo>
                  <a:cubicBezTo>
                    <a:pt x="14937" y="14292"/>
                    <a:pt x="16246" y="11504"/>
                    <a:pt x="16409" y="8787"/>
                  </a:cubicBezTo>
                  <a:cubicBezTo>
                    <a:pt x="16573" y="6070"/>
                    <a:pt x="15591" y="3422"/>
                    <a:pt x="14282" y="1889"/>
                  </a:cubicBezTo>
                  <a:cubicBezTo>
                    <a:pt x="12973" y="356"/>
                    <a:pt x="11337" y="-62"/>
                    <a:pt x="9373" y="8"/>
                  </a:cubicBezTo>
                  <a:cubicBezTo>
                    <a:pt x="7409" y="77"/>
                    <a:pt x="5118" y="635"/>
                    <a:pt x="3646" y="1192"/>
                  </a:cubicBezTo>
                  <a:cubicBezTo>
                    <a:pt x="2173" y="1750"/>
                    <a:pt x="1518" y="2307"/>
                    <a:pt x="1109" y="2934"/>
                  </a:cubicBezTo>
                  <a:cubicBezTo>
                    <a:pt x="700" y="3561"/>
                    <a:pt x="537" y="4258"/>
                    <a:pt x="864" y="4815"/>
                  </a:cubicBezTo>
                  <a:cubicBezTo>
                    <a:pt x="1191" y="5373"/>
                    <a:pt x="2009" y="5791"/>
                    <a:pt x="4137" y="6070"/>
                  </a:cubicBezTo>
                  <a:cubicBezTo>
                    <a:pt x="6264" y="6348"/>
                    <a:pt x="9700" y="6488"/>
                    <a:pt x="12809" y="6348"/>
                  </a:cubicBezTo>
                  <a:cubicBezTo>
                    <a:pt x="15918" y="6209"/>
                    <a:pt x="18700" y="5791"/>
                    <a:pt x="21482" y="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1396735" y="0"/>
              <a:ext cx="19051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924"/>
                    <a:pt x="9600" y="3848"/>
                    <a:pt x="13200" y="5772"/>
                  </a:cubicBezTo>
                  <a:cubicBezTo>
                    <a:pt x="16800" y="7697"/>
                    <a:pt x="19200" y="9621"/>
                    <a:pt x="20400" y="11886"/>
                  </a:cubicBezTo>
                  <a:cubicBezTo>
                    <a:pt x="21600" y="14152"/>
                    <a:pt x="21600" y="16759"/>
                    <a:pt x="21600" y="18434"/>
                  </a:cubicBezTo>
                  <a:cubicBezTo>
                    <a:pt x="21600" y="20110"/>
                    <a:pt x="2160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549135" y="247650"/>
              <a:ext cx="127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65"/>
                    <a:pt x="14400" y="10330"/>
                    <a:pt x="18000" y="13930"/>
                  </a:cubicBezTo>
                  <a:cubicBezTo>
                    <a:pt x="21600" y="17530"/>
                    <a:pt x="2160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542785" y="233267"/>
              <a:ext cx="181751" cy="33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68" fill="norm" stroke="1" extrusionOk="0">
                  <a:moveTo>
                    <a:pt x="0" y="512"/>
                  </a:moveTo>
                  <a:cubicBezTo>
                    <a:pt x="3228" y="107"/>
                    <a:pt x="6455" y="-298"/>
                    <a:pt x="9434" y="310"/>
                  </a:cubicBezTo>
                  <a:cubicBezTo>
                    <a:pt x="12414" y="917"/>
                    <a:pt x="15145" y="2537"/>
                    <a:pt x="17255" y="5237"/>
                  </a:cubicBezTo>
                  <a:cubicBezTo>
                    <a:pt x="19366" y="7937"/>
                    <a:pt x="20855" y="11717"/>
                    <a:pt x="21228" y="14282"/>
                  </a:cubicBezTo>
                  <a:cubicBezTo>
                    <a:pt x="21600" y="16847"/>
                    <a:pt x="20855" y="18197"/>
                    <a:pt x="18497" y="19210"/>
                  </a:cubicBezTo>
                  <a:cubicBezTo>
                    <a:pt x="16138" y="20222"/>
                    <a:pt x="12166" y="20897"/>
                    <a:pt x="9434" y="21099"/>
                  </a:cubicBezTo>
                  <a:cubicBezTo>
                    <a:pt x="6703" y="21302"/>
                    <a:pt x="5214" y="21032"/>
                    <a:pt x="4221" y="20560"/>
                  </a:cubicBezTo>
                  <a:cubicBezTo>
                    <a:pt x="3228" y="20087"/>
                    <a:pt x="2731" y="19412"/>
                    <a:pt x="2234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1777735" y="146050"/>
              <a:ext cx="15471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3503" y="0"/>
                  </a:moveTo>
                  <a:cubicBezTo>
                    <a:pt x="7589" y="1217"/>
                    <a:pt x="11676" y="2434"/>
                    <a:pt x="15032" y="4006"/>
                  </a:cubicBezTo>
                  <a:cubicBezTo>
                    <a:pt x="18389" y="5577"/>
                    <a:pt x="21016" y="7504"/>
                    <a:pt x="21308" y="9634"/>
                  </a:cubicBezTo>
                  <a:cubicBezTo>
                    <a:pt x="21600" y="11763"/>
                    <a:pt x="19557" y="14096"/>
                    <a:pt x="15616" y="16124"/>
                  </a:cubicBezTo>
                  <a:cubicBezTo>
                    <a:pt x="11676" y="18152"/>
                    <a:pt x="5838" y="19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2146035" y="388292"/>
              <a:ext cx="203201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8799"/>
                  </a:moveTo>
                  <a:cubicBezTo>
                    <a:pt x="4050" y="4685"/>
                    <a:pt x="8100" y="571"/>
                    <a:pt x="11363" y="56"/>
                  </a:cubicBezTo>
                  <a:cubicBezTo>
                    <a:pt x="14625" y="-458"/>
                    <a:pt x="17100" y="2628"/>
                    <a:pt x="18675" y="6228"/>
                  </a:cubicBezTo>
                  <a:cubicBezTo>
                    <a:pt x="20250" y="9828"/>
                    <a:pt x="20925" y="13942"/>
                    <a:pt x="21262" y="16513"/>
                  </a:cubicBezTo>
                  <a:cubicBezTo>
                    <a:pt x="21600" y="19085"/>
                    <a:pt x="21600" y="20113"/>
                    <a:pt x="21600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146035" y="5524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755635" y="327425"/>
              <a:ext cx="239485" cy="30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85" fill="norm" stroke="1" extrusionOk="0">
                  <a:moveTo>
                    <a:pt x="0" y="6321"/>
                  </a:moveTo>
                  <a:cubicBezTo>
                    <a:pt x="189" y="10845"/>
                    <a:pt x="379" y="15369"/>
                    <a:pt x="474" y="17996"/>
                  </a:cubicBezTo>
                  <a:cubicBezTo>
                    <a:pt x="568" y="20623"/>
                    <a:pt x="568" y="21353"/>
                    <a:pt x="663" y="21280"/>
                  </a:cubicBezTo>
                  <a:cubicBezTo>
                    <a:pt x="758" y="21207"/>
                    <a:pt x="947" y="20331"/>
                    <a:pt x="1421" y="17850"/>
                  </a:cubicBezTo>
                  <a:cubicBezTo>
                    <a:pt x="1895" y="15369"/>
                    <a:pt x="2653" y="11283"/>
                    <a:pt x="4168" y="7999"/>
                  </a:cubicBezTo>
                  <a:cubicBezTo>
                    <a:pt x="5684" y="4715"/>
                    <a:pt x="7958" y="2234"/>
                    <a:pt x="10042" y="994"/>
                  </a:cubicBezTo>
                  <a:cubicBezTo>
                    <a:pt x="12126" y="-247"/>
                    <a:pt x="14021" y="-247"/>
                    <a:pt x="15916" y="556"/>
                  </a:cubicBezTo>
                  <a:cubicBezTo>
                    <a:pt x="17811" y="1358"/>
                    <a:pt x="19705" y="2964"/>
                    <a:pt x="20653" y="4861"/>
                  </a:cubicBezTo>
                  <a:cubicBezTo>
                    <a:pt x="21600" y="6758"/>
                    <a:pt x="21600" y="8948"/>
                    <a:pt x="21126" y="11283"/>
                  </a:cubicBezTo>
                  <a:cubicBezTo>
                    <a:pt x="20653" y="13618"/>
                    <a:pt x="19705" y="16099"/>
                    <a:pt x="18758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104885" y="5143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333485" y="360377"/>
              <a:ext cx="250579" cy="21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70" fill="norm" stroke="1" extrusionOk="0">
                  <a:moveTo>
                    <a:pt x="0" y="793"/>
                  </a:moveTo>
                  <a:cubicBezTo>
                    <a:pt x="363" y="6299"/>
                    <a:pt x="726" y="11805"/>
                    <a:pt x="726" y="15405"/>
                  </a:cubicBezTo>
                  <a:cubicBezTo>
                    <a:pt x="726" y="19005"/>
                    <a:pt x="363" y="20699"/>
                    <a:pt x="182" y="21016"/>
                  </a:cubicBezTo>
                  <a:cubicBezTo>
                    <a:pt x="0" y="21334"/>
                    <a:pt x="0" y="20275"/>
                    <a:pt x="635" y="17416"/>
                  </a:cubicBezTo>
                  <a:cubicBezTo>
                    <a:pt x="1271" y="14558"/>
                    <a:pt x="2541" y="9899"/>
                    <a:pt x="3539" y="6934"/>
                  </a:cubicBezTo>
                  <a:cubicBezTo>
                    <a:pt x="4538" y="3969"/>
                    <a:pt x="5264" y="2699"/>
                    <a:pt x="6081" y="2063"/>
                  </a:cubicBezTo>
                  <a:cubicBezTo>
                    <a:pt x="6897" y="1428"/>
                    <a:pt x="7805" y="1428"/>
                    <a:pt x="8350" y="2063"/>
                  </a:cubicBezTo>
                  <a:cubicBezTo>
                    <a:pt x="8894" y="2699"/>
                    <a:pt x="9076" y="3969"/>
                    <a:pt x="9166" y="5134"/>
                  </a:cubicBezTo>
                  <a:cubicBezTo>
                    <a:pt x="9257" y="6299"/>
                    <a:pt x="9257" y="7358"/>
                    <a:pt x="9257" y="8416"/>
                  </a:cubicBezTo>
                  <a:cubicBezTo>
                    <a:pt x="9257" y="9475"/>
                    <a:pt x="9257" y="10534"/>
                    <a:pt x="9620" y="10534"/>
                  </a:cubicBezTo>
                  <a:cubicBezTo>
                    <a:pt x="9983" y="10534"/>
                    <a:pt x="10709" y="9475"/>
                    <a:pt x="11798" y="7569"/>
                  </a:cubicBezTo>
                  <a:cubicBezTo>
                    <a:pt x="12887" y="5663"/>
                    <a:pt x="14339" y="2910"/>
                    <a:pt x="15610" y="1428"/>
                  </a:cubicBezTo>
                  <a:cubicBezTo>
                    <a:pt x="16881" y="-54"/>
                    <a:pt x="17970" y="-266"/>
                    <a:pt x="18877" y="263"/>
                  </a:cubicBezTo>
                  <a:cubicBezTo>
                    <a:pt x="19785" y="793"/>
                    <a:pt x="20511" y="2063"/>
                    <a:pt x="20965" y="4393"/>
                  </a:cubicBezTo>
                  <a:cubicBezTo>
                    <a:pt x="21418" y="6722"/>
                    <a:pt x="21600" y="10110"/>
                    <a:pt x="21418" y="12334"/>
                  </a:cubicBezTo>
                  <a:cubicBezTo>
                    <a:pt x="21237" y="14558"/>
                    <a:pt x="20692" y="15616"/>
                    <a:pt x="20148" y="16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3631935" y="121597"/>
              <a:ext cx="127001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6651"/>
                  </a:moveTo>
                  <a:cubicBezTo>
                    <a:pt x="0" y="8546"/>
                    <a:pt x="0" y="10441"/>
                    <a:pt x="0" y="12904"/>
                  </a:cubicBezTo>
                  <a:cubicBezTo>
                    <a:pt x="0" y="15367"/>
                    <a:pt x="0" y="18398"/>
                    <a:pt x="360" y="18967"/>
                  </a:cubicBezTo>
                  <a:cubicBezTo>
                    <a:pt x="720" y="19535"/>
                    <a:pt x="1440" y="17641"/>
                    <a:pt x="2520" y="14609"/>
                  </a:cubicBezTo>
                  <a:cubicBezTo>
                    <a:pt x="3600" y="11577"/>
                    <a:pt x="5040" y="7409"/>
                    <a:pt x="7380" y="4567"/>
                  </a:cubicBezTo>
                  <a:cubicBezTo>
                    <a:pt x="9720" y="1725"/>
                    <a:pt x="12960" y="209"/>
                    <a:pt x="15480" y="19"/>
                  </a:cubicBezTo>
                  <a:cubicBezTo>
                    <a:pt x="18000" y="-170"/>
                    <a:pt x="19800" y="967"/>
                    <a:pt x="20700" y="4756"/>
                  </a:cubicBezTo>
                  <a:cubicBezTo>
                    <a:pt x="21600" y="8546"/>
                    <a:pt x="21600" y="14988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2654035" y="762425"/>
              <a:ext cx="977901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1730" y="19438"/>
                    <a:pt x="3460" y="17638"/>
                    <a:pt x="5143" y="14038"/>
                  </a:cubicBezTo>
                  <a:cubicBezTo>
                    <a:pt x="6826" y="10438"/>
                    <a:pt x="8462" y="5038"/>
                    <a:pt x="10169" y="2338"/>
                  </a:cubicBezTo>
                  <a:cubicBezTo>
                    <a:pt x="11875" y="-362"/>
                    <a:pt x="13652" y="-362"/>
                    <a:pt x="15242" y="538"/>
                  </a:cubicBezTo>
                  <a:cubicBezTo>
                    <a:pt x="16831" y="1438"/>
                    <a:pt x="18234" y="3238"/>
                    <a:pt x="19262" y="5038"/>
                  </a:cubicBezTo>
                  <a:cubicBezTo>
                    <a:pt x="20291" y="6838"/>
                    <a:pt x="20945" y="8638"/>
                    <a:pt x="21600" y="1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2928461" y="1016896"/>
              <a:ext cx="373275" cy="36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62" fill="norm" stroke="1" extrusionOk="0">
                  <a:moveTo>
                    <a:pt x="10479" y="3299"/>
                  </a:moveTo>
                  <a:cubicBezTo>
                    <a:pt x="10479" y="2678"/>
                    <a:pt x="10479" y="2057"/>
                    <a:pt x="10054" y="1747"/>
                  </a:cubicBezTo>
                  <a:cubicBezTo>
                    <a:pt x="9629" y="1437"/>
                    <a:pt x="8780" y="1437"/>
                    <a:pt x="7445" y="2306"/>
                  </a:cubicBezTo>
                  <a:cubicBezTo>
                    <a:pt x="6110" y="3175"/>
                    <a:pt x="4290" y="4913"/>
                    <a:pt x="2894" y="7023"/>
                  </a:cubicBezTo>
                  <a:cubicBezTo>
                    <a:pt x="1499" y="9133"/>
                    <a:pt x="528" y="11616"/>
                    <a:pt x="164" y="13789"/>
                  </a:cubicBezTo>
                  <a:cubicBezTo>
                    <a:pt x="-200" y="15961"/>
                    <a:pt x="43" y="17823"/>
                    <a:pt x="892" y="19189"/>
                  </a:cubicBezTo>
                  <a:cubicBezTo>
                    <a:pt x="1742" y="20554"/>
                    <a:pt x="3198" y="21423"/>
                    <a:pt x="5018" y="21237"/>
                  </a:cubicBezTo>
                  <a:cubicBezTo>
                    <a:pt x="6838" y="21051"/>
                    <a:pt x="9022" y="19809"/>
                    <a:pt x="11025" y="18009"/>
                  </a:cubicBezTo>
                  <a:cubicBezTo>
                    <a:pt x="13027" y="16209"/>
                    <a:pt x="14847" y="13851"/>
                    <a:pt x="15939" y="11989"/>
                  </a:cubicBezTo>
                  <a:cubicBezTo>
                    <a:pt x="17031" y="10126"/>
                    <a:pt x="17396" y="8761"/>
                    <a:pt x="17578" y="7395"/>
                  </a:cubicBezTo>
                  <a:cubicBezTo>
                    <a:pt x="17760" y="6030"/>
                    <a:pt x="17760" y="4664"/>
                    <a:pt x="17213" y="3485"/>
                  </a:cubicBezTo>
                  <a:cubicBezTo>
                    <a:pt x="16667" y="2306"/>
                    <a:pt x="15575" y="1313"/>
                    <a:pt x="14058" y="692"/>
                  </a:cubicBezTo>
                  <a:cubicBezTo>
                    <a:pt x="12542" y="71"/>
                    <a:pt x="10600" y="-177"/>
                    <a:pt x="8962" y="133"/>
                  </a:cubicBezTo>
                  <a:cubicBezTo>
                    <a:pt x="7324" y="444"/>
                    <a:pt x="5989" y="1313"/>
                    <a:pt x="5079" y="1995"/>
                  </a:cubicBezTo>
                  <a:cubicBezTo>
                    <a:pt x="4169" y="2678"/>
                    <a:pt x="3683" y="3175"/>
                    <a:pt x="3440" y="3795"/>
                  </a:cubicBezTo>
                  <a:cubicBezTo>
                    <a:pt x="3198" y="4416"/>
                    <a:pt x="3198" y="5161"/>
                    <a:pt x="3380" y="5782"/>
                  </a:cubicBezTo>
                  <a:cubicBezTo>
                    <a:pt x="3562" y="6402"/>
                    <a:pt x="3926" y="6899"/>
                    <a:pt x="5261" y="7271"/>
                  </a:cubicBezTo>
                  <a:cubicBezTo>
                    <a:pt x="6596" y="7644"/>
                    <a:pt x="8901" y="7892"/>
                    <a:pt x="11753" y="7520"/>
                  </a:cubicBezTo>
                  <a:cubicBezTo>
                    <a:pt x="14604" y="7147"/>
                    <a:pt x="18002" y="6154"/>
                    <a:pt x="21400" y="5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320785" y="898388"/>
              <a:ext cx="114301" cy="14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4185"/>
                  </a:moveTo>
                  <a:cubicBezTo>
                    <a:pt x="1600" y="5111"/>
                    <a:pt x="3200" y="6037"/>
                    <a:pt x="4000" y="8042"/>
                  </a:cubicBezTo>
                  <a:cubicBezTo>
                    <a:pt x="4800" y="10048"/>
                    <a:pt x="4800" y="13134"/>
                    <a:pt x="4400" y="15448"/>
                  </a:cubicBezTo>
                  <a:cubicBezTo>
                    <a:pt x="4000" y="17762"/>
                    <a:pt x="3200" y="19305"/>
                    <a:pt x="2800" y="19305"/>
                  </a:cubicBezTo>
                  <a:cubicBezTo>
                    <a:pt x="2400" y="19305"/>
                    <a:pt x="2400" y="17762"/>
                    <a:pt x="3200" y="15139"/>
                  </a:cubicBezTo>
                  <a:cubicBezTo>
                    <a:pt x="4000" y="12517"/>
                    <a:pt x="5600" y="8814"/>
                    <a:pt x="7000" y="6191"/>
                  </a:cubicBezTo>
                  <a:cubicBezTo>
                    <a:pt x="8400" y="3568"/>
                    <a:pt x="9600" y="2025"/>
                    <a:pt x="11200" y="945"/>
                  </a:cubicBezTo>
                  <a:cubicBezTo>
                    <a:pt x="12800" y="-135"/>
                    <a:pt x="14800" y="-752"/>
                    <a:pt x="16600" y="1717"/>
                  </a:cubicBezTo>
                  <a:cubicBezTo>
                    <a:pt x="18400" y="4185"/>
                    <a:pt x="20000" y="9739"/>
                    <a:pt x="20800" y="13442"/>
                  </a:cubicBezTo>
                  <a:cubicBezTo>
                    <a:pt x="21600" y="17145"/>
                    <a:pt x="21600" y="18997"/>
                    <a:pt x="21600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3492235" y="962522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3555735" y="8890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3682735" y="8763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-1" y="2011892"/>
              <a:ext cx="234687" cy="56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36" fill="norm" stroke="1" extrusionOk="0">
                  <a:moveTo>
                    <a:pt x="21576" y="1497"/>
                  </a:moveTo>
                  <a:cubicBezTo>
                    <a:pt x="21381" y="1094"/>
                    <a:pt x="21187" y="691"/>
                    <a:pt x="20019" y="409"/>
                  </a:cubicBezTo>
                  <a:cubicBezTo>
                    <a:pt x="18852" y="127"/>
                    <a:pt x="16711" y="-34"/>
                    <a:pt x="13987" y="6"/>
                  </a:cubicBezTo>
                  <a:cubicBezTo>
                    <a:pt x="11262" y="47"/>
                    <a:pt x="7954" y="288"/>
                    <a:pt x="5619" y="812"/>
                  </a:cubicBezTo>
                  <a:cubicBezTo>
                    <a:pt x="3284" y="1336"/>
                    <a:pt x="1922" y="2142"/>
                    <a:pt x="1144" y="4117"/>
                  </a:cubicBezTo>
                  <a:cubicBezTo>
                    <a:pt x="365" y="6091"/>
                    <a:pt x="171" y="9235"/>
                    <a:pt x="73" y="12136"/>
                  </a:cubicBezTo>
                  <a:cubicBezTo>
                    <a:pt x="-24" y="15038"/>
                    <a:pt x="-24" y="17697"/>
                    <a:pt x="73" y="19229"/>
                  </a:cubicBezTo>
                  <a:cubicBezTo>
                    <a:pt x="171" y="20760"/>
                    <a:pt x="365" y="21163"/>
                    <a:pt x="949" y="21365"/>
                  </a:cubicBezTo>
                  <a:cubicBezTo>
                    <a:pt x="1533" y="21566"/>
                    <a:pt x="2506" y="21566"/>
                    <a:pt x="5522" y="21485"/>
                  </a:cubicBezTo>
                  <a:cubicBezTo>
                    <a:pt x="8538" y="21405"/>
                    <a:pt x="13598" y="21244"/>
                    <a:pt x="18657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51345" y="2291630"/>
              <a:ext cx="262741" cy="24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51" fill="norm" stroke="1" extrusionOk="0">
                  <a:moveTo>
                    <a:pt x="17302" y="4546"/>
                  </a:moveTo>
                  <a:cubicBezTo>
                    <a:pt x="15919" y="3057"/>
                    <a:pt x="14537" y="1567"/>
                    <a:pt x="13414" y="729"/>
                  </a:cubicBezTo>
                  <a:cubicBezTo>
                    <a:pt x="12291" y="-109"/>
                    <a:pt x="11427" y="-295"/>
                    <a:pt x="10131" y="543"/>
                  </a:cubicBezTo>
                  <a:cubicBezTo>
                    <a:pt x="8835" y="1381"/>
                    <a:pt x="7107" y="3243"/>
                    <a:pt x="5379" y="5664"/>
                  </a:cubicBezTo>
                  <a:cubicBezTo>
                    <a:pt x="3651" y="8084"/>
                    <a:pt x="1923" y="11064"/>
                    <a:pt x="972" y="13391"/>
                  </a:cubicBezTo>
                  <a:cubicBezTo>
                    <a:pt x="22" y="15719"/>
                    <a:pt x="-151" y="17395"/>
                    <a:pt x="108" y="18605"/>
                  </a:cubicBezTo>
                  <a:cubicBezTo>
                    <a:pt x="367" y="19815"/>
                    <a:pt x="1059" y="20560"/>
                    <a:pt x="1923" y="20933"/>
                  </a:cubicBezTo>
                  <a:cubicBezTo>
                    <a:pt x="2787" y="21305"/>
                    <a:pt x="3823" y="21305"/>
                    <a:pt x="5379" y="20095"/>
                  </a:cubicBezTo>
                  <a:cubicBezTo>
                    <a:pt x="6934" y="18884"/>
                    <a:pt x="9007" y="16464"/>
                    <a:pt x="10563" y="14136"/>
                  </a:cubicBezTo>
                  <a:cubicBezTo>
                    <a:pt x="12118" y="11808"/>
                    <a:pt x="13155" y="9574"/>
                    <a:pt x="13932" y="8084"/>
                  </a:cubicBezTo>
                  <a:cubicBezTo>
                    <a:pt x="14710" y="6595"/>
                    <a:pt x="15228" y="5850"/>
                    <a:pt x="15487" y="6129"/>
                  </a:cubicBezTo>
                  <a:cubicBezTo>
                    <a:pt x="15747" y="6408"/>
                    <a:pt x="15747" y="7712"/>
                    <a:pt x="16697" y="9946"/>
                  </a:cubicBezTo>
                  <a:cubicBezTo>
                    <a:pt x="17647" y="12181"/>
                    <a:pt x="19548" y="15346"/>
                    <a:pt x="21449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96635" y="2483012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895085" y="2076612"/>
              <a:ext cx="153533" cy="42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3" fill="norm" stroke="1" extrusionOk="0">
                  <a:moveTo>
                    <a:pt x="7101" y="0"/>
                  </a:moveTo>
                  <a:cubicBezTo>
                    <a:pt x="5622" y="1800"/>
                    <a:pt x="4142" y="3600"/>
                    <a:pt x="3403" y="6300"/>
                  </a:cubicBezTo>
                  <a:cubicBezTo>
                    <a:pt x="2663" y="9000"/>
                    <a:pt x="2663" y="12600"/>
                    <a:pt x="2515" y="14665"/>
                  </a:cubicBezTo>
                  <a:cubicBezTo>
                    <a:pt x="2367" y="16729"/>
                    <a:pt x="2071" y="17259"/>
                    <a:pt x="1923" y="18053"/>
                  </a:cubicBezTo>
                  <a:cubicBezTo>
                    <a:pt x="1775" y="18847"/>
                    <a:pt x="1775" y="19906"/>
                    <a:pt x="1923" y="20171"/>
                  </a:cubicBezTo>
                  <a:cubicBezTo>
                    <a:pt x="2071" y="20435"/>
                    <a:pt x="2367" y="19906"/>
                    <a:pt x="3255" y="18582"/>
                  </a:cubicBezTo>
                  <a:cubicBezTo>
                    <a:pt x="4142" y="17259"/>
                    <a:pt x="5622" y="15141"/>
                    <a:pt x="6805" y="13871"/>
                  </a:cubicBezTo>
                  <a:cubicBezTo>
                    <a:pt x="7989" y="12600"/>
                    <a:pt x="8877" y="12176"/>
                    <a:pt x="10208" y="11859"/>
                  </a:cubicBezTo>
                  <a:cubicBezTo>
                    <a:pt x="11540" y="11541"/>
                    <a:pt x="13315" y="11329"/>
                    <a:pt x="14795" y="11382"/>
                  </a:cubicBezTo>
                  <a:cubicBezTo>
                    <a:pt x="16274" y="11435"/>
                    <a:pt x="17458" y="11753"/>
                    <a:pt x="18789" y="12865"/>
                  </a:cubicBezTo>
                  <a:cubicBezTo>
                    <a:pt x="20121" y="13976"/>
                    <a:pt x="21600" y="15882"/>
                    <a:pt x="21452" y="17365"/>
                  </a:cubicBezTo>
                  <a:cubicBezTo>
                    <a:pt x="21304" y="18847"/>
                    <a:pt x="19529" y="19906"/>
                    <a:pt x="17014" y="20594"/>
                  </a:cubicBezTo>
                  <a:cubicBezTo>
                    <a:pt x="14499" y="21282"/>
                    <a:pt x="11244" y="21600"/>
                    <a:pt x="8285" y="21388"/>
                  </a:cubicBezTo>
                  <a:cubicBezTo>
                    <a:pt x="5326" y="21176"/>
                    <a:pt x="2663" y="20435"/>
                    <a:pt x="0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149085" y="2049990"/>
              <a:ext cx="196438" cy="48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6" fill="norm" stroke="1" extrusionOk="0">
                  <a:moveTo>
                    <a:pt x="0" y="2601"/>
                  </a:moveTo>
                  <a:cubicBezTo>
                    <a:pt x="0" y="2129"/>
                    <a:pt x="0" y="1658"/>
                    <a:pt x="460" y="1281"/>
                  </a:cubicBezTo>
                  <a:cubicBezTo>
                    <a:pt x="919" y="903"/>
                    <a:pt x="1838" y="620"/>
                    <a:pt x="4366" y="384"/>
                  </a:cubicBezTo>
                  <a:cubicBezTo>
                    <a:pt x="6894" y="149"/>
                    <a:pt x="11030" y="-40"/>
                    <a:pt x="13557" y="7"/>
                  </a:cubicBezTo>
                  <a:cubicBezTo>
                    <a:pt x="16085" y="54"/>
                    <a:pt x="17004" y="337"/>
                    <a:pt x="17809" y="1469"/>
                  </a:cubicBezTo>
                  <a:cubicBezTo>
                    <a:pt x="18613" y="2601"/>
                    <a:pt x="19302" y="4582"/>
                    <a:pt x="19302" y="7034"/>
                  </a:cubicBezTo>
                  <a:cubicBezTo>
                    <a:pt x="19302" y="9487"/>
                    <a:pt x="18613" y="12411"/>
                    <a:pt x="18728" y="14674"/>
                  </a:cubicBezTo>
                  <a:cubicBezTo>
                    <a:pt x="18843" y="16938"/>
                    <a:pt x="19762" y="18542"/>
                    <a:pt x="20451" y="19579"/>
                  </a:cubicBezTo>
                  <a:cubicBezTo>
                    <a:pt x="21140" y="20617"/>
                    <a:pt x="21600" y="21088"/>
                    <a:pt x="21140" y="21324"/>
                  </a:cubicBezTo>
                  <a:cubicBezTo>
                    <a:pt x="20681" y="21560"/>
                    <a:pt x="19302" y="21560"/>
                    <a:pt x="16315" y="21277"/>
                  </a:cubicBezTo>
                  <a:cubicBezTo>
                    <a:pt x="13328" y="20994"/>
                    <a:pt x="8732" y="20428"/>
                    <a:pt x="4136" y="1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336535" y="226711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323835" y="2190912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446366" y="2171862"/>
              <a:ext cx="10943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18844" y="1200"/>
                  </a:moveTo>
                  <a:cubicBezTo>
                    <a:pt x="14044" y="600"/>
                    <a:pt x="9244" y="0"/>
                    <a:pt x="6044" y="0"/>
                  </a:cubicBezTo>
                  <a:cubicBezTo>
                    <a:pt x="2844" y="0"/>
                    <a:pt x="1244" y="600"/>
                    <a:pt x="444" y="1500"/>
                  </a:cubicBezTo>
                  <a:cubicBezTo>
                    <a:pt x="-356" y="2400"/>
                    <a:pt x="-356" y="3600"/>
                    <a:pt x="2844" y="5800"/>
                  </a:cubicBezTo>
                  <a:cubicBezTo>
                    <a:pt x="6044" y="8000"/>
                    <a:pt x="12444" y="11200"/>
                    <a:pt x="16244" y="13300"/>
                  </a:cubicBezTo>
                  <a:cubicBezTo>
                    <a:pt x="20044" y="15400"/>
                    <a:pt x="21244" y="16400"/>
                    <a:pt x="20444" y="17600"/>
                  </a:cubicBezTo>
                  <a:cubicBezTo>
                    <a:pt x="19644" y="18800"/>
                    <a:pt x="16844" y="20200"/>
                    <a:pt x="14244" y="20900"/>
                  </a:cubicBezTo>
                  <a:cubicBezTo>
                    <a:pt x="11644" y="21600"/>
                    <a:pt x="9244" y="21600"/>
                    <a:pt x="68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3324648" y="2215795"/>
              <a:ext cx="224738" cy="18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27" fill="norm" stroke="1" extrusionOk="0">
                  <a:moveTo>
                    <a:pt x="14166" y="9214"/>
                  </a:moveTo>
                  <a:cubicBezTo>
                    <a:pt x="13964" y="6631"/>
                    <a:pt x="13762" y="4049"/>
                    <a:pt x="13156" y="2288"/>
                  </a:cubicBezTo>
                  <a:cubicBezTo>
                    <a:pt x="12551" y="527"/>
                    <a:pt x="11541" y="-412"/>
                    <a:pt x="9624" y="175"/>
                  </a:cubicBezTo>
                  <a:cubicBezTo>
                    <a:pt x="7706" y="762"/>
                    <a:pt x="4880" y="2875"/>
                    <a:pt x="3063" y="6045"/>
                  </a:cubicBezTo>
                  <a:cubicBezTo>
                    <a:pt x="1246" y="9214"/>
                    <a:pt x="439" y="13440"/>
                    <a:pt x="136" y="16140"/>
                  </a:cubicBezTo>
                  <a:cubicBezTo>
                    <a:pt x="-167" y="18840"/>
                    <a:pt x="35" y="20014"/>
                    <a:pt x="741" y="20601"/>
                  </a:cubicBezTo>
                  <a:cubicBezTo>
                    <a:pt x="1448" y="21188"/>
                    <a:pt x="2659" y="21188"/>
                    <a:pt x="4274" y="20484"/>
                  </a:cubicBezTo>
                  <a:cubicBezTo>
                    <a:pt x="5889" y="19779"/>
                    <a:pt x="7908" y="18371"/>
                    <a:pt x="9826" y="16258"/>
                  </a:cubicBezTo>
                  <a:cubicBezTo>
                    <a:pt x="11743" y="14145"/>
                    <a:pt x="13560" y="11327"/>
                    <a:pt x="14569" y="10740"/>
                  </a:cubicBezTo>
                  <a:cubicBezTo>
                    <a:pt x="15579" y="10153"/>
                    <a:pt x="15781" y="11797"/>
                    <a:pt x="16790" y="13440"/>
                  </a:cubicBezTo>
                  <a:cubicBezTo>
                    <a:pt x="17799" y="15084"/>
                    <a:pt x="19616" y="16727"/>
                    <a:pt x="21433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367404" y="2033106"/>
              <a:ext cx="140832" cy="37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7" fill="norm" stroke="1" extrusionOk="0">
                  <a:moveTo>
                    <a:pt x="21450" y="3973"/>
                  </a:moveTo>
                  <a:cubicBezTo>
                    <a:pt x="19838" y="2875"/>
                    <a:pt x="18226" y="1777"/>
                    <a:pt x="16614" y="1044"/>
                  </a:cubicBezTo>
                  <a:cubicBezTo>
                    <a:pt x="15002" y="312"/>
                    <a:pt x="13390" y="-54"/>
                    <a:pt x="11295" y="7"/>
                  </a:cubicBezTo>
                  <a:cubicBezTo>
                    <a:pt x="9199" y="68"/>
                    <a:pt x="6620" y="556"/>
                    <a:pt x="4363" y="2692"/>
                  </a:cubicBezTo>
                  <a:cubicBezTo>
                    <a:pt x="2107" y="4827"/>
                    <a:pt x="172" y="8610"/>
                    <a:pt x="11" y="11783"/>
                  </a:cubicBezTo>
                  <a:cubicBezTo>
                    <a:pt x="-150" y="14956"/>
                    <a:pt x="1462" y="17519"/>
                    <a:pt x="3719" y="19105"/>
                  </a:cubicBezTo>
                  <a:cubicBezTo>
                    <a:pt x="5975" y="20692"/>
                    <a:pt x="8877" y="21302"/>
                    <a:pt x="10972" y="21424"/>
                  </a:cubicBezTo>
                  <a:cubicBezTo>
                    <a:pt x="13068" y="21546"/>
                    <a:pt x="14357" y="21180"/>
                    <a:pt x="15647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4590222" y="2127412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4654285" y="2222662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916285" y="2133762"/>
              <a:ext cx="163451" cy="17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84" fill="norm" stroke="1" extrusionOk="0">
                  <a:moveTo>
                    <a:pt x="19722" y="0"/>
                  </a:moveTo>
                  <a:cubicBezTo>
                    <a:pt x="18061" y="4066"/>
                    <a:pt x="16399" y="8132"/>
                    <a:pt x="14461" y="11562"/>
                  </a:cubicBezTo>
                  <a:cubicBezTo>
                    <a:pt x="12522" y="14993"/>
                    <a:pt x="10307" y="17788"/>
                    <a:pt x="8507" y="19440"/>
                  </a:cubicBezTo>
                  <a:cubicBezTo>
                    <a:pt x="6707" y="21092"/>
                    <a:pt x="5322" y="21600"/>
                    <a:pt x="3938" y="20838"/>
                  </a:cubicBezTo>
                  <a:cubicBezTo>
                    <a:pt x="2553" y="20075"/>
                    <a:pt x="1169" y="18042"/>
                    <a:pt x="476" y="16009"/>
                  </a:cubicBezTo>
                  <a:cubicBezTo>
                    <a:pt x="-216" y="13976"/>
                    <a:pt x="-216" y="11944"/>
                    <a:pt x="892" y="10927"/>
                  </a:cubicBezTo>
                  <a:cubicBezTo>
                    <a:pt x="1999" y="9911"/>
                    <a:pt x="4215" y="9911"/>
                    <a:pt x="7538" y="11054"/>
                  </a:cubicBezTo>
                  <a:cubicBezTo>
                    <a:pt x="10861" y="12198"/>
                    <a:pt x="15292" y="14485"/>
                    <a:pt x="17784" y="15882"/>
                  </a:cubicBezTo>
                  <a:cubicBezTo>
                    <a:pt x="20276" y="17280"/>
                    <a:pt x="20830" y="17788"/>
                    <a:pt x="21384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5162285" y="2061986"/>
              <a:ext cx="111601" cy="26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16" fill="norm" stroke="1" extrusionOk="0">
                  <a:moveTo>
                    <a:pt x="0" y="2179"/>
                  </a:moveTo>
                  <a:cubicBezTo>
                    <a:pt x="785" y="1335"/>
                    <a:pt x="1571" y="491"/>
                    <a:pt x="2945" y="154"/>
                  </a:cubicBezTo>
                  <a:cubicBezTo>
                    <a:pt x="4320" y="-184"/>
                    <a:pt x="6284" y="-15"/>
                    <a:pt x="9229" y="1166"/>
                  </a:cubicBezTo>
                  <a:cubicBezTo>
                    <a:pt x="12175" y="2347"/>
                    <a:pt x="16102" y="4541"/>
                    <a:pt x="18458" y="7157"/>
                  </a:cubicBezTo>
                  <a:cubicBezTo>
                    <a:pt x="20815" y="9772"/>
                    <a:pt x="21600" y="12810"/>
                    <a:pt x="19440" y="15257"/>
                  </a:cubicBezTo>
                  <a:cubicBezTo>
                    <a:pt x="17280" y="17704"/>
                    <a:pt x="12175" y="19560"/>
                    <a:pt x="7069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5862902" y="1951158"/>
              <a:ext cx="159311" cy="30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03" fill="norm" stroke="1" extrusionOk="0">
                  <a:moveTo>
                    <a:pt x="21032" y="3913"/>
                  </a:moveTo>
                  <a:cubicBezTo>
                    <a:pt x="21316" y="3019"/>
                    <a:pt x="21600" y="2125"/>
                    <a:pt x="21174" y="1455"/>
                  </a:cubicBezTo>
                  <a:cubicBezTo>
                    <a:pt x="20747" y="785"/>
                    <a:pt x="19611" y="338"/>
                    <a:pt x="18332" y="114"/>
                  </a:cubicBezTo>
                  <a:cubicBezTo>
                    <a:pt x="17053" y="-109"/>
                    <a:pt x="15632" y="-109"/>
                    <a:pt x="12932" y="1083"/>
                  </a:cubicBezTo>
                  <a:cubicBezTo>
                    <a:pt x="10232" y="2274"/>
                    <a:pt x="6253" y="4658"/>
                    <a:pt x="3695" y="7339"/>
                  </a:cubicBezTo>
                  <a:cubicBezTo>
                    <a:pt x="1137" y="10021"/>
                    <a:pt x="0" y="13000"/>
                    <a:pt x="0" y="15458"/>
                  </a:cubicBezTo>
                  <a:cubicBezTo>
                    <a:pt x="0" y="17916"/>
                    <a:pt x="1137" y="19852"/>
                    <a:pt x="3695" y="20672"/>
                  </a:cubicBezTo>
                  <a:cubicBezTo>
                    <a:pt x="6253" y="21491"/>
                    <a:pt x="10232" y="21193"/>
                    <a:pt x="14211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108400" y="1956387"/>
              <a:ext cx="196886" cy="28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0" fill="norm" stroke="1" extrusionOk="0">
                  <a:moveTo>
                    <a:pt x="8276" y="941"/>
                  </a:moveTo>
                  <a:cubicBezTo>
                    <a:pt x="6668" y="4027"/>
                    <a:pt x="5059" y="7113"/>
                    <a:pt x="4025" y="10036"/>
                  </a:cubicBezTo>
                  <a:cubicBezTo>
                    <a:pt x="2991" y="12959"/>
                    <a:pt x="2531" y="15720"/>
                    <a:pt x="2187" y="17832"/>
                  </a:cubicBezTo>
                  <a:cubicBezTo>
                    <a:pt x="1842" y="19943"/>
                    <a:pt x="1612" y="21405"/>
                    <a:pt x="1727" y="21486"/>
                  </a:cubicBezTo>
                  <a:cubicBezTo>
                    <a:pt x="1842" y="21567"/>
                    <a:pt x="2302" y="20268"/>
                    <a:pt x="2187" y="17101"/>
                  </a:cubicBezTo>
                  <a:cubicBezTo>
                    <a:pt x="2072" y="13934"/>
                    <a:pt x="1383" y="8899"/>
                    <a:pt x="808" y="5814"/>
                  </a:cubicBezTo>
                  <a:cubicBezTo>
                    <a:pt x="234" y="2728"/>
                    <a:pt x="-226" y="1591"/>
                    <a:pt x="119" y="941"/>
                  </a:cubicBezTo>
                  <a:cubicBezTo>
                    <a:pt x="463" y="292"/>
                    <a:pt x="1612" y="129"/>
                    <a:pt x="4600" y="48"/>
                  </a:cubicBezTo>
                  <a:cubicBezTo>
                    <a:pt x="7587" y="-33"/>
                    <a:pt x="12412" y="-33"/>
                    <a:pt x="15514" y="211"/>
                  </a:cubicBezTo>
                  <a:cubicBezTo>
                    <a:pt x="18617" y="454"/>
                    <a:pt x="19995" y="941"/>
                    <a:pt x="21374" y="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6040702" y="2197262"/>
              <a:ext cx="251884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1452" y="0"/>
                  </a:moveTo>
                  <a:cubicBezTo>
                    <a:pt x="726" y="4320"/>
                    <a:pt x="0" y="8640"/>
                    <a:pt x="0" y="12420"/>
                  </a:cubicBezTo>
                  <a:cubicBezTo>
                    <a:pt x="0" y="16200"/>
                    <a:pt x="726" y="19440"/>
                    <a:pt x="3630" y="20520"/>
                  </a:cubicBezTo>
                  <a:cubicBezTo>
                    <a:pt x="6534" y="21600"/>
                    <a:pt x="11617" y="20520"/>
                    <a:pt x="14975" y="19440"/>
                  </a:cubicBezTo>
                  <a:cubicBezTo>
                    <a:pt x="18333" y="18360"/>
                    <a:pt x="19966" y="1728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6895835" y="213376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908535" y="2006762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7029185" y="1837413"/>
              <a:ext cx="152401" cy="47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633"/>
                  </a:moveTo>
                  <a:cubicBezTo>
                    <a:pt x="18600" y="1057"/>
                    <a:pt x="15600" y="481"/>
                    <a:pt x="13350" y="193"/>
                  </a:cubicBezTo>
                  <a:cubicBezTo>
                    <a:pt x="11100" y="-95"/>
                    <a:pt x="9600" y="-95"/>
                    <a:pt x="7800" y="433"/>
                  </a:cubicBezTo>
                  <a:cubicBezTo>
                    <a:pt x="6000" y="961"/>
                    <a:pt x="3900" y="2017"/>
                    <a:pt x="2700" y="4321"/>
                  </a:cubicBezTo>
                  <a:cubicBezTo>
                    <a:pt x="1500" y="6625"/>
                    <a:pt x="1200" y="10177"/>
                    <a:pt x="900" y="13249"/>
                  </a:cubicBezTo>
                  <a:cubicBezTo>
                    <a:pt x="600" y="16321"/>
                    <a:pt x="300" y="18913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6966993" y="2114712"/>
              <a:ext cx="17014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435" y="21600"/>
                  </a:moveTo>
                  <a:cubicBezTo>
                    <a:pt x="902" y="19350"/>
                    <a:pt x="368" y="17100"/>
                    <a:pt x="102" y="14850"/>
                  </a:cubicBezTo>
                  <a:cubicBezTo>
                    <a:pt x="-165" y="12600"/>
                    <a:pt x="-165" y="10350"/>
                    <a:pt x="3435" y="7875"/>
                  </a:cubicBezTo>
                  <a:cubicBezTo>
                    <a:pt x="7035" y="5400"/>
                    <a:pt x="14235" y="27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684086" y="1809916"/>
              <a:ext cx="145895" cy="47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58" fill="norm" stroke="1" extrusionOk="0">
                  <a:moveTo>
                    <a:pt x="4441" y="8928"/>
                  </a:moveTo>
                  <a:cubicBezTo>
                    <a:pt x="3833" y="12000"/>
                    <a:pt x="3224" y="15072"/>
                    <a:pt x="2768" y="16896"/>
                  </a:cubicBezTo>
                  <a:cubicBezTo>
                    <a:pt x="2312" y="18720"/>
                    <a:pt x="2008" y="19296"/>
                    <a:pt x="1551" y="19968"/>
                  </a:cubicBezTo>
                  <a:cubicBezTo>
                    <a:pt x="1095" y="20640"/>
                    <a:pt x="486" y="21408"/>
                    <a:pt x="182" y="21456"/>
                  </a:cubicBezTo>
                  <a:cubicBezTo>
                    <a:pt x="-122" y="21504"/>
                    <a:pt x="-122" y="20832"/>
                    <a:pt x="791" y="18720"/>
                  </a:cubicBezTo>
                  <a:cubicBezTo>
                    <a:pt x="1703" y="16608"/>
                    <a:pt x="3529" y="13056"/>
                    <a:pt x="5354" y="10032"/>
                  </a:cubicBezTo>
                  <a:cubicBezTo>
                    <a:pt x="7179" y="7008"/>
                    <a:pt x="9005" y="4512"/>
                    <a:pt x="10374" y="2976"/>
                  </a:cubicBezTo>
                  <a:cubicBezTo>
                    <a:pt x="11743" y="1440"/>
                    <a:pt x="12655" y="864"/>
                    <a:pt x="13872" y="480"/>
                  </a:cubicBezTo>
                  <a:cubicBezTo>
                    <a:pt x="15089" y="96"/>
                    <a:pt x="16610" y="-96"/>
                    <a:pt x="17827" y="48"/>
                  </a:cubicBezTo>
                  <a:cubicBezTo>
                    <a:pt x="19044" y="192"/>
                    <a:pt x="19957" y="672"/>
                    <a:pt x="20565" y="1728"/>
                  </a:cubicBezTo>
                  <a:cubicBezTo>
                    <a:pt x="21174" y="2784"/>
                    <a:pt x="21478" y="4416"/>
                    <a:pt x="18588" y="5904"/>
                  </a:cubicBezTo>
                  <a:cubicBezTo>
                    <a:pt x="15698" y="7392"/>
                    <a:pt x="9613" y="8736"/>
                    <a:pt x="3529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7797535" y="2013112"/>
              <a:ext cx="171451" cy="22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422"/>
                  </a:moveTo>
                  <a:cubicBezTo>
                    <a:pt x="2933" y="4037"/>
                    <a:pt x="5867" y="5652"/>
                    <a:pt x="8000" y="8479"/>
                  </a:cubicBezTo>
                  <a:cubicBezTo>
                    <a:pt x="10133" y="11305"/>
                    <a:pt x="11467" y="15342"/>
                    <a:pt x="11600" y="17764"/>
                  </a:cubicBezTo>
                  <a:cubicBezTo>
                    <a:pt x="11733" y="20187"/>
                    <a:pt x="10667" y="20994"/>
                    <a:pt x="9467" y="21297"/>
                  </a:cubicBezTo>
                  <a:cubicBezTo>
                    <a:pt x="8267" y="21600"/>
                    <a:pt x="6933" y="21398"/>
                    <a:pt x="6133" y="19783"/>
                  </a:cubicBezTo>
                  <a:cubicBezTo>
                    <a:pt x="5333" y="18168"/>
                    <a:pt x="5067" y="15140"/>
                    <a:pt x="6933" y="11809"/>
                  </a:cubicBezTo>
                  <a:cubicBezTo>
                    <a:pt x="8800" y="8479"/>
                    <a:pt x="12800" y="4845"/>
                    <a:pt x="15600" y="2826"/>
                  </a:cubicBezTo>
                  <a:cubicBezTo>
                    <a:pt x="18400" y="807"/>
                    <a:pt x="20000" y="4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8088015" y="1871535"/>
              <a:ext cx="147671" cy="36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60" fill="norm" stroke="1" extrusionOk="0">
                  <a:moveTo>
                    <a:pt x="21224" y="1618"/>
                  </a:moveTo>
                  <a:cubicBezTo>
                    <a:pt x="21224" y="990"/>
                    <a:pt x="21224" y="362"/>
                    <a:pt x="20463" y="111"/>
                  </a:cubicBezTo>
                  <a:cubicBezTo>
                    <a:pt x="19703" y="-140"/>
                    <a:pt x="18182" y="-14"/>
                    <a:pt x="15748" y="990"/>
                  </a:cubicBezTo>
                  <a:cubicBezTo>
                    <a:pt x="13314" y="1995"/>
                    <a:pt x="9968" y="3879"/>
                    <a:pt x="7078" y="6453"/>
                  </a:cubicBezTo>
                  <a:cubicBezTo>
                    <a:pt x="4187" y="9027"/>
                    <a:pt x="1754" y="12293"/>
                    <a:pt x="689" y="14741"/>
                  </a:cubicBezTo>
                  <a:cubicBezTo>
                    <a:pt x="-376" y="17190"/>
                    <a:pt x="-72" y="18823"/>
                    <a:pt x="689" y="19890"/>
                  </a:cubicBezTo>
                  <a:cubicBezTo>
                    <a:pt x="1449" y="20958"/>
                    <a:pt x="2666" y="21460"/>
                    <a:pt x="5252" y="21460"/>
                  </a:cubicBezTo>
                  <a:cubicBezTo>
                    <a:pt x="7838" y="21460"/>
                    <a:pt x="11793" y="20958"/>
                    <a:pt x="15748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8248385" y="1924279"/>
              <a:ext cx="177801" cy="30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16200" y="6518"/>
                  </a:moveTo>
                  <a:cubicBezTo>
                    <a:pt x="16457" y="5794"/>
                    <a:pt x="16714" y="5069"/>
                    <a:pt x="16200" y="4634"/>
                  </a:cubicBezTo>
                  <a:cubicBezTo>
                    <a:pt x="15686" y="4199"/>
                    <a:pt x="14400" y="4054"/>
                    <a:pt x="12729" y="4489"/>
                  </a:cubicBezTo>
                  <a:cubicBezTo>
                    <a:pt x="11057" y="4924"/>
                    <a:pt x="9000" y="5939"/>
                    <a:pt x="6814" y="8041"/>
                  </a:cubicBezTo>
                  <a:cubicBezTo>
                    <a:pt x="4629" y="10143"/>
                    <a:pt x="2314" y="13332"/>
                    <a:pt x="1157" y="15289"/>
                  </a:cubicBezTo>
                  <a:cubicBezTo>
                    <a:pt x="0" y="17246"/>
                    <a:pt x="0" y="17971"/>
                    <a:pt x="0" y="18696"/>
                  </a:cubicBezTo>
                  <a:cubicBezTo>
                    <a:pt x="0" y="19420"/>
                    <a:pt x="0" y="20145"/>
                    <a:pt x="643" y="20653"/>
                  </a:cubicBezTo>
                  <a:cubicBezTo>
                    <a:pt x="1286" y="21160"/>
                    <a:pt x="2571" y="21450"/>
                    <a:pt x="4757" y="21015"/>
                  </a:cubicBezTo>
                  <a:cubicBezTo>
                    <a:pt x="6943" y="20580"/>
                    <a:pt x="10029" y="19420"/>
                    <a:pt x="12986" y="16739"/>
                  </a:cubicBezTo>
                  <a:cubicBezTo>
                    <a:pt x="15943" y="14057"/>
                    <a:pt x="18771" y="9853"/>
                    <a:pt x="20057" y="6881"/>
                  </a:cubicBezTo>
                  <a:cubicBezTo>
                    <a:pt x="21343" y="3909"/>
                    <a:pt x="21086" y="2169"/>
                    <a:pt x="20314" y="1155"/>
                  </a:cubicBezTo>
                  <a:cubicBezTo>
                    <a:pt x="19543" y="140"/>
                    <a:pt x="18257" y="-150"/>
                    <a:pt x="16071" y="67"/>
                  </a:cubicBezTo>
                  <a:cubicBezTo>
                    <a:pt x="13886" y="285"/>
                    <a:pt x="10800" y="1010"/>
                    <a:pt x="8614" y="1880"/>
                  </a:cubicBezTo>
                  <a:cubicBezTo>
                    <a:pt x="6429" y="2749"/>
                    <a:pt x="5143" y="3764"/>
                    <a:pt x="4500" y="4779"/>
                  </a:cubicBezTo>
                  <a:cubicBezTo>
                    <a:pt x="3857" y="5794"/>
                    <a:pt x="3857" y="6808"/>
                    <a:pt x="6814" y="7243"/>
                  </a:cubicBezTo>
                  <a:cubicBezTo>
                    <a:pt x="9771" y="7678"/>
                    <a:pt x="15686" y="7533"/>
                    <a:pt x="21600" y="7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8555055" y="1981190"/>
              <a:ext cx="162223" cy="25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949" fill="norm" stroke="1" extrusionOk="0">
                  <a:moveTo>
                    <a:pt x="18391" y="5857"/>
                  </a:moveTo>
                  <a:cubicBezTo>
                    <a:pt x="19201" y="5149"/>
                    <a:pt x="20011" y="4440"/>
                    <a:pt x="20416" y="3467"/>
                  </a:cubicBezTo>
                  <a:cubicBezTo>
                    <a:pt x="20821" y="2493"/>
                    <a:pt x="20821" y="1253"/>
                    <a:pt x="20146" y="545"/>
                  </a:cubicBezTo>
                  <a:cubicBezTo>
                    <a:pt x="19471" y="-163"/>
                    <a:pt x="18121" y="-340"/>
                    <a:pt x="14881" y="988"/>
                  </a:cubicBezTo>
                  <a:cubicBezTo>
                    <a:pt x="11641" y="2316"/>
                    <a:pt x="6511" y="5149"/>
                    <a:pt x="3406" y="8070"/>
                  </a:cubicBezTo>
                  <a:cubicBezTo>
                    <a:pt x="301" y="10991"/>
                    <a:pt x="-779" y="14001"/>
                    <a:pt x="571" y="16303"/>
                  </a:cubicBezTo>
                  <a:cubicBezTo>
                    <a:pt x="1921" y="18604"/>
                    <a:pt x="5701" y="20198"/>
                    <a:pt x="9211" y="20729"/>
                  </a:cubicBezTo>
                  <a:cubicBezTo>
                    <a:pt x="12721" y="21260"/>
                    <a:pt x="15961" y="20729"/>
                    <a:pt x="19201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616685" y="212741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8877569" y="1899724"/>
              <a:ext cx="228067" cy="32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38" fill="norm" stroke="1" extrusionOk="0">
                  <a:moveTo>
                    <a:pt x="21550" y="1592"/>
                  </a:moveTo>
                  <a:cubicBezTo>
                    <a:pt x="20950" y="1042"/>
                    <a:pt x="20350" y="491"/>
                    <a:pt x="18950" y="216"/>
                  </a:cubicBezTo>
                  <a:cubicBezTo>
                    <a:pt x="17550" y="-59"/>
                    <a:pt x="15350" y="-59"/>
                    <a:pt x="13350" y="147"/>
                  </a:cubicBezTo>
                  <a:cubicBezTo>
                    <a:pt x="11350" y="354"/>
                    <a:pt x="9550" y="766"/>
                    <a:pt x="7750" y="2073"/>
                  </a:cubicBezTo>
                  <a:cubicBezTo>
                    <a:pt x="5950" y="3380"/>
                    <a:pt x="4150" y="5582"/>
                    <a:pt x="2950" y="8058"/>
                  </a:cubicBezTo>
                  <a:cubicBezTo>
                    <a:pt x="1750" y="10535"/>
                    <a:pt x="1150" y="13286"/>
                    <a:pt x="750" y="15075"/>
                  </a:cubicBezTo>
                  <a:cubicBezTo>
                    <a:pt x="350" y="16863"/>
                    <a:pt x="150" y="17689"/>
                    <a:pt x="50" y="18514"/>
                  </a:cubicBezTo>
                  <a:cubicBezTo>
                    <a:pt x="-50" y="19340"/>
                    <a:pt x="-50" y="20165"/>
                    <a:pt x="550" y="20716"/>
                  </a:cubicBezTo>
                  <a:cubicBezTo>
                    <a:pt x="1150" y="21266"/>
                    <a:pt x="2350" y="21541"/>
                    <a:pt x="4750" y="21403"/>
                  </a:cubicBezTo>
                  <a:cubicBezTo>
                    <a:pt x="7150" y="21266"/>
                    <a:pt x="10750" y="20716"/>
                    <a:pt x="14350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9055778" y="2031426"/>
              <a:ext cx="195908" cy="15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18" fill="norm" stroke="1" extrusionOk="0">
                  <a:moveTo>
                    <a:pt x="18709" y="8859"/>
                  </a:moveTo>
                  <a:cubicBezTo>
                    <a:pt x="18477" y="7107"/>
                    <a:pt x="18244" y="5356"/>
                    <a:pt x="17896" y="3459"/>
                  </a:cubicBezTo>
                  <a:cubicBezTo>
                    <a:pt x="17548" y="1561"/>
                    <a:pt x="17083" y="-482"/>
                    <a:pt x="14412" y="102"/>
                  </a:cubicBezTo>
                  <a:cubicBezTo>
                    <a:pt x="11741" y="686"/>
                    <a:pt x="6864" y="3896"/>
                    <a:pt x="3961" y="6961"/>
                  </a:cubicBezTo>
                  <a:cubicBezTo>
                    <a:pt x="1057" y="10026"/>
                    <a:pt x="128" y="12945"/>
                    <a:pt x="12" y="14988"/>
                  </a:cubicBezTo>
                  <a:cubicBezTo>
                    <a:pt x="-104" y="17032"/>
                    <a:pt x="593" y="18199"/>
                    <a:pt x="1638" y="18491"/>
                  </a:cubicBezTo>
                  <a:cubicBezTo>
                    <a:pt x="2683" y="18783"/>
                    <a:pt x="4077" y="18199"/>
                    <a:pt x="6283" y="16740"/>
                  </a:cubicBezTo>
                  <a:cubicBezTo>
                    <a:pt x="8490" y="15280"/>
                    <a:pt x="11509" y="12945"/>
                    <a:pt x="13599" y="11340"/>
                  </a:cubicBezTo>
                  <a:cubicBezTo>
                    <a:pt x="15690" y="9734"/>
                    <a:pt x="16851" y="8859"/>
                    <a:pt x="17431" y="9442"/>
                  </a:cubicBezTo>
                  <a:cubicBezTo>
                    <a:pt x="18012" y="10026"/>
                    <a:pt x="18012" y="12069"/>
                    <a:pt x="18012" y="13821"/>
                  </a:cubicBezTo>
                  <a:cubicBezTo>
                    <a:pt x="18012" y="15572"/>
                    <a:pt x="18012" y="17032"/>
                    <a:pt x="18593" y="18199"/>
                  </a:cubicBezTo>
                  <a:cubicBezTo>
                    <a:pt x="19173" y="19367"/>
                    <a:pt x="20335" y="20242"/>
                    <a:pt x="21496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9296135" y="2184562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9447311" y="1924212"/>
              <a:ext cx="131660" cy="24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6" fill="norm" stroke="1" extrusionOk="0">
                  <a:moveTo>
                    <a:pt x="7398" y="0"/>
                  </a:moveTo>
                  <a:cubicBezTo>
                    <a:pt x="5684" y="4901"/>
                    <a:pt x="3969" y="9802"/>
                    <a:pt x="2941" y="12797"/>
                  </a:cubicBezTo>
                  <a:cubicBezTo>
                    <a:pt x="1912" y="15792"/>
                    <a:pt x="1569" y="16881"/>
                    <a:pt x="1055" y="17879"/>
                  </a:cubicBezTo>
                  <a:cubicBezTo>
                    <a:pt x="541" y="18877"/>
                    <a:pt x="-145" y="19785"/>
                    <a:pt x="26" y="19785"/>
                  </a:cubicBezTo>
                  <a:cubicBezTo>
                    <a:pt x="198" y="19785"/>
                    <a:pt x="1226" y="18877"/>
                    <a:pt x="3112" y="17516"/>
                  </a:cubicBezTo>
                  <a:cubicBezTo>
                    <a:pt x="4998" y="16155"/>
                    <a:pt x="7741" y="14339"/>
                    <a:pt x="9969" y="13250"/>
                  </a:cubicBezTo>
                  <a:cubicBezTo>
                    <a:pt x="12198" y="12161"/>
                    <a:pt x="13912" y="11798"/>
                    <a:pt x="15626" y="11798"/>
                  </a:cubicBezTo>
                  <a:cubicBezTo>
                    <a:pt x="17341" y="11798"/>
                    <a:pt x="19055" y="12161"/>
                    <a:pt x="20084" y="12887"/>
                  </a:cubicBezTo>
                  <a:cubicBezTo>
                    <a:pt x="21112" y="13613"/>
                    <a:pt x="21455" y="14703"/>
                    <a:pt x="21284" y="15792"/>
                  </a:cubicBezTo>
                  <a:cubicBezTo>
                    <a:pt x="21112" y="16881"/>
                    <a:pt x="20426" y="17970"/>
                    <a:pt x="17855" y="18968"/>
                  </a:cubicBezTo>
                  <a:cubicBezTo>
                    <a:pt x="15284" y="19966"/>
                    <a:pt x="10826" y="20874"/>
                    <a:pt x="7741" y="21237"/>
                  </a:cubicBezTo>
                  <a:cubicBezTo>
                    <a:pt x="4655" y="21600"/>
                    <a:pt x="2941" y="21418"/>
                    <a:pt x="2255" y="20874"/>
                  </a:cubicBezTo>
                  <a:cubicBezTo>
                    <a:pt x="1569" y="20329"/>
                    <a:pt x="1912" y="19422"/>
                    <a:pt x="225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632685" y="1919187"/>
              <a:ext cx="121228" cy="31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57" fill="norm" stroke="1" extrusionOk="0">
                  <a:moveTo>
                    <a:pt x="0" y="1190"/>
                  </a:moveTo>
                  <a:cubicBezTo>
                    <a:pt x="4097" y="764"/>
                    <a:pt x="8193" y="337"/>
                    <a:pt x="11172" y="124"/>
                  </a:cubicBezTo>
                  <a:cubicBezTo>
                    <a:pt x="14152" y="-89"/>
                    <a:pt x="16014" y="-89"/>
                    <a:pt x="17690" y="622"/>
                  </a:cubicBezTo>
                  <a:cubicBezTo>
                    <a:pt x="19366" y="1332"/>
                    <a:pt x="20855" y="2753"/>
                    <a:pt x="21228" y="5524"/>
                  </a:cubicBezTo>
                  <a:cubicBezTo>
                    <a:pt x="21600" y="8295"/>
                    <a:pt x="20855" y="12416"/>
                    <a:pt x="20483" y="14832"/>
                  </a:cubicBezTo>
                  <a:cubicBezTo>
                    <a:pt x="20110" y="17248"/>
                    <a:pt x="20110" y="17958"/>
                    <a:pt x="20110" y="18740"/>
                  </a:cubicBezTo>
                  <a:cubicBezTo>
                    <a:pt x="20110" y="19522"/>
                    <a:pt x="20110" y="20374"/>
                    <a:pt x="19179" y="20872"/>
                  </a:cubicBezTo>
                  <a:cubicBezTo>
                    <a:pt x="18248" y="21369"/>
                    <a:pt x="16386" y="21511"/>
                    <a:pt x="14152" y="21440"/>
                  </a:cubicBezTo>
                  <a:cubicBezTo>
                    <a:pt x="11917" y="21369"/>
                    <a:pt x="9310" y="21085"/>
                    <a:pt x="6703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791435" y="1884738"/>
              <a:ext cx="111032" cy="36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31" fill="norm" stroke="1" extrusionOk="0">
                  <a:moveTo>
                    <a:pt x="4800" y="81"/>
                  </a:moveTo>
                  <a:cubicBezTo>
                    <a:pt x="6800" y="-44"/>
                    <a:pt x="8800" y="-169"/>
                    <a:pt x="11600" y="892"/>
                  </a:cubicBezTo>
                  <a:cubicBezTo>
                    <a:pt x="14400" y="1954"/>
                    <a:pt x="18000" y="4201"/>
                    <a:pt x="19800" y="6885"/>
                  </a:cubicBezTo>
                  <a:cubicBezTo>
                    <a:pt x="21600" y="9570"/>
                    <a:pt x="21600" y="12691"/>
                    <a:pt x="18000" y="15188"/>
                  </a:cubicBezTo>
                  <a:cubicBezTo>
                    <a:pt x="14400" y="17685"/>
                    <a:pt x="7200" y="19558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0083535" y="1938890"/>
              <a:ext cx="173568" cy="2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460"/>
                  </a:moveTo>
                  <a:cubicBezTo>
                    <a:pt x="1317" y="14"/>
                    <a:pt x="2634" y="-431"/>
                    <a:pt x="5795" y="794"/>
                  </a:cubicBezTo>
                  <a:cubicBezTo>
                    <a:pt x="8956" y="2018"/>
                    <a:pt x="13961" y="4913"/>
                    <a:pt x="17122" y="6917"/>
                  </a:cubicBezTo>
                  <a:cubicBezTo>
                    <a:pt x="20283" y="8922"/>
                    <a:pt x="21600" y="10035"/>
                    <a:pt x="21600" y="11037"/>
                  </a:cubicBezTo>
                  <a:cubicBezTo>
                    <a:pt x="21600" y="12039"/>
                    <a:pt x="20283" y="12930"/>
                    <a:pt x="17780" y="13932"/>
                  </a:cubicBezTo>
                  <a:cubicBezTo>
                    <a:pt x="15278" y="14934"/>
                    <a:pt x="11590" y="16047"/>
                    <a:pt x="9088" y="17049"/>
                  </a:cubicBezTo>
                  <a:cubicBezTo>
                    <a:pt x="6585" y="18051"/>
                    <a:pt x="5268" y="18942"/>
                    <a:pt x="5268" y="19610"/>
                  </a:cubicBezTo>
                  <a:cubicBezTo>
                    <a:pt x="5268" y="20278"/>
                    <a:pt x="6585" y="20724"/>
                    <a:pt x="7902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0216885" y="2140112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82" y="4320"/>
                    <a:pt x="9164" y="8640"/>
                    <a:pt x="5564" y="12240"/>
                  </a:cubicBezTo>
                  <a:cubicBezTo>
                    <a:pt x="1964" y="15840"/>
                    <a:pt x="982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0461085" y="1911512"/>
              <a:ext cx="73301" cy="23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22" fill="norm" stroke="1" extrusionOk="0">
                  <a:moveTo>
                    <a:pt x="21372" y="0"/>
                  </a:moveTo>
                  <a:cubicBezTo>
                    <a:pt x="15818" y="5161"/>
                    <a:pt x="10263" y="10322"/>
                    <a:pt x="6869" y="13381"/>
                  </a:cubicBezTo>
                  <a:cubicBezTo>
                    <a:pt x="3475" y="16439"/>
                    <a:pt x="2241" y="17395"/>
                    <a:pt x="1315" y="18446"/>
                  </a:cubicBezTo>
                  <a:cubicBezTo>
                    <a:pt x="389" y="19497"/>
                    <a:pt x="-228" y="20644"/>
                    <a:pt x="81" y="21122"/>
                  </a:cubicBezTo>
                  <a:cubicBezTo>
                    <a:pt x="389" y="21600"/>
                    <a:pt x="1623" y="21409"/>
                    <a:pt x="2858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0553435" y="2026282"/>
              <a:ext cx="1524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900" y="14000"/>
                    <a:pt x="1800" y="6800"/>
                    <a:pt x="3750" y="3200"/>
                  </a:cubicBezTo>
                  <a:cubicBezTo>
                    <a:pt x="5700" y="-400"/>
                    <a:pt x="8700" y="-400"/>
                    <a:pt x="11850" y="500"/>
                  </a:cubicBezTo>
                  <a:cubicBezTo>
                    <a:pt x="15000" y="1400"/>
                    <a:pt x="18300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0694458" y="1955962"/>
              <a:ext cx="19552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7739" y="4582"/>
                    <a:pt x="14023" y="9164"/>
                    <a:pt x="11003" y="11891"/>
                  </a:cubicBezTo>
                  <a:cubicBezTo>
                    <a:pt x="7984" y="14618"/>
                    <a:pt x="5661" y="15491"/>
                    <a:pt x="3920" y="15818"/>
                  </a:cubicBezTo>
                  <a:cubicBezTo>
                    <a:pt x="2178" y="16145"/>
                    <a:pt x="1016" y="15927"/>
                    <a:pt x="436" y="15273"/>
                  </a:cubicBezTo>
                  <a:cubicBezTo>
                    <a:pt x="-145" y="14618"/>
                    <a:pt x="-145" y="13527"/>
                    <a:pt x="436" y="12436"/>
                  </a:cubicBezTo>
                  <a:cubicBezTo>
                    <a:pt x="1016" y="11345"/>
                    <a:pt x="2178" y="10255"/>
                    <a:pt x="4152" y="10036"/>
                  </a:cubicBezTo>
                  <a:cubicBezTo>
                    <a:pt x="6126" y="9818"/>
                    <a:pt x="8913" y="10473"/>
                    <a:pt x="11352" y="12218"/>
                  </a:cubicBezTo>
                  <a:cubicBezTo>
                    <a:pt x="13790" y="13964"/>
                    <a:pt x="15881" y="16800"/>
                    <a:pt x="17158" y="18545"/>
                  </a:cubicBezTo>
                  <a:cubicBezTo>
                    <a:pt x="18436" y="20291"/>
                    <a:pt x="18900" y="20945"/>
                    <a:pt x="19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263385" y="3335002"/>
              <a:ext cx="190501" cy="82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961"/>
                  </a:moveTo>
                  <a:cubicBezTo>
                    <a:pt x="19680" y="577"/>
                    <a:pt x="17760" y="192"/>
                    <a:pt x="15120" y="54"/>
                  </a:cubicBezTo>
                  <a:cubicBezTo>
                    <a:pt x="12480" y="-83"/>
                    <a:pt x="9120" y="27"/>
                    <a:pt x="6480" y="549"/>
                  </a:cubicBezTo>
                  <a:cubicBezTo>
                    <a:pt x="3840" y="1071"/>
                    <a:pt x="1920" y="2006"/>
                    <a:pt x="1320" y="3132"/>
                  </a:cubicBezTo>
                  <a:cubicBezTo>
                    <a:pt x="720" y="4259"/>
                    <a:pt x="1440" y="5578"/>
                    <a:pt x="3240" y="7090"/>
                  </a:cubicBezTo>
                  <a:cubicBezTo>
                    <a:pt x="5040" y="8601"/>
                    <a:pt x="7920" y="10305"/>
                    <a:pt x="10320" y="11981"/>
                  </a:cubicBezTo>
                  <a:cubicBezTo>
                    <a:pt x="12720" y="13657"/>
                    <a:pt x="14640" y="15306"/>
                    <a:pt x="15480" y="16708"/>
                  </a:cubicBezTo>
                  <a:cubicBezTo>
                    <a:pt x="16320" y="18109"/>
                    <a:pt x="16080" y="19264"/>
                    <a:pt x="14880" y="20033"/>
                  </a:cubicBezTo>
                  <a:cubicBezTo>
                    <a:pt x="13680" y="20802"/>
                    <a:pt x="11520" y="21187"/>
                    <a:pt x="9120" y="21352"/>
                  </a:cubicBezTo>
                  <a:cubicBezTo>
                    <a:pt x="6720" y="21517"/>
                    <a:pt x="4080" y="21462"/>
                    <a:pt x="2520" y="21407"/>
                  </a:cubicBezTo>
                  <a:cubicBezTo>
                    <a:pt x="960" y="21352"/>
                    <a:pt x="480" y="21297"/>
                    <a:pt x="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034785" y="4419762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229175" y="4319108"/>
              <a:ext cx="225867" cy="18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10" fill="norm" stroke="1" extrusionOk="0">
                  <a:moveTo>
                    <a:pt x="13309" y="2123"/>
                  </a:moveTo>
                  <a:cubicBezTo>
                    <a:pt x="11724" y="7337"/>
                    <a:pt x="10139" y="12551"/>
                    <a:pt x="8256" y="15903"/>
                  </a:cubicBezTo>
                  <a:cubicBezTo>
                    <a:pt x="6373" y="19255"/>
                    <a:pt x="4194" y="20744"/>
                    <a:pt x="2707" y="21117"/>
                  </a:cubicBezTo>
                  <a:cubicBezTo>
                    <a:pt x="1221" y="21489"/>
                    <a:pt x="428" y="20744"/>
                    <a:pt x="131" y="18882"/>
                  </a:cubicBezTo>
                  <a:cubicBezTo>
                    <a:pt x="-166" y="17020"/>
                    <a:pt x="32" y="14041"/>
                    <a:pt x="825" y="11434"/>
                  </a:cubicBezTo>
                  <a:cubicBezTo>
                    <a:pt x="1617" y="8827"/>
                    <a:pt x="3005" y="6592"/>
                    <a:pt x="4392" y="5475"/>
                  </a:cubicBezTo>
                  <a:cubicBezTo>
                    <a:pt x="5779" y="4358"/>
                    <a:pt x="7166" y="4358"/>
                    <a:pt x="8454" y="6096"/>
                  </a:cubicBezTo>
                  <a:cubicBezTo>
                    <a:pt x="9742" y="7834"/>
                    <a:pt x="10931" y="11310"/>
                    <a:pt x="11724" y="13668"/>
                  </a:cubicBezTo>
                  <a:cubicBezTo>
                    <a:pt x="12517" y="16027"/>
                    <a:pt x="12913" y="17268"/>
                    <a:pt x="13606" y="18137"/>
                  </a:cubicBezTo>
                  <a:cubicBezTo>
                    <a:pt x="14300" y="19006"/>
                    <a:pt x="15291" y="19503"/>
                    <a:pt x="16678" y="18261"/>
                  </a:cubicBezTo>
                  <a:cubicBezTo>
                    <a:pt x="18065" y="17020"/>
                    <a:pt x="19849" y="14041"/>
                    <a:pt x="20641" y="10937"/>
                  </a:cubicBezTo>
                  <a:cubicBezTo>
                    <a:pt x="21434" y="7834"/>
                    <a:pt x="21236" y="4606"/>
                    <a:pt x="20443" y="2620"/>
                  </a:cubicBezTo>
                  <a:cubicBezTo>
                    <a:pt x="19651" y="634"/>
                    <a:pt x="18263" y="-111"/>
                    <a:pt x="16579" y="13"/>
                  </a:cubicBezTo>
                  <a:cubicBezTo>
                    <a:pt x="14895" y="137"/>
                    <a:pt x="12913" y="1130"/>
                    <a:pt x="11724" y="2372"/>
                  </a:cubicBezTo>
                  <a:cubicBezTo>
                    <a:pt x="10535" y="3613"/>
                    <a:pt x="10139" y="5103"/>
                    <a:pt x="9742" y="6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178934" y="2949335"/>
              <a:ext cx="249552" cy="18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16" fill="norm" stroke="1" extrusionOk="0">
                  <a:moveTo>
                    <a:pt x="13776" y="6810"/>
                  </a:moveTo>
                  <a:cubicBezTo>
                    <a:pt x="12687" y="4436"/>
                    <a:pt x="11598" y="2063"/>
                    <a:pt x="10600" y="876"/>
                  </a:cubicBezTo>
                  <a:cubicBezTo>
                    <a:pt x="9602" y="-311"/>
                    <a:pt x="8694" y="-311"/>
                    <a:pt x="6970" y="994"/>
                  </a:cubicBezTo>
                  <a:cubicBezTo>
                    <a:pt x="5245" y="2300"/>
                    <a:pt x="2704" y="4911"/>
                    <a:pt x="1343" y="7641"/>
                  </a:cubicBezTo>
                  <a:cubicBezTo>
                    <a:pt x="-18" y="10370"/>
                    <a:pt x="-200" y="13219"/>
                    <a:pt x="163" y="15711"/>
                  </a:cubicBezTo>
                  <a:cubicBezTo>
                    <a:pt x="526" y="18203"/>
                    <a:pt x="1434" y="20340"/>
                    <a:pt x="3249" y="20814"/>
                  </a:cubicBezTo>
                  <a:cubicBezTo>
                    <a:pt x="5064" y="21289"/>
                    <a:pt x="7787" y="20102"/>
                    <a:pt x="9692" y="17254"/>
                  </a:cubicBezTo>
                  <a:cubicBezTo>
                    <a:pt x="11598" y="14405"/>
                    <a:pt x="12687" y="9896"/>
                    <a:pt x="13232" y="7047"/>
                  </a:cubicBezTo>
                  <a:cubicBezTo>
                    <a:pt x="13776" y="4199"/>
                    <a:pt x="13776" y="3012"/>
                    <a:pt x="13595" y="3012"/>
                  </a:cubicBezTo>
                  <a:cubicBezTo>
                    <a:pt x="13413" y="3012"/>
                    <a:pt x="13050" y="4199"/>
                    <a:pt x="12869" y="5979"/>
                  </a:cubicBezTo>
                  <a:cubicBezTo>
                    <a:pt x="12687" y="7759"/>
                    <a:pt x="12687" y="10133"/>
                    <a:pt x="14139" y="12269"/>
                  </a:cubicBezTo>
                  <a:cubicBezTo>
                    <a:pt x="15592" y="14405"/>
                    <a:pt x="18496" y="16304"/>
                    <a:pt x="21400" y="1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797727" y="3398357"/>
              <a:ext cx="113359" cy="55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1" fill="norm" stroke="1" extrusionOk="0">
                  <a:moveTo>
                    <a:pt x="21422" y="2920"/>
                  </a:moveTo>
                  <a:cubicBezTo>
                    <a:pt x="20622" y="2098"/>
                    <a:pt x="19822" y="1277"/>
                    <a:pt x="18422" y="743"/>
                  </a:cubicBezTo>
                  <a:cubicBezTo>
                    <a:pt x="17022" y="209"/>
                    <a:pt x="15022" y="-37"/>
                    <a:pt x="12422" y="4"/>
                  </a:cubicBezTo>
                  <a:cubicBezTo>
                    <a:pt x="9822" y="45"/>
                    <a:pt x="6622" y="374"/>
                    <a:pt x="4222" y="1523"/>
                  </a:cubicBezTo>
                  <a:cubicBezTo>
                    <a:pt x="1822" y="2673"/>
                    <a:pt x="222" y="4644"/>
                    <a:pt x="22" y="6821"/>
                  </a:cubicBezTo>
                  <a:cubicBezTo>
                    <a:pt x="-178" y="8997"/>
                    <a:pt x="1022" y="11379"/>
                    <a:pt x="2422" y="13596"/>
                  </a:cubicBezTo>
                  <a:cubicBezTo>
                    <a:pt x="3822" y="15814"/>
                    <a:pt x="5422" y="17867"/>
                    <a:pt x="6222" y="19181"/>
                  </a:cubicBezTo>
                  <a:cubicBezTo>
                    <a:pt x="7022" y="20495"/>
                    <a:pt x="7022" y="21070"/>
                    <a:pt x="6022" y="21317"/>
                  </a:cubicBezTo>
                  <a:cubicBezTo>
                    <a:pt x="5022" y="21563"/>
                    <a:pt x="3022" y="21481"/>
                    <a:pt x="1022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701535" y="3746662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8327"/>
                    <a:pt x="1394" y="15055"/>
                    <a:pt x="4994" y="11455"/>
                  </a:cubicBezTo>
                  <a:cubicBezTo>
                    <a:pt x="8594" y="7855"/>
                    <a:pt x="1509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030604" y="3491629"/>
              <a:ext cx="140832" cy="4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9" fill="norm" stroke="1" extrusionOk="0">
                  <a:moveTo>
                    <a:pt x="21450" y="1967"/>
                  </a:moveTo>
                  <a:cubicBezTo>
                    <a:pt x="19838" y="1222"/>
                    <a:pt x="18226" y="477"/>
                    <a:pt x="16614" y="158"/>
                  </a:cubicBezTo>
                  <a:cubicBezTo>
                    <a:pt x="15002" y="-161"/>
                    <a:pt x="13390" y="-55"/>
                    <a:pt x="11134" y="1009"/>
                  </a:cubicBezTo>
                  <a:cubicBezTo>
                    <a:pt x="8877" y="2073"/>
                    <a:pt x="5975" y="4095"/>
                    <a:pt x="3719" y="7021"/>
                  </a:cubicBezTo>
                  <a:cubicBezTo>
                    <a:pt x="1462" y="9947"/>
                    <a:pt x="-150" y="13778"/>
                    <a:pt x="11" y="16332"/>
                  </a:cubicBezTo>
                  <a:cubicBezTo>
                    <a:pt x="172" y="18885"/>
                    <a:pt x="2107" y="20162"/>
                    <a:pt x="4202" y="20801"/>
                  </a:cubicBezTo>
                  <a:cubicBezTo>
                    <a:pt x="6298" y="21439"/>
                    <a:pt x="8554" y="21439"/>
                    <a:pt x="10811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182918" y="3539000"/>
              <a:ext cx="198068" cy="36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08" fill="norm" stroke="1" extrusionOk="0">
                  <a:moveTo>
                    <a:pt x="11851" y="3205"/>
                  </a:moveTo>
                  <a:cubicBezTo>
                    <a:pt x="10932" y="2591"/>
                    <a:pt x="10013" y="1977"/>
                    <a:pt x="8979" y="1793"/>
                  </a:cubicBezTo>
                  <a:cubicBezTo>
                    <a:pt x="7945" y="1609"/>
                    <a:pt x="6796" y="1855"/>
                    <a:pt x="5417" y="2898"/>
                  </a:cubicBezTo>
                  <a:cubicBezTo>
                    <a:pt x="4038" y="3941"/>
                    <a:pt x="2430" y="5782"/>
                    <a:pt x="1396" y="8298"/>
                  </a:cubicBezTo>
                  <a:cubicBezTo>
                    <a:pt x="362" y="10814"/>
                    <a:pt x="-98" y="14005"/>
                    <a:pt x="17" y="16275"/>
                  </a:cubicBezTo>
                  <a:cubicBezTo>
                    <a:pt x="132" y="18546"/>
                    <a:pt x="821" y="19896"/>
                    <a:pt x="1740" y="20632"/>
                  </a:cubicBezTo>
                  <a:cubicBezTo>
                    <a:pt x="2659" y="21368"/>
                    <a:pt x="3808" y="21491"/>
                    <a:pt x="5762" y="21061"/>
                  </a:cubicBezTo>
                  <a:cubicBezTo>
                    <a:pt x="7715" y="20632"/>
                    <a:pt x="10472" y="19650"/>
                    <a:pt x="12885" y="17380"/>
                  </a:cubicBezTo>
                  <a:cubicBezTo>
                    <a:pt x="15298" y="15109"/>
                    <a:pt x="17366" y="11550"/>
                    <a:pt x="18055" y="8727"/>
                  </a:cubicBezTo>
                  <a:cubicBezTo>
                    <a:pt x="18745" y="5905"/>
                    <a:pt x="18055" y="3818"/>
                    <a:pt x="16906" y="2468"/>
                  </a:cubicBezTo>
                  <a:cubicBezTo>
                    <a:pt x="15757" y="1118"/>
                    <a:pt x="14149" y="505"/>
                    <a:pt x="12311" y="198"/>
                  </a:cubicBezTo>
                  <a:cubicBezTo>
                    <a:pt x="10472" y="-109"/>
                    <a:pt x="8404" y="-109"/>
                    <a:pt x="6681" y="566"/>
                  </a:cubicBezTo>
                  <a:cubicBezTo>
                    <a:pt x="4957" y="1241"/>
                    <a:pt x="3579" y="2591"/>
                    <a:pt x="2889" y="3573"/>
                  </a:cubicBezTo>
                  <a:cubicBezTo>
                    <a:pt x="2200" y="4555"/>
                    <a:pt x="2200" y="5168"/>
                    <a:pt x="2315" y="5782"/>
                  </a:cubicBezTo>
                  <a:cubicBezTo>
                    <a:pt x="2430" y="6396"/>
                    <a:pt x="2659" y="7009"/>
                    <a:pt x="3464" y="7439"/>
                  </a:cubicBezTo>
                  <a:cubicBezTo>
                    <a:pt x="4268" y="7868"/>
                    <a:pt x="5647" y="8114"/>
                    <a:pt x="8749" y="8052"/>
                  </a:cubicBezTo>
                  <a:cubicBezTo>
                    <a:pt x="11851" y="7991"/>
                    <a:pt x="16676" y="7623"/>
                    <a:pt x="21502" y="7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495648" y="3388945"/>
              <a:ext cx="25038" cy="67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0491" y="675"/>
                  </a:moveTo>
                  <a:cubicBezTo>
                    <a:pt x="6891" y="338"/>
                    <a:pt x="3291" y="0"/>
                    <a:pt x="1491" y="0"/>
                  </a:cubicBezTo>
                  <a:cubicBezTo>
                    <a:pt x="-309" y="0"/>
                    <a:pt x="-309" y="338"/>
                    <a:pt x="591" y="1789"/>
                  </a:cubicBezTo>
                  <a:cubicBezTo>
                    <a:pt x="1491" y="3240"/>
                    <a:pt x="3291" y="5805"/>
                    <a:pt x="4191" y="8370"/>
                  </a:cubicBezTo>
                  <a:cubicBezTo>
                    <a:pt x="5091" y="10935"/>
                    <a:pt x="5091" y="13500"/>
                    <a:pt x="5091" y="15525"/>
                  </a:cubicBezTo>
                  <a:cubicBezTo>
                    <a:pt x="5091" y="17550"/>
                    <a:pt x="5091" y="19035"/>
                    <a:pt x="5091" y="20048"/>
                  </a:cubicBezTo>
                  <a:cubicBezTo>
                    <a:pt x="5091" y="21060"/>
                    <a:pt x="5091" y="21600"/>
                    <a:pt x="7791" y="21600"/>
                  </a:cubicBezTo>
                  <a:cubicBezTo>
                    <a:pt x="10491" y="21600"/>
                    <a:pt x="15891" y="21060"/>
                    <a:pt x="21291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622285" y="3562512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333"/>
                    <a:pt x="2880" y="10667"/>
                    <a:pt x="6480" y="14267"/>
                  </a:cubicBezTo>
                  <a:cubicBezTo>
                    <a:pt x="10080" y="17867"/>
                    <a:pt x="1584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615935" y="3503093"/>
              <a:ext cx="162015" cy="4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4" fill="norm" stroke="1" extrusionOk="0">
                  <a:moveTo>
                    <a:pt x="0" y="2763"/>
                  </a:moveTo>
                  <a:cubicBezTo>
                    <a:pt x="0" y="2212"/>
                    <a:pt x="0" y="1661"/>
                    <a:pt x="561" y="1165"/>
                  </a:cubicBezTo>
                  <a:cubicBezTo>
                    <a:pt x="1122" y="669"/>
                    <a:pt x="2244" y="229"/>
                    <a:pt x="3647" y="63"/>
                  </a:cubicBezTo>
                  <a:cubicBezTo>
                    <a:pt x="5049" y="-102"/>
                    <a:pt x="6732" y="8"/>
                    <a:pt x="9257" y="1000"/>
                  </a:cubicBezTo>
                  <a:cubicBezTo>
                    <a:pt x="11782" y="1992"/>
                    <a:pt x="15148" y="3865"/>
                    <a:pt x="17532" y="6345"/>
                  </a:cubicBezTo>
                  <a:cubicBezTo>
                    <a:pt x="19917" y="8825"/>
                    <a:pt x="21319" y="11910"/>
                    <a:pt x="21460" y="14280"/>
                  </a:cubicBezTo>
                  <a:cubicBezTo>
                    <a:pt x="21600" y="16649"/>
                    <a:pt x="20478" y="18302"/>
                    <a:pt x="18514" y="19459"/>
                  </a:cubicBezTo>
                  <a:cubicBezTo>
                    <a:pt x="16551" y="20616"/>
                    <a:pt x="13745" y="21278"/>
                    <a:pt x="10940" y="21388"/>
                  </a:cubicBezTo>
                  <a:cubicBezTo>
                    <a:pt x="8135" y="21498"/>
                    <a:pt x="5330" y="21057"/>
                    <a:pt x="4068" y="19955"/>
                  </a:cubicBezTo>
                  <a:cubicBezTo>
                    <a:pt x="2805" y="18853"/>
                    <a:pt x="3086" y="17090"/>
                    <a:pt x="3366" y="15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825485" y="3397412"/>
              <a:ext cx="128676" cy="49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45" fill="norm" stroke="1" extrusionOk="0">
                  <a:moveTo>
                    <a:pt x="0" y="0"/>
                  </a:moveTo>
                  <a:cubicBezTo>
                    <a:pt x="3771" y="919"/>
                    <a:pt x="7543" y="1838"/>
                    <a:pt x="11314" y="3769"/>
                  </a:cubicBezTo>
                  <a:cubicBezTo>
                    <a:pt x="15086" y="5699"/>
                    <a:pt x="18857" y="8640"/>
                    <a:pt x="20229" y="11351"/>
                  </a:cubicBezTo>
                  <a:cubicBezTo>
                    <a:pt x="21600" y="14063"/>
                    <a:pt x="20571" y="16545"/>
                    <a:pt x="18171" y="18245"/>
                  </a:cubicBezTo>
                  <a:cubicBezTo>
                    <a:pt x="15771" y="19946"/>
                    <a:pt x="12000" y="20865"/>
                    <a:pt x="9257" y="21232"/>
                  </a:cubicBezTo>
                  <a:cubicBezTo>
                    <a:pt x="6514" y="21600"/>
                    <a:pt x="4800" y="21416"/>
                    <a:pt x="3086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305425" y="3355378"/>
              <a:ext cx="263011" cy="48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92" fill="norm" stroke="1" extrusionOk="0">
                  <a:moveTo>
                    <a:pt x="12558" y="16303"/>
                  </a:moveTo>
                  <a:cubicBezTo>
                    <a:pt x="12558" y="15839"/>
                    <a:pt x="12558" y="15376"/>
                    <a:pt x="11530" y="14819"/>
                  </a:cubicBezTo>
                  <a:cubicBezTo>
                    <a:pt x="10501" y="14263"/>
                    <a:pt x="8444" y="13614"/>
                    <a:pt x="6301" y="14356"/>
                  </a:cubicBezTo>
                  <a:cubicBezTo>
                    <a:pt x="4158" y="15097"/>
                    <a:pt x="1930" y="17230"/>
                    <a:pt x="815" y="18620"/>
                  </a:cubicBezTo>
                  <a:cubicBezTo>
                    <a:pt x="-299" y="20011"/>
                    <a:pt x="-299" y="20660"/>
                    <a:pt x="987" y="21030"/>
                  </a:cubicBezTo>
                  <a:cubicBezTo>
                    <a:pt x="2272" y="21401"/>
                    <a:pt x="4844" y="21494"/>
                    <a:pt x="7587" y="20521"/>
                  </a:cubicBezTo>
                  <a:cubicBezTo>
                    <a:pt x="10330" y="19547"/>
                    <a:pt x="13244" y="17508"/>
                    <a:pt x="15130" y="14912"/>
                  </a:cubicBezTo>
                  <a:cubicBezTo>
                    <a:pt x="17015" y="12316"/>
                    <a:pt x="17872" y="9164"/>
                    <a:pt x="18215" y="6661"/>
                  </a:cubicBezTo>
                  <a:cubicBezTo>
                    <a:pt x="18558" y="4158"/>
                    <a:pt x="18387" y="2304"/>
                    <a:pt x="17958" y="1238"/>
                  </a:cubicBezTo>
                  <a:cubicBezTo>
                    <a:pt x="17530" y="172"/>
                    <a:pt x="16844" y="-106"/>
                    <a:pt x="16330" y="33"/>
                  </a:cubicBezTo>
                  <a:cubicBezTo>
                    <a:pt x="15815" y="172"/>
                    <a:pt x="15472" y="728"/>
                    <a:pt x="15044" y="2582"/>
                  </a:cubicBezTo>
                  <a:cubicBezTo>
                    <a:pt x="14615" y="4436"/>
                    <a:pt x="14101" y="7588"/>
                    <a:pt x="14187" y="10555"/>
                  </a:cubicBezTo>
                  <a:cubicBezTo>
                    <a:pt x="14272" y="13521"/>
                    <a:pt x="14958" y="16303"/>
                    <a:pt x="15472" y="17971"/>
                  </a:cubicBezTo>
                  <a:cubicBezTo>
                    <a:pt x="15987" y="19640"/>
                    <a:pt x="16330" y="20196"/>
                    <a:pt x="17272" y="20474"/>
                  </a:cubicBezTo>
                  <a:cubicBezTo>
                    <a:pt x="18215" y="20752"/>
                    <a:pt x="19758" y="20752"/>
                    <a:pt x="21301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655083" y="3437628"/>
              <a:ext cx="256253" cy="42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4" fill="norm" stroke="1" extrusionOk="0">
                  <a:moveTo>
                    <a:pt x="10280" y="2484"/>
                  </a:moveTo>
                  <a:cubicBezTo>
                    <a:pt x="9395" y="2484"/>
                    <a:pt x="8509" y="2484"/>
                    <a:pt x="7182" y="3240"/>
                  </a:cubicBezTo>
                  <a:cubicBezTo>
                    <a:pt x="5854" y="3996"/>
                    <a:pt x="4083" y="5508"/>
                    <a:pt x="2755" y="7776"/>
                  </a:cubicBezTo>
                  <a:cubicBezTo>
                    <a:pt x="1427" y="10044"/>
                    <a:pt x="542" y="13068"/>
                    <a:pt x="188" y="15228"/>
                  </a:cubicBezTo>
                  <a:cubicBezTo>
                    <a:pt x="-166" y="17388"/>
                    <a:pt x="11" y="18684"/>
                    <a:pt x="454" y="19602"/>
                  </a:cubicBezTo>
                  <a:cubicBezTo>
                    <a:pt x="896" y="20520"/>
                    <a:pt x="1604" y="21060"/>
                    <a:pt x="2667" y="21330"/>
                  </a:cubicBezTo>
                  <a:cubicBezTo>
                    <a:pt x="3729" y="21600"/>
                    <a:pt x="5145" y="21600"/>
                    <a:pt x="7182" y="20628"/>
                  </a:cubicBezTo>
                  <a:cubicBezTo>
                    <a:pt x="9218" y="19656"/>
                    <a:pt x="11873" y="17712"/>
                    <a:pt x="13644" y="14958"/>
                  </a:cubicBezTo>
                  <a:cubicBezTo>
                    <a:pt x="15414" y="12204"/>
                    <a:pt x="16300" y="8640"/>
                    <a:pt x="16388" y="6156"/>
                  </a:cubicBezTo>
                  <a:cubicBezTo>
                    <a:pt x="16477" y="3672"/>
                    <a:pt x="15768" y="2268"/>
                    <a:pt x="15060" y="1350"/>
                  </a:cubicBezTo>
                  <a:cubicBezTo>
                    <a:pt x="14352" y="432"/>
                    <a:pt x="13644" y="0"/>
                    <a:pt x="12139" y="0"/>
                  </a:cubicBezTo>
                  <a:cubicBezTo>
                    <a:pt x="10634" y="0"/>
                    <a:pt x="8332" y="432"/>
                    <a:pt x="6739" y="1674"/>
                  </a:cubicBezTo>
                  <a:cubicBezTo>
                    <a:pt x="5145" y="2916"/>
                    <a:pt x="4260" y="4968"/>
                    <a:pt x="4260" y="6588"/>
                  </a:cubicBezTo>
                  <a:cubicBezTo>
                    <a:pt x="4260" y="8208"/>
                    <a:pt x="5145" y="9396"/>
                    <a:pt x="7713" y="9990"/>
                  </a:cubicBezTo>
                  <a:cubicBezTo>
                    <a:pt x="10280" y="10584"/>
                    <a:pt x="14529" y="10584"/>
                    <a:pt x="17096" y="10368"/>
                  </a:cubicBezTo>
                  <a:cubicBezTo>
                    <a:pt x="19664" y="10152"/>
                    <a:pt x="20549" y="9720"/>
                    <a:pt x="21434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4266935" y="3594262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4324085" y="3727612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4968545" y="3416462"/>
              <a:ext cx="20644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1279" y="0"/>
                  </a:moveTo>
                  <a:cubicBezTo>
                    <a:pt x="19097" y="4320"/>
                    <a:pt x="16915" y="8640"/>
                    <a:pt x="14297" y="11640"/>
                  </a:cubicBezTo>
                  <a:cubicBezTo>
                    <a:pt x="11679" y="14640"/>
                    <a:pt x="8624" y="16320"/>
                    <a:pt x="6115" y="16320"/>
                  </a:cubicBezTo>
                  <a:cubicBezTo>
                    <a:pt x="3606" y="16320"/>
                    <a:pt x="1643" y="14640"/>
                    <a:pt x="661" y="12960"/>
                  </a:cubicBezTo>
                  <a:cubicBezTo>
                    <a:pt x="-321" y="11280"/>
                    <a:pt x="-321" y="9600"/>
                    <a:pt x="1424" y="8160"/>
                  </a:cubicBezTo>
                  <a:cubicBezTo>
                    <a:pt x="3170" y="6720"/>
                    <a:pt x="6661" y="5520"/>
                    <a:pt x="9715" y="6600"/>
                  </a:cubicBezTo>
                  <a:cubicBezTo>
                    <a:pt x="12770" y="7680"/>
                    <a:pt x="15388" y="11040"/>
                    <a:pt x="16697" y="13920"/>
                  </a:cubicBezTo>
                  <a:cubicBezTo>
                    <a:pt x="18006" y="16800"/>
                    <a:pt x="18006" y="19200"/>
                    <a:pt x="180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219435" y="3384712"/>
              <a:ext cx="69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1950"/>
                    <a:pt x="20291" y="3900"/>
                    <a:pt x="17018" y="7125"/>
                  </a:cubicBezTo>
                  <a:cubicBezTo>
                    <a:pt x="13745" y="10350"/>
                    <a:pt x="7855" y="14850"/>
                    <a:pt x="4582" y="17475"/>
                  </a:cubicBezTo>
                  <a:cubicBezTo>
                    <a:pt x="1309" y="20100"/>
                    <a:pt x="655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263885" y="3569804"/>
              <a:ext cx="196851" cy="19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305"/>
                  </a:moveTo>
                  <a:cubicBezTo>
                    <a:pt x="929" y="600"/>
                    <a:pt x="1858" y="-104"/>
                    <a:pt x="3368" y="13"/>
                  </a:cubicBezTo>
                  <a:cubicBezTo>
                    <a:pt x="4877" y="131"/>
                    <a:pt x="6968" y="1070"/>
                    <a:pt x="7316" y="3887"/>
                  </a:cubicBezTo>
                  <a:cubicBezTo>
                    <a:pt x="7665" y="6705"/>
                    <a:pt x="6271" y="11400"/>
                    <a:pt x="5110" y="14570"/>
                  </a:cubicBezTo>
                  <a:cubicBezTo>
                    <a:pt x="3948" y="17739"/>
                    <a:pt x="3019" y="19383"/>
                    <a:pt x="3252" y="20322"/>
                  </a:cubicBezTo>
                  <a:cubicBezTo>
                    <a:pt x="3484" y="21261"/>
                    <a:pt x="4877" y="21496"/>
                    <a:pt x="8129" y="21379"/>
                  </a:cubicBezTo>
                  <a:cubicBezTo>
                    <a:pt x="11381" y="21261"/>
                    <a:pt x="16490" y="20792"/>
                    <a:pt x="2160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447535" y="5244699"/>
              <a:ext cx="336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40" y="11375"/>
                    <a:pt x="7879" y="2735"/>
                    <a:pt x="11479" y="575"/>
                  </a:cubicBezTo>
                  <a:cubicBezTo>
                    <a:pt x="15079" y="-1585"/>
                    <a:pt x="183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371335" y="5327812"/>
              <a:ext cx="431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4" y="21000"/>
                    <a:pt x="4447" y="20400"/>
                    <a:pt x="7412" y="18300"/>
                  </a:cubicBezTo>
                  <a:cubicBezTo>
                    <a:pt x="10376" y="16200"/>
                    <a:pt x="14082" y="12600"/>
                    <a:pt x="16571" y="9300"/>
                  </a:cubicBezTo>
                  <a:cubicBezTo>
                    <a:pt x="19059" y="6000"/>
                    <a:pt x="20329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720585" y="5147381"/>
              <a:ext cx="154718" cy="33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61" fill="norm" stroke="1" extrusionOk="0">
                  <a:moveTo>
                    <a:pt x="0" y="576"/>
                  </a:moveTo>
                  <a:cubicBezTo>
                    <a:pt x="1459" y="169"/>
                    <a:pt x="2919" y="-239"/>
                    <a:pt x="5838" y="169"/>
                  </a:cubicBezTo>
                  <a:cubicBezTo>
                    <a:pt x="8757" y="576"/>
                    <a:pt x="13135" y="1799"/>
                    <a:pt x="16346" y="3225"/>
                  </a:cubicBezTo>
                  <a:cubicBezTo>
                    <a:pt x="19557" y="4652"/>
                    <a:pt x="21600" y="6282"/>
                    <a:pt x="21308" y="8387"/>
                  </a:cubicBezTo>
                  <a:cubicBezTo>
                    <a:pt x="21016" y="10493"/>
                    <a:pt x="18389" y="13074"/>
                    <a:pt x="15032" y="15316"/>
                  </a:cubicBezTo>
                  <a:cubicBezTo>
                    <a:pt x="11676" y="17557"/>
                    <a:pt x="7589" y="19459"/>
                    <a:pt x="3503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2800085" y="4891553"/>
              <a:ext cx="190501" cy="70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2666"/>
                  </a:moveTo>
                  <a:cubicBezTo>
                    <a:pt x="21600" y="2147"/>
                    <a:pt x="21600" y="1628"/>
                    <a:pt x="20640" y="1110"/>
                  </a:cubicBezTo>
                  <a:cubicBezTo>
                    <a:pt x="19680" y="591"/>
                    <a:pt x="17760" y="72"/>
                    <a:pt x="15000" y="7"/>
                  </a:cubicBezTo>
                  <a:cubicBezTo>
                    <a:pt x="12240" y="-58"/>
                    <a:pt x="8640" y="331"/>
                    <a:pt x="5880" y="1304"/>
                  </a:cubicBezTo>
                  <a:cubicBezTo>
                    <a:pt x="3120" y="2277"/>
                    <a:pt x="1200" y="3834"/>
                    <a:pt x="960" y="5228"/>
                  </a:cubicBezTo>
                  <a:cubicBezTo>
                    <a:pt x="720" y="6623"/>
                    <a:pt x="2160" y="7856"/>
                    <a:pt x="4920" y="9412"/>
                  </a:cubicBezTo>
                  <a:cubicBezTo>
                    <a:pt x="7680" y="10969"/>
                    <a:pt x="11760" y="12850"/>
                    <a:pt x="14400" y="14504"/>
                  </a:cubicBezTo>
                  <a:cubicBezTo>
                    <a:pt x="17040" y="16158"/>
                    <a:pt x="18240" y="17585"/>
                    <a:pt x="17040" y="18720"/>
                  </a:cubicBezTo>
                  <a:cubicBezTo>
                    <a:pt x="15840" y="19856"/>
                    <a:pt x="12240" y="20699"/>
                    <a:pt x="9000" y="21120"/>
                  </a:cubicBezTo>
                  <a:cubicBezTo>
                    <a:pt x="5760" y="21542"/>
                    <a:pt x="2880" y="21542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2698749" y="5726539"/>
              <a:ext cx="253737" cy="18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152" fill="norm" stroke="1" extrusionOk="0">
                  <a:moveTo>
                    <a:pt x="1057" y="3064"/>
                  </a:moveTo>
                  <a:cubicBezTo>
                    <a:pt x="877" y="7918"/>
                    <a:pt x="697" y="12772"/>
                    <a:pt x="517" y="16048"/>
                  </a:cubicBezTo>
                  <a:cubicBezTo>
                    <a:pt x="337" y="19324"/>
                    <a:pt x="157" y="21023"/>
                    <a:pt x="67" y="21145"/>
                  </a:cubicBezTo>
                  <a:cubicBezTo>
                    <a:pt x="-23" y="21266"/>
                    <a:pt x="-23" y="19810"/>
                    <a:pt x="67" y="17140"/>
                  </a:cubicBezTo>
                  <a:cubicBezTo>
                    <a:pt x="157" y="14470"/>
                    <a:pt x="337" y="10587"/>
                    <a:pt x="877" y="7554"/>
                  </a:cubicBezTo>
                  <a:cubicBezTo>
                    <a:pt x="1417" y="4520"/>
                    <a:pt x="2317" y="2336"/>
                    <a:pt x="3217" y="1122"/>
                  </a:cubicBezTo>
                  <a:cubicBezTo>
                    <a:pt x="4117" y="-91"/>
                    <a:pt x="5017" y="-334"/>
                    <a:pt x="5917" y="1365"/>
                  </a:cubicBezTo>
                  <a:cubicBezTo>
                    <a:pt x="6817" y="3064"/>
                    <a:pt x="7717" y="6704"/>
                    <a:pt x="8347" y="8403"/>
                  </a:cubicBezTo>
                  <a:cubicBezTo>
                    <a:pt x="8977" y="10102"/>
                    <a:pt x="9337" y="9859"/>
                    <a:pt x="10057" y="8646"/>
                  </a:cubicBezTo>
                  <a:cubicBezTo>
                    <a:pt x="10777" y="7432"/>
                    <a:pt x="11857" y="5248"/>
                    <a:pt x="12757" y="3670"/>
                  </a:cubicBezTo>
                  <a:cubicBezTo>
                    <a:pt x="13657" y="2093"/>
                    <a:pt x="14377" y="1122"/>
                    <a:pt x="15187" y="515"/>
                  </a:cubicBezTo>
                  <a:cubicBezTo>
                    <a:pt x="15997" y="-91"/>
                    <a:pt x="16897" y="-334"/>
                    <a:pt x="17707" y="758"/>
                  </a:cubicBezTo>
                  <a:cubicBezTo>
                    <a:pt x="18517" y="1850"/>
                    <a:pt x="19237" y="4277"/>
                    <a:pt x="19867" y="6826"/>
                  </a:cubicBezTo>
                  <a:cubicBezTo>
                    <a:pt x="20497" y="9374"/>
                    <a:pt x="21037" y="12044"/>
                    <a:pt x="21577" y="1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759541" y="4549535"/>
              <a:ext cx="192945" cy="17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63" fill="norm" stroke="1" extrusionOk="0">
                  <a:moveTo>
                    <a:pt x="12245" y="7377"/>
                  </a:moveTo>
                  <a:cubicBezTo>
                    <a:pt x="10367" y="4806"/>
                    <a:pt x="8489" y="2234"/>
                    <a:pt x="6963" y="949"/>
                  </a:cubicBezTo>
                  <a:cubicBezTo>
                    <a:pt x="5437" y="-337"/>
                    <a:pt x="4263" y="-337"/>
                    <a:pt x="2972" y="1077"/>
                  </a:cubicBezTo>
                  <a:cubicBezTo>
                    <a:pt x="1680" y="2492"/>
                    <a:pt x="272" y="5320"/>
                    <a:pt x="37" y="8534"/>
                  </a:cubicBezTo>
                  <a:cubicBezTo>
                    <a:pt x="-198" y="11749"/>
                    <a:pt x="741" y="15349"/>
                    <a:pt x="1798" y="17406"/>
                  </a:cubicBezTo>
                  <a:cubicBezTo>
                    <a:pt x="2854" y="19463"/>
                    <a:pt x="4028" y="19977"/>
                    <a:pt x="5554" y="18949"/>
                  </a:cubicBezTo>
                  <a:cubicBezTo>
                    <a:pt x="7080" y="17920"/>
                    <a:pt x="8959" y="15349"/>
                    <a:pt x="10015" y="13163"/>
                  </a:cubicBezTo>
                  <a:cubicBezTo>
                    <a:pt x="11072" y="10977"/>
                    <a:pt x="11306" y="9177"/>
                    <a:pt x="11659" y="9049"/>
                  </a:cubicBezTo>
                  <a:cubicBezTo>
                    <a:pt x="12011" y="8920"/>
                    <a:pt x="12480" y="10463"/>
                    <a:pt x="13419" y="12520"/>
                  </a:cubicBezTo>
                  <a:cubicBezTo>
                    <a:pt x="14359" y="14577"/>
                    <a:pt x="15767" y="17149"/>
                    <a:pt x="17176" y="18692"/>
                  </a:cubicBezTo>
                  <a:cubicBezTo>
                    <a:pt x="18585" y="20234"/>
                    <a:pt x="19993" y="20749"/>
                    <a:pt x="21402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301735" y="4900461"/>
              <a:ext cx="185374" cy="26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61" fill="norm" stroke="1" extrusionOk="0">
                  <a:moveTo>
                    <a:pt x="0" y="6840"/>
                  </a:moveTo>
                  <a:cubicBezTo>
                    <a:pt x="245" y="10782"/>
                    <a:pt x="491" y="14725"/>
                    <a:pt x="614" y="17297"/>
                  </a:cubicBezTo>
                  <a:cubicBezTo>
                    <a:pt x="736" y="19868"/>
                    <a:pt x="736" y="21068"/>
                    <a:pt x="736" y="21240"/>
                  </a:cubicBezTo>
                  <a:cubicBezTo>
                    <a:pt x="736" y="21411"/>
                    <a:pt x="736" y="20554"/>
                    <a:pt x="1227" y="18068"/>
                  </a:cubicBezTo>
                  <a:cubicBezTo>
                    <a:pt x="1718" y="15582"/>
                    <a:pt x="2700" y="11468"/>
                    <a:pt x="4295" y="8211"/>
                  </a:cubicBezTo>
                  <a:cubicBezTo>
                    <a:pt x="5891" y="4954"/>
                    <a:pt x="8100" y="2554"/>
                    <a:pt x="9818" y="1268"/>
                  </a:cubicBezTo>
                  <a:cubicBezTo>
                    <a:pt x="11536" y="-18"/>
                    <a:pt x="12764" y="-189"/>
                    <a:pt x="14359" y="154"/>
                  </a:cubicBezTo>
                  <a:cubicBezTo>
                    <a:pt x="15955" y="497"/>
                    <a:pt x="17918" y="1354"/>
                    <a:pt x="19268" y="3668"/>
                  </a:cubicBezTo>
                  <a:cubicBezTo>
                    <a:pt x="20618" y="5982"/>
                    <a:pt x="21355" y="9754"/>
                    <a:pt x="21477" y="12754"/>
                  </a:cubicBezTo>
                  <a:cubicBezTo>
                    <a:pt x="21600" y="15754"/>
                    <a:pt x="21109" y="17982"/>
                    <a:pt x="20618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3593835" y="507381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3863458" y="4881154"/>
              <a:ext cx="244728" cy="21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11" fill="norm" stroke="1" extrusionOk="0">
                  <a:moveTo>
                    <a:pt x="860" y="834"/>
                  </a:moveTo>
                  <a:cubicBezTo>
                    <a:pt x="1046" y="5819"/>
                    <a:pt x="1232" y="10804"/>
                    <a:pt x="1232" y="13815"/>
                  </a:cubicBezTo>
                  <a:cubicBezTo>
                    <a:pt x="1232" y="16827"/>
                    <a:pt x="1046" y="17865"/>
                    <a:pt x="767" y="19008"/>
                  </a:cubicBezTo>
                  <a:cubicBezTo>
                    <a:pt x="488" y="20150"/>
                    <a:pt x="115" y="21396"/>
                    <a:pt x="22" y="21188"/>
                  </a:cubicBezTo>
                  <a:cubicBezTo>
                    <a:pt x="-71" y="20981"/>
                    <a:pt x="115" y="19319"/>
                    <a:pt x="860" y="16100"/>
                  </a:cubicBezTo>
                  <a:cubicBezTo>
                    <a:pt x="1605" y="12881"/>
                    <a:pt x="2908" y="8104"/>
                    <a:pt x="3839" y="5196"/>
                  </a:cubicBezTo>
                  <a:cubicBezTo>
                    <a:pt x="4770" y="2288"/>
                    <a:pt x="5329" y="1250"/>
                    <a:pt x="6074" y="627"/>
                  </a:cubicBezTo>
                  <a:cubicBezTo>
                    <a:pt x="6819" y="4"/>
                    <a:pt x="7750" y="-204"/>
                    <a:pt x="8495" y="627"/>
                  </a:cubicBezTo>
                  <a:cubicBezTo>
                    <a:pt x="9239" y="1458"/>
                    <a:pt x="9798" y="3327"/>
                    <a:pt x="10077" y="5404"/>
                  </a:cubicBezTo>
                  <a:cubicBezTo>
                    <a:pt x="10357" y="7481"/>
                    <a:pt x="10357" y="9765"/>
                    <a:pt x="10170" y="11427"/>
                  </a:cubicBezTo>
                  <a:cubicBezTo>
                    <a:pt x="9984" y="13088"/>
                    <a:pt x="9612" y="14127"/>
                    <a:pt x="9519" y="14023"/>
                  </a:cubicBezTo>
                  <a:cubicBezTo>
                    <a:pt x="9426" y="13919"/>
                    <a:pt x="9612" y="12673"/>
                    <a:pt x="10357" y="10804"/>
                  </a:cubicBezTo>
                  <a:cubicBezTo>
                    <a:pt x="11101" y="8934"/>
                    <a:pt x="12405" y="6442"/>
                    <a:pt x="13522" y="4573"/>
                  </a:cubicBezTo>
                  <a:cubicBezTo>
                    <a:pt x="14639" y="2704"/>
                    <a:pt x="15570" y="1458"/>
                    <a:pt x="16501" y="731"/>
                  </a:cubicBezTo>
                  <a:cubicBezTo>
                    <a:pt x="17432" y="4"/>
                    <a:pt x="18363" y="-204"/>
                    <a:pt x="19201" y="211"/>
                  </a:cubicBezTo>
                  <a:cubicBezTo>
                    <a:pt x="20039" y="627"/>
                    <a:pt x="20784" y="1665"/>
                    <a:pt x="21157" y="4677"/>
                  </a:cubicBezTo>
                  <a:cubicBezTo>
                    <a:pt x="21529" y="7688"/>
                    <a:pt x="21529" y="12673"/>
                    <a:pt x="21529" y="1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185236" y="4637778"/>
              <a:ext cx="112508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239" y="7830"/>
                  </a:moveTo>
                  <a:cubicBezTo>
                    <a:pt x="2239" y="9180"/>
                    <a:pt x="2239" y="10530"/>
                    <a:pt x="1839" y="12150"/>
                  </a:cubicBezTo>
                  <a:cubicBezTo>
                    <a:pt x="1439" y="13770"/>
                    <a:pt x="639" y="15660"/>
                    <a:pt x="239" y="15525"/>
                  </a:cubicBezTo>
                  <a:cubicBezTo>
                    <a:pt x="-161" y="15390"/>
                    <a:pt x="-161" y="13230"/>
                    <a:pt x="1039" y="10665"/>
                  </a:cubicBezTo>
                  <a:cubicBezTo>
                    <a:pt x="2239" y="8100"/>
                    <a:pt x="4639" y="5130"/>
                    <a:pt x="7639" y="3105"/>
                  </a:cubicBezTo>
                  <a:cubicBezTo>
                    <a:pt x="10639" y="1080"/>
                    <a:pt x="14239" y="0"/>
                    <a:pt x="16839" y="0"/>
                  </a:cubicBezTo>
                  <a:cubicBezTo>
                    <a:pt x="19439" y="0"/>
                    <a:pt x="21039" y="1080"/>
                    <a:pt x="21239" y="4860"/>
                  </a:cubicBezTo>
                  <a:cubicBezTo>
                    <a:pt x="21439" y="8640"/>
                    <a:pt x="20239" y="15120"/>
                    <a:pt x="19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320785" y="5267734"/>
              <a:ext cx="793751" cy="3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0" y="20816"/>
                  </a:moveTo>
                  <a:cubicBezTo>
                    <a:pt x="1498" y="19545"/>
                    <a:pt x="2995" y="18275"/>
                    <a:pt x="4723" y="15098"/>
                  </a:cubicBezTo>
                  <a:cubicBezTo>
                    <a:pt x="6451" y="11922"/>
                    <a:pt x="8410" y="6840"/>
                    <a:pt x="10397" y="3663"/>
                  </a:cubicBezTo>
                  <a:cubicBezTo>
                    <a:pt x="12384" y="487"/>
                    <a:pt x="14400" y="-784"/>
                    <a:pt x="16272" y="487"/>
                  </a:cubicBezTo>
                  <a:cubicBezTo>
                    <a:pt x="18144" y="1757"/>
                    <a:pt x="19872" y="5569"/>
                    <a:pt x="21600" y="9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562089" y="5483127"/>
              <a:ext cx="227590" cy="29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75" fill="norm" stroke="1" extrusionOk="0">
                  <a:moveTo>
                    <a:pt x="12843" y="2132"/>
                  </a:moveTo>
                  <a:cubicBezTo>
                    <a:pt x="12259" y="1506"/>
                    <a:pt x="11675" y="880"/>
                    <a:pt x="10897" y="567"/>
                  </a:cubicBezTo>
                  <a:cubicBezTo>
                    <a:pt x="10119" y="254"/>
                    <a:pt x="9146" y="254"/>
                    <a:pt x="7686" y="1271"/>
                  </a:cubicBezTo>
                  <a:cubicBezTo>
                    <a:pt x="6227" y="2289"/>
                    <a:pt x="4281" y="4324"/>
                    <a:pt x="2821" y="7376"/>
                  </a:cubicBezTo>
                  <a:cubicBezTo>
                    <a:pt x="1362" y="10428"/>
                    <a:pt x="389" y="14498"/>
                    <a:pt x="97" y="16924"/>
                  </a:cubicBezTo>
                  <a:cubicBezTo>
                    <a:pt x="-195" y="19350"/>
                    <a:pt x="194" y="20132"/>
                    <a:pt x="973" y="20680"/>
                  </a:cubicBezTo>
                  <a:cubicBezTo>
                    <a:pt x="1751" y="21228"/>
                    <a:pt x="2919" y="21541"/>
                    <a:pt x="4475" y="21463"/>
                  </a:cubicBezTo>
                  <a:cubicBezTo>
                    <a:pt x="6032" y="21384"/>
                    <a:pt x="7978" y="20915"/>
                    <a:pt x="10605" y="19741"/>
                  </a:cubicBezTo>
                  <a:cubicBezTo>
                    <a:pt x="13232" y="18567"/>
                    <a:pt x="16540" y="16689"/>
                    <a:pt x="18583" y="14263"/>
                  </a:cubicBezTo>
                  <a:cubicBezTo>
                    <a:pt x="20627" y="11837"/>
                    <a:pt x="21405" y="8863"/>
                    <a:pt x="20627" y="6515"/>
                  </a:cubicBezTo>
                  <a:cubicBezTo>
                    <a:pt x="19848" y="4167"/>
                    <a:pt x="17513" y="2445"/>
                    <a:pt x="15275" y="1428"/>
                  </a:cubicBezTo>
                  <a:cubicBezTo>
                    <a:pt x="13037" y="411"/>
                    <a:pt x="10897" y="98"/>
                    <a:pt x="9340" y="19"/>
                  </a:cubicBezTo>
                  <a:cubicBezTo>
                    <a:pt x="7783" y="-59"/>
                    <a:pt x="6810" y="98"/>
                    <a:pt x="6032" y="567"/>
                  </a:cubicBezTo>
                  <a:cubicBezTo>
                    <a:pt x="5254" y="1037"/>
                    <a:pt x="4670" y="1819"/>
                    <a:pt x="4378" y="2602"/>
                  </a:cubicBezTo>
                  <a:cubicBezTo>
                    <a:pt x="4086" y="3384"/>
                    <a:pt x="4086" y="4167"/>
                    <a:pt x="4573" y="4715"/>
                  </a:cubicBezTo>
                  <a:cubicBezTo>
                    <a:pt x="5059" y="5263"/>
                    <a:pt x="6032" y="5576"/>
                    <a:pt x="8464" y="5498"/>
                  </a:cubicBezTo>
                  <a:cubicBezTo>
                    <a:pt x="10897" y="5419"/>
                    <a:pt x="14789" y="4950"/>
                    <a:pt x="18681" y="4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3841848" y="5391045"/>
              <a:ext cx="75838" cy="12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10" fill="norm" stroke="1" extrusionOk="0">
                  <a:moveTo>
                    <a:pt x="3497" y="46"/>
                  </a:moveTo>
                  <a:cubicBezTo>
                    <a:pt x="2897" y="5538"/>
                    <a:pt x="2297" y="11029"/>
                    <a:pt x="1697" y="14873"/>
                  </a:cubicBezTo>
                  <a:cubicBezTo>
                    <a:pt x="1097" y="18717"/>
                    <a:pt x="497" y="20914"/>
                    <a:pt x="197" y="21097"/>
                  </a:cubicBezTo>
                  <a:cubicBezTo>
                    <a:pt x="-103" y="21280"/>
                    <a:pt x="-103" y="19449"/>
                    <a:pt x="497" y="16521"/>
                  </a:cubicBezTo>
                  <a:cubicBezTo>
                    <a:pt x="1097" y="13592"/>
                    <a:pt x="2297" y="9565"/>
                    <a:pt x="4697" y="6270"/>
                  </a:cubicBezTo>
                  <a:cubicBezTo>
                    <a:pt x="7097" y="2975"/>
                    <a:pt x="10697" y="412"/>
                    <a:pt x="13397" y="46"/>
                  </a:cubicBezTo>
                  <a:cubicBezTo>
                    <a:pt x="16097" y="-320"/>
                    <a:pt x="17897" y="1511"/>
                    <a:pt x="19097" y="4805"/>
                  </a:cubicBezTo>
                  <a:cubicBezTo>
                    <a:pt x="20297" y="8100"/>
                    <a:pt x="20897" y="12860"/>
                    <a:pt x="21497" y="1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930385" y="544846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012935" y="539131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108185" y="535321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329800" y="528971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695031" y="4902366"/>
              <a:ext cx="181505" cy="43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36" fill="norm" stroke="1" extrusionOk="0">
                  <a:moveTo>
                    <a:pt x="21290" y="13708"/>
                  </a:moveTo>
                  <a:cubicBezTo>
                    <a:pt x="19056" y="12877"/>
                    <a:pt x="16821" y="12046"/>
                    <a:pt x="14462" y="11786"/>
                  </a:cubicBezTo>
                  <a:cubicBezTo>
                    <a:pt x="12104" y="11527"/>
                    <a:pt x="9621" y="11838"/>
                    <a:pt x="7138" y="13188"/>
                  </a:cubicBezTo>
                  <a:cubicBezTo>
                    <a:pt x="4656" y="14538"/>
                    <a:pt x="2173" y="16927"/>
                    <a:pt x="931" y="18381"/>
                  </a:cubicBezTo>
                  <a:cubicBezTo>
                    <a:pt x="-310" y="19834"/>
                    <a:pt x="-310" y="20354"/>
                    <a:pt x="931" y="20769"/>
                  </a:cubicBezTo>
                  <a:cubicBezTo>
                    <a:pt x="2173" y="21184"/>
                    <a:pt x="4656" y="21496"/>
                    <a:pt x="7014" y="20925"/>
                  </a:cubicBezTo>
                  <a:cubicBezTo>
                    <a:pt x="9373" y="20354"/>
                    <a:pt x="11607" y="18900"/>
                    <a:pt x="13718" y="16252"/>
                  </a:cubicBezTo>
                  <a:cubicBezTo>
                    <a:pt x="15828" y="13604"/>
                    <a:pt x="17814" y="9761"/>
                    <a:pt x="18807" y="7217"/>
                  </a:cubicBezTo>
                  <a:cubicBezTo>
                    <a:pt x="19800" y="4673"/>
                    <a:pt x="19800" y="3427"/>
                    <a:pt x="19800" y="2492"/>
                  </a:cubicBezTo>
                  <a:cubicBezTo>
                    <a:pt x="19800" y="1558"/>
                    <a:pt x="19800" y="934"/>
                    <a:pt x="19180" y="519"/>
                  </a:cubicBezTo>
                  <a:cubicBezTo>
                    <a:pt x="18559" y="104"/>
                    <a:pt x="17318" y="-104"/>
                    <a:pt x="16449" y="52"/>
                  </a:cubicBezTo>
                  <a:cubicBezTo>
                    <a:pt x="15580" y="208"/>
                    <a:pt x="15083" y="727"/>
                    <a:pt x="13966" y="2544"/>
                  </a:cubicBezTo>
                  <a:cubicBezTo>
                    <a:pt x="12849" y="4361"/>
                    <a:pt x="11111" y="7477"/>
                    <a:pt x="10118" y="9865"/>
                  </a:cubicBezTo>
                  <a:cubicBezTo>
                    <a:pt x="9124" y="12254"/>
                    <a:pt x="8876" y="13915"/>
                    <a:pt x="9745" y="15265"/>
                  </a:cubicBezTo>
                  <a:cubicBezTo>
                    <a:pt x="10614" y="16615"/>
                    <a:pt x="12600" y="17654"/>
                    <a:pt x="14587" y="18121"/>
                  </a:cubicBezTo>
                  <a:cubicBezTo>
                    <a:pt x="16573" y="18588"/>
                    <a:pt x="18559" y="18484"/>
                    <a:pt x="20545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965947" y="5004884"/>
              <a:ext cx="253489" cy="31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50" fill="norm" stroke="1" extrusionOk="0">
                  <a:moveTo>
                    <a:pt x="9061" y="3775"/>
                  </a:moveTo>
                  <a:cubicBezTo>
                    <a:pt x="8704" y="2922"/>
                    <a:pt x="8347" y="2070"/>
                    <a:pt x="7722" y="1785"/>
                  </a:cubicBezTo>
                  <a:cubicBezTo>
                    <a:pt x="7097" y="1501"/>
                    <a:pt x="6204" y="1785"/>
                    <a:pt x="4955" y="3207"/>
                  </a:cubicBezTo>
                  <a:cubicBezTo>
                    <a:pt x="3705" y="4628"/>
                    <a:pt x="2099" y="7185"/>
                    <a:pt x="1117" y="9885"/>
                  </a:cubicBezTo>
                  <a:cubicBezTo>
                    <a:pt x="135" y="12585"/>
                    <a:pt x="-222" y="15428"/>
                    <a:pt x="135" y="17417"/>
                  </a:cubicBezTo>
                  <a:cubicBezTo>
                    <a:pt x="492" y="19407"/>
                    <a:pt x="1563" y="20543"/>
                    <a:pt x="2991" y="20970"/>
                  </a:cubicBezTo>
                  <a:cubicBezTo>
                    <a:pt x="4419" y="21396"/>
                    <a:pt x="6204" y="21112"/>
                    <a:pt x="8257" y="19620"/>
                  </a:cubicBezTo>
                  <a:cubicBezTo>
                    <a:pt x="10310" y="18128"/>
                    <a:pt x="12631" y="15428"/>
                    <a:pt x="13970" y="12372"/>
                  </a:cubicBezTo>
                  <a:cubicBezTo>
                    <a:pt x="15309" y="9317"/>
                    <a:pt x="15666" y="5907"/>
                    <a:pt x="15041" y="3704"/>
                  </a:cubicBezTo>
                  <a:cubicBezTo>
                    <a:pt x="14416" y="1501"/>
                    <a:pt x="12809" y="507"/>
                    <a:pt x="10846" y="151"/>
                  </a:cubicBezTo>
                  <a:cubicBezTo>
                    <a:pt x="8882" y="-204"/>
                    <a:pt x="6561" y="80"/>
                    <a:pt x="4955" y="862"/>
                  </a:cubicBezTo>
                  <a:cubicBezTo>
                    <a:pt x="3348" y="1643"/>
                    <a:pt x="2456" y="2922"/>
                    <a:pt x="1920" y="3917"/>
                  </a:cubicBezTo>
                  <a:cubicBezTo>
                    <a:pt x="1385" y="4912"/>
                    <a:pt x="1206" y="5622"/>
                    <a:pt x="1206" y="6333"/>
                  </a:cubicBezTo>
                  <a:cubicBezTo>
                    <a:pt x="1206" y="7043"/>
                    <a:pt x="1385" y="7754"/>
                    <a:pt x="2545" y="8393"/>
                  </a:cubicBezTo>
                  <a:cubicBezTo>
                    <a:pt x="3705" y="9033"/>
                    <a:pt x="5847" y="9601"/>
                    <a:pt x="9150" y="9601"/>
                  </a:cubicBezTo>
                  <a:cubicBezTo>
                    <a:pt x="12452" y="9601"/>
                    <a:pt x="16915" y="9033"/>
                    <a:pt x="21378" y="8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517885" y="525796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524721" y="5359562"/>
              <a:ext cx="170965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82" fill="norm" stroke="1" extrusionOk="0">
                  <a:moveTo>
                    <a:pt x="2310" y="10800"/>
                  </a:moveTo>
                  <a:cubicBezTo>
                    <a:pt x="993" y="14400"/>
                    <a:pt x="-324" y="18000"/>
                    <a:pt x="71" y="19800"/>
                  </a:cubicBezTo>
                  <a:cubicBezTo>
                    <a:pt x="466" y="21600"/>
                    <a:pt x="2574" y="21600"/>
                    <a:pt x="6393" y="18000"/>
                  </a:cubicBezTo>
                  <a:cubicBezTo>
                    <a:pt x="10213" y="14400"/>
                    <a:pt x="15744" y="720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5895481" y="5111912"/>
              <a:ext cx="19390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9395" y="0"/>
                  </a:moveTo>
                  <a:cubicBezTo>
                    <a:pt x="17282" y="2118"/>
                    <a:pt x="15169" y="4235"/>
                    <a:pt x="12704" y="6776"/>
                  </a:cubicBezTo>
                  <a:cubicBezTo>
                    <a:pt x="10238" y="9318"/>
                    <a:pt x="7421" y="12282"/>
                    <a:pt x="5425" y="13976"/>
                  </a:cubicBezTo>
                  <a:cubicBezTo>
                    <a:pt x="3430" y="15671"/>
                    <a:pt x="2256" y="16094"/>
                    <a:pt x="1434" y="15776"/>
                  </a:cubicBezTo>
                  <a:cubicBezTo>
                    <a:pt x="612" y="15459"/>
                    <a:pt x="143" y="14400"/>
                    <a:pt x="25" y="13341"/>
                  </a:cubicBezTo>
                  <a:cubicBezTo>
                    <a:pt x="-92" y="12282"/>
                    <a:pt x="143" y="11224"/>
                    <a:pt x="1904" y="10165"/>
                  </a:cubicBezTo>
                  <a:cubicBezTo>
                    <a:pt x="3665" y="9106"/>
                    <a:pt x="6951" y="8047"/>
                    <a:pt x="10473" y="9953"/>
                  </a:cubicBezTo>
                  <a:cubicBezTo>
                    <a:pt x="13995" y="11859"/>
                    <a:pt x="17751" y="16729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6121135" y="5124612"/>
              <a:ext cx="889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150"/>
                    <a:pt x="12343" y="6300"/>
                    <a:pt x="8743" y="9900"/>
                  </a:cubicBezTo>
                  <a:cubicBezTo>
                    <a:pt x="5143" y="13500"/>
                    <a:pt x="2571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171935" y="5302449"/>
              <a:ext cx="266701" cy="15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8872"/>
                  </a:moveTo>
                  <a:cubicBezTo>
                    <a:pt x="857" y="6209"/>
                    <a:pt x="1714" y="3546"/>
                    <a:pt x="3171" y="1918"/>
                  </a:cubicBezTo>
                  <a:cubicBezTo>
                    <a:pt x="4629" y="291"/>
                    <a:pt x="6686" y="-301"/>
                    <a:pt x="7971" y="143"/>
                  </a:cubicBezTo>
                  <a:cubicBezTo>
                    <a:pt x="9257" y="587"/>
                    <a:pt x="9771" y="2066"/>
                    <a:pt x="9857" y="4285"/>
                  </a:cubicBezTo>
                  <a:cubicBezTo>
                    <a:pt x="9943" y="6504"/>
                    <a:pt x="9600" y="9463"/>
                    <a:pt x="9171" y="11535"/>
                  </a:cubicBezTo>
                  <a:cubicBezTo>
                    <a:pt x="8743" y="13606"/>
                    <a:pt x="8229" y="14789"/>
                    <a:pt x="7886" y="16121"/>
                  </a:cubicBezTo>
                  <a:cubicBezTo>
                    <a:pt x="7543" y="17452"/>
                    <a:pt x="7371" y="18932"/>
                    <a:pt x="7714" y="19820"/>
                  </a:cubicBezTo>
                  <a:cubicBezTo>
                    <a:pt x="8057" y="20707"/>
                    <a:pt x="8914" y="21003"/>
                    <a:pt x="11314" y="21151"/>
                  </a:cubicBezTo>
                  <a:cubicBezTo>
                    <a:pt x="13714" y="21299"/>
                    <a:pt x="17657" y="21299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3625585" y="450866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3390635" y="4595299"/>
              <a:ext cx="635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21600" y="1358"/>
                  </a:moveTo>
                  <a:cubicBezTo>
                    <a:pt x="18000" y="88"/>
                    <a:pt x="14400" y="-1183"/>
                    <a:pt x="10800" y="1993"/>
                  </a:cubicBezTo>
                  <a:cubicBezTo>
                    <a:pt x="7200" y="5170"/>
                    <a:pt x="3600" y="12793"/>
                    <a:pt x="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168385" y="4756312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117585" y="5029362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301735" y="520081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606535" y="520081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000235" y="515001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285985" y="5042062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501885" y="4838862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4552685" y="4553112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160" y="17100"/>
                    <a:pt x="18720" y="12600"/>
                    <a:pt x="15120" y="9000"/>
                  </a:cubicBezTo>
                  <a:cubicBezTo>
                    <a:pt x="11520" y="5400"/>
                    <a:pt x="5760" y="27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362185" y="450231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114535" y="451501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3879585" y="449596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889485" y="5369268"/>
              <a:ext cx="247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85" y="11918"/>
                    <a:pt x="9969" y="3818"/>
                    <a:pt x="13569" y="1118"/>
                  </a:cubicBezTo>
                  <a:cubicBezTo>
                    <a:pt x="17169" y="-1582"/>
                    <a:pt x="1938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902185" y="5461162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81" y="16000"/>
                    <a:pt x="12562" y="10400"/>
                    <a:pt x="16162" y="6800"/>
                  </a:cubicBezTo>
                  <a:cubicBezTo>
                    <a:pt x="19762" y="3200"/>
                    <a:pt x="2068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7130785" y="5315112"/>
              <a:ext cx="1450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5322" y="1168"/>
                    <a:pt x="10643" y="2335"/>
                    <a:pt x="14713" y="3989"/>
                  </a:cubicBezTo>
                  <a:cubicBezTo>
                    <a:pt x="18783" y="5643"/>
                    <a:pt x="21600" y="7784"/>
                    <a:pt x="21443" y="10800"/>
                  </a:cubicBezTo>
                  <a:cubicBezTo>
                    <a:pt x="21287" y="13816"/>
                    <a:pt x="18157" y="17708"/>
                    <a:pt x="15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7588993" y="5333032"/>
              <a:ext cx="151922" cy="22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36" fill="norm" stroke="1" extrusionOk="0">
                  <a:moveTo>
                    <a:pt x="2522" y="5406"/>
                  </a:moveTo>
                  <a:cubicBezTo>
                    <a:pt x="2522" y="9726"/>
                    <a:pt x="2522" y="14046"/>
                    <a:pt x="2078" y="16893"/>
                  </a:cubicBezTo>
                  <a:cubicBezTo>
                    <a:pt x="1634" y="19741"/>
                    <a:pt x="747" y="21115"/>
                    <a:pt x="303" y="21312"/>
                  </a:cubicBezTo>
                  <a:cubicBezTo>
                    <a:pt x="-141" y="21508"/>
                    <a:pt x="-141" y="20526"/>
                    <a:pt x="599" y="17188"/>
                  </a:cubicBezTo>
                  <a:cubicBezTo>
                    <a:pt x="1338" y="13850"/>
                    <a:pt x="2818" y="8155"/>
                    <a:pt x="5037" y="4719"/>
                  </a:cubicBezTo>
                  <a:cubicBezTo>
                    <a:pt x="7256" y="1283"/>
                    <a:pt x="10215" y="104"/>
                    <a:pt x="12878" y="6"/>
                  </a:cubicBezTo>
                  <a:cubicBezTo>
                    <a:pt x="15541" y="-92"/>
                    <a:pt x="17908" y="890"/>
                    <a:pt x="19388" y="3541"/>
                  </a:cubicBezTo>
                  <a:cubicBezTo>
                    <a:pt x="20867" y="6192"/>
                    <a:pt x="21459" y="10512"/>
                    <a:pt x="21163" y="13555"/>
                  </a:cubicBezTo>
                  <a:cubicBezTo>
                    <a:pt x="20867" y="16599"/>
                    <a:pt x="19684" y="18366"/>
                    <a:pt x="18500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7848335" y="545481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7976247" y="5351908"/>
              <a:ext cx="206290" cy="18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48" fill="norm" stroke="1" extrusionOk="0">
                  <a:moveTo>
                    <a:pt x="561" y="4569"/>
                  </a:moveTo>
                  <a:cubicBezTo>
                    <a:pt x="997" y="9478"/>
                    <a:pt x="1433" y="14387"/>
                    <a:pt x="1324" y="17333"/>
                  </a:cubicBezTo>
                  <a:cubicBezTo>
                    <a:pt x="1215" y="20278"/>
                    <a:pt x="561" y="21260"/>
                    <a:pt x="233" y="21137"/>
                  </a:cubicBezTo>
                  <a:cubicBezTo>
                    <a:pt x="-94" y="21015"/>
                    <a:pt x="-94" y="19787"/>
                    <a:pt x="342" y="17210"/>
                  </a:cubicBezTo>
                  <a:cubicBezTo>
                    <a:pt x="779" y="14633"/>
                    <a:pt x="1651" y="10705"/>
                    <a:pt x="2415" y="8128"/>
                  </a:cubicBezTo>
                  <a:cubicBezTo>
                    <a:pt x="3179" y="5551"/>
                    <a:pt x="3833" y="4324"/>
                    <a:pt x="4597" y="3342"/>
                  </a:cubicBezTo>
                  <a:cubicBezTo>
                    <a:pt x="5361" y="2360"/>
                    <a:pt x="6233" y="1624"/>
                    <a:pt x="6997" y="1746"/>
                  </a:cubicBezTo>
                  <a:cubicBezTo>
                    <a:pt x="7761" y="1869"/>
                    <a:pt x="8415" y="2851"/>
                    <a:pt x="8742" y="4201"/>
                  </a:cubicBezTo>
                  <a:cubicBezTo>
                    <a:pt x="9070" y="5551"/>
                    <a:pt x="9070" y="7269"/>
                    <a:pt x="9070" y="8742"/>
                  </a:cubicBezTo>
                  <a:cubicBezTo>
                    <a:pt x="9070" y="10215"/>
                    <a:pt x="9070" y="11442"/>
                    <a:pt x="9179" y="11442"/>
                  </a:cubicBezTo>
                  <a:cubicBezTo>
                    <a:pt x="9288" y="11442"/>
                    <a:pt x="9506" y="10215"/>
                    <a:pt x="10706" y="8128"/>
                  </a:cubicBezTo>
                  <a:cubicBezTo>
                    <a:pt x="11906" y="6042"/>
                    <a:pt x="14088" y="3096"/>
                    <a:pt x="15833" y="1501"/>
                  </a:cubicBezTo>
                  <a:cubicBezTo>
                    <a:pt x="17579" y="-95"/>
                    <a:pt x="18888" y="-340"/>
                    <a:pt x="19870" y="396"/>
                  </a:cubicBezTo>
                  <a:cubicBezTo>
                    <a:pt x="20851" y="1133"/>
                    <a:pt x="21506" y="2851"/>
                    <a:pt x="21179" y="5919"/>
                  </a:cubicBezTo>
                  <a:cubicBezTo>
                    <a:pt x="20851" y="8987"/>
                    <a:pt x="19542" y="13405"/>
                    <a:pt x="18233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8172719" y="5088113"/>
              <a:ext cx="107417" cy="13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60" fill="norm" stroke="1" extrusionOk="0">
                  <a:moveTo>
                    <a:pt x="3705" y="8460"/>
                  </a:moveTo>
                  <a:cubicBezTo>
                    <a:pt x="2858" y="11684"/>
                    <a:pt x="2011" y="14908"/>
                    <a:pt x="1375" y="17326"/>
                  </a:cubicBezTo>
                  <a:cubicBezTo>
                    <a:pt x="740" y="19744"/>
                    <a:pt x="317" y="21356"/>
                    <a:pt x="105" y="20550"/>
                  </a:cubicBezTo>
                  <a:cubicBezTo>
                    <a:pt x="-107" y="19744"/>
                    <a:pt x="-107" y="16520"/>
                    <a:pt x="1164" y="13135"/>
                  </a:cubicBezTo>
                  <a:cubicBezTo>
                    <a:pt x="2434" y="9750"/>
                    <a:pt x="4975" y="6204"/>
                    <a:pt x="7093" y="3947"/>
                  </a:cubicBezTo>
                  <a:cubicBezTo>
                    <a:pt x="9211" y="1690"/>
                    <a:pt x="10905" y="723"/>
                    <a:pt x="13234" y="240"/>
                  </a:cubicBezTo>
                  <a:cubicBezTo>
                    <a:pt x="15564" y="-244"/>
                    <a:pt x="18528" y="-244"/>
                    <a:pt x="20011" y="2657"/>
                  </a:cubicBezTo>
                  <a:cubicBezTo>
                    <a:pt x="21493" y="5559"/>
                    <a:pt x="21493" y="11362"/>
                    <a:pt x="21493" y="17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8968866" y="5178246"/>
              <a:ext cx="333620" cy="41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71" fill="norm" stroke="1" extrusionOk="0">
                  <a:moveTo>
                    <a:pt x="12524" y="3454"/>
                  </a:moveTo>
                  <a:cubicBezTo>
                    <a:pt x="12661" y="2909"/>
                    <a:pt x="12798" y="2363"/>
                    <a:pt x="12661" y="1872"/>
                  </a:cubicBezTo>
                  <a:cubicBezTo>
                    <a:pt x="12524" y="1381"/>
                    <a:pt x="12114" y="945"/>
                    <a:pt x="11567" y="727"/>
                  </a:cubicBezTo>
                  <a:cubicBezTo>
                    <a:pt x="11020" y="509"/>
                    <a:pt x="10337" y="509"/>
                    <a:pt x="9038" y="1272"/>
                  </a:cubicBezTo>
                  <a:cubicBezTo>
                    <a:pt x="7739" y="2036"/>
                    <a:pt x="5825" y="3563"/>
                    <a:pt x="4253" y="5690"/>
                  </a:cubicBezTo>
                  <a:cubicBezTo>
                    <a:pt x="2681" y="7818"/>
                    <a:pt x="1451" y="10545"/>
                    <a:pt x="767" y="12781"/>
                  </a:cubicBezTo>
                  <a:cubicBezTo>
                    <a:pt x="84" y="15018"/>
                    <a:pt x="-53" y="16763"/>
                    <a:pt x="15" y="17963"/>
                  </a:cubicBezTo>
                  <a:cubicBezTo>
                    <a:pt x="84" y="19163"/>
                    <a:pt x="357" y="19818"/>
                    <a:pt x="767" y="20309"/>
                  </a:cubicBezTo>
                  <a:cubicBezTo>
                    <a:pt x="1177" y="20800"/>
                    <a:pt x="1724" y="21127"/>
                    <a:pt x="2681" y="21236"/>
                  </a:cubicBezTo>
                  <a:cubicBezTo>
                    <a:pt x="3638" y="21345"/>
                    <a:pt x="5005" y="21236"/>
                    <a:pt x="7124" y="20363"/>
                  </a:cubicBezTo>
                  <a:cubicBezTo>
                    <a:pt x="9243" y="19490"/>
                    <a:pt x="12114" y="17854"/>
                    <a:pt x="14233" y="16218"/>
                  </a:cubicBezTo>
                  <a:cubicBezTo>
                    <a:pt x="16352" y="14581"/>
                    <a:pt x="17719" y="12945"/>
                    <a:pt x="18266" y="10872"/>
                  </a:cubicBezTo>
                  <a:cubicBezTo>
                    <a:pt x="18813" y="8800"/>
                    <a:pt x="18539" y="6290"/>
                    <a:pt x="17788" y="4327"/>
                  </a:cubicBezTo>
                  <a:cubicBezTo>
                    <a:pt x="17036" y="2363"/>
                    <a:pt x="15805" y="945"/>
                    <a:pt x="14028" y="345"/>
                  </a:cubicBezTo>
                  <a:cubicBezTo>
                    <a:pt x="12251" y="-255"/>
                    <a:pt x="9927" y="-37"/>
                    <a:pt x="8150" y="727"/>
                  </a:cubicBezTo>
                  <a:cubicBezTo>
                    <a:pt x="6372" y="1490"/>
                    <a:pt x="5142" y="2800"/>
                    <a:pt x="4732" y="4000"/>
                  </a:cubicBezTo>
                  <a:cubicBezTo>
                    <a:pt x="4322" y="5200"/>
                    <a:pt x="4732" y="6290"/>
                    <a:pt x="5552" y="7109"/>
                  </a:cubicBezTo>
                  <a:cubicBezTo>
                    <a:pt x="6372" y="7927"/>
                    <a:pt x="7603" y="8472"/>
                    <a:pt x="9927" y="8527"/>
                  </a:cubicBezTo>
                  <a:cubicBezTo>
                    <a:pt x="12251" y="8581"/>
                    <a:pt x="15669" y="8145"/>
                    <a:pt x="17788" y="7709"/>
                  </a:cubicBezTo>
                  <a:cubicBezTo>
                    <a:pt x="19906" y="7272"/>
                    <a:pt x="20727" y="6836"/>
                    <a:pt x="21547" y="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9194535" y="5073812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6200"/>
                    <a:pt x="3032" y="10800"/>
                    <a:pt x="6632" y="7200"/>
                  </a:cubicBezTo>
                  <a:cubicBezTo>
                    <a:pt x="10232" y="3600"/>
                    <a:pt x="1591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9373186" y="4984912"/>
              <a:ext cx="9147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1276" y="0"/>
                  </a:moveTo>
                  <a:cubicBezTo>
                    <a:pt x="1767" y="3429"/>
                    <a:pt x="2258" y="6857"/>
                    <a:pt x="2012" y="9771"/>
                  </a:cubicBezTo>
                  <a:cubicBezTo>
                    <a:pt x="1767" y="12686"/>
                    <a:pt x="785" y="15086"/>
                    <a:pt x="294" y="15429"/>
                  </a:cubicBezTo>
                  <a:cubicBezTo>
                    <a:pt x="-197" y="15771"/>
                    <a:pt x="-197" y="14057"/>
                    <a:pt x="1276" y="11486"/>
                  </a:cubicBezTo>
                  <a:cubicBezTo>
                    <a:pt x="2748" y="8914"/>
                    <a:pt x="5694" y="5486"/>
                    <a:pt x="9130" y="3257"/>
                  </a:cubicBezTo>
                  <a:cubicBezTo>
                    <a:pt x="12567" y="1029"/>
                    <a:pt x="16494" y="0"/>
                    <a:pt x="18703" y="343"/>
                  </a:cubicBezTo>
                  <a:cubicBezTo>
                    <a:pt x="20912" y="686"/>
                    <a:pt x="21403" y="2400"/>
                    <a:pt x="21158" y="6171"/>
                  </a:cubicBezTo>
                  <a:cubicBezTo>
                    <a:pt x="20912" y="9943"/>
                    <a:pt x="19930" y="15771"/>
                    <a:pt x="189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864335" y="5734212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6" y="15429"/>
                    <a:pt x="7971" y="9257"/>
                    <a:pt x="11571" y="5657"/>
                  </a:cubicBezTo>
                  <a:cubicBezTo>
                    <a:pt x="15171" y="2057"/>
                    <a:pt x="183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8883385" y="5981862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9111985" y="5879996"/>
              <a:ext cx="164106" cy="13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09" fill="norm" stroke="1" extrusionOk="0">
                  <a:moveTo>
                    <a:pt x="0" y="2035"/>
                  </a:moveTo>
                  <a:cubicBezTo>
                    <a:pt x="0" y="7352"/>
                    <a:pt x="0" y="12669"/>
                    <a:pt x="137" y="16158"/>
                  </a:cubicBezTo>
                  <a:cubicBezTo>
                    <a:pt x="273" y="19647"/>
                    <a:pt x="547" y="21309"/>
                    <a:pt x="820" y="21309"/>
                  </a:cubicBezTo>
                  <a:cubicBezTo>
                    <a:pt x="1094" y="21309"/>
                    <a:pt x="1367" y="19647"/>
                    <a:pt x="2597" y="16324"/>
                  </a:cubicBezTo>
                  <a:cubicBezTo>
                    <a:pt x="3828" y="13001"/>
                    <a:pt x="6015" y="8017"/>
                    <a:pt x="8339" y="4694"/>
                  </a:cubicBezTo>
                  <a:cubicBezTo>
                    <a:pt x="10663" y="1371"/>
                    <a:pt x="13124" y="-291"/>
                    <a:pt x="15448" y="41"/>
                  </a:cubicBezTo>
                  <a:cubicBezTo>
                    <a:pt x="17772" y="374"/>
                    <a:pt x="19959" y="2700"/>
                    <a:pt x="20780" y="6189"/>
                  </a:cubicBezTo>
                  <a:cubicBezTo>
                    <a:pt x="21600" y="9678"/>
                    <a:pt x="21053" y="14331"/>
                    <a:pt x="20506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9687158" y="5086512"/>
              <a:ext cx="28078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20466" y="0"/>
                  </a:moveTo>
                  <a:cubicBezTo>
                    <a:pt x="14295" y="939"/>
                    <a:pt x="8123" y="1878"/>
                    <a:pt x="7352" y="3339"/>
                  </a:cubicBezTo>
                  <a:cubicBezTo>
                    <a:pt x="6580" y="4800"/>
                    <a:pt x="11209" y="6783"/>
                    <a:pt x="13523" y="8557"/>
                  </a:cubicBezTo>
                  <a:cubicBezTo>
                    <a:pt x="15837" y="10330"/>
                    <a:pt x="15837" y="11896"/>
                    <a:pt x="12752" y="13670"/>
                  </a:cubicBezTo>
                  <a:cubicBezTo>
                    <a:pt x="9666" y="15443"/>
                    <a:pt x="3495" y="17426"/>
                    <a:pt x="1180" y="18783"/>
                  </a:cubicBezTo>
                  <a:cubicBezTo>
                    <a:pt x="-1134" y="20139"/>
                    <a:pt x="409" y="20870"/>
                    <a:pt x="19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9791435" y="5792306"/>
              <a:ext cx="222251" cy="1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9375"/>
                  </a:moveTo>
                  <a:cubicBezTo>
                    <a:pt x="411" y="12255"/>
                    <a:pt x="823" y="15135"/>
                    <a:pt x="1029" y="17439"/>
                  </a:cubicBezTo>
                  <a:cubicBezTo>
                    <a:pt x="1234" y="19743"/>
                    <a:pt x="1234" y="21471"/>
                    <a:pt x="1337" y="21471"/>
                  </a:cubicBezTo>
                  <a:cubicBezTo>
                    <a:pt x="1440" y="21471"/>
                    <a:pt x="1646" y="19743"/>
                    <a:pt x="2571" y="16287"/>
                  </a:cubicBezTo>
                  <a:cubicBezTo>
                    <a:pt x="3497" y="12831"/>
                    <a:pt x="5143" y="7647"/>
                    <a:pt x="6377" y="4479"/>
                  </a:cubicBezTo>
                  <a:cubicBezTo>
                    <a:pt x="7611" y="1311"/>
                    <a:pt x="8434" y="159"/>
                    <a:pt x="9257" y="15"/>
                  </a:cubicBezTo>
                  <a:cubicBezTo>
                    <a:pt x="10080" y="-129"/>
                    <a:pt x="10903" y="735"/>
                    <a:pt x="11314" y="2463"/>
                  </a:cubicBezTo>
                  <a:cubicBezTo>
                    <a:pt x="11726" y="4191"/>
                    <a:pt x="11726" y="6783"/>
                    <a:pt x="11726" y="8943"/>
                  </a:cubicBezTo>
                  <a:cubicBezTo>
                    <a:pt x="11726" y="11103"/>
                    <a:pt x="11726" y="12831"/>
                    <a:pt x="11931" y="12831"/>
                  </a:cubicBezTo>
                  <a:cubicBezTo>
                    <a:pt x="12137" y="12831"/>
                    <a:pt x="12549" y="11103"/>
                    <a:pt x="13269" y="9519"/>
                  </a:cubicBezTo>
                  <a:cubicBezTo>
                    <a:pt x="13989" y="7935"/>
                    <a:pt x="15017" y="6495"/>
                    <a:pt x="15943" y="5199"/>
                  </a:cubicBezTo>
                  <a:cubicBezTo>
                    <a:pt x="16869" y="3903"/>
                    <a:pt x="17691" y="2751"/>
                    <a:pt x="18617" y="2175"/>
                  </a:cubicBezTo>
                  <a:cubicBezTo>
                    <a:pt x="19543" y="1599"/>
                    <a:pt x="20571" y="1599"/>
                    <a:pt x="21086" y="4479"/>
                  </a:cubicBezTo>
                  <a:cubicBezTo>
                    <a:pt x="21600" y="7359"/>
                    <a:pt x="21600" y="13119"/>
                    <a:pt x="21600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9955378" y="5025255"/>
              <a:ext cx="198008" cy="16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17" fill="norm" stroke="1" extrusionOk="0">
                  <a:moveTo>
                    <a:pt x="13766" y="6117"/>
                  </a:moveTo>
                  <a:cubicBezTo>
                    <a:pt x="11947" y="3984"/>
                    <a:pt x="10128" y="1850"/>
                    <a:pt x="8650" y="784"/>
                  </a:cubicBezTo>
                  <a:cubicBezTo>
                    <a:pt x="7172" y="-283"/>
                    <a:pt x="6035" y="-283"/>
                    <a:pt x="4671" y="917"/>
                  </a:cubicBezTo>
                  <a:cubicBezTo>
                    <a:pt x="3307" y="2117"/>
                    <a:pt x="1715" y="4517"/>
                    <a:pt x="806" y="6650"/>
                  </a:cubicBezTo>
                  <a:cubicBezTo>
                    <a:pt x="-104" y="8784"/>
                    <a:pt x="-331" y="10650"/>
                    <a:pt x="578" y="11984"/>
                  </a:cubicBezTo>
                  <a:cubicBezTo>
                    <a:pt x="1488" y="13317"/>
                    <a:pt x="3534" y="14117"/>
                    <a:pt x="5126" y="14117"/>
                  </a:cubicBezTo>
                  <a:cubicBezTo>
                    <a:pt x="6717" y="14117"/>
                    <a:pt x="7854" y="13317"/>
                    <a:pt x="9105" y="11850"/>
                  </a:cubicBezTo>
                  <a:cubicBezTo>
                    <a:pt x="10355" y="10384"/>
                    <a:pt x="11720" y="8250"/>
                    <a:pt x="12402" y="8384"/>
                  </a:cubicBezTo>
                  <a:cubicBezTo>
                    <a:pt x="13084" y="8517"/>
                    <a:pt x="13084" y="10917"/>
                    <a:pt x="14448" y="13450"/>
                  </a:cubicBezTo>
                  <a:cubicBezTo>
                    <a:pt x="15812" y="15984"/>
                    <a:pt x="18541" y="18650"/>
                    <a:pt x="21269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133585" y="6404318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4152635" y="6521612"/>
              <a:ext cx="1333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0"/>
                  </a:moveTo>
                  <a:cubicBezTo>
                    <a:pt x="343" y="8308"/>
                    <a:pt x="686" y="16615"/>
                    <a:pt x="4286" y="19108"/>
                  </a:cubicBezTo>
                  <a:cubicBezTo>
                    <a:pt x="7886" y="21600"/>
                    <a:pt x="14743" y="18277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717785" y="6238644"/>
              <a:ext cx="148495" cy="22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37" fill="norm" stroke="1" extrusionOk="0">
                  <a:moveTo>
                    <a:pt x="0" y="2789"/>
                  </a:moveTo>
                  <a:cubicBezTo>
                    <a:pt x="304" y="8290"/>
                    <a:pt x="608" y="13792"/>
                    <a:pt x="761" y="17053"/>
                  </a:cubicBezTo>
                  <a:cubicBezTo>
                    <a:pt x="913" y="20313"/>
                    <a:pt x="913" y="21332"/>
                    <a:pt x="761" y="21230"/>
                  </a:cubicBezTo>
                  <a:cubicBezTo>
                    <a:pt x="608" y="21128"/>
                    <a:pt x="304" y="19906"/>
                    <a:pt x="761" y="16747"/>
                  </a:cubicBezTo>
                  <a:cubicBezTo>
                    <a:pt x="1217" y="13589"/>
                    <a:pt x="2434" y="8494"/>
                    <a:pt x="4563" y="5336"/>
                  </a:cubicBezTo>
                  <a:cubicBezTo>
                    <a:pt x="6693" y="2177"/>
                    <a:pt x="9735" y="955"/>
                    <a:pt x="12017" y="343"/>
                  </a:cubicBezTo>
                  <a:cubicBezTo>
                    <a:pt x="14299" y="-268"/>
                    <a:pt x="15820" y="-268"/>
                    <a:pt x="17341" y="2075"/>
                  </a:cubicBezTo>
                  <a:cubicBezTo>
                    <a:pt x="18862" y="4419"/>
                    <a:pt x="20383" y="9106"/>
                    <a:pt x="20992" y="12264"/>
                  </a:cubicBezTo>
                  <a:cubicBezTo>
                    <a:pt x="21600" y="15423"/>
                    <a:pt x="21296" y="17053"/>
                    <a:pt x="20992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959085" y="637556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5105135" y="6229549"/>
              <a:ext cx="202407" cy="17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50" fill="norm" stroke="1" extrusionOk="0">
                  <a:moveTo>
                    <a:pt x="0" y="4516"/>
                  </a:moveTo>
                  <a:cubicBezTo>
                    <a:pt x="450" y="8284"/>
                    <a:pt x="900" y="12051"/>
                    <a:pt x="1125" y="15065"/>
                  </a:cubicBezTo>
                  <a:cubicBezTo>
                    <a:pt x="1350" y="18079"/>
                    <a:pt x="1350" y="20339"/>
                    <a:pt x="1350" y="20842"/>
                  </a:cubicBezTo>
                  <a:cubicBezTo>
                    <a:pt x="1350" y="21344"/>
                    <a:pt x="1350" y="20088"/>
                    <a:pt x="2025" y="17200"/>
                  </a:cubicBezTo>
                  <a:cubicBezTo>
                    <a:pt x="2700" y="14311"/>
                    <a:pt x="4050" y="9791"/>
                    <a:pt x="5062" y="7028"/>
                  </a:cubicBezTo>
                  <a:cubicBezTo>
                    <a:pt x="6075" y="4265"/>
                    <a:pt x="6750" y="3260"/>
                    <a:pt x="7538" y="4265"/>
                  </a:cubicBezTo>
                  <a:cubicBezTo>
                    <a:pt x="8325" y="5270"/>
                    <a:pt x="9225" y="8284"/>
                    <a:pt x="10125" y="9163"/>
                  </a:cubicBezTo>
                  <a:cubicBezTo>
                    <a:pt x="11025" y="10042"/>
                    <a:pt x="11925" y="8786"/>
                    <a:pt x="12937" y="7028"/>
                  </a:cubicBezTo>
                  <a:cubicBezTo>
                    <a:pt x="13950" y="5270"/>
                    <a:pt x="15075" y="3009"/>
                    <a:pt x="16200" y="1628"/>
                  </a:cubicBezTo>
                  <a:cubicBezTo>
                    <a:pt x="17325" y="246"/>
                    <a:pt x="18450" y="-256"/>
                    <a:pt x="19350" y="121"/>
                  </a:cubicBezTo>
                  <a:cubicBezTo>
                    <a:pt x="20250" y="497"/>
                    <a:pt x="20925" y="1753"/>
                    <a:pt x="21262" y="3763"/>
                  </a:cubicBezTo>
                  <a:cubicBezTo>
                    <a:pt x="21600" y="5772"/>
                    <a:pt x="21600" y="8535"/>
                    <a:pt x="21262" y="10418"/>
                  </a:cubicBezTo>
                  <a:cubicBezTo>
                    <a:pt x="20925" y="12302"/>
                    <a:pt x="20250" y="13307"/>
                    <a:pt x="19575" y="14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378185" y="6053431"/>
              <a:ext cx="82046" cy="11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75" fill="norm" stroke="1" extrusionOk="0">
                  <a:moveTo>
                    <a:pt x="0" y="4475"/>
                  </a:moveTo>
                  <a:cubicBezTo>
                    <a:pt x="0" y="6875"/>
                    <a:pt x="0" y="9275"/>
                    <a:pt x="0" y="11475"/>
                  </a:cubicBezTo>
                  <a:cubicBezTo>
                    <a:pt x="0" y="13675"/>
                    <a:pt x="0" y="15675"/>
                    <a:pt x="554" y="15675"/>
                  </a:cubicBezTo>
                  <a:cubicBezTo>
                    <a:pt x="1108" y="15675"/>
                    <a:pt x="2215" y="13675"/>
                    <a:pt x="3323" y="11475"/>
                  </a:cubicBezTo>
                  <a:cubicBezTo>
                    <a:pt x="4431" y="9275"/>
                    <a:pt x="5538" y="6875"/>
                    <a:pt x="7200" y="4675"/>
                  </a:cubicBezTo>
                  <a:cubicBezTo>
                    <a:pt x="8862" y="2475"/>
                    <a:pt x="11077" y="475"/>
                    <a:pt x="13569" y="75"/>
                  </a:cubicBezTo>
                  <a:cubicBezTo>
                    <a:pt x="16062" y="-325"/>
                    <a:pt x="18831" y="875"/>
                    <a:pt x="20215" y="3675"/>
                  </a:cubicBezTo>
                  <a:cubicBezTo>
                    <a:pt x="21600" y="6475"/>
                    <a:pt x="21600" y="10875"/>
                    <a:pt x="21323" y="14075"/>
                  </a:cubicBezTo>
                  <a:cubicBezTo>
                    <a:pt x="21046" y="17275"/>
                    <a:pt x="20492" y="19275"/>
                    <a:pt x="19938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781285" y="6527962"/>
              <a:ext cx="571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0" y="19200"/>
                    <a:pt x="6560" y="16800"/>
                    <a:pt x="9800" y="13200"/>
                  </a:cubicBezTo>
                  <a:cubicBezTo>
                    <a:pt x="13040" y="9600"/>
                    <a:pt x="16240" y="4800"/>
                    <a:pt x="18200" y="2400"/>
                  </a:cubicBezTo>
                  <a:cubicBezTo>
                    <a:pt x="20160" y="0"/>
                    <a:pt x="20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041635" y="6655591"/>
              <a:ext cx="184151" cy="17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4446"/>
                  </a:moveTo>
                  <a:cubicBezTo>
                    <a:pt x="0" y="9218"/>
                    <a:pt x="0" y="13990"/>
                    <a:pt x="0" y="17004"/>
                  </a:cubicBezTo>
                  <a:cubicBezTo>
                    <a:pt x="0" y="20018"/>
                    <a:pt x="0" y="21274"/>
                    <a:pt x="124" y="21148"/>
                  </a:cubicBezTo>
                  <a:cubicBezTo>
                    <a:pt x="248" y="21023"/>
                    <a:pt x="497" y="19516"/>
                    <a:pt x="1241" y="16376"/>
                  </a:cubicBezTo>
                  <a:cubicBezTo>
                    <a:pt x="1986" y="13237"/>
                    <a:pt x="3228" y="8465"/>
                    <a:pt x="5834" y="5325"/>
                  </a:cubicBezTo>
                  <a:cubicBezTo>
                    <a:pt x="8441" y="2186"/>
                    <a:pt x="12414" y="679"/>
                    <a:pt x="15021" y="176"/>
                  </a:cubicBezTo>
                  <a:cubicBezTo>
                    <a:pt x="17628" y="-326"/>
                    <a:pt x="18869" y="176"/>
                    <a:pt x="19738" y="2562"/>
                  </a:cubicBezTo>
                  <a:cubicBezTo>
                    <a:pt x="20607" y="4948"/>
                    <a:pt x="21103" y="9218"/>
                    <a:pt x="21600" y="13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5524235" y="656606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994135" y="6142259"/>
              <a:ext cx="228601" cy="73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0400" y="697"/>
                  </a:moveTo>
                  <a:cubicBezTo>
                    <a:pt x="19800" y="449"/>
                    <a:pt x="19200" y="200"/>
                    <a:pt x="18300" y="76"/>
                  </a:cubicBezTo>
                  <a:cubicBezTo>
                    <a:pt x="17400" y="-48"/>
                    <a:pt x="16200" y="-48"/>
                    <a:pt x="14700" y="293"/>
                  </a:cubicBezTo>
                  <a:cubicBezTo>
                    <a:pt x="13200" y="635"/>
                    <a:pt x="11400" y="1318"/>
                    <a:pt x="9300" y="2466"/>
                  </a:cubicBezTo>
                  <a:cubicBezTo>
                    <a:pt x="7200" y="3614"/>
                    <a:pt x="4800" y="5228"/>
                    <a:pt x="3000" y="7121"/>
                  </a:cubicBezTo>
                  <a:cubicBezTo>
                    <a:pt x="1200" y="9014"/>
                    <a:pt x="0" y="11186"/>
                    <a:pt x="0" y="13142"/>
                  </a:cubicBezTo>
                  <a:cubicBezTo>
                    <a:pt x="0" y="15097"/>
                    <a:pt x="1200" y="16835"/>
                    <a:pt x="3300" y="18169"/>
                  </a:cubicBezTo>
                  <a:cubicBezTo>
                    <a:pt x="5400" y="19504"/>
                    <a:pt x="8400" y="20435"/>
                    <a:pt x="11600" y="20931"/>
                  </a:cubicBezTo>
                  <a:cubicBezTo>
                    <a:pt x="14800" y="21428"/>
                    <a:pt x="18200" y="21490"/>
                    <a:pt x="216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387835" y="6396213"/>
              <a:ext cx="279401" cy="19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4" fill="norm" stroke="1" extrusionOk="0">
                  <a:moveTo>
                    <a:pt x="0" y="5230"/>
                  </a:moveTo>
                  <a:cubicBezTo>
                    <a:pt x="491" y="12205"/>
                    <a:pt x="982" y="19180"/>
                    <a:pt x="1391" y="20305"/>
                  </a:cubicBezTo>
                  <a:cubicBezTo>
                    <a:pt x="1800" y="21430"/>
                    <a:pt x="2127" y="16705"/>
                    <a:pt x="2700" y="12992"/>
                  </a:cubicBezTo>
                  <a:cubicBezTo>
                    <a:pt x="3273" y="9280"/>
                    <a:pt x="4091" y="6580"/>
                    <a:pt x="4827" y="4893"/>
                  </a:cubicBezTo>
                  <a:cubicBezTo>
                    <a:pt x="5564" y="3205"/>
                    <a:pt x="6218" y="2530"/>
                    <a:pt x="6873" y="2530"/>
                  </a:cubicBezTo>
                  <a:cubicBezTo>
                    <a:pt x="7527" y="2530"/>
                    <a:pt x="8182" y="3205"/>
                    <a:pt x="8673" y="4780"/>
                  </a:cubicBezTo>
                  <a:cubicBezTo>
                    <a:pt x="9164" y="6355"/>
                    <a:pt x="9491" y="8830"/>
                    <a:pt x="9655" y="10630"/>
                  </a:cubicBezTo>
                  <a:cubicBezTo>
                    <a:pt x="9818" y="12430"/>
                    <a:pt x="9818" y="13555"/>
                    <a:pt x="9900" y="13555"/>
                  </a:cubicBezTo>
                  <a:cubicBezTo>
                    <a:pt x="9982" y="13555"/>
                    <a:pt x="10145" y="12430"/>
                    <a:pt x="11045" y="10292"/>
                  </a:cubicBezTo>
                  <a:cubicBezTo>
                    <a:pt x="11945" y="8155"/>
                    <a:pt x="13582" y="5005"/>
                    <a:pt x="14727" y="3093"/>
                  </a:cubicBezTo>
                  <a:cubicBezTo>
                    <a:pt x="15873" y="1180"/>
                    <a:pt x="16527" y="505"/>
                    <a:pt x="17264" y="168"/>
                  </a:cubicBezTo>
                  <a:cubicBezTo>
                    <a:pt x="18000" y="-170"/>
                    <a:pt x="18818" y="-170"/>
                    <a:pt x="19555" y="1855"/>
                  </a:cubicBezTo>
                  <a:cubicBezTo>
                    <a:pt x="20291" y="3880"/>
                    <a:pt x="20945" y="7930"/>
                    <a:pt x="21273" y="10855"/>
                  </a:cubicBezTo>
                  <a:cubicBezTo>
                    <a:pt x="21600" y="13780"/>
                    <a:pt x="21600" y="15580"/>
                    <a:pt x="21600" y="1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6641835" y="622951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6813285" y="6113498"/>
              <a:ext cx="133351" cy="11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5991"/>
                  </a:moveTo>
                  <a:cubicBezTo>
                    <a:pt x="343" y="9781"/>
                    <a:pt x="686" y="13570"/>
                    <a:pt x="857" y="16412"/>
                  </a:cubicBezTo>
                  <a:cubicBezTo>
                    <a:pt x="1029" y="19254"/>
                    <a:pt x="1029" y="21149"/>
                    <a:pt x="1200" y="21149"/>
                  </a:cubicBezTo>
                  <a:cubicBezTo>
                    <a:pt x="1371" y="21149"/>
                    <a:pt x="1714" y="19254"/>
                    <a:pt x="2914" y="15844"/>
                  </a:cubicBezTo>
                  <a:cubicBezTo>
                    <a:pt x="4114" y="12433"/>
                    <a:pt x="6171" y="7507"/>
                    <a:pt x="7714" y="4286"/>
                  </a:cubicBezTo>
                  <a:cubicBezTo>
                    <a:pt x="9257" y="1065"/>
                    <a:pt x="10286" y="-451"/>
                    <a:pt x="12343" y="117"/>
                  </a:cubicBezTo>
                  <a:cubicBezTo>
                    <a:pt x="14400" y="686"/>
                    <a:pt x="17486" y="3338"/>
                    <a:pt x="19200" y="6749"/>
                  </a:cubicBezTo>
                  <a:cubicBezTo>
                    <a:pt x="20914" y="10160"/>
                    <a:pt x="21257" y="14328"/>
                    <a:pt x="21600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7162535" y="6496212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8000"/>
                    <a:pt x="9943" y="14400"/>
                    <a:pt x="13543" y="10800"/>
                  </a:cubicBezTo>
                  <a:cubicBezTo>
                    <a:pt x="17143" y="7200"/>
                    <a:pt x="193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7786182" y="6340398"/>
              <a:ext cx="278054" cy="21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94" fill="norm" stroke="1" extrusionOk="0">
                  <a:moveTo>
                    <a:pt x="14026" y="7121"/>
                  </a:moveTo>
                  <a:cubicBezTo>
                    <a:pt x="13701" y="5064"/>
                    <a:pt x="13376" y="3006"/>
                    <a:pt x="12889" y="1669"/>
                  </a:cubicBezTo>
                  <a:cubicBezTo>
                    <a:pt x="12402" y="332"/>
                    <a:pt x="11752" y="-285"/>
                    <a:pt x="10128" y="126"/>
                  </a:cubicBezTo>
                  <a:cubicBezTo>
                    <a:pt x="8504" y="538"/>
                    <a:pt x="5905" y="1978"/>
                    <a:pt x="3957" y="5166"/>
                  </a:cubicBezTo>
                  <a:cubicBezTo>
                    <a:pt x="2008" y="8355"/>
                    <a:pt x="708" y="13292"/>
                    <a:pt x="221" y="16275"/>
                  </a:cubicBezTo>
                  <a:cubicBezTo>
                    <a:pt x="-266" y="19258"/>
                    <a:pt x="59" y="20286"/>
                    <a:pt x="1114" y="20801"/>
                  </a:cubicBezTo>
                  <a:cubicBezTo>
                    <a:pt x="2170" y="21315"/>
                    <a:pt x="3957" y="21315"/>
                    <a:pt x="5987" y="19464"/>
                  </a:cubicBezTo>
                  <a:cubicBezTo>
                    <a:pt x="8017" y="17612"/>
                    <a:pt x="10290" y="13909"/>
                    <a:pt x="11590" y="11544"/>
                  </a:cubicBezTo>
                  <a:cubicBezTo>
                    <a:pt x="12889" y="9178"/>
                    <a:pt x="13214" y="8149"/>
                    <a:pt x="13457" y="6812"/>
                  </a:cubicBezTo>
                  <a:cubicBezTo>
                    <a:pt x="13701" y="5475"/>
                    <a:pt x="13863" y="3829"/>
                    <a:pt x="13863" y="3932"/>
                  </a:cubicBezTo>
                  <a:cubicBezTo>
                    <a:pt x="13863" y="4035"/>
                    <a:pt x="13701" y="5886"/>
                    <a:pt x="13620" y="7429"/>
                  </a:cubicBezTo>
                  <a:cubicBezTo>
                    <a:pt x="13539" y="8972"/>
                    <a:pt x="13539" y="10206"/>
                    <a:pt x="14351" y="11441"/>
                  </a:cubicBezTo>
                  <a:cubicBezTo>
                    <a:pt x="15163" y="12675"/>
                    <a:pt x="16787" y="13909"/>
                    <a:pt x="18086" y="14218"/>
                  </a:cubicBezTo>
                  <a:cubicBezTo>
                    <a:pt x="19385" y="14526"/>
                    <a:pt x="20360" y="13909"/>
                    <a:pt x="21334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7949935" y="619776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8110802" y="6084409"/>
              <a:ext cx="86784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054" y="10621"/>
                  </a:moveTo>
                  <a:cubicBezTo>
                    <a:pt x="527" y="12621"/>
                    <a:pt x="0" y="14621"/>
                    <a:pt x="0" y="14421"/>
                  </a:cubicBezTo>
                  <a:cubicBezTo>
                    <a:pt x="0" y="14221"/>
                    <a:pt x="527" y="11821"/>
                    <a:pt x="1580" y="9621"/>
                  </a:cubicBezTo>
                  <a:cubicBezTo>
                    <a:pt x="2634" y="7421"/>
                    <a:pt x="4215" y="5421"/>
                    <a:pt x="6322" y="3621"/>
                  </a:cubicBezTo>
                  <a:cubicBezTo>
                    <a:pt x="8429" y="1821"/>
                    <a:pt x="11063" y="221"/>
                    <a:pt x="13434" y="21"/>
                  </a:cubicBezTo>
                  <a:cubicBezTo>
                    <a:pt x="15805" y="-179"/>
                    <a:pt x="17912" y="1021"/>
                    <a:pt x="19229" y="4821"/>
                  </a:cubicBezTo>
                  <a:cubicBezTo>
                    <a:pt x="20546" y="8621"/>
                    <a:pt x="21073" y="1502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8184885" y="6045362"/>
              <a:ext cx="21064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7776" y="0"/>
                  </a:moveTo>
                  <a:cubicBezTo>
                    <a:pt x="10800" y="1895"/>
                    <a:pt x="13824" y="3789"/>
                    <a:pt x="16524" y="6101"/>
                  </a:cubicBezTo>
                  <a:cubicBezTo>
                    <a:pt x="19224" y="8413"/>
                    <a:pt x="21600" y="11141"/>
                    <a:pt x="21492" y="13377"/>
                  </a:cubicBezTo>
                  <a:cubicBezTo>
                    <a:pt x="21384" y="15613"/>
                    <a:pt x="18792" y="17356"/>
                    <a:pt x="14796" y="18644"/>
                  </a:cubicBezTo>
                  <a:cubicBezTo>
                    <a:pt x="10800" y="19933"/>
                    <a:pt x="5400" y="207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4559035" y="6089812"/>
              <a:ext cx="292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855"/>
                    <a:pt x="15339" y="5710"/>
                    <a:pt x="11974" y="8938"/>
                  </a:cubicBezTo>
                  <a:cubicBezTo>
                    <a:pt x="8609" y="12166"/>
                    <a:pt x="5009" y="15766"/>
                    <a:pt x="2974" y="17938"/>
                  </a:cubicBezTo>
                  <a:cubicBezTo>
                    <a:pt x="939" y="20110"/>
                    <a:pt x="470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5003535" y="6629562"/>
              <a:ext cx="222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4108185" y="7706945"/>
              <a:ext cx="2159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929" y="12960"/>
                    <a:pt x="11859" y="5400"/>
                    <a:pt x="15459" y="2160"/>
                  </a:cubicBezTo>
                  <a:cubicBezTo>
                    <a:pt x="19059" y="-1080"/>
                    <a:pt x="2032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4108185" y="7842412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956968" y="7448712"/>
              <a:ext cx="154518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5" y="0"/>
                  </a:moveTo>
                  <a:cubicBezTo>
                    <a:pt x="16866" y="310"/>
                    <a:pt x="13907" y="620"/>
                    <a:pt x="11096" y="1705"/>
                  </a:cubicBezTo>
                  <a:cubicBezTo>
                    <a:pt x="8285" y="2790"/>
                    <a:pt x="5622" y="4651"/>
                    <a:pt x="3551" y="7131"/>
                  </a:cubicBezTo>
                  <a:cubicBezTo>
                    <a:pt x="1479" y="9611"/>
                    <a:pt x="0" y="12712"/>
                    <a:pt x="0" y="15089"/>
                  </a:cubicBezTo>
                  <a:cubicBezTo>
                    <a:pt x="0" y="17466"/>
                    <a:pt x="1479" y="19120"/>
                    <a:pt x="4438" y="20153"/>
                  </a:cubicBezTo>
                  <a:cubicBezTo>
                    <a:pt x="7397" y="21187"/>
                    <a:pt x="11836" y="21600"/>
                    <a:pt x="14942" y="21600"/>
                  </a:cubicBezTo>
                  <a:cubicBezTo>
                    <a:pt x="18049" y="21600"/>
                    <a:pt x="19825" y="21187"/>
                    <a:pt x="2160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5232135" y="7531262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40"/>
                    <a:pt x="7200" y="10080"/>
                    <a:pt x="10800" y="13680"/>
                  </a:cubicBezTo>
                  <a:cubicBezTo>
                    <a:pt x="14400" y="17280"/>
                    <a:pt x="180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5486135" y="7645562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4400"/>
                    <a:pt x="8780" y="7200"/>
                    <a:pt x="12380" y="3600"/>
                  </a:cubicBezTo>
                  <a:cubicBezTo>
                    <a:pt x="15980" y="0"/>
                    <a:pt x="187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6025885" y="7485349"/>
              <a:ext cx="215901" cy="15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6" fill="norm" stroke="1" extrusionOk="0">
                  <a:moveTo>
                    <a:pt x="0" y="2791"/>
                  </a:moveTo>
                  <a:cubicBezTo>
                    <a:pt x="424" y="7111"/>
                    <a:pt x="847" y="11431"/>
                    <a:pt x="1059" y="14743"/>
                  </a:cubicBezTo>
                  <a:cubicBezTo>
                    <a:pt x="1271" y="18055"/>
                    <a:pt x="1271" y="20359"/>
                    <a:pt x="1376" y="20791"/>
                  </a:cubicBezTo>
                  <a:cubicBezTo>
                    <a:pt x="1482" y="21223"/>
                    <a:pt x="1694" y="19783"/>
                    <a:pt x="2118" y="16615"/>
                  </a:cubicBezTo>
                  <a:cubicBezTo>
                    <a:pt x="2541" y="13447"/>
                    <a:pt x="3176" y="8551"/>
                    <a:pt x="3812" y="5527"/>
                  </a:cubicBezTo>
                  <a:cubicBezTo>
                    <a:pt x="4447" y="2503"/>
                    <a:pt x="5082" y="1351"/>
                    <a:pt x="5929" y="631"/>
                  </a:cubicBezTo>
                  <a:cubicBezTo>
                    <a:pt x="6776" y="-89"/>
                    <a:pt x="7835" y="-377"/>
                    <a:pt x="8894" y="775"/>
                  </a:cubicBezTo>
                  <a:cubicBezTo>
                    <a:pt x="9953" y="1927"/>
                    <a:pt x="11012" y="4519"/>
                    <a:pt x="11541" y="6535"/>
                  </a:cubicBezTo>
                  <a:cubicBezTo>
                    <a:pt x="12071" y="8551"/>
                    <a:pt x="12071" y="9991"/>
                    <a:pt x="11965" y="9991"/>
                  </a:cubicBezTo>
                  <a:cubicBezTo>
                    <a:pt x="11859" y="9991"/>
                    <a:pt x="11647" y="8551"/>
                    <a:pt x="11753" y="7111"/>
                  </a:cubicBezTo>
                  <a:cubicBezTo>
                    <a:pt x="11859" y="5671"/>
                    <a:pt x="12282" y="4231"/>
                    <a:pt x="12812" y="2935"/>
                  </a:cubicBezTo>
                  <a:cubicBezTo>
                    <a:pt x="13341" y="1639"/>
                    <a:pt x="13976" y="487"/>
                    <a:pt x="15247" y="631"/>
                  </a:cubicBezTo>
                  <a:cubicBezTo>
                    <a:pt x="16518" y="775"/>
                    <a:pt x="18424" y="2215"/>
                    <a:pt x="19588" y="4807"/>
                  </a:cubicBezTo>
                  <a:cubicBezTo>
                    <a:pt x="20753" y="7399"/>
                    <a:pt x="21176" y="11143"/>
                    <a:pt x="21600" y="14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6032235" y="7683662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6078272" y="7782872"/>
              <a:ext cx="227014" cy="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39" fill="norm" stroke="1" extrusionOk="0">
                  <a:moveTo>
                    <a:pt x="11250" y="4465"/>
                  </a:moveTo>
                  <a:cubicBezTo>
                    <a:pt x="10650" y="2702"/>
                    <a:pt x="10050" y="938"/>
                    <a:pt x="8750" y="277"/>
                  </a:cubicBezTo>
                  <a:cubicBezTo>
                    <a:pt x="7450" y="-384"/>
                    <a:pt x="5450" y="57"/>
                    <a:pt x="3850" y="2481"/>
                  </a:cubicBezTo>
                  <a:cubicBezTo>
                    <a:pt x="2250" y="4906"/>
                    <a:pt x="1050" y="9314"/>
                    <a:pt x="450" y="12620"/>
                  </a:cubicBezTo>
                  <a:cubicBezTo>
                    <a:pt x="-150" y="15926"/>
                    <a:pt x="-150" y="18130"/>
                    <a:pt x="450" y="19453"/>
                  </a:cubicBezTo>
                  <a:cubicBezTo>
                    <a:pt x="1050" y="20775"/>
                    <a:pt x="2250" y="21216"/>
                    <a:pt x="3650" y="20114"/>
                  </a:cubicBezTo>
                  <a:cubicBezTo>
                    <a:pt x="5050" y="19012"/>
                    <a:pt x="6650" y="16367"/>
                    <a:pt x="7750" y="13943"/>
                  </a:cubicBezTo>
                  <a:cubicBezTo>
                    <a:pt x="8850" y="11518"/>
                    <a:pt x="9450" y="9314"/>
                    <a:pt x="10150" y="7551"/>
                  </a:cubicBezTo>
                  <a:cubicBezTo>
                    <a:pt x="10850" y="5787"/>
                    <a:pt x="11650" y="4465"/>
                    <a:pt x="13550" y="5567"/>
                  </a:cubicBezTo>
                  <a:cubicBezTo>
                    <a:pt x="15450" y="6669"/>
                    <a:pt x="18450" y="10196"/>
                    <a:pt x="21450" y="13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6349735" y="7486812"/>
              <a:ext cx="10473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600" fill="norm" stroke="1" extrusionOk="0">
                  <a:moveTo>
                    <a:pt x="3668" y="0"/>
                  </a:moveTo>
                  <a:cubicBezTo>
                    <a:pt x="8558" y="2243"/>
                    <a:pt x="13449" y="4485"/>
                    <a:pt x="16709" y="6846"/>
                  </a:cubicBezTo>
                  <a:cubicBezTo>
                    <a:pt x="19970" y="9207"/>
                    <a:pt x="21600" y="11685"/>
                    <a:pt x="18543" y="14164"/>
                  </a:cubicBezTo>
                  <a:cubicBezTo>
                    <a:pt x="15487" y="16643"/>
                    <a:pt x="7743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853413" y="7493162"/>
              <a:ext cx="20422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7960" y="0"/>
                  </a:moveTo>
                  <a:cubicBezTo>
                    <a:pt x="5560" y="2903"/>
                    <a:pt x="3160" y="5806"/>
                    <a:pt x="1633" y="8303"/>
                  </a:cubicBezTo>
                  <a:cubicBezTo>
                    <a:pt x="106" y="10800"/>
                    <a:pt x="-549" y="12890"/>
                    <a:pt x="542" y="14865"/>
                  </a:cubicBezTo>
                  <a:cubicBezTo>
                    <a:pt x="1633" y="16839"/>
                    <a:pt x="4469" y="18697"/>
                    <a:pt x="8178" y="19800"/>
                  </a:cubicBezTo>
                  <a:cubicBezTo>
                    <a:pt x="11887" y="20903"/>
                    <a:pt x="16469" y="21252"/>
                    <a:pt x="2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6394185" y="7356547"/>
              <a:ext cx="76201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1876"/>
                  </a:moveTo>
                  <a:cubicBezTo>
                    <a:pt x="0" y="14510"/>
                    <a:pt x="0" y="17144"/>
                    <a:pt x="600" y="17144"/>
                  </a:cubicBezTo>
                  <a:cubicBezTo>
                    <a:pt x="1200" y="17144"/>
                    <a:pt x="2400" y="14510"/>
                    <a:pt x="3300" y="11876"/>
                  </a:cubicBezTo>
                  <a:cubicBezTo>
                    <a:pt x="4200" y="9242"/>
                    <a:pt x="4800" y="6608"/>
                    <a:pt x="6300" y="4237"/>
                  </a:cubicBezTo>
                  <a:cubicBezTo>
                    <a:pt x="7800" y="1866"/>
                    <a:pt x="10200" y="-241"/>
                    <a:pt x="12900" y="22"/>
                  </a:cubicBezTo>
                  <a:cubicBezTo>
                    <a:pt x="15600" y="286"/>
                    <a:pt x="18600" y="2920"/>
                    <a:pt x="20100" y="6871"/>
                  </a:cubicBezTo>
                  <a:cubicBezTo>
                    <a:pt x="21600" y="10822"/>
                    <a:pt x="21600" y="16091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527535" y="7289962"/>
              <a:ext cx="173402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4629" y="0"/>
                  </a:moveTo>
                  <a:cubicBezTo>
                    <a:pt x="5914" y="0"/>
                    <a:pt x="7200" y="0"/>
                    <a:pt x="8614" y="368"/>
                  </a:cubicBezTo>
                  <a:cubicBezTo>
                    <a:pt x="10029" y="736"/>
                    <a:pt x="11571" y="1473"/>
                    <a:pt x="13757" y="2905"/>
                  </a:cubicBezTo>
                  <a:cubicBezTo>
                    <a:pt x="15943" y="4336"/>
                    <a:pt x="18771" y="6464"/>
                    <a:pt x="20186" y="8877"/>
                  </a:cubicBezTo>
                  <a:cubicBezTo>
                    <a:pt x="21600" y="11291"/>
                    <a:pt x="21600" y="13991"/>
                    <a:pt x="18000" y="16159"/>
                  </a:cubicBezTo>
                  <a:cubicBezTo>
                    <a:pt x="14400" y="18327"/>
                    <a:pt x="72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978385" y="753126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997435" y="763921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7299718" y="7423312"/>
              <a:ext cx="20571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9437" y="0"/>
                  </a:moveTo>
                  <a:cubicBezTo>
                    <a:pt x="15250" y="5400"/>
                    <a:pt x="11062" y="10800"/>
                    <a:pt x="8417" y="13650"/>
                  </a:cubicBezTo>
                  <a:cubicBezTo>
                    <a:pt x="5772" y="16500"/>
                    <a:pt x="4670" y="16800"/>
                    <a:pt x="3568" y="16950"/>
                  </a:cubicBezTo>
                  <a:cubicBezTo>
                    <a:pt x="2466" y="17100"/>
                    <a:pt x="1364" y="17100"/>
                    <a:pt x="703" y="16350"/>
                  </a:cubicBezTo>
                  <a:cubicBezTo>
                    <a:pt x="41" y="15600"/>
                    <a:pt x="-179" y="14100"/>
                    <a:pt x="152" y="12750"/>
                  </a:cubicBezTo>
                  <a:cubicBezTo>
                    <a:pt x="482" y="11400"/>
                    <a:pt x="1364" y="10200"/>
                    <a:pt x="4119" y="10050"/>
                  </a:cubicBezTo>
                  <a:cubicBezTo>
                    <a:pt x="6874" y="9900"/>
                    <a:pt x="11503" y="10800"/>
                    <a:pt x="14699" y="12900"/>
                  </a:cubicBezTo>
                  <a:cubicBezTo>
                    <a:pt x="17894" y="15000"/>
                    <a:pt x="19658" y="18300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7543535" y="7391562"/>
              <a:ext cx="76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114"/>
                    <a:pt x="13200" y="8229"/>
                    <a:pt x="9600" y="11829"/>
                  </a:cubicBezTo>
                  <a:cubicBezTo>
                    <a:pt x="6000" y="15429"/>
                    <a:pt x="30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7596748" y="7589007"/>
              <a:ext cx="219838" cy="18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9" fill="norm" stroke="1" extrusionOk="0">
                  <a:moveTo>
                    <a:pt x="1000" y="6413"/>
                  </a:moveTo>
                  <a:cubicBezTo>
                    <a:pt x="2646" y="4253"/>
                    <a:pt x="4292" y="2093"/>
                    <a:pt x="5835" y="1013"/>
                  </a:cubicBezTo>
                  <a:cubicBezTo>
                    <a:pt x="7377" y="-67"/>
                    <a:pt x="8817" y="-67"/>
                    <a:pt x="10052" y="53"/>
                  </a:cubicBezTo>
                  <a:cubicBezTo>
                    <a:pt x="11286" y="173"/>
                    <a:pt x="12315" y="413"/>
                    <a:pt x="12726" y="1733"/>
                  </a:cubicBezTo>
                  <a:cubicBezTo>
                    <a:pt x="13137" y="3053"/>
                    <a:pt x="12932" y="5453"/>
                    <a:pt x="10875" y="8453"/>
                  </a:cubicBezTo>
                  <a:cubicBezTo>
                    <a:pt x="8817" y="11453"/>
                    <a:pt x="4909" y="15053"/>
                    <a:pt x="2646" y="17333"/>
                  </a:cubicBezTo>
                  <a:cubicBezTo>
                    <a:pt x="383" y="19613"/>
                    <a:pt x="-234" y="20573"/>
                    <a:pt x="75" y="21053"/>
                  </a:cubicBezTo>
                  <a:cubicBezTo>
                    <a:pt x="383" y="21533"/>
                    <a:pt x="1617" y="21533"/>
                    <a:pt x="5320" y="20933"/>
                  </a:cubicBezTo>
                  <a:cubicBezTo>
                    <a:pt x="9023" y="20333"/>
                    <a:pt x="15195" y="19133"/>
                    <a:pt x="21366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8057885" y="7503418"/>
              <a:ext cx="2540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00" y="12582"/>
                    <a:pt x="10800" y="4867"/>
                    <a:pt x="14400" y="1782"/>
                  </a:cubicBezTo>
                  <a:cubicBezTo>
                    <a:pt x="18000" y="-1304"/>
                    <a:pt x="198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8102335" y="7556662"/>
              <a:ext cx="298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8000"/>
                    <a:pt x="7660" y="14400"/>
                    <a:pt x="11260" y="10800"/>
                  </a:cubicBezTo>
                  <a:cubicBezTo>
                    <a:pt x="14860" y="7200"/>
                    <a:pt x="1823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8324585" y="7423312"/>
              <a:ext cx="15362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0" y="0"/>
                  </a:moveTo>
                  <a:cubicBezTo>
                    <a:pt x="5472" y="257"/>
                    <a:pt x="10944" y="514"/>
                    <a:pt x="14976" y="1543"/>
                  </a:cubicBezTo>
                  <a:cubicBezTo>
                    <a:pt x="19008" y="2571"/>
                    <a:pt x="21600" y="4371"/>
                    <a:pt x="20736" y="7843"/>
                  </a:cubicBezTo>
                  <a:cubicBezTo>
                    <a:pt x="19872" y="11314"/>
                    <a:pt x="15552" y="16457"/>
                    <a:pt x="1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8715768" y="7357715"/>
              <a:ext cx="231118" cy="17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722" fill="norm" stroke="1" extrusionOk="0">
                  <a:moveTo>
                    <a:pt x="14372" y="7607"/>
                  </a:moveTo>
                  <a:cubicBezTo>
                    <a:pt x="13586" y="5398"/>
                    <a:pt x="12801" y="3189"/>
                    <a:pt x="10936" y="1716"/>
                  </a:cubicBezTo>
                  <a:cubicBezTo>
                    <a:pt x="9070" y="243"/>
                    <a:pt x="6125" y="-493"/>
                    <a:pt x="4161" y="366"/>
                  </a:cubicBezTo>
                  <a:cubicBezTo>
                    <a:pt x="2197" y="1225"/>
                    <a:pt x="1216" y="3680"/>
                    <a:pt x="626" y="6993"/>
                  </a:cubicBezTo>
                  <a:cubicBezTo>
                    <a:pt x="37" y="10307"/>
                    <a:pt x="-159" y="14480"/>
                    <a:pt x="136" y="17180"/>
                  </a:cubicBezTo>
                  <a:cubicBezTo>
                    <a:pt x="430" y="19880"/>
                    <a:pt x="1216" y="21107"/>
                    <a:pt x="2983" y="20616"/>
                  </a:cubicBezTo>
                  <a:cubicBezTo>
                    <a:pt x="4750" y="20125"/>
                    <a:pt x="7499" y="17916"/>
                    <a:pt x="9266" y="15462"/>
                  </a:cubicBezTo>
                  <a:cubicBezTo>
                    <a:pt x="11034" y="13007"/>
                    <a:pt x="11819" y="10307"/>
                    <a:pt x="12408" y="8343"/>
                  </a:cubicBezTo>
                  <a:cubicBezTo>
                    <a:pt x="12997" y="6380"/>
                    <a:pt x="13390" y="5152"/>
                    <a:pt x="13586" y="5275"/>
                  </a:cubicBezTo>
                  <a:cubicBezTo>
                    <a:pt x="13783" y="5398"/>
                    <a:pt x="13783" y="6871"/>
                    <a:pt x="14274" y="8957"/>
                  </a:cubicBezTo>
                  <a:cubicBezTo>
                    <a:pt x="14765" y="11043"/>
                    <a:pt x="15746" y="13743"/>
                    <a:pt x="17023" y="15339"/>
                  </a:cubicBezTo>
                  <a:cubicBezTo>
                    <a:pt x="18299" y="16934"/>
                    <a:pt x="19870" y="17425"/>
                    <a:pt x="21441" y="1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8997685" y="7423312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9014289" y="7524912"/>
              <a:ext cx="173897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375" fill="norm" stroke="1" extrusionOk="0">
                  <a:moveTo>
                    <a:pt x="1862" y="0"/>
                  </a:moveTo>
                  <a:cubicBezTo>
                    <a:pt x="821" y="4985"/>
                    <a:pt x="-220" y="9969"/>
                    <a:pt x="40" y="14123"/>
                  </a:cubicBezTo>
                  <a:cubicBezTo>
                    <a:pt x="300" y="18277"/>
                    <a:pt x="1862" y="21600"/>
                    <a:pt x="5635" y="19938"/>
                  </a:cubicBezTo>
                  <a:cubicBezTo>
                    <a:pt x="9409" y="18277"/>
                    <a:pt x="15394" y="11631"/>
                    <a:pt x="2138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9658085" y="7081758"/>
              <a:ext cx="203201" cy="14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2581"/>
                  </a:moveTo>
                  <a:cubicBezTo>
                    <a:pt x="225" y="10295"/>
                    <a:pt x="450" y="18009"/>
                    <a:pt x="900" y="18935"/>
                  </a:cubicBezTo>
                  <a:cubicBezTo>
                    <a:pt x="1350" y="19861"/>
                    <a:pt x="2025" y="13998"/>
                    <a:pt x="2587" y="10295"/>
                  </a:cubicBezTo>
                  <a:cubicBezTo>
                    <a:pt x="3150" y="6592"/>
                    <a:pt x="3600" y="5049"/>
                    <a:pt x="4388" y="4278"/>
                  </a:cubicBezTo>
                  <a:cubicBezTo>
                    <a:pt x="5175" y="3506"/>
                    <a:pt x="6300" y="3506"/>
                    <a:pt x="6975" y="4432"/>
                  </a:cubicBezTo>
                  <a:cubicBezTo>
                    <a:pt x="7650" y="5358"/>
                    <a:pt x="7875" y="7209"/>
                    <a:pt x="8213" y="9369"/>
                  </a:cubicBezTo>
                  <a:cubicBezTo>
                    <a:pt x="8550" y="11529"/>
                    <a:pt x="9000" y="13998"/>
                    <a:pt x="9450" y="14306"/>
                  </a:cubicBezTo>
                  <a:cubicBezTo>
                    <a:pt x="9900" y="14615"/>
                    <a:pt x="10350" y="12764"/>
                    <a:pt x="11250" y="10141"/>
                  </a:cubicBezTo>
                  <a:cubicBezTo>
                    <a:pt x="12150" y="7518"/>
                    <a:pt x="13500" y="4124"/>
                    <a:pt x="14962" y="2118"/>
                  </a:cubicBezTo>
                  <a:cubicBezTo>
                    <a:pt x="16425" y="112"/>
                    <a:pt x="18000" y="-505"/>
                    <a:pt x="19012" y="421"/>
                  </a:cubicBezTo>
                  <a:cubicBezTo>
                    <a:pt x="20025" y="1346"/>
                    <a:pt x="20475" y="3815"/>
                    <a:pt x="20813" y="7518"/>
                  </a:cubicBezTo>
                  <a:cubicBezTo>
                    <a:pt x="21150" y="11221"/>
                    <a:pt x="21375" y="16158"/>
                    <a:pt x="2160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9429485" y="7321712"/>
              <a:ext cx="1066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9800"/>
                    <a:pt x="3000" y="18000"/>
                    <a:pt x="4671" y="15300"/>
                  </a:cubicBezTo>
                  <a:cubicBezTo>
                    <a:pt x="6343" y="12600"/>
                    <a:pt x="8186" y="9000"/>
                    <a:pt x="9986" y="6300"/>
                  </a:cubicBezTo>
                  <a:cubicBezTo>
                    <a:pt x="11786" y="3600"/>
                    <a:pt x="13543" y="1800"/>
                    <a:pt x="15364" y="900"/>
                  </a:cubicBezTo>
                  <a:cubicBezTo>
                    <a:pt x="17186" y="0"/>
                    <a:pt x="19071" y="0"/>
                    <a:pt x="20121" y="0"/>
                  </a:cubicBezTo>
                  <a:cubicBezTo>
                    <a:pt x="21171" y="0"/>
                    <a:pt x="213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9525461" y="7505355"/>
              <a:ext cx="109342" cy="13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61" fill="norm" stroke="1" extrusionOk="0">
                  <a:moveTo>
                    <a:pt x="2349" y="4840"/>
                  </a:moveTo>
                  <a:cubicBezTo>
                    <a:pt x="2349" y="8017"/>
                    <a:pt x="2349" y="11193"/>
                    <a:pt x="1934" y="14211"/>
                  </a:cubicBezTo>
                  <a:cubicBezTo>
                    <a:pt x="1519" y="17229"/>
                    <a:pt x="688" y="20087"/>
                    <a:pt x="272" y="20723"/>
                  </a:cubicBezTo>
                  <a:cubicBezTo>
                    <a:pt x="-143" y="21358"/>
                    <a:pt x="-143" y="19770"/>
                    <a:pt x="688" y="16434"/>
                  </a:cubicBezTo>
                  <a:cubicBezTo>
                    <a:pt x="1519" y="13099"/>
                    <a:pt x="3180" y="8017"/>
                    <a:pt x="4634" y="4840"/>
                  </a:cubicBezTo>
                  <a:cubicBezTo>
                    <a:pt x="6088" y="1664"/>
                    <a:pt x="7334" y="393"/>
                    <a:pt x="9826" y="76"/>
                  </a:cubicBezTo>
                  <a:cubicBezTo>
                    <a:pt x="12319" y="-242"/>
                    <a:pt x="16057" y="393"/>
                    <a:pt x="18342" y="2776"/>
                  </a:cubicBezTo>
                  <a:cubicBezTo>
                    <a:pt x="20626" y="5158"/>
                    <a:pt x="21457" y="9287"/>
                    <a:pt x="21457" y="12146"/>
                  </a:cubicBezTo>
                  <a:cubicBezTo>
                    <a:pt x="21457" y="15005"/>
                    <a:pt x="20626" y="16593"/>
                    <a:pt x="19795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9575535" y="7410612"/>
              <a:ext cx="946151" cy="58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5965"/>
                  </a:moveTo>
                  <a:cubicBezTo>
                    <a:pt x="290" y="17530"/>
                    <a:pt x="580" y="19096"/>
                    <a:pt x="797" y="20113"/>
                  </a:cubicBezTo>
                  <a:cubicBezTo>
                    <a:pt x="1015" y="21130"/>
                    <a:pt x="1160" y="21600"/>
                    <a:pt x="1305" y="21522"/>
                  </a:cubicBezTo>
                  <a:cubicBezTo>
                    <a:pt x="1450" y="21443"/>
                    <a:pt x="1595" y="20817"/>
                    <a:pt x="1667" y="19017"/>
                  </a:cubicBezTo>
                  <a:cubicBezTo>
                    <a:pt x="1740" y="17217"/>
                    <a:pt x="1740" y="14243"/>
                    <a:pt x="1788" y="11935"/>
                  </a:cubicBezTo>
                  <a:cubicBezTo>
                    <a:pt x="1836" y="9626"/>
                    <a:pt x="1933" y="7983"/>
                    <a:pt x="2150" y="6691"/>
                  </a:cubicBezTo>
                  <a:cubicBezTo>
                    <a:pt x="2368" y="5400"/>
                    <a:pt x="2706" y="4461"/>
                    <a:pt x="3141" y="3913"/>
                  </a:cubicBezTo>
                  <a:cubicBezTo>
                    <a:pt x="3576" y="3365"/>
                    <a:pt x="4107" y="3209"/>
                    <a:pt x="5098" y="2935"/>
                  </a:cubicBezTo>
                  <a:cubicBezTo>
                    <a:pt x="6089" y="2661"/>
                    <a:pt x="7538" y="2270"/>
                    <a:pt x="9157" y="1917"/>
                  </a:cubicBezTo>
                  <a:cubicBezTo>
                    <a:pt x="10776" y="1565"/>
                    <a:pt x="12564" y="1252"/>
                    <a:pt x="14255" y="1017"/>
                  </a:cubicBezTo>
                  <a:cubicBezTo>
                    <a:pt x="15946" y="783"/>
                    <a:pt x="17541" y="626"/>
                    <a:pt x="18749" y="470"/>
                  </a:cubicBezTo>
                  <a:cubicBezTo>
                    <a:pt x="19957" y="313"/>
                    <a:pt x="20779" y="1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9816835" y="7632862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100"/>
                  </a:cubicBezTo>
                  <a:cubicBezTo>
                    <a:pt x="21600" y="13000"/>
                    <a:pt x="21600" y="15200"/>
                    <a:pt x="21600" y="16900"/>
                  </a:cubicBezTo>
                  <a:cubicBezTo>
                    <a:pt x="21600" y="18600"/>
                    <a:pt x="21600" y="19800"/>
                    <a:pt x="20400" y="20500"/>
                  </a:cubicBezTo>
                  <a:cubicBezTo>
                    <a:pt x="19200" y="21200"/>
                    <a:pt x="16800" y="2140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9893035" y="7740812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6200"/>
                    <a:pt x="10708" y="10800"/>
                    <a:pt x="14308" y="7200"/>
                  </a:cubicBezTo>
                  <a:cubicBezTo>
                    <a:pt x="17908" y="3600"/>
                    <a:pt x="197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0315220" y="7563012"/>
              <a:ext cx="13661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7460" y="0"/>
                  </a:moveTo>
                  <a:cubicBezTo>
                    <a:pt x="17460" y="3273"/>
                    <a:pt x="17460" y="6545"/>
                    <a:pt x="15799" y="9655"/>
                  </a:cubicBezTo>
                  <a:cubicBezTo>
                    <a:pt x="14137" y="12764"/>
                    <a:pt x="10814" y="15709"/>
                    <a:pt x="8322" y="17509"/>
                  </a:cubicBezTo>
                  <a:cubicBezTo>
                    <a:pt x="5830" y="19309"/>
                    <a:pt x="4168" y="19964"/>
                    <a:pt x="2673" y="19800"/>
                  </a:cubicBezTo>
                  <a:cubicBezTo>
                    <a:pt x="1177" y="19636"/>
                    <a:pt x="-152" y="18655"/>
                    <a:pt x="14" y="16855"/>
                  </a:cubicBezTo>
                  <a:cubicBezTo>
                    <a:pt x="180" y="15055"/>
                    <a:pt x="1842" y="12436"/>
                    <a:pt x="4666" y="11127"/>
                  </a:cubicBezTo>
                  <a:cubicBezTo>
                    <a:pt x="7491" y="9818"/>
                    <a:pt x="11479" y="9818"/>
                    <a:pt x="14470" y="11782"/>
                  </a:cubicBezTo>
                  <a:cubicBezTo>
                    <a:pt x="17460" y="13745"/>
                    <a:pt x="19454" y="17673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0274035" y="7766212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500" y="8100"/>
                  </a:cubicBezTo>
                  <a:cubicBezTo>
                    <a:pt x="19000" y="5400"/>
                    <a:pt x="20000" y="5400"/>
                    <a:pt x="20600" y="4500"/>
                  </a:cubicBezTo>
                  <a:cubicBezTo>
                    <a:pt x="21200" y="3600"/>
                    <a:pt x="21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0337535" y="7830652"/>
              <a:ext cx="215901" cy="10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353"/>
                  </a:moveTo>
                  <a:cubicBezTo>
                    <a:pt x="2329" y="1506"/>
                    <a:pt x="4659" y="659"/>
                    <a:pt x="6459" y="236"/>
                  </a:cubicBezTo>
                  <a:cubicBezTo>
                    <a:pt x="8259" y="-188"/>
                    <a:pt x="9529" y="-188"/>
                    <a:pt x="10588" y="1506"/>
                  </a:cubicBezTo>
                  <a:cubicBezTo>
                    <a:pt x="11647" y="3200"/>
                    <a:pt x="12494" y="6588"/>
                    <a:pt x="12494" y="9130"/>
                  </a:cubicBezTo>
                  <a:cubicBezTo>
                    <a:pt x="12494" y="11671"/>
                    <a:pt x="11647" y="13365"/>
                    <a:pt x="10271" y="15271"/>
                  </a:cubicBezTo>
                  <a:cubicBezTo>
                    <a:pt x="8894" y="17177"/>
                    <a:pt x="6988" y="19294"/>
                    <a:pt x="6565" y="20353"/>
                  </a:cubicBezTo>
                  <a:cubicBezTo>
                    <a:pt x="6141" y="21412"/>
                    <a:pt x="7200" y="21412"/>
                    <a:pt x="9953" y="20777"/>
                  </a:cubicBezTo>
                  <a:cubicBezTo>
                    <a:pt x="12706" y="20141"/>
                    <a:pt x="17153" y="18871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521185" y="2629062"/>
              <a:ext cx="4292601" cy="2009088"/>
            </a:xfrm>
            <a:prstGeom prst="rect">
              <a:avLst/>
            </a:prstGeom>
            <a:effectLst/>
          </p:spPr>
        </p:pic>
        <p:pic>
          <p:nvPicPr>
            <p:cNvPr id="304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94185" y="2521112"/>
              <a:ext cx="4140201" cy="196851"/>
            </a:xfrm>
            <a:prstGeom prst="rect">
              <a:avLst/>
            </a:prstGeom>
            <a:effectLst/>
          </p:spPr>
        </p:pic>
        <p:pic>
          <p:nvPicPr>
            <p:cNvPr id="305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027342" y="3106732"/>
              <a:ext cx="176222" cy="671681"/>
            </a:xfrm>
            <a:prstGeom prst="rect">
              <a:avLst/>
            </a:prstGeom>
            <a:effectLst/>
          </p:spPr>
        </p:pic>
        <p:pic>
          <p:nvPicPr>
            <p:cNvPr id="305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84735" y="3867312"/>
              <a:ext cx="192988" cy="326717"/>
            </a:xfrm>
            <a:prstGeom prst="rect">
              <a:avLst/>
            </a:prstGeom>
            <a:effectLst/>
          </p:spPr>
        </p:pic>
        <p:pic>
          <p:nvPicPr>
            <p:cNvPr id="305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956070" y="2881842"/>
              <a:ext cx="243196" cy="186833"/>
            </a:xfrm>
            <a:prstGeom prst="rect">
              <a:avLst/>
            </a:prstGeom>
            <a:effectLst/>
          </p:spPr>
        </p:pic>
        <p:pic>
          <p:nvPicPr>
            <p:cNvPr id="305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255470" y="3141092"/>
              <a:ext cx="249966" cy="458945"/>
            </a:xfrm>
            <a:prstGeom prst="rect">
              <a:avLst/>
            </a:prstGeom>
            <a:effectLst/>
          </p:spPr>
        </p:pic>
        <p:pic>
          <p:nvPicPr>
            <p:cNvPr id="305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558352" y="3142203"/>
              <a:ext cx="143934" cy="394910"/>
            </a:xfrm>
            <a:prstGeom prst="rect">
              <a:avLst/>
            </a:prstGeom>
            <a:effectLst/>
          </p:spPr>
        </p:pic>
        <p:pic>
          <p:nvPicPr>
            <p:cNvPr id="306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694092" y="3183729"/>
              <a:ext cx="224094" cy="300626"/>
            </a:xfrm>
            <a:prstGeom prst="rect">
              <a:avLst/>
            </a:prstGeom>
            <a:effectLst/>
          </p:spPr>
        </p:pic>
        <p:pic>
          <p:nvPicPr>
            <p:cNvPr id="306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969410" y="3058416"/>
              <a:ext cx="69426" cy="514567"/>
            </a:xfrm>
            <a:prstGeom prst="rect">
              <a:avLst/>
            </a:prstGeom>
            <a:effectLst/>
          </p:spPr>
        </p:pic>
        <p:pic>
          <p:nvPicPr>
            <p:cNvPr id="3065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070585" y="3232312"/>
              <a:ext cx="44451" cy="209551"/>
            </a:xfrm>
            <a:prstGeom prst="rect">
              <a:avLst/>
            </a:prstGeom>
            <a:effectLst/>
          </p:spPr>
        </p:pic>
        <p:pic>
          <p:nvPicPr>
            <p:cNvPr id="306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067908" y="3142348"/>
              <a:ext cx="154576" cy="311317"/>
            </a:xfrm>
            <a:prstGeom prst="rect">
              <a:avLst/>
            </a:prstGeom>
            <a:effectLst/>
          </p:spPr>
        </p:pic>
        <p:pic>
          <p:nvPicPr>
            <p:cNvPr id="306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248385" y="3029112"/>
              <a:ext cx="140784" cy="438151"/>
            </a:xfrm>
            <a:prstGeom prst="rect">
              <a:avLst/>
            </a:prstGeom>
            <a:effectLst/>
          </p:spPr>
        </p:pic>
        <p:pic>
          <p:nvPicPr>
            <p:cNvPr id="3071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496035" y="3333912"/>
              <a:ext cx="63501" cy="38101"/>
            </a:xfrm>
            <a:prstGeom prst="rect">
              <a:avLst/>
            </a:prstGeom>
            <a:effectLst/>
          </p:spPr>
        </p:pic>
        <p:pic>
          <p:nvPicPr>
            <p:cNvPr id="307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690082" y="2955374"/>
              <a:ext cx="333004" cy="554541"/>
            </a:xfrm>
            <a:prstGeom prst="rect">
              <a:avLst/>
            </a:prstGeom>
            <a:effectLst/>
          </p:spPr>
        </p:pic>
        <p:pic>
          <p:nvPicPr>
            <p:cNvPr id="307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997289" y="3100873"/>
              <a:ext cx="228997" cy="354646"/>
            </a:xfrm>
            <a:prstGeom prst="rect">
              <a:avLst/>
            </a:prstGeom>
            <a:effectLst/>
          </p:spPr>
        </p:pic>
        <p:pic>
          <p:nvPicPr>
            <p:cNvPr id="307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499335" y="3231095"/>
              <a:ext cx="190501" cy="77418"/>
            </a:xfrm>
            <a:prstGeom prst="rect">
              <a:avLst/>
            </a:prstGeom>
            <a:effectLst/>
          </p:spPr>
        </p:pic>
        <p:pic>
          <p:nvPicPr>
            <p:cNvPr id="307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484894" y="3340262"/>
              <a:ext cx="217642" cy="71650"/>
            </a:xfrm>
            <a:prstGeom prst="rect">
              <a:avLst/>
            </a:prstGeom>
            <a:effectLst/>
          </p:spPr>
        </p:pic>
        <p:pic>
          <p:nvPicPr>
            <p:cNvPr id="308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785997" y="3156112"/>
              <a:ext cx="227689" cy="260351"/>
            </a:xfrm>
            <a:prstGeom prst="rect">
              <a:avLst/>
            </a:prstGeom>
            <a:effectLst/>
          </p:spPr>
        </p:pic>
        <p:pic>
          <p:nvPicPr>
            <p:cNvPr id="308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020035" y="3181512"/>
              <a:ext cx="114301" cy="355601"/>
            </a:xfrm>
            <a:prstGeom prst="rect">
              <a:avLst/>
            </a:prstGeom>
            <a:effectLst/>
          </p:spPr>
        </p:pic>
        <p:pic>
          <p:nvPicPr>
            <p:cNvPr id="308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070835" y="3383401"/>
              <a:ext cx="285751" cy="19127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5" name="Drawing"/>
          <p:cNvGrpSpPr/>
          <p:nvPr/>
        </p:nvGrpSpPr>
        <p:grpSpPr>
          <a:xfrm>
            <a:off x="565855" y="1707407"/>
            <a:ext cx="12311946" cy="7658843"/>
            <a:chOff x="-12700" y="0"/>
            <a:chExt cx="12311944" cy="7658842"/>
          </a:xfrm>
        </p:grpSpPr>
        <p:sp>
          <p:nvSpPr>
            <p:cNvPr id="3089" name="Line"/>
            <p:cNvSpPr/>
            <p:nvPr/>
          </p:nvSpPr>
          <p:spPr>
            <a:xfrm>
              <a:off x="991314" y="77947"/>
              <a:ext cx="141456" cy="49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24" fill="norm" stroke="1" extrusionOk="0">
                  <a:moveTo>
                    <a:pt x="21228" y="3524"/>
                  </a:moveTo>
                  <a:cubicBezTo>
                    <a:pt x="19957" y="2693"/>
                    <a:pt x="18687" y="1862"/>
                    <a:pt x="17416" y="1216"/>
                  </a:cubicBezTo>
                  <a:cubicBezTo>
                    <a:pt x="16146" y="570"/>
                    <a:pt x="14875" y="109"/>
                    <a:pt x="12810" y="16"/>
                  </a:cubicBezTo>
                  <a:cubicBezTo>
                    <a:pt x="10746" y="-76"/>
                    <a:pt x="7887" y="201"/>
                    <a:pt x="5346" y="1586"/>
                  </a:cubicBezTo>
                  <a:cubicBezTo>
                    <a:pt x="2804" y="2970"/>
                    <a:pt x="581" y="5462"/>
                    <a:pt x="104" y="8462"/>
                  </a:cubicBezTo>
                  <a:cubicBezTo>
                    <a:pt x="-372" y="11462"/>
                    <a:pt x="899" y="14970"/>
                    <a:pt x="1534" y="17232"/>
                  </a:cubicBezTo>
                  <a:cubicBezTo>
                    <a:pt x="2169" y="19493"/>
                    <a:pt x="2169" y="20509"/>
                    <a:pt x="216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872419" y="406400"/>
              <a:ext cx="234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4954"/>
                    <a:pt x="7784" y="8308"/>
                    <a:pt x="11384" y="4708"/>
                  </a:cubicBezTo>
                  <a:cubicBezTo>
                    <a:pt x="14984" y="1108"/>
                    <a:pt x="18292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312391" y="127629"/>
              <a:ext cx="156929" cy="43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63" fill="norm" stroke="1" extrusionOk="0">
                  <a:moveTo>
                    <a:pt x="19366" y="1549"/>
                  </a:moveTo>
                  <a:cubicBezTo>
                    <a:pt x="19366" y="917"/>
                    <a:pt x="19366" y="284"/>
                    <a:pt x="18513" y="74"/>
                  </a:cubicBezTo>
                  <a:cubicBezTo>
                    <a:pt x="17660" y="-137"/>
                    <a:pt x="15955" y="74"/>
                    <a:pt x="13113" y="1075"/>
                  </a:cubicBezTo>
                  <a:cubicBezTo>
                    <a:pt x="10271" y="2076"/>
                    <a:pt x="6292" y="3867"/>
                    <a:pt x="3592" y="6185"/>
                  </a:cubicBezTo>
                  <a:cubicBezTo>
                    <a:pt x="892" y="8503"/>
                    <a:pt x="-529" y="11348"/>
                    <a:pt x="182" y="13666"/>
                  </a:cubicBezTo>
                  <a:cubicBezTo>
                    <a:pt x="892" y="15984"/>
                    <a:pt x="3734" y="17775"/>
                    <a:pt x="7571" y="18987"/>
                  </a:cubicBezTo>
                  <a:cubicBezTo>
                    <a:pt x="11408" y="20199"/>
                    <a:pt x="16239" y="20831"/>
                    <a:pt x="2107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559744" y="216848"/>
              <a:ext cx="277877" cy="32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9" fill="norm" stroke="1" extrusionOk="0">
                  <a:moveTo>
                    <a:pt x="8718" y="2028"/>
                  </a:moveTo>
                  <a:cubicBezTo>
                    <a:pt x="7900" y="1610"/>
                    <a:pt x="7082" y="1192"/>
                    <a:pt x="6346" y="1192"/>
                  </a:cubicBezTo>
                  <a:cubicBezTo>
                    <a:pt x="5609" y="1192"/>
                    <a:pt x="4955" y="1610"/>
                    <a:pt x="3891" y="3073"/>
                  </a:cubicBezTo>
                  <a:cubicBezTo>
                    <a:pt x="2827" y="4537"/>
                    <a:pt x="1355" y="7045"/>
                    <a:pt x="618" y="9902"/>
                  </a:cubicBezTo>
                  <a:cubicBezTo>
                    <a:pt x="-118" y="12759"/>
                    <a:pt x="-118" y="15964"/>
                    <a:pt x="209" y="17915"/>
                  </a:cubicBezTo>
                  <a:cubicBezTo>
                    <a:pt x="537" y="19866"/>
                    <a:pt x="1191" y="20563"/>
                    <a:pt x="2337" y="20981"/>
                  </a:cubicBezTo>
                  <a:cubicBezTo>
                    <a:pt x="3482" y="21399"/>
                    <a:pt x="5118" y="21538"/>
                    <a:pt x="7082" y="20841"/>
                  </a:cubicBezTo>
                  <a:cubicBezTo>
                    <a:pt x="9046" y="20144"/>
                    <a:pt x="11337" y="18612"/>
                    <a:pt x="13137" y="16452"/>
                  </a:cubicBezTo>
                  <a:cubicBezTo>
                    <a:pt x="14937" y="14292"/>
                    <a:pt x="16246" y="11504"/>
                    <a:pt x="16409" y="8787"/>
                  </a:cubicBezTo>
                  <a:cubicBezTo>
                    <a:pt x="16573" y="6070"/>
                    <a:pt x="15591" y="3422"/>
                    <a:pt x="14282" y="1889"/>
                  </a:cubicBezTo>
                  <a:cubicBezTo>
                    <a:pt x="12973" y="356"/>
                    <a:pt x="11337" y="-62"/>
                    <a:pt x="9373" y="8"/>
                  </a:cubicBezTo>
                  <a:cubicBezTo>
                    <a:pt x="7409" y="77"/>
                    <a:pt x="5118" y="635"/>
                    <a:pt x="3646" y="1192"/>
                  </a:cubicBezTo>
                  <a:cubicBezTo>
                    <a:pt x="2173" y="1750"/>
                    <a:pt x="1518" y="2307"/>
                    <a:pt x="1109" y="2934"/>
                  </a:cubicBezTo>
                  <a:cubicBezTo>
                    <a:pt x="700" y="3561"/>
                    <a:pt x="537" y="4258"/>
                    <a:pt x="864" y="4815"/>
                  </a:cubicBezTo>
                  <a:cubicBezTo>
                    <a:pt x="1191" y="5373"/>
                    <a:pt x="2009" y="5791"/>
                    <a:pt x="4137" y="6070"/>
                  </a:cubicBezTo>
                  <a:cubicBezTo>
                    <a:pt x="6264" y="6348"/>
                    <a:pt x="9700" y="6488"/>
                    <a:pt x="12809" y="6348"/>
                  </a:cubicBezTo>
                  <a:cubicBezTo>
                    <a:pt x="15918" y="6209"/>
                    <a:pt x="18700" y="5791"/>
                    <a:pt x="21482" y="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1964619" y="0"/>
              <a:ext cx="19051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924"/>
                    <a:pt x="9600" y="3848"/>
                    <a:pt x="13200" y="5772"/>
                  </a:cubicBezTo>
                  <a:cubicBezTo>
                    <a:pt x="16800" y="7697"/>
                    <a:pt x="19200" y="9621"/>
                    <a:pt x="20400" y="11886"/>
                  </a:cubicBezTo>
                  <a:cubicBezTo>
                    <a:pt x="21600" y="14152"/>
                    <a:pt x="21600" y="16759"/>
                    <a:pt x="21600" y="18434"/>
                  </a:cubicBezTo>
                  <a:cubicBezTo>
                    <a:pt x="21600" y="20110"/>
                    <a:pt x="2160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2117019" y="247650"/>
              <a:ext cx="127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65"/>
                    <a:pt x="14400" y="10330"/>
                    <a:pt x="18000" y="13930"/>
                  </a:cubicBezTo>
                  <a:cubicBezTo>
                    <a:pt x="21600" y="17530"/>
                    <a:pt x="2160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110669" y="233267"/>
              <a:ext cx="181751" cy="33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68" fill="norm" stroke="1" extrusionOk="0">
                  <a:moveTo>
                    <a:pt x="0" y="512"/>
                  </a:moveTo>
                  <a:cubicBezTo>
                    <a:pt x="3228" y="107"/>
                    <a:pt x="6455" y="-298"/>
                    <a:pt x="9434" y="310"/>
                  </a:cubicBezTo>
                  <a:cubicBezTo>
                    <a:pt x="12414" y="917"/>
                    <a:pt x="15145" y="2537"/>
                    <a:pt x="17255" y="5237"/>
                  </a:cubicBezTo>
                  <a:cubicBezTo>
                    <a:pt x="19366" y="7937"/>
                    <a:pt x="20855" y="11717"/>
                    <a:pt x="21228" y="14282"/>
                  </a:cubicBezTo>
                  <a:cubicBezTo>
                    <a:pt x="21600" y="16847"/>
                    <a:pt x="20855" y="18197"/>
                    <a:pt x="18497" y="19210"/>
                  </a:cubicBezTo>
                  <a:cubicBezTo>
                    <a:pt x="16138" y="20222"/>
                    <a:pt x="12166" y="20897"/>
                    <a:pt x="9434" y="21099"/>
                  </a:cubicBezTo>
                  <a:cubicBezTo>
                    <a:pt x="6703" y="21302"/>
                    <a:pt x="5214" y="21032"/>
                    <a:pt x="4221" y="20560"/>
                  </a:cubicBezTo>
                  <a:cubicBezTo>
                    <a:pt x="3228" y="20087"/>
                    <a:pt x="2731" y="19412"/>
                    <a:pt x="2234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2345619" y="146050"/>
              <a:ext cx="15471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3503" y="0"/>
                  </a:moveTo>
                  <a:cubicBezTo>
                    <a:pt x="7589" y="1217"/>
                    <a:pt x="11676" y="2434"/>
                    <a:pt x="15032" y="4006"/>
                  </a:cubicBezTo>
                  <a:cubicBezTo>
                    <a:pt x="18389" y="5577"/>
                    <a:pt x="21016" y="7504"/>
                    <a:pt x="21308" y="9634"/>
                  </a:cubicBezTo>
                  <a:cubicBezTo>
                    <a:pt x="21600" y="11763"/>
                    <a:pt x="19557" y="14096"/>
                    <a:pt x="15616" y="16124"/>
                  </a:cubicBezTo>
                  <a:cubicBezTo>
                    <a:pt x="11676" y="18152"/>
                    <a:pt x="5838" y="19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2713919" y="388292"/>
              <a:ext cx="203201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8799"/>
                  </a:moveTo>
                  <a:cubicBezTo>
                    <a:pt x="4050" y="4685"/>
                    <a:pt x="8100" y="571"/>
                    <a:pt x="11363" y="56"/>
                  </a:cubicBezTo>
                  <a:cubicBezTo>
                    <a:pt x="14625" y="-458"/>
                    <a:pt x="17100" y="2628"/>
                    <a:pt x="18675" y="6228"/>
                  </a:cubicBezTo>
                  <a:cubicBezTo>
                    <a:pt x="20250" y="9828"/>
                    <a:pt x="20925" y="13942"/>
                    <a:pt x="21262" y="16513"/>
                  </a:cubicBezTo>
                  <a:cubicBezTo>
                    <a:pt x="21600" y="19085"/>
                    <a:pt x="21600" y="20113"/>
                    <a:pt x="21600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2713919" y="5524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3323519" y="327425"/>
              <a:ext cx="239485" cy="30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85" fill="norm" stroke="1" extrusionOk="0">
                  <a:moveTo>
                    <a:pt x="0" y="6321"/>
                  </a:moveTo>
                  <a:cubicBezTo>
                    <a:pt x="189" y="10845"/>
                    <a:pt x="379" y="15369"/>
                    <a:pt x="474" y="17996"/>
                  </a:cubicBezTo>
                  <a:cubicBezTo>
                    <a:pt x="568" y="20623"/>
                    <a:pt x="568" y="21353"/>
                    <a:pt x="663" y="21280"/>
                  </a:cubicBezTo>
                  <a:cubicBezTo>
                    <a:pt x="758" y="21207"/>
                    <a:pt x="947" y="20331"/>
                    <a:pt x="1421" y="17850"/>
                  </a:cubicBezTo>
                  <a:cubicBezTo>
                    <a:pt x="1895" y="15369"/>
                    <a:pt x="2653" y="11283"/>
                    <a:pt x="4168" y="7999"/>
                  </a:cubicBezTo>
                  <a:cubicBezTo>
                    <a:pt x="5684" y="4715"/>
                    <a:pt x="7958" y="2234"/>
                    <a:pt x="10042" y="994"/>
                  </a:cubicBezTo>
                  <a:cubicBezTo>
                    <a:pt x="12126" y="-247"/>
                    <a:pt x="14021" y="-247"/>
                    <a:pt x="15916" y="556"/>
                  </a:cubicBezTo>
                  <a:cubicBezTo>
                    <a:pt x="17811" y="1358"/>
                    <a:pt x="19705" y="2964"/>
                    <a:pt x="20653" y="4861"/>
                  </a:cubicBezTo>
                  <a:cubicBezTo>
                    <a:pt x="21600" y="6758"/>
                    <a:pt x="21600" y="8948"/>
                    <a:pt x="21126" y="11283"/>
                  </a:cubicBezTo>
                  <a:cubicBezTo>
                    <a:pt x="20653" y="13618"/>
                    <a:pt x="19705" y="16099"/>
                    <a:pt x="18758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3672769" y="5143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901369" y="360377"/>
              <a:ext cx="250579" cy="21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70" fill="norm" stroke="1" extrusionOk="0">
                  <a:moveTo>
                    <a:pt x="0" y="793"/>
                  </a:moveTo>
                  <a:cubicBezTo>
                    <a:pt x="363" y="6299"/>
                    <a:pt x="726" y="11805"/>
                    <a:pt x="726" y="15405"/>
                  </a:cubicBezTo>
                  <a:cubicBezTo>
                    <a:pt x="726" y="19005"/>
                    <a:pt x="363" y="20699"/>
                    <a:pt x="182" y="21016"/>
                  </a:cubicBezTo>
                  <a:cubicBezTo>
                    <a:pt x="0" y="21334"/>
                    <a:pt x="0" y="20275"/>
                    <a:pt x="635" y="17416"/>
                  </a:cubicBezTo>
                  <a:cubicBezTo>
                    <a:pt x="1271" y="14558"/>
                    <a:pt x="2541" y="9899"/>
                    <a:pt x="3539" y="6934"/>
                  </a:cubicBezTo>
                  <a:cubicBezTo>
                    <a:pt x="4538" y="3969"/>
                    <a:pt x="5264" y="2699"/>
                    <a:pt x="6081" y="2063"/>
                  </a:cubicBezTo>
                  <a:cubicBezTo>
                    <a:pt x="6897" y="1428"/>
                    <a:pt x="7805" y="1428"/>
                    <a:pt x="8350" y="2063"/>
                  </a:cubicBezTo>
                  <a:cubicBezTo>
                    <a:pt x="8894" y="2699"/>
                    <a:pt x="9076" y="3969"/>
                    <a:pt x="9166" y="5134"/>
                  </a:cubicBezTo>
                  <a:cubicBezTo>
                    <a:pt x="9257" y="6299"/>
                    <a:pt x="9257" y="7358"/>
                    <a:pt x="9257" y="8416"/>
                  </a:cubicBezTo>
                  <a:cubicBezTo>
                    <a:pt x="9257" y="9475"/>
                    <a:pt x="9257" y="10534"/>
                    <a:pt x="9620" y="10534"/>
                  </a:cubicBezTo>
                  <a:cubicBezTo>
                    <a:pt x="9983" y="10534"/>
                    <a:pt x="10709" y="9475"/>
                    <a:pt x="11798" y="7569"/>
                  </a:cubicBezTo>
                  <a:cubicBezTo>
                    <a:pt x="12887" y="5663"/>
                    <a:pt x="14339" y="2910"/>
                    <a:pt x="15610" y="1428"/>
                  </a:cubicBezTo>
                  <a:cubicBezTo>
                    <a:pt x="16881" y="-54"/>
                    <a:pt x="17970" y="-266"/>
                    <a:pt x="18877" y="263"/>
                  </a:cubicBezTo>
                  <a:cubicBezTo>
                    <a:pt x="19785" y="793"/>
                    <a:pt x="20511" y="2063"/>
                    <a:pt x="20965" y="4393"/>
                  </a:cubicBezTo>
                  <a:cubicBezTo>
                    <a:pt x="21418" y="6722"/>
                    <a:pt x="21600" y="10110"/>
                    <a:pt x="21418" y="12334"/>
                  </a:cubicBezTo>
                  <a:cubicBezTo>
                    <a:pt x="21237" y="14558"/>
                    <a:pt x="20692" y="15616"/>
                    <a:pt x="20148" y="16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4199819" y="121597"/>
              <a:ext cx="127001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6651"/>
                  </a:moveTo>
                  <a:cubicBezTo>
                    <a:pt x="0" y="8546"/>
                    <a:pt x="0" y="10441"/>
                    <a:pt x="0" y="12904"/>
                  </a:cubicBezTo>
                  <a:cubicBezTo>
                    <a:pt x="0" y="15367"/>
                    <a:pt x="0" y="18398"/>
                    <a:pt x="360" y="18967"/>
                  </a:cubicBezTo>
                  <a:cubicBezTo>
                    <a:pt x="720" y="19535"/>
                    <a:pt x="1440" y="17641"/>
                    <a:pt x="2520" y="14609"/>
                  </a:cubicBezTo>
                  <a:cubicBezTo>
                    <a:pt x="3600" y="11577"/>
                    <a:pt x="5040" y="7409"/>
                    <a:pt x="7380" y="4567"/>
                  </a:cubicBezTo>
                  <a:cubicBezTo>
                    <a:pt x="9720" y="1725"/>
                    <a:pt x="12960" y="209"/>
                    <a:pt x="15480" y="19"/>
                  </a:cubicBezTo>
                  <a:cubicBezTo>
                    <a:pt x="18000" y="-170"/>
                    <a:pt x="19800" y="967"/>
                    <a:pt x="20700" y="4756"/>
                  </a:cubicBezTo>
                  <a:cubicBezTo>
                    <a:pt x="21600" y="8546"/>
                    <a:pt x="21600" y="14988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3221919" y="762425"/>
              <a:ext cx="977901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1730" y="19438"/>
                    <a:pt x="3460" y="17638"/>
                    <a:pt x="5143" y="14038"/>
                  </a:cubicBezTo>
                  <a:cubicBezTo>
                    <a:pt x="6826" y="10438"/>
                    <a:pt x="8462" y="5038"/>
                    <a:pt x="10169" y="2338"/>
                  </a:cubicBezTo>
                  <a:cubicBezTo>
                    <a:pt x="11875" y="-362"/>
                    <a:pt x="13652" y="-362"/>
                    <a:pt x="15242" y="538"/>
                  </a:cubicBezTo>
                  <a:cubicBezTo>
                    <a:pt x="16831" y="1438"/>
                    <a:pt x="18234" y="3238"/>
                    <a:pt x="19262" y="5038"/>
                  </a:cubicBezTo>
                  <a:cubicBezTo>
                    <a:pt x="20291" y="6838"/>
                    <a:pt x="20945" y="8638"/>
                    <a:pt x="21600" y="1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3496345" y="1016896"/>
              <a:ext cx="373275" cy="36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62" fill="norm" stroke="1" extrusionOk="0">
                  <a:moveTo>
                    <a:pt x="10479" y="3299"/>
                  </a:moveTo>
                  <a:cubicBezTo>
                    <a:pt x="10479" y="2678"/>
                    <a:pt x="10479" y="2057"/>
                    <a:pt x="10054" y="1747"/>
                  </a:cubicBezTo>
                  <a:cubicBezTo>
                    <a:pt x="9629" y="1437"/>
                    <a:pt x="8780" y="1437"/>
                    <a:pt x="7445" y="2306"/>
                  </a:cubicBezTo>
                  <a:cubicBezTo>
                    <a:pt x="6110" y="3175"/>
                    <a:pt x="4290" y="4913"/>
                    <a:pt x="2894" y="7023"/>
                  </a:cubicBezTo>
                  <a:cubicBezTo>
                    <a:pt x="1499" y="9133"/>
                    <a:pt x="528" y="11616"/>
                    <a:pt x="164" y="13789"/>
                  </a:cubicBezTo>
                  <a:cubicBezTo>
                    <a:pt x="-200" y="15961"/>
                    <a:pt x="43" y="17823"/>
                    <a:pt x="892" y="19189"/>
                  </a:cubicBezTo>
                  <a:cubicBezTo>
                    <a:pt x="1742" y="20554"/>
                    <a:pt x="3198" y="21423"/>
                    <a:pt x="5018" y="21237"/>
                  </a:cubicBezTo>
                  <a:cubicBezTo>
                    <a:pt x="6838" y="21051"/>
                    <a:pt x="9022" y="19809"/>
                    <a:pt x="11025" y="18009"/>
                  </a:cubicBezTo>
                  <a:cubicBezTo>
                    <a:pt x="13027" y="16209"/>
                    <a:pt x="14847" y="13851"/>
                    <a:pt x="15939" y="11989"/>
                  </a:cubicBezTo>
                  <a:cubicBezTo>
                    <a:pt x="17031" y="10126"/>
                    <a:pt x="17396" y="8761"/>
                    <a:pt x="17578" y="7395"/>
                  </a:cubicBezTo>
                  <a:cubicBezTo>
                    <a:pt x="17760" y="6030"/>
                    <a:pt x="17760" y="4664"/>
                    <a:pt x="17213" y="3485"/>
                  </a:cubicBezTo>
                  <a:cubicBezTo>
                    <a:pt x="16667" y="2306"/>
                    <a:pt x="15575" y="1313"/>
                    <a:pt x="14058" y="692"/>
                  </a:cubicBezTo>
                  <a:cubicBezTo>
                    <a:pt x="12542" y="71"/>
                    <a:pt x="10600" y="-177"/>
                    <a:pt x="8962" y="133"/>
                  </a:cubicBezTo>
                  <a:cubicBezTo>
                    <a:pt x="7324" y="444"/>
                    <a:pt x="5989" y="1313"/>
                    <a:pt x="5079" y="1995"/>
                  </a:cubicBezTo>
                  <a:cubicBezTo>
                    <a:pt x="4169" y="2678"/>
                    <a:pt x="3683" y="3175"/>
                    <a:pt x="3440" y="3795"/>
                  </a:cubicBezTo>
                  <a:cubicBezTo>
                    <a:pt x="3198" y="4416"/>
                    <a:pt x="3198" y="5161"/>
                    <a:pt x="3380" y="5782"/>
                  </a:cubicBezTo>
                  <a:cubicBezTo>
                    <a:pt x="3562" y="6402"/>
                    <a:pt x="3926" y="6899"/>
                    <a:pt x="5261" y="7271"/>
                  </a:cubicBezTo>
                  <a:cubicBezTo>
                    <a:pt x="6596" y="7644"/>
                    <a:pt x="8901" y="7892"/>
                    <a:pt x="11753" y="7520"/>
                  </a:cubicBezTo>
                  <a:cubicBezTo>
                    <a:pt x="14604" y="7147"/>
                    <a:pt x="18002" y="6154"/>
                    <a:pt x="21400" y="5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3888669" y="898388"/>
              <a:ext cx="114301" cy="14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4185"/>
                  </a:moveTo>
                  <a:cubicBezTo>
                    <a:pt x="1600" y="5111"/>
                    <a:pt x="3200" y="6037"/>
                    <a:pt x="4000" y="8042"/>
                  </a:cubicBezTo>
                  <a:cubicBezTo>
                    <a:pt x="4800" y="10048"/>
                    <a:pt x="4800" y="13134"/>
                    <a:pt x="4400" y="15448"/>
                  </a:cubicBezTo>
                  <a:cubicBezTo>
                    <a:pt x="4000" y="17762"/>
                    <a:pt x="3200" y="19305"/>
                    <a:pt x="2800" y="19305"/>
                  </a:cubicBezTo>
                  <a:cubicBezTo>
                    <a:pt x="2400" y="19305"/>
                    <a:pt x="2400" y="17762"/>
                    <a:pt x="3200" y="15139"/>
                  </a:cubicBezTo>
                  <a:cubicBezTo>
                    <a:pt x="4000" y="12517"/>
                    <a:pt x="5600" y="8814"/>
                    <a:pt x="7000" y="6191"/>
                  </a:cubicBezTo>
                  <a:cubicBezTo>
                    <a:pt x="8400" y="3568"/>
                    <a:pt x="9600" y="2025"/>
                    <a:pt x="11200" y="945"/>
                  </a:cubicBezTo>
                  <a:cubicBezTo>
                    <a:pt x="12800" y="-135"/>
                    <a:pt x="14800" y="-752"/>
                    <a:pt x="16600" y="1717"/>
                  </a:cubicBezTo>
                  <a:cubicBezTo>
                    <a:pt x="18400" y="4185"/>
                    <a:pt x="20000" y="9739"/>
                    <a:pt x="20800" y="13442"/>
                  </a:cubicBezTo>
                  <a:cubicBezTo>
                    <a:pt x="21600" y="17145"/>
                    <a:pt x="21600" y="18997"/>
                    <a:pt x="21600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4060119" y="962522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4123619" y="8890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4250619" y="8763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989455" y="2038858"/>
              <a:ext cx="438590" cy="46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32" fill="norm" stroke="1" extrusionOk="0">
                  <a:moveTo>
                    <a:pt x="7463" y="4929"/>
                  </a:moveTo>
                  <a:cubicBezTo>
                    <a:pt x="7463" y="3868"/>
                    <a:pt x="7463" y="2807"/>
                    <a:pt x="7359" y="2036"/>
                  </a:cubicBezTo>
                  <a:cubicBezTo>
                    <a:pt x="7256" y="1264"/>
                    <a:pt x="7049" y="782"/>
                    <a:pt x="6688" y="541"/>
                  </a:cubicBezTo>
                  <a:cubicBezTo>
                    <a:pt x="6326" y="300"/>
                    <a:pt x="5809" y="300"/>
                    <a:pt x="5241" y="686"/>
                  </a:cubicBezTo>
                  <a:cubicBezTo>
                    <a:pt x="4672" y="1072"/>
                    <a:pt x="4052" y="1843"/>
                    <a:pt x="3122" y="3868"/>
                  </a:cubicBezTo>
                  <a:cubicBezTo>
                    <a:pt x="2192" y="5893"/>
                    <a:pt x="952" y="9172"/>
                    <a:pt x="383" y="12016"/>
                  </a:cubicBezTo>
                  <a:cubicBezTo>
                    <a:pt x="-185" y="14861"/>
                    <a:pt x="-82" y="17272"/>
                    <a:pt x="435" y="18863"/>
                  </a:cubicBezTo>
                  <a:cubicBezTo>
                    <a:pt x="952" y="20454"/>
                    <a:pt x="1882" y="21225"/>
                    <a:pt x="3277" y="21322"/>
                  </a:cubicBezTo>
                  <a:cubicBezTo>
                    <a:pt x="4672" y="21418"/>
                    <a:pt x="6533" y="20839"/>
                    <a:pt x="8600" y="19248"/>
                  </a:cubicBezTo>
                  <a:cubicBezTo>
                    <a:pt x="10667" y="17657"/>
                    <a:pt x="12940" y="15054"/>
                    <a:pt x="14284" y="12498"/>
                  </a:cubicBezTo>
                  <a:cubicBezTo>
                    <a:pt x="15627" y="9943"/>
                    <a:pt x="16041" y="7436"/>
                    <a:pt x="15782" y="5363"/>
                  </a:cubicBezTo>
                  <a:cubicBezTo>
                    <a:pt x="15524" y="3289"/>
                    <a:pt x="14594" y="1650"/>
                    <a:pt x="13509" y="782"/>
                  </a:cubicBezTo>
                  <a:cubicBezTo>
                    <a:pt x="12424" y="-86"/>
                    <a:pt x="11183" y="-182"/>
                    <a:pt x="9892" y="252"/>
                  </a:cubicBezTo>
                  <a:cubicBezTo>
                    <a:pt x="8600" y="686"/>
                    <a:pt x="7256" y="1650"/>
                    <a:pt x="6274" y="2855"/>
                  </a:cubicBezTo>
                  <a:cubicBezTo>
                    <a:pt x="5293" y="4061"/>
                    <a:pt x="4672" y="5507"/>
                    <a:pt x="4414" y="6520"/>
                  </a:cubicBezTo>
                  <a:cubicBezTo>
                    <a:pt x="4156" y="7532"/>
                    <a:pt x="4259" y="8111"/>
                    <a:pt x="4879" y="8545"/>
                  </a:cubicBezTo>
                  <a:cubicBezTo>
                    <a:pt x="5499" y="8979"/>
                    <a:pt x="6636" y="9268"/>
                    <a:pt x="8703" y="9220"/>
                  </a:cubicBezTo>
                  <a:cubicBezTo>
                    <a:pt x="10770" y="9172"/>
                    <a:pt x="13767" y="8786"/>
                    <a:pt x="16041" y="8304"/>
                  </a:cubicBezTo>
                  <a:cubicBezTo>
                    <a:pt x="18315" y="7822"/>
                    <a:pt x="19865" y="7243"/>
                    <a:pt x="21415" y="6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016292" y="1873992"/>
              <a:ext cx="43080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538" y="21600"/>
                  </a:moveTo>
                  <a:cubicBezTo>
                    <a:pt x="797" y="20160"/>
                    <a:pt x="56" y="18720"/>
                    <a:pt x="3" y="17640"/>
                  </a:cubicBezTo>
                  <a:cubicBezTo>
                    <a:pt x="-50" y="16560"/>
                    <a:pt x="585" y="15840"/>
                    <a:pt x="2703" y="14040"/>
                  </a:cubicBezTo>
                  <a:cubicBezTo>
                    <a:pt x="4821" y="12240"/>
                    <a:pt x="8421" y="9360"/>
                    <a:pt x="11809" y="6840"/>
                  </a:cubicBezTo>
                  <a:cubicBezTo>
                    <a:pt x="15197" y="4320"/>
                    <a:pt x="18374" y="2160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383594" y="2394759"/>
              <a:ext cx="152486" cy="25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31" fill="norm" stroke="1" extrusionOk="0">
                  <a:moveTo>
                    <a:pt x="0" y="8028"/>
                  </a:moveTo>
                  <a:cubicBezTo>
                    <a:pt x="584" y="11776"/>
                    <a:pt x="1168" y="15525"/>
                    <a:pt x="1314" y="15347"/>
                  </a:cubicBezTo>
                  <a:cubicBezTo>
                    <a:pt x="1459" y="15168"/>
                    <a:pt x="1168" y="11062"/>
                    <a:pt x="1605" y="7938"/>
                  </a:cubicBezTo>
                  <a:cubicBezTo>
                    <a:pt x="2043" y="4814"/>
                    <a:pt x="3211" y="2672"/>
                    <a:pt x="4524" y="1423"/>
                  </a:cubicBezTo>
                  <a:cubicBezTo>
                    <a:pt x="5838" y="173"/>
                    <a:pt x="7297" y="-184"/>
                    <a:pt x="9341" y="84"/>
                  </a:cubicBezTo>
                  <a:cubicBezTo>
                    <a:pt x="11384" y="352"/>
                    <a:pt x="14011" y="1244"/>
                    <a:pt x="15032" y="3029"/>
                  </a:cubicBezTo>
                  <a:cubicBezTo>
                    <a:pt x="16054" y="4814"/>
                    <a:pt x="15470" y="7492"/>
                    <a:pt x="14303" y="9366"/>
                  </a:cubicBezTo>
                  <a:cubicBezTo>
                    <a:pt x="13135" y="11241"/>
                    <a:pt x="11384" y="12312"/>
                    <a:pt x="11384" y="12758"/>
                  </a:cubicBezTo>
                  <a:cubicBezTo>
                    <a:pt x="11384" y="13204"/>
                    <a:pt x="13135" y="13026"/>
                    <a:pt x="14741" y="12937"/>
                  </a:cubicBezTo>
                  <a:cubicBezTo>
                    <a:pt x="16346" y="12847"/>
                    <a:pt x="17805" y="12847"/>
                    <a:pt x="19119" y="13829"/>
                  </a:cubicBezTo>
                  <a:cubicBezTo>
                    <a:pt x="20432" y="14811"/>
                    <a:pt x="21600" y="16775"/>
                    <a:pt x="20724" y="18203"/>
                  </a:cubicBezTo>
                  <a:cubicBezTo>
                    <a:pt x="19849" y="19631"/>
                    <a:pt x="16930" y="20523"/>
                    <a:pt x="14741" y="20970"/>
                  </a:cubicBezTo>
                  <a:cubicBezTo>
                    <a:pt x="12551" y="21416"/>
                    <a:pt x="11092" y="21416"/>
                    <a:pt x="9632" y="21148"/>
                  </a:cubicBezTo>
                  <a:cubicBezTo>
                    <a:pt x="8173" y="20880"/>
                    <a:pt x="6714" y="20345"/>
                    <a:pt x="7151" y="19185"/>
                  </a:cubicBezTo>
                  <a:cubicBezTo>
                    <a:pt x="7589" y="18024"/>
                    <a:pt x="9924" y="16239"/>
                    <a:pt x="12259" y="14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745544" y="2464542"/>
              <a:ext cx="42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25"/>
                    <a:pt x="21600" y="9450"/>
                    <a:pt x="21600" y="13050"/>
                  </a:cubicBezTo>
                  <a:cubicBezTo>
                    <a:pt x="21600" y="16650"/>
                    <a:pt x="1080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656644" y="2403159"/>
              <a:ext cx="2222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904"/>
                    <a:pt x="0" y="12209"/>
                    <a:pt x="1234" y="7983"/>
                  </a:cubicBezTo>
                  <a:cubicBezTo>
                    <a:pt x="2469" y="3757"/>
                    <a:pt x="4937" y="0"/>
                    <a:pt x="8537" y="0"/>
                  </a:cubicBezTo>
                  <a:cubicBezTo>
                    <a:pt x="12137" y="0"/>
                    <a:pt x="16869" y="3757"/>
                    <a:pt x="21600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682044" y="2655042"/>
              <a:ext cx="1968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9" y="10800"/>
                    <a:pt x="1858" y="21600"/>
                    <a:pt x="5458" y="21600"/>
                  </a:cubicBezTo>
                  <a:cubicBezTo>
                    <a:pt x="9058" y="21600"/>
                    <a:pt x="1532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434394" y="2571366"/>
              <a:ext cx="31751" cy="7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4" fill="norm" stroke="1" extrusionOk="0">
                  <a:moveTo>
                    <a:pt x="8640" y="4031"/>
                  </a:moveTo>
                  <a:cubicBezTo>
                    <a:pt x="4320" y="1563"/>
                    <a:pt x="0" y="-906"/>
                    <a:pt x="0" y="328"/>
                  </a:cubicBezTo>
                  <a:cubicBezTo>
                    <a:pt x="0" y="1563"/>
                    <a:pt x="4320" y="6500"/>
                    <a:pt x="8640" y="10511"/>
                  </a:cubicBezTo>
                  <a:cubicBezTo>
                    <a:pt x="12960" y="14523"/>
                    <a:pt x="17280" y="17608"/>
                    <a:pt x="21600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2418644" y="2369292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5840"/>
                    <a:pt x="5657" y="10080"/>
                    <a:pt x="9257" y="6480"/>
                  </a:cubicBezTo>
                  <a:cubicBezTo>
                    <a:pt x="12857" y="2880"/>
                    <a:pt x="172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2475794" y="2515342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3354558" y="2080627"/>
              <a:ext cx="141998" cy="67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70" fill="norm" stroke="1" extrusionOk="0">
                  <a:moveTo>
                    <a:pt x="20297" y="2313"/>
                  </a:moveTo>
                  <a:cubicBezTo>
                    <a:pt x="19358" y="1641"/>
                    <a:pt x="18419" y="968"/>
                    <a:pt x="16071" y="530"/>
                  </a:cubicBezTo>
                  <a:cubicBezTo>
                    <a:pt x="13723" y="93"/>
                    <a:pt x="9966" y="-109"/>
                    <a:pt x="6993" y="59"/>
                  </a:cubicBezTo>
                  <a:cubicBezTo>
                    <a:pt x="4019" y="227"/>
                    <a:pt x="1827" y="766"/>
                    <a:pt x="732" y="1842"/>
                  </a:cubicBezTo>
                  <a:cubicBezTo>
                    <a:pt x="-364" y="2919"/>
                    <a:pt x="-364" y="4534"/>
                    <a:pt x="1671" y="6586"/>
                  </a:cubicBezTo>
                  <a:cubicBezTo>
                    <a:pt x="3706" y="8639"/>
                    <a:pt x="7775" y="11128"/>
                    <a:pt x="11375" y="13315"/>
                  </a:cubicBezTo>
                  <a:cubicBezTo>
                    <a:pt x="14975" y="15502"/>
                    <a:pt x="18106" y="17386"/>
                    <a:pt x="19671" y="18497"/>
                  </a:cubicBezTo>
                  <a:cubicBezTo>
                    <a:pt x="21236" y="19607"/>
                    <a:pt x="21236" y="19943"/>
                    <a:pt x="20610" y="20246"/>
                  </a:cubicBezTo>
                  <a:cubicBezTo>
                    <a:pt x="19984" y="20549"/>
                    <a:pt x="18732" y="20818"/>
                    <a:pt x="17323" y="21020"/>
                  </a:cubicBezTo>
                  <a:cubicBezTo>
                    <a:pt x="15914" y="21222"/>
                    <a:pt x="14349" y="21356"/>
                    <a:pt x="12471" y="21424"/>
                  </a:cubicBezTo>
                  <a:cubicBezTo>
                    <a:pt x="10593" y="21491"/>
                    <a:pt x="8401" y="21491"/>
                    <a:pt x="6679" y="21390"/>
                  </a:cubicBezTo>
                  <a:cubicBezTo>
                    <a:pt x="4958" y="21289"/>
                    <a:pt x="3706" y="21087"/>
                    <a:pt x="4175" y="20852"/>
                  </a:cubicBezTo>
                  <a:cubicBezTo>
                    <a:pt x="4645" y="20616"/>
                    <a:pt x="6836" y="20347"/>
                    <a:pt x="9027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3686527" y="2230538"/>
              <a:ext cx="306918" cy="41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9087" y="4184"/>
                  </a:moveTo>
                  <a:cubicBezTo>
                    <a:pt x="8491" y="3859"/>
                    <a:pt x="7895" y="3533"/>
                    <a:pt x="7225" y="3479"/>
                  </a:cubicBezTo>
                  <a:cubicBezTo>
                    <a:pt x="6554" y="3424"/>
                    <a:pt x="5810" y="3641"/>
                    <a:pt x="4692" y="4727"/>
                  </a:cubicBezTo>
                  <a:cubicBezTo>
                    <a:pt x="3575" y="5812"/>
                    <a:pt x="2086" y="7766"/>
                    <a:pt x="1192" y="10263"/>
                  </a:cubicBezTo>
                  <a:cubicBezTo>
                    <a:pt x="298" y="12759"/>
                    <a:pt x="0" y="15798"/>
                    <a:pt x="0" y="17643"/>
                  </a:cubicBezTo>
                  <a:cubicBezTo>
                    <a:pt x="0" y="19489"/>
                    <a:pt x="298" y="20140"/>
                    <a:pt x="745" y="20628"/>
                  </a:cubicBezTo>
                  <a:cubicBezTo>
                    <a:pt x="1192" y="21117"/>
                    <a:pt x="1788" y="21442"/>
                    <a:pt x="3054" y="21497"/>
                  </a:cubicBezTo>
                  <a:cubicBezTo>
                    <a:pt x="4320" y="21551"/>
                    <a:pt x="6257" y="21334"/>
                    <a:pt x="8342" y="20086"/>
                  </a:cubicBezTo>
                  <a:cubicBezTo>
                    <a:pt x="10428" y="18837"/>
                    <a:pt x="12662" y="16558"/>
                    <a:pt x="13928" y="13844"/>
                  </a:cubicBezTo>
                  <a:cubicBezTo>
                    <a:pt x="15194" y="11131"/>
                    <a:pt x="15492" y="7983"/>
                    <a:pt x="15194" y="5704"/>
                  </a:cubicBezTo>
                  <a:cubicBezTo>
                    <a:pt x="14897" y="3424"/>
                    <a:pt x="14003" y="2013"/>
                    <a:pt x="13258" y="1145"/>
                  </a:cubicBezTo>
                  <a:cubicBezTo>
                    <a:pt x="12513" y="277"/>
                    <a:pt x="11917" y="-49"/>
                    <a:pt x="10577" y="5"/>
                  </a:cubicBezTo>
                  <a:cubicBezTo>
                    <a:pt x="9236" y="60"/>
                    <a:pt x="7150" y="494"/>
                    <a:pt x="5735" y="1471"/>
                  </a:cubicBezTo>
                  <a:cubicBezTo>
                    <a:pt x="4320" y="2447"/>
                    <a:pt x="3575" y="3967"/>
                    <a:pt x="3575" y="5270"/>
                  </a:cubicBezTo>
                  <a:cubicBezTo>
                    <a:pt x="3575" y="6572"/>
                    <a:pt x="4320" y="7658"/>
                    <a:pt x="6629" y="8309"/>
                  </a:cubicBezTo>
                  <a:cubicBezTo>
                    <a:pt x="8938" y="8960"/>
                    <a:pt x="12811" y="9177"/>
                    <a:pt x="15567" y="9231"/>
                  </a:cubicBezTo>
                  <a:cubicBezTo>
                    <a:pt x="18323" y="9286"/>
                    <a:pt x="19961" y="9177"/>
                    <a:pt x="21600" y="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4114094" y="245819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4437944" y="2106148"/>
              <a:ext cx="146051" cy="49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5912"/>
                  </a:moveTo>
                  <a:cubicBezTo>
                    <a:pt x="20348" y="4074"/>
                    <a:pt x="19096" y="2236"/>
                    <a:pt x="17843" y="1179"/>
                  </a:cubicBezTo>
                  <a:cubicBezTo>
                    <a:pt x="16591" y="122"/>
                    <a:pt x="15339" y="-154"/>
                    <a:pt x="12835" y="76"/>
                  </a:cubicBezTo>
                  <a:cubicBezTo>
                    <a:pt x="10330" y="306"/>
                    <a:pt x="6574" y="1041"/>
                    <a:pt x="4383" y="2879"/>
                  </a:cubicBezTo>
                  <a:cubicBezTo>
                    <a:pt x="2191" y="4717"/>
                    <a:pt x="1565" y="7659"/>
                    <a:pt x="1878" y="10324"/>
                  </a:cubicBezTo>
                  <a:cubicBezTo>
                    <a:pt x="2191" y="12990"/>
                    <a:pt x="3443" y="15380"/>
                    <a:pt x="4226" y="16988"/>
                  </a:cubicBezTo>
                  <a:cubicBezTo>
                    <a:pt x="5009" y="18597"/>
                    <a:pt x="5322" y="19424"/>
                    <a:pt x="5322" y="20067"/>
                  </a:cubicBezTo>
                  <a:cubicBezTo>
                    <a:pt x="5322" y="20711"/>
                    <a:pt x="5009" y="21170"/>
                    <a:pt x="4070" y="21308"/>
                  </a:cubicBezTo>
                  <a:cubicBezTo>
                    <a:pt x="3130" y="21446"/>
                    <a:pt x="1565" y="21262"/>
                    <a:pt x="0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4393494" y="2458192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000"/>
                    <a:pt x="1490" y="14400"/>
                    <a:pt x="5090" y="10800"/>
                  </a:cubicBezTo>
                  <a:cubicBezTo>
                    <a:pt x="8690" y="7200"/>
                    <a:pt x="151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4780892" y="2185732"/>
              <a:ext cx="126953" cy="36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39" fill="norm" stroke="1" extrusionOk="0">
                  <a:moveTo>
                    <a:pt x="21238" y="1848"/>
                  </a:moveTo>
                  <a:cubicBezTo>
                    <a:pt x="20176" y="1095"/>
                    <a:pt x="19113" y="341"/>
                    <a:pt x="17697" y="90"/>
                  </a:cubicBezTo>
                  <a:cubicBezTo>
                    <a:pt x="16281" y="-161"/>
                    <a:pt x="14510" y="90"/>
                    <a:pt x="12208" y="1095"/>
                  </a:cubicBezTo>
                  <a:cubicBezTo>
                    <a:pt x="9907" y="2099"/>
                    <a:pt x="7074" y="3858"/>
                    <a:pt x="4772" y="6432"/>
                  </a:cubicBezTo>
                  <a:cubicBezTo>
                    <a:pt x="2471" y="9006"/>
                    <a:pt x="700" y="12397"/>
                    <a:pt x="169" y="14783"/>
                  </a:cubicBezTo>
                  <a:cubicBezTo>
                    <a:pt x="-362" y="17169"/>
                    <a:pt x="346" y="18551"/>
                    <a:pt x="2471" y="19492"/>
                  </a:cubicBezTo>
                  <a:cubicBezTo>
                    <a:pt x="4595" y="20434"/>
                    <a:pt x="8136" y="20937"/>
                    <a:pt x="11677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4951843" y="2196889"/>
              <a:ext cx="229052" cy="29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32" fill="norm" stroke="1" extrusionOk="0">
                  <a:moveTo>
                    <a:pt x="13591" y="6724"/>
                  </a:moveTo>
                  <a:cubicBezTo>
                    <a:pt x="12805" y="6133"/>
                    <a:pt x="12020" y="5541"/>
                    <a:pt x="10744" y="5393"/>
                  </a:cubicBezTo>
                  <a:cubicBezTo>
                    <a:pt x="9467" y="5245"/>
                    <a:pt x="7700" y="5541"/>
                    <a:pt x="5933" y="7316"/>
                  </a:cubicBezTo>
                  <a:cubicBezTo>
                    <a:pt x="4165" y="9091"/>
                    <a:pt x="2398" y="12346"/>
                    <a:pt x="1711" y="14713"/>
                  </a:cubicBezTo>
                  <a:cubicBezTo>
                    <a:pt x="1024" y="17081"/>
                    <a:pt x="1416" y="18560"/>
                    <a:pt x="2594" y="19596"/>
                  </a:cubicBezTo>
                  <a:cubicBezTo>
                    <a:pt x="3773" y="20631"/>
                    <a:pt x="5736" y="21223"/>
                    <a:pt x="7896" y="19744"/>
                  </a:cubicBezTo>
                  <a:cubicBezTo>
                    <a:pt x="10056" y="18264"/>
                    <a:pt x="12413" y="14713"/>
                    <a:pt x="12904" y="11163"/>
                  </a:cubicBezTo>
                  <a:cubicBezTo>
                    <a:pt x="13394" y="7612"/>
                    <a:pt x="12020" y="4061"/>
                    <a:pt x="10351" y="2064"/>
                  </a:cubicBezTo>
                  <a:cubicBezTo>
                    <a:pt x="8682" y="67"/>
                    <a:pt x="6718" y="-377"/>
                    <a:pt x="4853" y="289"/>
                  </a:cubicBezTo>
                  <a:cubicBezTo>
                    <a:pt x="2987" y="955"/>
                    <a:pt x="1220" y="2730"/>
                    <a:pt x="434" y="4431"/>
                  </a:cubicBezTo>
                  <a:cubicBezTo>
                    <a:pt x="-351" y="6133"/>
                    <a:pt x="-155" y="7760"/>
                    <a:pt x="1711" y="8796"/>
                  </a:cubicBezTo>
                  <a:cubicBezTo>
                    <a:pt x="3576" y="9831"/>
                    <a:pt x="7111" y="10275"/>
                    <a:pt x="10645" y="9979"/>
                  </a:cubicBezTo>
                  <a:cubicBezTo>
                    <a:pt x="14180" y="9683"/>
                    <a:pt x="17714" y="8648"/>
                    <a:pt x="21249" y="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5251656" y="2166092"/>
              <a:ext cx="24489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2552"/>
                    <a:pt x="6425" y="5104"/>
                    <a:pt x="2825" y="8294"/>
                  </a:cubicBezTo>
                  <a:cubicBezTo>
                    <a:pt x="-775" y="11484"/>
                    <a:pt x="-775" y="15311"/>
                    <a:pt x="1925" y="17635"/>
                  </a:cubicBezTo>
                  <a:cubicBezTo>
                    <a:pt x="4625" y="19959"/>
                    <a:pt x="10025" y="20780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5371394" y="2248642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1"/>
                    <a:pt x="7200" y="12343"/>
                    <a:pt x="3600" y="15943"/>
                  </a:cubicBezTo>
                  <a:cubicBezTo>
                    <a:pt x="0" y="19543"/>
                    <a:pt x="0" y="20571"/>
                    <a:pt x="0" y="2108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5326944" y="2197986"/>
              <a:ext cx="148484" cy="39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20" fill="norm" stroke="1" extrusionOk="0">
                  <a:moveTo>
                    <a:pt x="9000" y="3030"/>
                  </a:moveTo>
                  <a:cubicBezTo>
                    <a:pt x="9000" y="2468"/>
                    <a:pt x="9000" y="1905"/>
                    <a:pt x="9000" y="1343"/>
                  </a:cubicBezTo>
                  <a:cubicBezTo>
                    <a:pt x="9000" y="780"/>
                    <a:pt x="9000" y="218"/>
                    <a:pt x="9900" y="49"/>
                  </a:cubicBezTo>
                  <a:cubicBezTo>
                    <a:pt x="10800" y="-120"/>
                    <a:pt x="12600" y="105"/>
                    <a:pt x="14850" y="1455"/>
                  </a:cubicBezTo>
                  <a:cubicBezTo>
                    <a:pt x="17100" y="2805"/>
                    <a:pt x="19800" y="5280"/>
                    <a:pt x="20700" y="8092"/>
                  </a:cubicBezTo>
                  <a:cubicBezTo>
                    <a:pt x="21600" y="10905"/>
                    <a:pt x="20700" y="14055"/>
                    <a:pt x="18450" y="16305"/>
                  </a:cubicBezTo>
                  <a:cubicBezTo>
                    <a:pt x="16200" y="18555"/>
                    <a:pt x="12600" y="19905"/>
                    <a:pt x="9900" y="20636"/>
                  </a:cubicBezTo>
                  <a:cubicBezTo>
                    <a:pt x="7200" y="21368"/>
                    <a:pt x="5400" y="21480"/>
                    <a:pt x="3900" y="20580"/>
                  </a:cubicBezTo>
                  <a:cubicBezTo>
                    <a:pt x="2400" y="19680"/>
                    <a:pt x="1200" y="17767"/>
                    <a:pt x="0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5511094" y="2216892"/>
              <a:ext cx="9674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1379" y="0"/>
                  </a:moveTo>
                  <a:cubicBezTo>
                    <a:pt x="5974" y="236"/>
                    <a:pt x="10570" y="472"/>
                    <a:pt x="14477" y="1889"/>
                  </a:cubicBezTo>
                  <a:cubicBezTo>
                    <a:pt x="18383" y="3305"/>
                    <a:pt x="21600" y="5902"/>
                    <a:pt x="20911" y="8793"/>
                  </a:cubicBezTo>
                  <a:cubicBezTo>
                    <a:pt x="20221" y="11685"/>
                    <a:pt x="15626" y="14872"/>
                    <a:pt x="11489" y="17056"/>
                  </a:cubicBezTo>
                  <a:cubicBezTo>
                    <a:pt x="7353" y="19239"/>
                    <a:pt x="3677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5752394" y="254074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6001136" y="2064492"/>
              <a:ext cx="233248" cy="49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9" fill="norm" stroke="1" extrusionOk="0">
                  <a:moveTo>
                    <a:pt x="18581" y="11908"/>
                  </a:moveTo>
                  <a:cubicBezTo>
                    <a:pt x="18776" y="11446"/>
                    <a:pt x="18970" y="10985"/>
                    <a:pt x="18581" y="10708"/>
                  </a:cubicBezTo>
                  <a:cubicBezTo>
                    <a:pt x="18192" y="10431"/>
                    <a:pt x="17219" y="10338"/>
                    <a:pt x="15273" y="10615"/>
                  </a:cubicBezTo>
                  <a:cubicBezTo>
                    <a:pt x="13327" y="10892"/>
                    <a:pt x="10408" y="11538"/>
                    <a:pt x="7684" y="12969"/>
                  </a:cubicBezTo>
                  <a:cubicBezTo>
                    <a:pt x="4959" y="14400"/>
                    <a:pt x="2430" y="16615"/>
                    <a:pt x="1165" y="17954"/>
                  </a:cubicBezTo>
                  <a:cubicBezTo>
                    <a:pt x="-100" y="19292"/>
                    <a:pt x="-100" y="19754"/>
                    <a:pt x="95" y="20215"/>
                  </a:cubicBezTo>
                  <a:cubicBezTo>
                    <a:pt x="289" y="20677"/>
                    <a:pt x="678" y="21138"/>
                    <a:pt x="1359" y="21369"/>
                  </a:cubicBezTo>
                  <a:cubicBezTo>
                    <a:pt x="2041" y="21600"/>
                    <a:pt x="3014" y="21600"/>
                    <a:pt x="5446" y="20723"/>
                  </a:cubicBezTo>
                  <a:cubicBezTo>
                    <a:pt x="7878" y="19846"/>
                    <a:pt x="11770" y="18092"/>
                    <a:pt x="14689" y="15692"/>
                  </a:cubicBezTo>
                  <a:cubicBezTo>
                    <a:pt x="17608" y="13292"/>
                    <a:pt x="19554" y="10246"/>
                    <a:pt x="20527" y="7892"/>
                  </a:cubicBezTo>
                  <a:cubicBezTo>
                    <a:pt x="21500" y="5538"/>
                    <a:pt x="21500" y="3877"/>
                    <a:pt x="21403" y="2769"/>
                  </a:cubicBezTo>
                  <a:cubicBezTo>
                    <a:pt x="21305" y="1662"/>
                    <a:pt x="21111" y="1108"/>
                    <a:pt x="20527" y="692"/>
                  </a:cubicBezTo>
                  <a:cubicBezTo>
                    <a:pt x="19943" y="277"/>
                    <a:pt x="18970" y="0"/>
                    <a:pt x="18095" y="0"/>
                  </a:cubicBezTo>
                  <a:cubicBezTo>
                    <a:pt x="17219" y="0"/>
                    <a:pt x="16441" y="277"/>
                    <a:pt x="15370" y="1662"/>
                  </a:cubicBezTo>
                  <a:cubicBezTo>
                    <a:pt x="14300" y="3046"/>
                    <a:pt x="12938" y="5538"/>
                    <a:pt x="12257" y="7938"/>
                  </a:cubicBezTo>
                  <a:cubicBezTo>
                    <a:pt x="11576" y="10338"/>
                    <a:pt x="11576" y="12646"/>
                    <a:pt x="12938" y="14492"/>
                  </a:cubicBezTo>
                  <a:cubicBezTo>
                    <a:pt x="14300" y="16338"/>
                    <a:pt x="17024" y="17723"/>
                    <a:pt x="19749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6333178" y="2159734"/>
              <a:ext cx="301867" cy="36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26" fill="norm" stroke="1" extrusionOk="0">
                  <a:moveTo>
                    <a:pt x="8854" y="4787"/>
                  </a:moveTo>
                  <a:cubicBezTo>
                    <a:pt x="8099" y="4419"/>
                    <a:pt x="7343" y="4051"/>
                    <a:pt x="6664" y="4051"/>
                  </a:cubicBezTo>
                  <a:cubicBezTo>
                    <a:pt x="5984" y="4051"/>
                    <a:pt x="5380" y="4419"/>
                    <a:pt x="4322" y="6198"/>
                  </a:cubicBezTo>
                  <a:cubicBezTo>
                    <a:pt x="3265" y="7978"/>
                    <a:pt x="1755" y="11169"/>
                    <a:pt x="924" y="13562"/>
                  </a:cubicBezTo>
                  <a:cubicBezTo>
                    <a:pt x="93" y="15955"/>
                    <a:pt x="-58" y="17551"/>
                    <a:pt x="18" y="18655"/>
                  </a:cubicBezTo>
                  <a:cubicBezTo>
                    <a:pt x="93" y="19760"/>
                    <a:pt x="395" y="20373"/>
                    <a:pt x="924" y="20803"/>
                  </a:cubicBezTo>
                  <a:cubicBezTo>
                    <a:pt x="1452" y="21233"/>
                    <a:pt x="2208" y="21478"/>
                    <a:pt x="3265" y="21417"/>
                  </a:cubicBezTo>
                  <a:cubicBezTo>
                    <a:pt x="4322" y="21355"/>
                    <a:pt x="5682" y="20987"/>
                    <a:pt x="7645" y="19208"/>
                  </a:cubicBezTo>
                  <a:cubicBezTo>
                    <a:pt x="9609" y="17428"/>
                    <a:pt x="12177" y="14237"/>
                    <a:pt x="13385" y="11169"/>
                  </a:cubicBezTo>
                  <a:cubicBezTo>
                    <a:pt x="14594" y="8101"/>
                    <a:pt x="14443" y="5155"/>
                    <a:pt x="14141" y="3376"/>
                  </a:cubicBezTo>
                  <a:cubicBezTo>
                    <a:pt x="13839" y="1596"/>
                    <a:pt x="13385" y="983"/>
                    <a:pt x="12706" y="553"/>
                  </a:cubicBezTo>
                  <a:cubicBezTo>
                    <a:pt x="12026" y="123"/>
                    <a:pt x="11120" y="-122"/>
                    <a:pt x="9987" y="62"/>
                  </a:cubicBezTo>
                  <a:cubicBezTo>
                    <a:pt x="8854" y="246"/>
                    <a:pt x="7494" y="860"/>
                    <a:pt x="6437" y="2148"/>
                  </a:cubicBezTo>
                  <a:cubicBezTo>
                    <a:pt x="5380" y="3437"/>
                    <a:pt x="4625" y="5401"/>
                    <a:pt x="4625" y="6689"/>
                  </a:cubicBezTo>
                  <a:cubicBezTo>
                    <a:pt x="4625" y="7978"/>
                    <a:pt x="5380" y="8592"/>
                    <a:pt x="8325" y="8592"/>
                  </a:cubicBezTo>
                  <a:cubicBezTo>
                    <a:pt x="11271" y="8592"/>
                    <a:pt x="16406" y="7978"/>
                    <a:pt x="21542" y="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7085894" y="2312142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5840"/>
                    <a:pt x="8441" y="10080"/>
                    <a:pt x="12041" y="6480"/>
                  </a:cubicBezTo>
                  <a:cubicBezTo>
                    <a:pt x="15641" y="2880"/>
                    <a:pt x="1862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130344" y="245184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7765344" y="1978677"/>
              <a:ext cx="165101" cy="62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549"/>
                  </a:moveTo>
                  <a:cubicBezTo>
                    <a:pt x="19108" y="258"/>
                    <a:pt x="16615" y="-33"/>
                    <a:pt x="13569" y="3"/>
                  </a:cubicBezTo>
                  <a:cubicBezTo>
                    <a:pt x="10523" y="40"/>
                    <a:pt x="6923" y="403"/>
                    <a:pt x="4292" y="1458"/>
                  </a:cubicBezTo>
                  <a:cubicBezTo>
                    <a:pt x="1662" y="2512"/>
                    <a:pt x="0" y="4258"/>
                    <a:pt x="0" y="5822"/>
                  </a:cubicBezTo>
                  <a:cubicBezTo>
                    <a:pt x="0" y="7385"/>
                    <a:pt x="1662" y="8767"/>
                    <a:pt x="4569" y="10476"/>
                  </a:cubicBezTo>
                  <a:cubicBezTo>
                    <a:pt x="7477" y="12185"/>
                    <a:pt x="11631" y="14222"/>
                    <a:pt x="14123" y="15894"/>
                  </a:cubicBezTo>
                  <a:cubicBezTo>
                    <a:pt x="16615" y="17567"/>
                    <a:pt x="17446" y="18876"/>
                    <a:pt x="17446" y="19712"/>
                  </a:cubicBezTo>
                  <a:cubicBezTo>
                    <a:pt x="17446" y="20549"/>
                    <a:pt x="16615" y="20912"/>
                    <a:pt x="15508" y="21167"/>
                  </a:cubicBezTo>
                  <a:cubicBezTo>
                    <a:pt x="14400" y="21422"/>
                    <a:pt x="13015" y="21567"/>
                    <a:pt x="11354" y="21458"/>
                  </a:cubicBezTo>
                  <a:cubicBezTo>
                    <a:pt x="9692" y="21349"/>
                    <a:pt x="7754" y="20985"/>
                    <a:pt x="5815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7730154" y="2735858"/>
              <a:ext cx="219341" cy="19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26" fill="norm" stroke="1" extrusionOk="0">
                  <a:moveTo>
                    <a:pt x="960" y="5765"/>
                  </a:moveTo>
                  <a:cubicBezTo>
                    <a:pt x="960" y="10178"/>
                    <a:pt x="960" y="14591"/>
                    <a:pt x="753" y="17378"/>
                  </a:cubicBezTo>
                  <a:cubicBezTo>
                    <a:pt x="545" y="20165"/>
                    <a:pt x="130" y="21326"/>
                    <a:pt x="26" y="21326"/>
                  </a:cubicBezTo>
                  <a:cubicBezTo>
                    <a:pt x="-78" y="21326"/>
                    <a:pt x="130" y="20165"/>
                    <a:pt x="649" y="17378"/>
                  </a:cubicBezTo>
                  <a:cubicBezTo>
                    <a:pt x="1168" y="14591"/>
                    <a:pt x="1999" y="10178"/>
                    <a:pt x="2622" y="7274"/>
                  </a:cubicBezTo>
                  <a:cubicBezTo>
                    <a:pt x="3245" y="4371"/>
                    <a:pt x="3660" y="2978"/>
                    <a:pt x="4387" y="1816"/>
                  </a:cubicBezTo>
                  <a:cubicBezTo>
                    <a:pt x="5114" y="655"/>
                    <a:pt x="6153" y="-274"/>
                    <a:pt x="6984" y="74"/>
                  </a:cubicBezTo>
                  <a:cubicBezTo>
                    <a:pt x="7814" y="423"/>
                    <a:pt x="8437" y="2049"/>
                    <a:pt x="8749" y="3442"/>
                  </a:cubicBezTo>
                  <a:cubicBezTo>
                    <a:pt x="9060" y="4836"/>
                    <a:pt x="9060" y="5997"/>
                    <a:pt x="9060" y="7158"/>
                  </a:cubicBezTo>
                  <a:cubicBezTo>
                    <a:pt x="9060" y="8320"/>
                    <a:pt x="9060" y="9481"/>
                    <a:pt x="9268" y="9481"/>
                  </a:cubicBezTo>
                  <a:cubicBezTo>
                    <a:pt x="9476" y="9481"/>
                    <a:pt x="9891" y="8320"/>
                    <a:pt x="10930" y="6578"/>
                  </a:cubicBezTo>
                  <a:cubicBezTo>
                    <a:pt x="11968" y="4836"/>
                    <a:pt x="13630" y="2513"/>
                    <a:pt x="15084" y="1352"/>
                  </a:cubicBezTo>
                  <a:cubicBezTo>
                    <a:pt x="16537" y="191"/>
                    <a:pt x="17784" y="191"/>
                    <a:pt x="18822" y="1468"/>
                  </a:cubicBezTo>
                  <a:cubicBezTo>
                    <a:pt x="19860" y="2745"/>
                    <a:pt x="20691" y="5300"/>
                    <a:pt x="21107" y="8087"/>
                  </a:cubicBezTo>
                  <a:cubicBezTo>
                    <a:pt x="21522" y="10874"/>
                    <a:pt x="21522" y="13894"/>
                    <a:pt x="21522" y="1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7636348" y="1699103"/>
              <a:ext cx="240360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911" fill="norm" stroke="1" extrusionOk="0">
                  <a:moveTo>
                    <a:pt x="10883" y="8645"/>
                  </a:moveTo>
                  <a:cubicBezTo>
                    <a:pt x="9192" y="11633"/>
                    <a:pt x="7502" y="14620"/>
                    <a:pt x="6281" y="16688"/>
                  </a:cubicBezTo>
                  <a:cubicBezTo>
                    <a:pt x="5060" y="18756"/>
                    <a:pt x="4309" y="19905"/>
                    <a:pt x="3464" y="20480"/>
                  </a:cubicBezTo>
                  <a:cubicBezTo>
                    <a:pt x="2618" y="21054"/>
                    <a:pt x="1679" y="21054"/>
                    <a:pt x="1116" y="20480"/>
                  </a:cubicBezTo>
                  <a:cubicBezTo>
                    <a:pt x="552" y="19905"/>
                    <a:pt x="364" y="18756"/>
                    <a:pt x="177" y="17033"/>
                  </a:cubicBezTo>
                  <a:cubicBezTo>
                    <a:pt x="-11" y="15309"/>
                    <a:pt x="-199" y="13011"/>
                    <a:pt x="458" y="11173"/>
                  </a:cubicBezTo>
                  <a:cubicBezTo>
                    <a:pt x="1116" y="9335"/>
                    <a:pt x="2618" y="7956"/>
                    <a:pt x="4497" y="7267"/>
                  </a:cubicBezTo>
                  <a:cubicBezTo>
                    <a:pt x="6375" y="6577"/>
                    <a:pt x="8629" y="6577"/>
                    <a:pt x="10413" y="7497"/>
                  </a:cubicBezTo>
                  <a:cubicBezTo>
                    <a:pt x="12198" y="8416"/>
                    <a:pt x="13512" y="10254"/>
                    <a:pt x="14451" y="11633"/>
                  </a:cubicBezTo>
                  <a:cubicBezTo>
                    <a:pt x="15391" y="13011"/>
                    <a:pt x="15954" y="13931"/>
                    <a:pt x="16705" y="14505"/>
                  </a:cubicBezTo>
                  <a:cubicBezTo>
                    <a:pt x="17457" y="15080"/>
                    <a:pt x="18396" y="15309"/>
                    <a:pt x="19053" y="14735"/>
                  </a:cubicBezTo>
                  <a:cubicBezTo>
                    <a:pt x="19711" y="14160"/>
                    <a:pt x="20086" y="12782"/>
                    <a:pt x="20462" y="10828"/>
                  </a:cubicBezTo>
                  <a:cubicBezTo>
                    <a:pt x="20838" y="8875"/>
                    <a:pt x="21213" y="6348"/>
                    <a:pt x="21307" y="4509"/>
                  </a:cubicBezTo>
                  <a:cubicBezTo>
                    <a:pt x="21401" y="2671"/>
                    <a:pt x="21213" y="1522"/>
                    <a:pt x="20086" y="718"/>
                  </a:cubicBezTo>
                  <a:cubicBezTo>
                    <a:pt x="18959" y="-86"/>
                    <a:pt x="16893" y="-546"/>
                    <a:pt x="14733" y="1177"/>
                  </a:cubicBezTo>
                  <a:cubicBezTo>
                    <a:pt x="12573" y="2901"/>
                    <a:pt x="10319" y="6807"/>
                    <a:pt x="9286" y="9335"/>
                  </a:cubicBezTo>
                  <a:cubicBezTo>
                    <a:pt x="8253" y="11863"/>
                    <a:pt x="8441" y="13011"/>
                    <a:pt x="8629" y="14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139994" y="2092135"/>
              <a:ext cx="273051" cy="34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10047" y="5295"/>
                  </a:moveTo>
                  <a:cubicBezTo>
                    <a:pt x="9544" y="4778"/>
                    <a:pt x="9042" y="4261"/>
                    <a:pt x="8372" y="4196"/>
                  </a:cubicBezTo>
                  <a:cubicBezTo>
                    <a:pt x="7702" y="4131"/>
                    <a:pt x="6865" y="4519"/>
                    <a:pt x="5609" y="5748"/>
                  </a:cubicBezTo>
                  <a:cubicBezTo>
                    <a:pt x="4353" y="6977"/>
                    <a:pt x="2679" y="9046"/>
                    <a:pt x="1591" y="11439"/>
                  </a:cubicBezTo>
                  <a:cubicBezTo>
                    <a:pt x="502" y="13832"/>
                    <a:pt x="0" y="16548"/>
                    <a:pt x="0" y="18229"/>
                  </a:cubicBezTo>
                  <a:cubicBezTo>
                    <a:pt x="0" y="19911"/>
                    <a:pt x="502" y="20558"/>
                    <a:pt x="1758" y="20946"/>
                  </a:cubicBezTo>
                  <a:cubicBezTo>
                    <a:pt x="3014" y="21334"/>
                    <a:pt x="5023" y="21463"/>
                    <a:pt x="7200" y="20752"/>
                  </a:cubicBezTo>
                  <a:cubicBezTo>
                    <a:pt x="9377" y="20040"/>
                    <a:pt x="11721" y="18488"/>
                    <a:pt x="13228" y="16548"/>
                  </a:cubicBezTo>
                  <a:cubicBezTo>
                    <a:pt x="14735" y="14608"/>
                    <a:pt x="15405" y="12280"/>
                    <a:pt x="15488" y="9952"/>
                  </a:cubicBezTo>
                  <a:cubicBezTo>
                    <a:pt x="15572" y="7623"/>
                    <a:pt x="15070" y="5295"/>
                    <a:pt x="14149" y="3614"/>
                  </a:cubicBezTo>
                  <a:cubicBezTo>
                    <a:pt x="13228" y="1932"/>
                    <a:pt x="11888" y="898"/>
                    <a:pt x="9963" y="380"/>
                  </a:cubicBezTo>
                  <a:cubicBezTo>
                    <a:pt x="8037" y="-137"/>
                    <a:pt x="5526" y="-137"/>
                    <a:pt x="3767" y="445"/>
                  </a:cubicBezTo>
                  <a:cubicBezTo>
                    <a:pt x="2009" y="1027"/>
                    <a:pt x="1005" y="2191"/>
                    <a:pt x="502" y="3097"/>
                  </a:cubicBezTo>
                  <a:cubicBezTo>
                    <a:pt x="0" y="4002"/>
                    <a:pt x="0" y="4649"/>
                    <a:pt x="419" y="5231"/>
                  </a:cubicBezTo>
                  <a:cubicBezTo>
                    <a:pt x="837" y="5813"/>
                    <a:pt x="1674" y="6330"/>
                    <a:pt x="4856" y="6718"/>
                  </a:cubicBezTo>
                  <a:cubicBezTo>
                    <a:pt x="8037" y="7106"/>
                    <a:pt x="13563" y="7365"/>
                    <a:pt x="16744" y="7365"/>
                  </a:cubicBezTo>
                  <a:cubicBezTo>
                    <a:pt x="19926" y="7365"/>
                    <a:pt x="20763" y="7106"/>
                    <a:pt x="21600" y="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533694" y="231214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8866794" y="2042588"/>
              <a:ext cx="155851" cy="26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38" fill="norm" stroke="1" extrusionOk="0">
                  <a:moveTo>
                    <a:pt x="1351" y="7431"/>
                  </a:moveTo>
                  <a:cubicBezTo>
                    <a:pt x="1643" y="11202"/>
                    <a:pt x="1935" y="14974"/>
                    <a:pt x="1789" y="17459"/>
                  </a:cubicBezTo>
                  <a:cubicBezTo>
                    <a:pt x="1643" y="19945"/>
                    <a:pt x="1060" y="21145"/>
                    <a:pt x="622" y="21317"/>
                  </a:cubicBezTo>
                  <a:cubicBezTo>
                    <a:pt x="184" y="21488"/>
                    <a:pt x="-108" y="20631"/>
                    <a:pt x="38" y="17717"/>
                  </a:cubicBezTo>
                  <a:cubicBezTo>
                    <a:pt x="184" y="14802"/>
                    <a:pt x="768" y="9831"/>
                    <a:pt x="2081" y="6574"/>
                  </a:cubicBezTo>
                  <a:cubicBezTo>
                    <a:pt x="3395" y="3317"/>
                    <a:pt x="5438" y="1774"/>
                    <a:pt x="7189" y="917"/>
                  </a:cubicBezTo>
                  <a:cubicBezTo>
                    <a:pt x="8941" y="59"/>
                    <a:pt x="10400" y="-112"/>
                    <a:pt x="12443" y="59"/>
                  </a:cubicBezTo>
                  <a:cubicBezTo>
                    <a:pt x="14487" y="231"/>
                    <a:pt x="17114" y="745"/>
                    <a:pt x="18865" y="2717"/>
                  </a:cubicBezTo>
                  <a:cubicBezTo>
                    <a:pt x="20616" y="4688"/>
                    <a:pt x="21492" y="8117"/>
                    <a:pt x="21492" y="10859"/>
                  </a:cubicBezTo>
                  <a:cubicBezTo>
                    <a:pt x="21492" y="13602"/>
                    <a:pt x="20616" y="15659"/>
                    <a:pt x="19741" y="17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162344" y="219784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303224" y="2013185"/>
              <a:ext cx="199127" cy="21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00" fill="norm" stroke="1" extrusionOk="0">
                  <a:moveTo>
                    <a:pt x="3284" y="6342"/>
                  </a:moveTo>
                  <a:cubicBezTo>
                    <a:pt x="3056" y="9697"/>
                    <a:pt x="2829" y="13053"/>
                    <a:pt x="2260" y="15779"/>
                  </a:cubicBezTo>
                  <a:cubicBezTo>
                    <a:pt x="1692" y="18505"/>
                    <a:pt x="782" y="20602"/>
                    <a:pt x="328" y="21022"/>
                  </a:cubicBezTo>
                  <a:cubicBezTo>
                    <a:pt x="-127" y="21441"/>
                    <a:pt x="-127" y="20183"/>
                    <a:pt x="441" y="17142"/>
                  </a:cubicBezTo>
                  <a:cubicBezTo>
                    <a:pt x="1010" y="14101"/>
                    <a:pt x="2147" y="9278"/>
                    <a:pt x="3170" y="6342"/>
                  </a:cubicBezTo>
                  <a:cubicBezTo>
                    <a:pt x="4193" y="3406"/>
                    <a:pt x="5102" y="2358"/>
                    <a:pt x="6012" y="2253"/>
                  </a:cubicBezTo>
                  <a:cubicBezTo>
                    <a:pt x="6921" y="2148"/>
                    <a:pt x="7831" y="2987"/>
                    <a:pt x="8513" y="4664"/>
                  </a:cubicBezTo>
                  <a:cubicBezTo>
                    <a:pt x="9195" y="6342"/>
                    <a:pt x="9650" y="8858"/>
                    <a:pt x="9877" y="10641"/>
                  </a:cubicBezTo>
                  <a:cubicBezTo>
                    <a:pt x="10105" y="12424"/>
                    <a:pt x="10105" y="13472"/>
                    <a:pt x="9877" y="13472"/>
                  </a:cubicBezTo>
                  <a:cubicBezTo>
                    <a:pt x="9650" y="13472"/>
                    <a:pt x="9195" y="12424"/>
                    <a:pt x="9877" y="10326"/>
                  </a:cubicBezTo>
                  <a:cubicBezTo>
                    <a:pt x="10559" y="8229"/>
                    <a:pt x="12378" y="5084"/>
                    <a:pt x="13742" y="3091"/>
                  </a:cubicBezTo>
                  <a:cubicBezTo>
                    <a:pt x="15107" y="1099"/>
                    <a:pt x="16016" y="260"/>
                    <a:pt x="17039" y="51"/>
                  </a:cubicBezTo>
                  <a:cubicBezTo>
                    <a:pt x="18062" y="-159"/>
                    <a:pt x="19199" y="260"/>
                    <a:pt x="19995" y="1833"/>
                  </a:cubicBezTo>
                  <a:cubicBezTo>
                    <a:pt x="20791" y="3406"/>
                    <a:pt x="21246" y="6132"/>
                    <a:pt x="21359" y="8649"/>
                  </a:cubicBezTo>
                  <a:cubicBezTo>
                    <a:pt x="21473" y="11165"/>
                    <a:pt x="21246" y="13472"/>
                    <a:pt x="21018" y="15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9553879" y="1750611"/>
              <a:ext cx="110116" cy="1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93" fill="norm" stroke="1" extrusionOk="0">
                  <a:moveTo>
                    <a:pt x="2862" y="7382"/>
                  </a:moveTo>
                  <a:cubicBezTo>
                    <a:pt x="2862" y="10301"/>
                    <a:pt x="2862" y="13220"/>
                    <a:pt x="2455" y="15555"/>
                  </a:cubicBezTo>
                  <a:cubicBezTo>
                    <a:pt x="2047" y="17890"/>
                    <a:pt x="1232" y="19642"/>
                    <a:pt x="621" y="19788"/>
                  </a:cubicBezTo>
                  <a:cubicBezTo>
                    <a:pt x="10" y="19934"/>
                    <a:pt x="-398" y="18474"/>
                    <a:pt x="621" y="15263"/>
                  </a:cubicBezTo>
                  <a:cubicBezTo>
                    <a:pt x="1640" y="12052"/>
                    <a:pt x="4085" y="7090"/>
                    <a:pt x="6123" y="4171"/>
                  </a:cubicBezTo>
                  <a:cubicBezTo>
                    <a:pt x="8160" y="1252"/>
                    <a:pt x="9791" y="377"/>
                    <a:pt x="11625" y="85"/>
                  </a:cubicBezTo>
                  <a:cubicBezTo>
                    <a:pt x="13459" y="-207"/>
                    <a:pt x="15496" y="85"/>
                    <a:pt x="17127" y="3734"/>
                  </a:cubicBezTo>
                  <a:cubicBezTo>
                    <a:pt x="18757" y="7382"/>
                    <a:pt x="19979" y="14388"/>
                    <a:pt x="21202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8838494" y="2423007"/>
              <a:ext cx="749573" cy="6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19" fill="norm" stroke="1" extrusionOk="0">
                  <a:moveTo>
                    <a:pt x="0" y="21319"/>
                  </a:moveTo>
                  <a:cubicBezTo>
                    <a:pt x="2130" y="19085"/>
                    <a:pt x="4259" y="16850"/>
                    <a:pt x="6541" y="13871"/>
                  </a:cubicBezTo>
                  <a:cubicBezTo>
                    <a:pt x="8823" y="10891"/>
                    <a:pt x="11256" y="7167"/>
                    <a:pt x="13629" y="4560"/>
                  </a:cubicBezTo>
                  <a:cubicBezTo>
                    <a:pt x="16002" y="1953"/>
                    <a:pt x="18314" y="464"/>
                    <a:pt x="19683" y="91"/>
                  </a:cubicBezTo>
                  <a:cubicBezTo>
                    <a:pt x="21052" y="-281"/>
                    <a:pt x="21478" y="464"/>
                    <a:pt x="21539" y="2698"/>
                  </a:cubicBezTo>
                  <a:cubicBezTo>
                    <a:pt x="21600" y="4933"/>
                    <a:pt x="21296" y="8657"/>
                    <a:pt x="20992" y="12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9036433" y="2684347"/>
              <a:ext cx="335462" cy="34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96" fill="norm" stroke="1" extrusionOk="0">
                  <a:moveTo>
                    <a:pt x="10119" y="1712"/>
                  </a:moveTo>
                  <a:cubicBezTo>
                    <a:pt x="9575" y="1321"/>
                    <a:pt x="9032" y="931"/>
                    <a:pt x="8488" y="931"/>
                  </a:cubicBezTo>
                  <a:cubicBezTo>
                    <a:pt x="7945" y="931"/>
                    <a:pt x="7402" y="1321"/>
                    <a:pt x="6383" y="3013"/>
                  </a:cubicBezTo>
                  <a:cubicBezTo>
                    <a:pt x="5364" y="4704"/>
                    <a:pt x="3870" y="7697"/>
                    <a:pt x="2715" y="10235"/>
                  </a:cubicBezTo>
                  <a:cubicBezTo>
                    <a:pt x="1560" y="12772"/>
                    <a:pt x="745" y="14854"/>
                    <a:pt x="338" y="16350"/>
                  </a:cubicBezTo>
                  <a:cubicBezTo>
                    <a:pt x="-70" y="17847"/>
                    <a:pt x="-70" y="18757"/>
                    <a:pt x="134" y="19473"/>
                  </a:cubicBezTo>
                  <a:cubicBezTo>
                    <a:pt x="338" y="20189"/>
                    <a:pt x="745" y="20709"/>
                    <a:pt x="1628" y="21035"/>
                  </a:cubicBezTo>
                  <a:cubicBezTo>
                    <a:pt x="2511" y="21360"/>
                    <a:pt x="3870" y="21490"/>
                    <a:pt x="5907" y="20774"/>
                  </a:cubicBezTo>
                  <a:cubicBezTo>
                    <a:pt x="7945" y="20059"/>
                    <a:pt x="10662" y="18497"/>
                    <a:pt x="12836" y="16545"/>
                  </a:cubicBezTo>
                  <a:cubicBezTo>
                    <a:pt x="15009" y="14594"/>
                    <a:pt x="16639" y="12251"/>
                    <a:pt x="17251" y="9714"/>
                  </a:cubicBezTo>
                  <a:cubicBezTo>
                    <a:pt x="17862" y="7177"/>
                    <a:pt x="17455" y="4444"/>
                    <a:pt x="15824" y="2688"/>
                  </a:cubicBezTo>
                  <a:cubicBezTo>
                    <a:pt x="14194" y="931"/>
                    <a:pt x="11341" y="150"/>
                    <a:pt x="9100" y="20"/>
                  </a:cubicBezTo>
                  <a:cubicBezTo>
                    <a:pt x="6858" y="-110"/>
                    <a:pt x="5228" y="410"/>
                    <a:pt x="4073" y="931"/>
                  </a:cubicBezTo>
                  <a:cubicBezTo>
                    <a:pt x="2919" y="1451"/>
                    <a:pt x="2239" y="1972"/>
                    <a:pt x="1832" y="2557"/>
                  </a:cubicBezTo>
                  <a:cubicBezTo>
                    <a:pt x="1424" y="3143"/>
                    <a:pt x="1288" y="3794"/>
                    <a:pt x="1560" y="4249"/>
                  </a:cubicBezTo>
                  <a:cubicBezTo>
                    <a:pt x="1832" y="4704"/>
                    <a:pt x="2511" y="4965"/>
                    <a:pt x="4481" y="5095"/>
                  </a:cubicBezTo>
                  <a:cubicBezTo>
                    <a:pt x="6451" y="5225"/>
                    <a:pt x="9711" y="5225"/>
                    <a:pt x="12768" y="4900"/>
                  </a:cubicBezTo>
                  <a:cubicBezTo>
                    <a:pt x="15824" y="4574"/>
                    <a:pt x="18677" y="3924"/>
                    <a:pt x="21530" y="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9385019" y="2605951"/>
              <a:ext cx="88476" cy="14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40" fill="norm" stroke="1" extrusionOk="0">
                  <a:moveTo>
                    <a:pt x="2983" y="4576"/>
                  </a:moveTo>
                  <a:cubicBezTo>
                    <a:pt x="2468" y="9089"/>
                    <a:pt x="1954" y="13603"/>
                    <a:pt x="1440" y="16665"/>
                  </a:cubicBezTo>
                  <a:cubicBezTo>
                    <a:pt x="926" y="19728"/>
                    <a:pt x="411" y="21340"/>
                    <a:pt x="154" y="21340"/>
                  </a:cubicBezTo>
                  <a:cubicBezTo>
                    <a:pt x="-103" y="21340"/>
                    <a:pt x="-103" y="19728"/>
                    <a:pt x="668" y="17149"/>
                  </a:cubicBezTo>
                  <a:cubicBezTo>
                    <a:pt x="1440" y="14570"/>
                    <a:pt x="2983" y="11024"/>
                    <a:pt x="4526" y="8283"/>
                  </a:cubicBezTo>
                  <a:cubicBezTo>
                    <a:pt x="6068" y="5543"/>
                    <a:pt x="7611" y="3609"/>
                    <a:pt x="9668" y="2158"/>
                  </a:cubicBezTo>
                  <a:cubicBezTo>
                    <a:pt x="11726" y="707"/>
                    <a:pt x="14297" y="-260"/>
                    <a:pt x="16097" y="62"/>
                  </a:cubicBezTo>
                  <a:cubicBezTo>
                    <a:pt x="17897" y="385"/>
                    <a:pt x="18926" y="1997"/>
                    <a:pt x="19697" y="5543"/>
                  </a:cubicBezTo>
                  <a:cubicBezTo>
                    <a:pt x="20468" y="9089"/>
                    <a:pt x="20983" y="14570"/>
                    <a:pt x="21497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9524294" y="2667742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5840"/>
                    <a:pt x="3032" y="10080"/>
                    <a:pt x="6632" y="6480"/>
                  </a:cubicBezTo>
                  <a:cubicBezTo>
                    <a:pt x="10232" y="2880"/>
                    <a:pt x="1591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9587794" y="2591542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00"/>
                    <a:pt x="0" y="11400"/>
                    <a:pt x="3600" y="15000"/>
                  </a:cubicBezTo>
                  <a:cubicBezTo>
                    <a:pt x="7200" y="18600"/>
                    <a:pt x="144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9759244" y="2572492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9943394" y="246454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0161135" y="2076046"/>
              <a:ext cx="257716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4" fill="norm" stroke="1" extrusionOk="0">
                  <a:moveTo>
                    <a:pt x="15125" y="16031"/>
                  </a:moveTo>
                  <a:cubicBezTo>
                    <a:pt x="14774" y="15045"/>
                    <a:pt x="14423" y="14059"/>
                    <a:pt x="13193" y="13418"/>
                  </a:cubicBezTo>
                  <a:cubicBezTo>
                    <a:pt x="11964" y="12777"/>
                    <a:pt x="9857" y="12481"/>
                    <a:pt x="7486" y="12826"/>
                  </a:cubicBezTo>
                  <a:cubicBezTo>
                    <a:pt x="5115" y="13171"/>
                    <a:pt x="2481" y="14157"/>
                    <a:pt x="1164" y="15588"/>
                  </a:cubicBezTo>
                  <a:cubicBezTo>
                    <a:pt x="-153" y="17018"/>
                    <a:pt x="-153" y="18892"/>
                    <a:pt x="198" y="19977"/>
                  </a:cubicBezTo>
                  <a:cubicBezTo>
                    <a:pt x="549" y="21061"/>
                    <a:pt x="1252" y="21357"/>
                    <a:pt x="2481" y="21407"/>
                  </a:cubicBezTo>
                  <a:cubicBezTo>
                    <a:pt x="3710" y="21456"/>
                    <a:pt x="5467" y="21259"/>
                    <a:pt x="7837" y="19927"/>
                  </a:cubicBezTo>
                  <a:cubicBezTo>
                    <a:pt x="10208" y="18596"/>
                    <a:pt x="13193" y="16130"/>
                    <a:pt x="15388" y="13319"/>
                  </a:cubicBezTo>
                  <a:cubicBezTo>
                    <a:pt x="17584" y="10508"/>
                    <a:pt x="18988" y="7352"/>
                    <a:pt x="19867" y="5429"/>
                  </a:cubicBezTo>
                  <a:cubicBezTo>
                    <a:pt x="20745" y="3505"/>
                    <a:pt x="21096" y="2815"/>
                    <a:pt x="21271" y="2075"/>
                  </a:cubicBezTo>
                  <a:cubicBezTo>
                    <a:pt x="21447" y="1335"/>
                    <a:pt x="21447" y="546"/>
                    <a:pt x="21008" y="201"/>
                  </a:cubicBezTo>
                  <a:cubicBezTo>
                    <a:pt x="20569" y="-144"/>
                    <a:pt x="19691" y="-45"/>
                    <a:pt x="18813" y="497"/>
                  </a:cubicBezTo>
                  <a:cubicBezTo>
                    <a:pt x="17935" y="1040"/>
                    <a:pt x="17057" y="2026"/>
                    <a:pt x="16442" y="4146"/>
                  </a:cubicBezTo>
                  <a:cubicBezTo>
                    <a:pt x="15827" y="6267"/>
                    <a:pt x="15476" y="9522"/>
                    <a:pt x="15652" y="11988"/>
                  </a:cubicBezTo>
                  <a:cubicBezTo>
                    <a:pt x="15827" y="14453"/>
                    <a:pt x="16530" y="16130"/>
                    <a:pt x="17320" y="17166"/>
                  </a:cubicBezTo>
                  <a:cubicBezTo>
                    <a:pt x="18110" y="18201"/>
                    <a:pt x="18988" y="18596"/>
                    <a:pt x="19867" y="1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0481427" y="2136053"/>
              <a:ext cx="281118" cy="35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09" fill="norm" stroke="1" extrusionOk="0">
                  <a:moveTo>
                    <a:pt x="10286" y="3731"/>
                  </a:moveTo>
                  <a:cubicBezTo>
                    <a:pt x="9318" y="3604"/>
                    <a:pt x="8351" y="3476"/>
                    <a:pt x="7142" y="4051"/>
                  </a:cubicBezTo>
                  <a:cubicBezTo>
                    <a:pt x="5933" y="4626"/>
                    <a:pt x="4483" y="5904"/>
                    <a:pt x="3193" y="8013"/>
                  </a:cubicBezTo>
                  <a:cubicBezTo>
                    <a:pt x="1904" y="10122"/>
                    <a:pt x="775" y="13061"/>
                    <a:pt x="292" y="15362"/>
                  </a:cubicBezTo>
                  <a:cubicBezTo>
                    <a:pt x="-192" y="17663"/>
                    <a:pt x="-31" y="19324"/>
                    <a:pt x="453" y="20283"/>
                  </a:cubicBezTo>
                  <a:cubicBezTo>
                    <a:pt x="936" y="21241"/>
                    <a:pt x="1742" y="21497"/>
                    <a:pt x="3274" y="20858"/>
                  </a:cubicBezTo>
                  <a:cubicBezTo>
                    <a:pt x="4805" y="20219"/>
                    <a:pt x="7062" y="18685"/>
                    <a:pt x="9399" y="15937"/>
                  </a:cubicBezTo>
                  <a:cubicBezTo>
                    <a:pt x="11736" y="13189"/>
                    <a:pt x="14154" y="9227"/>
                    <a:pt x="15363" y="6607"/>
                  </a:cubicBezTo>
                  <a:cubicBezTo>
                    <a:pt x="16572" y="3987"/>
                    <a:pt x="16572" y="2709"/>
                    <a:pt x="15605" y="1750"/>
                  </a:cubicBezTo>
                  <a:cubicBezTo>
                    <a:pt x="14638" y="792"/>
                    <a:pt x="12704" y="153"/>
                    <a:pt x="10930" y="25"/>
                  </a:cubicBezTo>
                  <a:cubicBezTo>
                    <a:pt x="9157" y="-103"/>
                    <a:pt x="7545" y="280"/>
                    <a:pt x="6336" y="919"/>
                  </a:cubicBezTo>
                  <a:cubicBezTo>
                    <a:pt x="5127" y="1559"/>
                    <a:pt x="4321" y="2453"/>
                    <a:pt x="3838" y="3348"/>
                  </a:cubicBezTo>
                  <a:cubicBezTo>
                    <a:pt x="3354" y="4243"/>
                    <a:pt x="3193" y="5137"/>
                    <a:pt x="3354" y="5840"/>
                  </a:cubicBezTo>
                  <a:cubicBezTo>
                    <a:pt x="3515" y="6543"/>
                    <a:pt x="3999" y="7054"/>
                    <a:pt x="7062" y="7438"/>
                  </a:cubicBezTo>
                  <a:cubicBezTo>
                    <a:pt x="10124" y="7821"/>
                    <a:pt x="15766" y="8077"/>
                    <a:pt x="21408" y="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2475794" y="3914459"/>
              <a:ext cx="222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2437694" y="4071092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6800"/>
                    <a:pt x="10897" y="12000"/>
                    <a:pt x="14497" y="8400"/>
                  </a:cubicBezTo>
                  <a:cubicBezTo>
                    <a:pt x="18097" y="4800"/>
                    <a:pt x="1984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250494" y="3798042"/>
              <a:ext cx="196851" cy="30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5363"/>
                  </a:moveTo>
                  <a:cubicBezTo>
                    <a:pt x="0" y="9385"/>
                    <a:pt x="0" y="13407"/>
                    <a:pt x="0" y="15865"/>
                  </a:cubicBezTo>
                  <a:cubicBezTo>
                    <a:pt x="0" y="18323"/>
                    <a:pt x="0" y="19217"/>
                    <a:pt x="0" y="20036"/>
                  </a:cubicBezTo>
                  <a:cubicBezTo>
                    <a:pt x="0" y="20855"/>
                    <a:pt x="0" y="21600"/>
                    <a:pt x="116" y="21451"/>
                  </a:cubicBezTo>
                  <a:cubicBezTo>
                    <a:pt x="232" y="21302"/>
                    <a:pt x="465" y="20259"/>
                    <a:pt x="1510" y="17652"/>
                  </a:cubicBezTo>
                  <a:cubicBezTo>
                    <a:pt x="2555" y="15046"/>
                    <a:pt x="4413" y="10874"/>
                    <a:pt x="6039" y="7821"/>
                  </a:cubicBezTo>
                  <a:cubicBezTo>
                    <a:pt x="7665" y="4767"/>
                    <a:pt x="9058" y="2830"/>
                    <a:pt x="10219" y="1639"/>
                  </a:cubicBezTo>
                  <a:cubicBezTo>
                    <a:pt x="11381" y="447"/>
                    <a:pt x="12310" y="0"/>
                    <a:pt x="13239" y="0"/>
                  </a:cubicBezTo>
                  <a:cubicBezTo>
                    <a:pt x="14168" y="0"/>
                    <a:pt x="15097" y="447"/>
                    <a:pt x="16258" y="2309"/>
                  </a:cubicBezTo>
                  <a:cubicBezTo>
                    <a:pt x="17419" y="4171"/>
                    <a:pt x="18813" y="7448"/>
                    <a:pt x="19742" y="10726"/>
                  </a:cubicBezTo>
                  <a:cubicBezTo>
                    <a:pt x="20671" y="14003"/>
                    <a:pt x="21135" y="17280"/>
                    <a:pt x="21600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599744" y="397584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815644" y="3791692"/>
              <a:ext cx="257457" cy="18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77" fill="norm" stroke="1" extrusionOk="0">
                  <a:moveTo>
                    <a:pt x="0" y="9795"/>
                  </a:moveTo>
                  <a:cubicBezTo>
                    <a:pt x="177" y="15572"/>
                    <a:pt x="354" y="21349"/>
                    <a:pt x="885" y="21474"/>
                  </a:cubicBezTo>
                  <a:cubicBezTo>
                    <a:pt x="1416" y="21600"/>
                    <a:pt x="2302" y="16074"/>
                    <a:pt x="2921" y="12307"/>
                  </a:cubicBezTo>
                  <a:cubicBezTo>
                    <a:pt x="3541" y="8540"/>
                    <a:pt x="3895" y="6530"/>
                    <a:pt x="4426" y="4772"/>
                  </a:cubicBezTo>
                  <a:cubicBezTo>
                    <a:pt x="4957" y="3014"/>
                    <a:pt x="5666" y="1507"/>
                    <a:pt x="6197" y="1381"/>
                  </a:cubicBezTo>
                  <a:cubicBezTo>
                    <a:pt x="6728" y="1256"/>
                    <a:pt x="7082" y="2512"/>
                    <a:pt x="7436" y="4772"/>
                  </a:cubicBezTo>
                  <a:cubicBezTo>
                    <a:pt x="7790" y="7033"/>
                    <a:pt x="8144" y="10298"/>
                    <a:pt x="8410" y="12558"/>
                  </a:cubicBezTo>
                  <a:cubicBezTo>
                    <a:pt x="8675" y="14819"/>
                    <a:pt x="8852" y="16074"/>
                    <a:pt x="9207" y="16074"/>
                  </a:cubicBezTo>
                  <a:cubicBezTo>
                    <a:pt x="9561" y="16074"/>
                    <a:pt x="10092" y="14819"/>
                    <a:pt x="11066" y="12181"/>
                  </a:cubicBezTo>
                  <a:cubicBezTo>
                    <a:pt x="12039" y="9544"/>
                    <a:pt x="13456" y="5526"/>
                    <a:pt x="14784" y="3140"/>
                  </a:cubicBezTo>
                  <a:cubicBezTo>
                    <a:pt x="16111" y="753"/>
                    <a:pt x="17351" y="0"/>
                    <a:pt x="18325" y="0"/>
                  </a:cubicBezTo>
                  <a:cubicBezTo>
                    <a:pt x="19298" y="0"/>
                    <a:pt x="20007" y="753"/>
                    <a:pt x="20538" y="3265"/>
                  </a:cubicBezTo>
                  <a:cubicBezTo>
                    <a:pt x="21069" y="5777"/>
                    <a:pt x="21423" y="10047"/>
                    <a:pt x="21511" y="12935"/>
                  </a:cubicBezTo>
                  <a:cubicBezTo>
                    <a:pt x="21600" y="15823"/>
                    <a:pt x="21423" y="17330"/>
                    <a:pt x="21246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105300" y="3450308"/>
              <a:ext cx="101151" cy="11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29" fill="norm" stroke="1" extrusionOk="0">
                  <a:moveTo>
                    <a:pt x="509" y="4276"/>
                  </a:moveTo>
                  <a:cubicBezTo>
                    <a:pt x="68" y="9582"/>
                    <a:pt x="-373" y="14887"/>
                    <a:pt x="509" y="14697"/>
                  </a:cubicBezTo>
                  <a:cubicBezTo>
                    <a:pt x="1390" y="14508"/>
                    <a:pt x="3594" y="8824"/>
                    <a:pt x="5578" y="5413"/>
                  </a:cubicBezTo>
                  <a:cubicBezTo>
                    <a:pt x="7562" y="2003"/>
                    <a:pt x="9325" y="866"/>
                    <a:pt x="11529" y="297"/>
                  </a:cubicBezTo>
                  <a:cubicBezTo>
                    <a:pt x="13733" y="-271"/>
                    <a:pt x="16378" y="-271"/>
                    <a:pt x="18141" y="2571"/>
                  </a:cubicBezTo>
                  <a:cubicBezTo>
                    <a:pt x="19905" y="5413"/>
                    <a:pt x="20786" y="11097"/>
                    <a:pt x="21007" y="14697"/>
                  </a:cubicBezTo>
                  <a:cubicBezTo>
                    <a:pt x="21227" y="18297"/>
                    <a:pt x="20786" y="19813"/>
                    <a:pt x="20345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857044" y="3546722"/>
              <a:ext cx="120651" cy="64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1" fill="norm" stroke="1" extrusionOk="0">
                  <a:moveTo>
                    <a:pt x="21228" y="1817"/>
                  </a:moveTo>
                  <a:cubicBezTo>
                    <a:pt x="21228" y="1464"/>
                    <a:pt x="21228" y="1111"/>
                    <a:pt x="19180" y="723"/>
                  </a:cubicBezTo>
                  <a:cubicBezTo>
                    <a:pt x="17131" y="335"/>
                    <a:pt x="13035" y="-89"/>
                    <a:pt x="9683" y="17"/>
                  </a:cubicBezTo>
                  <a:cubicBezTo>
                    <a:pt x="6331" y="123"/>
                    <a:pt x="3725" y="758"/>
                    <a:pt x="2049" y="1852"/>
                  </a:cubicBezTo>
                  <a:cubicBezTo>
                    <a:pt x="373" y="2946"/>
                    <a:pt x="-372" y="4499"/>
                    <a:pt x="1118" y="6405"/>
                  </a:cubicBezTo>
                  <a:cubicBezTo>
                    <a:pt x="2607" y="8311"/>
                    <a:pt x="6331" y="10570"/>
                    <a:pt x="10056" y="12652"/>
                  </a:cubicBezTo>
                  <a:cubicBezTo>
                    <a:pt x="13780" y="14735"/>
                    <a:pt x="17504" y="16640"/>
                    <a:pt x="19366" y="17770"/>
                  </a:cubicBezTo>
                  <a:cubicBezTo>
                    <a:pt x="21228" y="18899"/>
                    <a:pt x="21228" y="19252"/>
                    <a:pt x="19738" y="19640"/>
                  </a:cubicBezTo>
                  <a:cubicBezTo>
                    <a:pt x="18249" y="20029"/>
                    <a:pt x="15269" y="20452"/>
                    <a:pt x="11731" y="20770"/>
                  </a:cubicBezTo>
                  <a:cubicBezTo>
                    <a:pt x="8194" y="21087"/>
                    <a:pt x="4097" y="21299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4818944" y="4323370"/>
              <a:ext cx="234951" cy="19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0" y="7688"/>
                  </a:moveTo>
                  <a:cubicBezTo>
                    <a:pt x="973" y="9962"/>
                    <a:pt x="1946" y="12235"/>
                    <a:pt x="2432" y="14736"/>
                  </a:cubicBezTo>
                  <a:cubicBezTo>
                    <a:pt x="2919" y="17237"/>
                    <a:pt x="2919" y="19966"/>
                    <a:pt x="2822" y="20648"/>
                  </a:cubicBezTo>
                  <a:cubicBezTo>
                    <a:pt x="2724" y="21330"/>
                    <a:pt x="2530" y="19966"/>
                    <a:pt x="2724" y="17124"/>
                  </a:cubicBezTo>
                  <a:cubicBezTo>
                    <a:pt x="2919" y="14282"/>
                    <a:pt x="3503" y="9962"/>
                    <a:pt x="4086" y="7119"/>
                  </a:cubicBezTo>
                  <a:cubicBezTo>
                    <a:pt x="4670" y="4277"/>
                    <a:pt x="5254" y="2913"/>
                    <a:pt x="5935" y="1890"/>
                  </a:cubicBezTo>
                  <a:cubicBezTo>
                    <a:pt x="6616" y="867"/>
                    <a:pt x="7395" y="185"/>
                    <a:pt x="8076" y="639"/>
                  </a:cubicBezTo>
                  <a:cubicBezTo>
                    <a:pt x="8757" y="1094"/>
                    <a:pt x="9341" y="2686"/>
                    <a:pt x="9632" y="4164"/>
                  </a:cubicBezTo>
                  <a:cubicBezTo>
                    <a:pt x="9924" y="5642"/>
                    <a:pt x="9924" y="7006"/>
                    <a:pt x="9924" y="8256"/>
                  </a:cubicBezTo>
                  <a:cubicBezTo>
                    <a:pt x="9924" y="9507"/>
                    <a:pt x="9924" y="10644"/>
                    <a:pt x="10119" y="10644"/>
                  </a:cubicBezTo>
                  <a:cubicBezTo>
                    <a:pt x="10314" y="10644"/>
                    <a:pt x="10703" y="9507"/>
                    <a:pt x="11286" y="7802"/>
                  </a:cubicBezTo>
                  <a:cubicBezTo>
                    <a:pt x="11870" y="6096"/>
                    <a:pt x="12649" y="3823"/>
                    <a:pt x="14108" y="2231"/>
                  </a:cubicBezTo>
                  <a:cubicBezTo>
                    <a:pt x="15568" y="639"/>
                    <a:pt x="17708" y="-270"/>
                    <a:pt x="19070" y="71"/>
                  </a:cubicBezTo>
                  <a:cubicBezTo>
                    <a:pt x="20432" y="412"/>
                    <a:pt x="21016" y="2004"/>
                    <a:pt x="21308" y="3595"/>
                  </a:cubicBezTo>
                  <a:cubicBezTo>
                    <a:pt x="21600" y="5187"/>
                    <a:pt x="21600" y="6778"/>
                    <a:pt x="21600" y="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813602" y="3316053"/>
              <a:ext cx="182200" cy="13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03" fill="norm" stroke="1" extrusionOk="0">
                  <a:moveTo>
                    <a:pt x="11054" y="9724"/>
                  </a:moveTo>
                  <a:cubicBezTo>
                    <a:pt x="9565" y="13651"/>
                    <a:pt x="8075" y="17579"/>
                    <a:pt x="6585" y="19542"/>
                  </a:cubicBezTo>
                  <a:cubicBezTo>
                    <a:pt x="5096" y="21506"/>
                    <a:pt x="3606" y="21506"/>
                    <a:pt x="2489" y="20688"/>
                  </a:cubicBezTo>
                  <a:cubicBezTo>
                    <a:pt x="1372" y="19870"/>
                    <a:pt x="627" y="18233"/>
                    <a:pt x="254" y="15615"/>
                  </a:cubicBezTo>
                  <a:cubicBezTo>
                    <a:pt x="-118" y="12997"/>
                    <a:pt x="-118" y="9397"/>
                    <a:pt x="503" y="7270"/>
                  </a:cubicBezTo>
                  <a:cubicBezTo>
                    <a:pt x="1123" y="5142"/>
                    <a:pt x="2365" y="4488"/>
                    <a:pt x="3979" y="5797"/>
                  </a:cubicBezTo>
                  <a:cubicBezTo>
                    <a:pt x="5592" y="7106"/>
                    <a:pt x="7579" y="10379"/>
                    <a:pt x="9565" y="13161"/>
                  </a:cubicBezTo>
                  <a:cubicBezTo>
                    <a:pt x="11551" y="15942"/>
                    <a:pt x="13537" y="18233"/>
                    <a:pt x="15151" y="19379"/>
                  </a:cubicBezTo>
                  <a:cubicBezTo>
                    <a:pt x="16765" y="20524"/>
                    <a:pt x="18006" y="20524"/>
                    <a:pt x="19123" y="18724"/>
                  </a:cubicBezTo>
                  <a:cubicBezTo>
                    <a:pt x="20241" y="16924"/>
                    <a:pt x="21234" y="13324"/>
                    <a:pt x="21358" y="9888"/>
                  </a:cubicBezTo>
                  <a:cubicBezTo>
                    <a:pt x="21482" y="6451"/>
                    <a:pt x="20737" y="3179"/>
                    <a:pt x="19744" y="1542"/>
                  </a:cubicBezTo>
                  <a:cubicBezTo>
                    <a:pt x="18751" y="-94"/>
                    <a:pt x="17510" y="-94"/>
                    <a:pt x="16144" y="70"/>
                  </a:cubicBezTo>
                  <a:cubicBezTo>
                    <a:pt x="14779" y="233"/>
                    <a:pt x="13289" y="561"/>
                    <a:pt x="12420" y="2524"/>
                  </a:cubicBezTo>
                  <a:cubicBezTo>
                    <a:pt x="11551" y="4488"/>
                    <a:pt x="11303" y="8088"/>
                    <a:pt x="11054" y="11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5219942" y="3676329"/>
              <a:ext cx="272103" cy="33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19" fill="norm" stroke="1" extrusionOk="0">
                  <a:moveTo>
                    <a:pt x="9972" y="2055"/>
                  </a:moveTo>
                  <a:cubicBezTo>
                    <a:pt x="8799" y="1922"/>
                    <a:pt x="7627" y="1790"/>
                    <a:pt x="6706" y="2121"/>
                  </a:cubicBezTo>
                  <a:cubicBezTo>
                    <a:pt x="5785" y="2452"/>
                    <a:pt x="5116" y="3247"/>
                    <a:pt x="4278" y="5500"/>
                  </a:cubicBezTo>
                  <a:cubicBezTo>
                    <a:pt x="3441" y="7753"/>
                    <a:pt x="2437" y="11463"/>
                    <a:pt x="2102" y="14047"/>
                  </a:cubicBezTo>
                  <a:cubicBezTo>
                    <a:pt x="1767" y="16631"/>
                    <a:pt x="2102" y="18089"/>
                    <a:pt x="2604" y="19083"/>
                  </a:cubicBezTo>
                  <a:cubicBezTo>
                    <a:pt x="3106" y="20077"/>
                    <a:pt x="3776" y="20607"/>
                    <a:pt x="4697" y="20938"/>
                  </a:cubicBezTo>
                  <a:cubicBezTo>
                    <a:pt x="5618" y="21269"/>
                    <a:pt x="6790" y="21402"/>
                    <a:pt x="8297" y="20806"/>
                  </a:cubicBezTo>
                  <a:cubicBezTo>
                    <a:pt x="9804" y="20209"/>
                    <a:pt x="11646" y="18884"/>
                    <a:pt x="13069" y="16433"/>
                  </a:cubicBezTo>
                  <a:cubicBezTo>
                    <a:pt x="14492" y="13981"/>
                    <a:pt x="15497" y="10403"/>
                    <a:pt x="15581" y="7620"/>
                  </a:cubicBezTo>
                  <a:cubicBezTo>
                    <a:pt x="15665" y="4838"/>
                    <a:pt x="14827" y="2850"/>
                    <a:pt x="13488" y="1591"/>
                  </a:cubicBezTo>
                  <a:cubicBezTo>
                    <a:pt x="12148" y="332"/>
                    <a:pt x="10306" y="-198"/>
                    <a:pt x="8213" y="67"/>
                  </a:cubicBezTo>
                  <a:cubicBezTo>
                    <a:pt x="6120" y="332"/>
                    <a:pt x="3776" y="1392"/>
                    <a:pt x="2269" y="2651"/>
                  </a:cubicBezTo>
                  <a:cubicBezTo>
                    <a:pt x="762" y="3910"/>
                    <a:pt x="92" y="5368"/>
                    <a:pt x="9" y="6362"/>
                  </a:cubicBezTo>
                  <a:cubicBezTo>
                    <a:pt x="-75" y="7355"/>
                    <a:pt x="427" y="7885"/>
                    <a:pt x="2185" y="8349"/>
                  </a:cubicBezTo>
                  <a:cubicBezTo>
                    <a:pt x="3944" y="8813"/>
                    <a:pt x="6958" y="9211"/>
                    <a:pt x="10390" y="8681"/>
                  </a:cubicBezTo>
                  <a:cubicBezTo>
                    <a:pt x="13823" y="8150"/>
                    <a:pt x="17674" y="6693"/>
                    <a:pt x="21525" y="5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5365044" y="353769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5540167" y="3423392"/>
              <a:ext cx="116978" cy="16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47" fill="norm" stroke="1" extrusionOk="0">
                  <a:moveTo>
                    <a:pt x="1645" y="1662"/>
                  </a:moveTo>
                  <a:cubicBezTo>
                    <a:pt x="1645" y="6369"/>
                    <a:pt x="1645" y="11077"/>
                    <a:pt x="1452" y="14677"/>
                  </a:cubicBezTo>
                  <a:cubicBezTo>
                    <a:pt x="1259" y="18277"/>
                    <a:pt x="873" y="20769"/>
                    <a:pt x="487" y="21185"/>
                  </a:cubicBezTo>
                  <a:cubicBezTo>
                    <a:pt x="102" y="21600"/>
                    <a:pt x="-284" y="19938"/>
                    <a:pt x="295" y="16615"/>
                  </a:cubicBezTo>
                  <a:cubicBezTo>
                    <a:pt x="873" y="13292"/>
                    <a:pt x="2416" y="8308"/>
                    <a:pt x="4345" y="4985"/>
                  </a:cubicBezTo>
                  <a:cubicBezTo>
                    <a:pt x="6273" y="1662"/>
                    <a:pt x="8587" y="0"/>
                    <a:pt x="11480" y="0"/>
                  </a:cubicBezTo>
                  <a:cubicBezTo>
                    <a:pt x="14373" y="0"/>
                    <a:pt x="17845" y="1662"/>
                    <a:pt x="19580" y="5123"/>
                  </a:cubicBezTo>
                  <a:cubicBezTo>
                    <a:pt x="21316" y="8585"/>
                    <a:pt x="21316" y="13846"/>
                    <a:pt x="21316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5873044" y="396949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6057805" y="3578878"/>
              <a:ext cx="189890" cy="47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72" fill="norm" stroke="1" extrusionOk="0">
                  <a:moveTo>
                    <a:pt x="15771" y="14134"/>
                  </a:moveTo>
                  <a:cubicBezTo>
                    <a:pt x="15291" y="13658"/>
                    <a:pt x="14811" y="13182"/>
                    <a:pt x="13371" y="12849"/>
                  </a:cubicBezTo>
                  <a:cubicBezTo>
                    <a:pt x="11931" y="12516"/>
                    <a:pt x="9531" y="12326"/>
                    <a:pt x="7131" y="13230"/>
                  </a:cubicBezTo>
                  <a:cubicBezTo>
                    <a:pt x="4731" y="14134"/>
                    <a:pt x="2331" y="16132"/>
                    <a:pt x="1131" y="17512"/>
                  </a:cubicBezTo>
                  <a:cubicBezTo>
                    <a:pt x="-69" y="18892"/>
                    <a:pt x="-69" y="19653"/>
                    <a:pt x="51" y="20319"/>
                  </a:cubicBezTo>
                  <a:cubicBezTo>
                    <a:pt x="171" y="20985"/>
                    <a:pt x="411" y="21556"/>
                    <a:pt x="2211" y="21461"/>
                  </a:cubicBezTo>
                  <a:cubicBezTo>
                    <a:pt x="4011" y="21366"/>
                    <a:pt x="7371" y="20604"/>
                    <a:pt x="10491" y="18701"/>
                  </a:cubicBezTo>
                  <a:cubicBezTo>
                    <a:pt x="13611" y="16798"/>
                    <a:pt x="16491" y="13753"/>
                    <a:pt x="17931" y="10851"/>
                  </a:cubicBezTo>
                  <a:cubicBezTo>
                    <a:pt x="19371" y="7949"/>
                    <a:pt x="19371" y="5189"/>
                    <a:pt x="19251" y="3524"/>
                  </a:cubicBezTo>
                  <a:cubicBezTo>
                    <a:pt x="19131" y="1859"/>
                    <a:pt x="18891" y="1288"/>
                    <a:pt x="18411" y="812"/>
                  </a:cubicBezTo>
                  <a:cubicBezTo>
                    <a:pt x="17931" y="337"/>
                    <a:pt x="17211" y="-44"/>
                    <a:pt x="16491" y="4"/>
                  </a:cubicBezTo>
                  <a:cubicBezTo>
                    <a:pt x="15771" y="51"/>
                    <a:pt x="15051" y="527"/>
                    <a:pt x="14091" y="2382"/>
                  </a:cubicBezTo>
                  <a:cubicBezTo>
                    <a:pt x="13131" y="4238"/>
                    <a:pt x="11931" y="7473"/>
                    <a:pt x="11811" y="10566"/>
                  </a:cubicBezTo>
                  <a:cubicBezTo>
                    <a:pt x="11691" y="13658"/>
                    <a:pt x="12651" y="16608"/>
                    <a:pt x="13611" y="18321"/>
                  </a:cubicBezTo>
                  <a:cubicBezTo>
                    <a:pt x="14571" y="20034"/>
                    <a:pt x="15531" y="20509"/>
                    <a:pt x="16851" y="20747"/>
                  </a:cubicBezTo>
                  <a:cubicBezTo>
                    <a:pt x="18171" y="20985"/>
                    <a:pt x="19851" y="20985"/>
                    <a:pt x="21531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6321586" y="3681809"/>
              <a:ext cx="180109" cy="37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21" fill="norm" stroke="1" extrusionOk="0">
                  <a:moveTo>
                    <a:pt x="14590" y="6230"/>
                  </a:moveTo>
                  <a:cubicBezTo>
                    <a:pt x="14338" y="5510"/>
                    <a:pt x="14087" y="4790"/>
                    <a:pt x="13334" y="4310"/>
                  </a:cubicBezTo>
                  <a:cubicBezTo>
                    <a:pt x="12580" y="3830"/>
                    <a:pt x="11324" y="3590"/>
                    <a:pt x="9566" y="4130"/>
                  </a:cubicBezTo>
                  <a:cubicBezTo>
                    <a:pt x="7808" y="4670"/>
                    <a:pt x="5548" y="5990"/>
                    <a:pt x="3790" y="8330"/>
                  </a:cubicBezTo>
                  <a:cubicBezTo>
                    <a:pt x="2031" y="10670"/>
                    <a:pt x="776" y="14030"/>
                    <a:pt x="273" y="16070"/>
                  </a:cubicBezTo>
                  <a:cubicBezTo>
                    <a:pt x="-229" y="18110"/>
                    <a:pt x="22" y="18830"/>
                    <a:pt x="524" y="19490"/>
                  </a:cubicBezTo>
                  <a:cubicBezTo>
                    <a:pt x="1027" y="20150"/>
                    <a:pt x="1780" y="20750"/>
                    <a:pt x="2785" y="21050"/>
                  </a:cubicBezTo>
                  <a:cubicBezTo>
                    <a:pt x="3790" y="21350"/>
                    <a:pt x="5045" y="21350"/>
                    <a:pt x="7431" y="20270"/>
                  </a:cubicBezTo>
                  <a:cubicBezTo>
                    <a:pt x="9818" y="19190"/>
                    <a:pt x="13334" y="17030"/>
                    <a:pt x="15594" y="13970"/>
                  </a:cubicBezTo>
                  <a:cubicBezTo>
                    <a:pt x="17855" y="10910"/>
                    <a:pt x="18859" y="6950"/>
                    <a:pt x="18734" y="4370"/>
                  </a:cubicBezTo>
                  <a:cubicBezTo>
                    <a:pt x="18608" y="1790"/>
                    <a:pt x="17352" y="590"/>
                    <a:pt x="14841" y="170"/>
                  </a:cubicBezTo>
                  <a:cubicBezTo>
                    <a:pt x="12329" y="-250"/>
                    <a:pt x="8562" y="110"/>
                    <a:pt x="6050" y="1250"/>
                  </a:cubicBezTo>
                  <a:cubicBezTo>
                    <a:pt x="3538" y="2390"/>
                    <a:pt x="2283" y="4310"/>
                    <a:pt x="1780" y="5570"/>
                  </a:cubicBezTo>
                  <a:cubicBezTo>
                    <a:pt x="1278" y="6830"/>
                    <a:pt x="1529" y="7430"/>
                    <a:pt x="4920" y="7910"/>
                  </a:cubicBezTo>
                  <a:cubicBezTo>
                    <a:pt x="8311" y="8390"/>
                    <a:pt x="14841" y="8750"/>
                    <a:pt x="21371" y="9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6838244" y="3994892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6901744" y="4083792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309" y="14400"/>
                    <a:pt x="2618" y="21600"/>
                    <a:pt x="6218" y="20400"/>
                  </a:cubicBezTo>
                  <a:cubicBezTo>
                    <a:pt x="9818" y="19200"/>
                    <a:pt x="15709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7518251" y="3937175"/>
              <a:ext cx="132431" cy="2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60" fill="norm" stroke="1" extrusionOk="0">
                  <a:moveTo>
                    <a:pt x="924" y="4854"/>
                  </a:moveTo>
                  <a:cubicBezTo>
                    <a:pt x="924" y="9654"/>
                    <a:pt x="924" y="14454"/>
                    <a:pt x="755" y="17354"/>
                  </a:cubicBezTo>
                  <a:cubicBezTo>
                    <a:pt x="586" y="20254"/>
                    <a:pt x="249" y="21254"/>
                    <a:pt x="80" y="21154"/>
                  </a:cubicBezTo>
                  <a:cubicBezTo>
                    <a:pt x="-89" y="21054"/>
                    <a:pt x="-89" y="19854"/>
                    <a:pt x="1092" y="16554"/>
                  </a:cubicBezTo>
                  <a:cubicBezTo>
                    <a:pt x="2274" y="13254"/>
                    <a:pt x="4636" y="7854"/>
                    <a:pt x="6492" y="4754"/>
                  </a:cubicBezTo>
                  <a:cubicBezTo>
                    <a:pt x="8348" y="1654"/>
                    <a:pt x="9699" y="854"/>
                    <a:pt x="11217" y="354"/>
                  </a:cubicBezTo>
                  <a:cubicBezTo>
                    <a:pt x="12736" y="-146"/>
                    <a:pt x="14423" y="-346"/>
                    <a:pt x="16280" y="1354"/>
                  </a:cubicBezTo>
                  <a:cubicBezTo>
                    <a:pt x="18136" y="3054"/>
                    <a:pt x="20161" y="6654"/>
                    <a:pt x="20836" y="10054"/>
                  </a:cubicBezTo>
                  <a:cubicBezTo>
                    <a:pt x="21511" y="13454"/>
                    <a:pt x="20836" y="16654"/>
                    <a:pt x="20161" y="1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7836093" y="3935307"/>
              <a:ext cx="189177" cy="16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6" fill="norm" stroke="1" extrusionOk="0">
                  <a:moveTo>
                    <a:pt x="618" y="4473"/>
                  </a:moveTo>
                  <a:cubicBezTo>
                    <a:pt x="858" y="9180"/>
                    <a:pt x="1098" y="13888"/>
                    <a:pt x="978" y="16934"/>
                  </a:cubicBezTo>
                  <a:cubicBezTo>
                    <a:pt x="858" y="19980"/>
                    <a:pt x="378" y="21365"/>
                    <a:pt x="138" y="21227"/>
                  </a:cubicBezTo>
                  <a:cubicBezTo>
                    <a:pt x="-102" y="21088"/>
                    <a:pt x="-102" y="19427"/>
                    <a:pt x="738" y="16380"/>
                  </a:cubicBezTo>
                  <a:cubicBezTo>
                    <a:pt x="1578" y="13334"/>
                    <a:pt x="3258" y="8903"/>
                    <a:pt x="4578" y="6273"/>
                  </a:cubicBezTo>
                  <a:cubicBezTo>
                    <a:pt x="5898" y="3642"/>
                    <a:pt x="6858" y="2811"/>
                    <a:pt x="7338" y="3503"/>
                  </a:cubicBezTo>
                  <a:cubicBezTo>
                    <a:pt x="7818" y="4196"/>
                    <a:pt x="7818" y="6411"/>
                    <a:pt x="7818" y="8211"/>
                  </a:cubicBezTo>
                  <a:cubicBezTo>
                    <a:pt x="7818" y="10011"/>
                    <a:pt x="7818" y="11396"/>
                    <a:pt x="7818" y="12780"/>
                  </a:cubicBezTo>
                  <a:cubicBezTo>
                    <a:pt x="7818" y="14165"/>
                    <a:pt x="7818" y="15550"/>
                    <a:pt x="8178" y="15550"/>
                  </a:cubicBezTo>
                  <a:cubicBezTo>
                    <a:pt x="8538" y="15550"/>
                    <a:pt x="9258" y="14165"/>
                    <a:pt x="10338" y="11950"/>
                  </a:cubicBezTo>
                  <a:cubicBezTo>
                    <a:pt x="11418" y="9734"/>
                    <a:pt x="12858" y="6688"/>
                    <a:pt x="14418" y="4334"/>
                  </a:cubicBezTo>
                  <a:cubicBezTo>
                    <a:pt x="15978" y="1980"/>
                    <a:pt x="17658" y="319"/>
                    <a:pt x="18858" y="42"/>
                  </a:cubicBezTo>
                  <a:cubicBezTo>
                    <a:pt x="20058" y="-235"/>
                    <a:pt x="20778" y="873"/>
                    <a:pt x="21138" y="3227"/>
                  </a:cubicBezTo>
                  <a:cubicBezTo>
                    <a:pt x="21498" y="5580"/>
                    <a:pt x="21498" y="9180"/>
                    <a:pt x="21378" y="11811"/>
                  </a:cubicBezTo>
                  <a:cubicBezTo>
                    <a:pt x="21258" y="14442"/>
                    <a:pt x="21018" y="16103"/>
                    <a:pt x="20778" y="17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8094326" y="3708622"/>
              <a:ext cx="109169" cy="11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04" fill="norm" stroke="1" extrusionOk="0">
                  <a:moveTo>
                    <a:pt x="2732" y="8344"/>
                  </a:moveTo>
                  <a:cubicBezTo>
                    <a:pt x="2732" y="10308"/>
                    <a:pt x="2732" y="12271"/>
                    <a:pt x="2109" y="14431"/>
                  </a:cubicBezTo>
                  <a:cubicBezTo>
                    <a:pt x="1486" y="16591"/>
                    <a:pt x="239" y="18948"/>
                    <a:pt x="32" y="18751"/>
                  </a:cubicBezTo>
                  <a:cubicBezTo>
                    <a:pt x="-176" y="18555"/>
                    <a:pt x="655" y="15806"/>
                    <a:pt x="2316" y="12468"/>
                  </a:cubicBezTo>
                  <a:cubicBezTo>
                    <a:pt x="3978" y="9129"/>
                    <a:pt x="6470" y="5202"/>
                    <a:pt x="8755" y="2846"/>
                  </a:cubicBezTo>
                  <a:cubicBezTo>
                    <a:pt x="11039" y="489"/>
                    <a:pt x="13116" y="-296"/>
                    <a:pt x="14986" y="97"/>
                  </a:cubicBezTo>
                  <a:cubicBezTo>
                    <a:pt x="16855" y="489"/>
                    <a:pt x="18516" y="2060"/>
                    <a:pt x="19555" y="5791"/>
                  </a:cubicBezTo>
                  <a:cubicBezTo>
                    <a:pt x="20593" y="9522"/>
                    <a:pt x="21009" y="15413"/>
                    <a:pt x="21424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9040878" y="3762185"/>
              <a:ext cx="273867" cy="38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12" fill="norm" stroke="1" extrusionOk="0">
                  <a:moveTo>
                    <a:pt x="11936" y="3028"/>
                  </a:moveTo>
                  <a:cubicBezTo>
                    <a:pt x="12100" y="1978"/>
                    <a:pt x="12265" y="927"/>
                    <a:pt x="11853" y="401"/>
                  </a:cubicBezTo>
                  <a:cubicBezTo>
                    <a:pt x="11441" y="-124"/>
                    <a:pt x="10452" y="-124"/>
                    <a:pt x="9215" y="343"/>
                  </a:cubicBezTo>
                  <a:cubicBezTo>
                    <a:pt x="7978" y="810"/>
                    <a:pt x="6494" y="1744"/>
                    <a:pt x="4845" y="3962"/>
                  </a:cubicBezTo>
                  <a:cubicBezTo>
                    <a:pt x="3197" y="6181"/>
                    <a:pt x="1383" y="9684"/>
                    <a:pt x="558" y="12427"/>
                  </a:cubicBezTo>
                  <a:cubicBezTo>
                    <a:pt x="-266" y="15171"/>
                    <a:pt x="-101" y="17156"/>
                    <a:pt x="558" y="18557"/>
                  </a:cubicBezTo>
                  <a:cubicBezTo>
                    <a:pt x="1218" y="19958"/>
                    <a:pt x="2372" y="20775"/>
                    <a:pt x="3774" y="21126"/>
                  </a:cubicBezTo>
                  <a:cubicBezTo>
                    <a:pt x="5175" y="21476"/>
                    <a:pt x="6824" y="21359"/>
                    <a:pt x="8885" y="20542"/>
                  </a:cubicBezTo>
                  <a:cubicBezTo>
                    <a:pt x="10946" y="19725"/>
                    <a:pt x="13419" y="18207"/>
                    <a:pt x="15316" y="15813"/>
                  </a:cubicBezTo>
                  <a:cubicBezTo>
                    <a:pt x="17212" y="13420"/>
                    <a:pt x="18531" y="10151"/>
                    <a:pt x="18778" y="7582"/>
                  </a:cubicBezTo>
                  <a:cubicBezTo>
                    <a:pt x="19026" y="5013"/>
                    <a:pt x="18201" y="3145"/>
                    <a:pt x="16635" y="1978"/>
                  </a:cubicBezTo>
                  <a:cubicBezTo>
                    <a:pt x="15068" y="810"/>
                    <a:pt x="12760" y="343"/>
                    <a:pt x="10699" y="343"/>
                  </a:cubicBezTo>
                  <a:cubicBezTo>
                    <a:pt x="8638" y="343"/>
                    <a:pt x="6824" y="810"/>
                    <a:pt x="5423" y="1452"/>
                  </a:cubicBezTo>
                  <a:cubicBezTo>
                    <a:pt x="4021" y="2094"/>
                    <a:pt x="3032" y="2912"/>
                    <a:pt x="2537" y="3671"/>
                  </a:cubicBezTo>
                  <a:cubicBezTo>
                    <a:pt x="2042" y="4430"/>
                    <a:pt x="2042" y="5130"/>
                    <a:pt x="2537" y="5597"/>
                  </a:cubicBezTo>
                  <a:cubicBezTo>
                    <a:pt x="3032" y="6064"/>
                    <a:pt x="4021" y="6298"/>
                    <a:pt x="6824" y="6414"/>
                  </a:cubicBezTo>
                  <a:cubicBezTo>
                    <a:pt x="9627" y="6531"/>
                    <a:pt x="14244" y="6531"/>
                    <a:pt x="16965" y="6414"/>
                  </a:cubicBezTo>
                  <a:cubicBezTo>
                    <a:pt x="19685" y="6298"/>
                    <a:pt x="20510" y="6064"/>
                    <a:pt x="21334" y="5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9149644" y="358849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9334264" y="3505942"/>
              <a:ext cx="9478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3757"/>
                  </a:moveTo>
                  <a:cubicBezTo>
                    <a:pt x="1333" y="8452"/>
                    <a:pt x="1333" y="13148"/>
                    <a:pt x="1093" y="16278"/>
                  </a:cubicBezTo>
                  <a:cubicBezTo>
                    <a:pt x="853" y="19409"/>
                    <a:pt x="373" y="20974"/>
                    <a:pt x="133" y="20661"/>
                  </a:cubicBezTo>
                  <a:cubicBezTo>
                    <a:pt x="-107" y="20348"/>
                    <a:pt x="-107" y="18157"/>
                    <a:pt x="853" y="14713"/>
                  </a:cubicBezTo>
                  <a:cubicBezTo>
                    <a:pt x="1813" y="11270"/>
                    <a:pt x="3733" y="6574"/>
                    <a:pt x="5893" y="3757"/>
                  </a:cubicBezTo>
                  <a:cubicBezTo>
                    <a:pt x="8053" y="939"/>
                    <a:pt x="10453" y="0"/>
                    <a:pt x="12613" y="0"/>
                  </a:cubicBezTo>
                  <a:cubicBezTo>
                    <a:pt x="14773" y="0"/>
                    <a:pt x="16693" y="939"/>
                    <a:pt x="17893" y="3443"/>
                  </a:cubicBezTo>
                  <a:cubicBezTo>
                    <a:pt x="19093" y="5948"/>
                    <a:pt x="19573" y="10017"/>
                    <a:pt x="20053" y="13304"/>
                  </a:cubicBezTo>
                  <a:cubicBezTo>
                    <a:pt x="20533" y="16591"/>
                    <a:pt x="21013" y="19096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9498894" y="3582142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9562394" y="3531342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9683044" y="3499592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9016294" y="4401292"/>
              <a:ext cx="374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3" y="19800"/>
                    <a:pt x="6346" y="18000"/>
                    <a:pt x="9946" y="14400"/>
                  </a:cubicBezTo>
                  <a:cubicBezTo>
                    <a:pt x="13546" y="10800"/>
                    <a:pt x="1757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8990894" y="467434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9207520" y="4575011"/>
              <a:ext cx="113575" cy="1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43" fill="norm" stroke="1" extrusionOk="0">
                  <a:moveTo>
                    <a:pt x="2263" y="3632"/>
                  </a:moveTo>
                  <a:cubicBezTo>
                    <a:pt x="2263" y="7287"/>
                    <a:pt x="2263" y="10942"/>
                    <a:pt x="1863" y="14266"/>
                  </a:cubicBezTo>
                  <a:cubicBezTo>
                    <a:pt x="1463" y="17589"/>
                    <a:pt x="663" y="20579"/>
                    <a:pt x="263" y="20912"/>
                  </a:cubicBezTo>
                  <a:cubicBezTo>
                    <a:pt x="-137" y="21244"/>
                    <a:pt x="-137" y="18918"/>
                    <a:pt x="663" y="15761"/>
                  </a:cubicBezTo>
                  <a:cubicBezTo>
                    <a:pt x="1463" y="12604"/>
                    <a:pt x="3063" y="8616"/>
                    <a:pt x="4463" y="5792"/>
                  </a:cubicBezTo>
                  <a:cubicBezTo>
                    <a:pt x="5863" y="2967"/>
                    <a:pt x="7063" y="1306"/>
                    <a:pt x="8663" y="475"/>
                  </a:cubicBezTo>
                  <a:cubicBezTo>
                    <a:pt x="10263" y="-356"/>
                    <a:pt x="12263" y="-356"/>
                    <a:pt x="14463" y="2635"/>
                  </a:cubicBezTo>
                  <a:cubicBezTo>
                    <a:pt x="16663" y="5626"/>
                    <a:pt x="19063" y="11607"/>
                    <a:pt x="21463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9365544" y="4636242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9450987" y="4579092"/>
              <a:ext cx="4155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0"/>
                  </a:moveTo>
                  <a:cubicBezTo>
                    <a:pt x="684" y="4235"/>
                    <a:pt x="-396" y="8471"/>
                    <a:pt x="144" y="12071"/>
                  </a:cubicBezTo>
                  <a:cubicBezTo>
                    <a:pt x="684" y="15671"/>
                    <a:pt x="2844" y="18635"/>
                    <a:pt x="6624" y="20118"/>
                  </a:cubicBezTo>
                  <a:cubicBezTo>
                    <a:pt x="10404" y="21600"/>
                    <a:pt x="15804" y="21600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9600494" y="4515592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10083094" y="3613892"/>
              <a:ext cx="12701" cy="96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0" y="2024"/>
                    <a:pt x="0" y="4047"/>
                    <a:pt x="1800" y="6047"/>
                  </a:cubicBezTo>
                  <a:cubicBezTo>
                    <a:pt x="3600" y="8047"/>
                    <a:pt x="7200" y="10024"/>
                    <a:pt x="9000" y="12000"/>
                  </a:cubicBezTo>
                  <a:cubicBezTo>
                    <a:pt x="10800" y="13976"/>
                    <a:pt x="10800" y="15953"/>
                    <a:pt x="10800" y="17412"/>
                  </a:cubicBezTo>
                  <a:cubicBezTo>
                    <a:pt x="10800" y="18871"/>
                    <a:pt x="10800" y="19812"/>
                    <a:pt x="10800" y="20471"/>
                  </a:cubicBezTo>
                  <a:cubicBezTo>
                    <a:pt x="10800" y="21129"/>
                    <a:pt x="10800" y="21506"/>
                    <a:pt x="12600" y="21553"/>
                  </a:cubicBezTo>
                  <a:cubicBezTo>
                    <a:pt x="14400" y="21600"/>
                    <a:pt x="18000" y="21318"/>
                    <a:pt x="21600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10248194" y="4477585"/>
              <a:ext cx="234951" cy="19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2398"/>
                  </a:moveTo>
                  <a:cubicBezTo>
                    <a:pt x="584" y="13317"/>
                    <a:pt x="1168" y="14237"/>
                    <a:pt x="1459" y="15271"/>
                  </a:cubicBezTo>
                  <a:cubicBezTo>
                    <a:pt x="1751" y="16305"/>
                    <a:pt x="1751" y="17454"/>
                    <a:pt x="1751" y="18717"/>
                  </a:cubicBezTo>
                  <a:cubicBezTo>
                    <a:pt x="1751" y="19981"/>
                    <a:pt x="1751" y="21360"/>
                    <a:pt x="1751" y="21360"/>
                  </a:cubicBezTo>
                  <a:cubicBezTo>
                    <a:pt x="1751" y="21360"/>
                    <a:pt x="1751" y="19981"/>
                    <a:pt x="2335" y="16879"/>
                  </a:cubicBezTo>
                  <a:cubicBezTo>
                    <a:pt x="2919" y="13777"/>
                    <a:pt x="4086" y="8951"/>
                    <a:pt x="5059" y="6194"/>
                  </a:cubicBezTo>
                  <a:cubicBezTo>
                    <a:pt x="6032" y="3437"/>
                    <a:pt x="6811" y="2747"/>
                    <a:pt x="7589" y="2862"/>
                  </a:cubicBezTo>
                  <a:cubicBezTo>
                    <a:pt x="8368" y="2977"/>
                    <a:pt x="9146" y="3896"/>
                    <a:pt x="9535" y="5505"/>
                  </a:cubicBezTo>
                  <a:cubicBezTo>
                    <a:pt x="9924" y="7113"/>
                    <a:pt x="9924" y="9411"/>
                    <a:pt x="9827" y="11134"/>
                  </a:cubicBezTo>
                  <a:cubicBezTo>
                    <a:pt x="9730" y="12858"/>
                    <a:pt x="9535" y="14007"/>
                    <a:pt x="9535" y="13892"/>
                  </a:cubicBezTo>
                  <a:cubicBezTo>
                    <a:pt x="9535" y="13777"/>
                    <a:pt x="9730" y="12398"/>
                    <a:pt x="10703" y="9986"/>
                  </a:cubicBezTo>
                  <a:cubicBezTo>
                    <a:pt x="11676" y="7573"/>
                    <a:pt x="13427" y="4126"/>
                    <a:pt x="15081" y="2173"/>
                  </a:cubicBezTo>
                  <a:cubicBezTo>
                    <a:pt x="16735" y="220"/>
                    <a:pt x="18292" y="-240"/>
                    <a:pt x="19168" y="105"/>
                  </a:cubicBezTo>
                  <a:cubicBezTo>
                    <a:pt x="20043" y="449"/>
                    <a:pt x="20238" y="1598"/>
                    <a:pt x="20335" y="3437"/>
                  </a:cubicBezTo>
                  <a:cubicBezTo>
                    <a:pt x="20432" y="5275"/>
                    <a:pt x="20432" y="7803"/>
                    <a:pt x="20432" y="9641"/>
                  </a:cubicBezTo>
                  <a:cubicBezTo>
                    <a:pt x="20432" y="11479"/>
                    <a:pt x="20432" y="12628"/>
                    <a:pt x="20627" y="13088"/>
                  </a:cubicBezTo>
                  <a:cubicBezTo>
                    <a:pt x="20822" y="13547"/>
                    <a:pt x="21211" y="13317"/>
                    <a:pt x="21600" y="1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10338102" y="3444640"/>
              <a:ext cx="196892" cy="15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446" fill="norm" stroke="1" extrusionOk="0">
                  <a:moveTo>
                    <a:pt x="10806" y="9205"/>
                  </a:moveTo>
                  <a:cubicBezTo>
                    <a:pt x="10578" y="10645"/>
                    <a:pt x="10351" y="12085"/>
                    <a:pt x="9214" y="13525"/>
                  </a:cubicBezTo>
                  <a:cubicBezTo>
                    <a:pt x="8077" y="14965"/>
                    <a:pt x="6031" y="16405"/>
                    <a:pt x="4667" y="16549"/>
                  </a:cubicBezTo>
                  <a:cubicBezTo>
                    <a:pt x="3303" y="16693"/>
                    <a:pt x="2620" y="15541"/>
                    <a:pt x="1938" y="14101"/>
                  </a:cubicBezTo>
                  <a:cubicBezTo>
                    <a:pt x="1256" y="12661"/>
                    <a:pt x="574" y="10933"/>
                    <a:pt x="233" y="9349"/>
                  </a:cubicBezTo>
                  <a:cubicBezTo>
                    <a:pt x="-108" y="7765"/>
                    <a:pt x="-108" y="6325"/>
                    <a:pt x="460" y="5317"/>
                  </a:cubicBezTo>
                  <a:cubicBezTo>
                    <a:pt x="1029" y="4309"/>
                    <a:pt x="2166" y="3733"/>
                    <a:pt x="3416" y="4741"/>
                  </a:cubicBezTo>
                  <a:cubicBezTo>
                    <a:pt x="4667" y="5749"/>
                    <a:pt x="6031" y="8341"/>
                    <a:pt x="7623" y="11221"/>
                  </a:cubicBezTo>
                  <a:cubicBezTo>
                    <a:pt x="9214" y="14101"/>
                    <a:pt x="11033" y="17269"/>
                    <a:pt x="12625" y="18997"/>
                  </a:cubicBezTo>
                  <a:cubicBezTo>
                    <a:pt x="14216" y="20725"/>
                    <a:pt x="15580" y="21013"/>
                    <a:pt x="17172" y="19285"/>
                  </a:cubicBezTo>
                  <a:cubicBezTo>
                    <a:pt x="18764" y="17557"/>
                    <a:pt x="20583" y="13813"/>
                    <a:pt x="21037" y="10069"/>
                  </a:cubicBezTo>
                  <a:cubicBezTo>
                    <a:pt x="21492" y="6325"/>
                    <a:pt x="20583" y="2581"/>
                    <a:pt x="18081" y="997"/>
                  </a:cubicBezTo>
                  <a:cubicBezTo>
                    <a:pt x="15580" y="-587"/>
                    <a:pt x="11488" y="-11"/>
                    <a:pt x="8987" y="853"/>
                  </a:cubicBezTo>
                  <a:cubicBezTo>
                    <a:pt x="6486" y="1717"/>
                    <a:pt x="5576" y="2869"/>
                    <a:pt x="4667" y="4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2767894" y="5169079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717" y="2735"/>
                    <a:pt x="9434" y="-1585"/>
                    <a:pt x="13034" y="575"/>
                  </a:cubicBezTo>
                  <a:cubicBezTo>
                    <a:pt x="16634" y="2735"/>
                    <a:pt x="1911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2844094" y="533474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3324953" y="5123560"/>
              <a:ext cx="185892" cy="23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78" fill="norm" stroke="1" extrusionOk="0">
                  <a:moveTo>
                    <a:pt x="1656" y="8673"/>
                  </a:moveTo>
                  <a:cubicBezTo>
                    <a:pt x="685" y="12652"/>
                    <a:pt x="-286" y="16631"/>
                    <a:pt x="78" y="16631"/>
                  </a:cubicBezTo>
                  <a:cubicBezTo>
                    <a:pt x="442" y="16631"/>
                    <a:pt x="2141" y="12652"/>
                    <a:pt x="4689" y="9146"/>
                  </a:cubicBezTo>
                  <a:cubicBezTo>
                    <a:pt x="7238" y="5641"/>
                    <a:pt x="10635" y="2610"/>
                    <a:pt x="12941" y="1094"/>
                  </a:cubicBezTo>
                  <a:cubicBezTo>
                    <a:pt x="15247" y="-422"/>
                    <a:pt x="16460" y="-422"/>
                    <a:pt x="17674" y="1473"/>
                  </a:cubicBezTo>
                  <a:cubicBezTo>
                    <a:pt x="18887" y="3367"/>
                    <a:pt x="20101" y="7157"/>
                    <a:pt x="20707" y="10757"/>
                  </a:cubicBezTo>
                  <a:cubicBezTo>
                    <a:pt x="21314" y="14357"/>
                    <a:pt x="21314" y="17767"/>
                    <a:pt x="21314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733993" y="5123251"/>
              <a:ext cx="253102" cy="18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14" fill="norm" stroke="1" extrusionOk="0">
                  <a:moveTo>
                    <a:pt x="464" y="9910"/>
                  </a:moveTo>
                  <a:cubicBezTo>
                    <a:pt x="644" y="12890"/>
                    <a:pt x="824" y="15869"/>
                    <a:pt x="734" y="17979"/>
                  </a:cubicBezTo>
                  <a:cubicBezTo>
                    <a:pt x="644" y="20090"/>
                    <a:pt x="284" y="21331"/>
                    <a:pt x="104" y="21083"/>
                  </a:cubicBezTo>
                  <a:cubicBezTo>
                    <a:pt x="-76" y="20834"/>
                    <a:pt x="-76" y="19097"/>
                    <a:pt x="554" y="15993"/>
                  </a:cubicBezTo>
                  <a:cubicBezTo>
                    <a:pt x="1184" y="12890"/>
                    <a:pt x="2444" y="8421"/>
                    <a:pt x="3434" y="5690"/>
                  </a:cubicBezTo>
                  <a:cubicBezTo>
                    <a:pt x="4424" y="2959"/>
                    <a:pt x="5144" y="1965"/>
                    <a:pt x="5954" y="1469"/>
                  </a:cubicBezTo>
                  <a:cubicBezTo>
                    <a:pt x="6764" y="972"/>
                    <a:pt x="7664" y="972"/>
                    <a:pt x="8294" y="2090"/>
                  </a:cubicBezTo>
                  <a:cubicBezTo>
                    <a:pt x="8924" y="3207"/>
                    <a:pt x="9284" y="5441"/>
                    <a:pt x="9464" y="7552"/>
                  </a:cubicBezTo>
                  <a:cubicBezTo>
                    <a:pt x="9644" y="9662"/>
                    <a:pt x="9644" y="11648"/>
                    <a:pt x="9914" y="12145"/>
                  </a:cubicBezTo>
                  <a:cubicBezTo>
                    <a:pt x="10184" y="12641"/>
                    <a:pt x="10724" y="11648"/>
                    <a:pt x="11624" y="10034"/>
                  </a:cubicBezTo>
                  <a:cubicBezTo>
                    <a:pt x="12524" y="8421"/>
                    <a:pt x="13784" y="6186"/>
                    <a:pt x="14774" y="4448"/>
                  </a:cubicBezTo>
                  <a:cubicBezTo>
                    <a:pt x="15764" y="2710"/>
                    <a:pt x="16484" y="1469"/>
                    <a:pt x="17294" y="724"/>
                  </a:cubicBezTo>
                  <a:cubicBezTo>
                    <a:pt x="18104" y="-21"/>
                    <a:pt x="19004" y="-269"/>
                    <a:pt x="19634" y="352"/>
                  </a:cubicBezTo>
                  <a:cubicBezTo>
                    <a:pt x="20264" y="972"/>
                    <a:pt x="20624" y="2462"/>
                    <a:pt x="20894" y="5938"/>
                  </a:cubicBezTo>
                  <a:cubicBezTo>
                    <a:pt x="21164" y="9414"/>
                    <a:pt x="21344" y="14876"/>
                    <a:pt x="21524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4006144" y="4910240"/>
              <a:ext cx="133351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4989"/>
                  </a:moveTo>
                  <a:cubicBezTo>
                    <a:pt x="0" y="8760"/>
                    <a:pt x="0" y="12532"/>
                    <a:pt x="0" y="15446"/>
                  </a:cubicBezTo>
                  <a:cubicBezTo>
                    <a:pt x="0" y="18360"/>
                    <a:pt x="0" y="20417"/>
                    <a:pt x="343" y="20075"/>
                  </a:cubicBezTo>
                  <a:cubicBezTo>
                    <a:pt x="686" y="19732"/>
                    <a:pt x="1371" y="16989"/>
                    <a:pt x="2571" y="13732"/>
                  </a:cubicBezTo>
                  <a:cubicBezTo>
                    <a:pt x="3771" y="10475"/>
                    <a:pt x="5486" y="6703"/>
                    <a:pt x="8057" y="4132"/>
                  </a:cubicBezTo>
                  <a:cubicBezTo>
                    <a:pt x="10629" y="1560"/>
                    <a:pt x="14057" y="189"/>
                    <a:pt x="16457" y="17"/>
                  </a:cubicBezTo>
                  <a:cubicBezTo>
                    <a:pt x="18857" y="-154"/>
                    <a:pt x="20229" y="875"/>
                    <a:pt x="20914" y="4646"/>
                  </a:cubicBezTo>
                  <a:cubicBezTo>
                    <a:pt x="21600" y="8417"/>
                    <a:pt x="21600" y="14932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4523918" y="4882175"/>
              <a:ext cx="206127" cy="59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09" fill="norm" stroke="1" extrusionOk="0">
                  <a:moveTo>
                    <a:pt x="21247" y="1216"/>
                  </a:moveTo>
                  <a:cubicBezTo>
                    <a:pt x="20156" y="831"/>
                    <a:pt x="19065" y="447"/>
                    <a:pt x="17865" y="216"/>
                  </a:cubicBezTo>
                  <a:cubicBezTo>
                    <a:pt x="16665" y="-14"/>
                    <a:pt x="15356" y="-91"/>
                    <a:pt x="13829" y="140"/>
                  </a:cubicBezTo>
                  <a:cubicBezTo>
                    <a:pt x="12302" y="370"/>
                    <a:pt x="10556" y="908"/>
                    <a:pt x="8156" y="2407"/>
                  </a:cubicBezTo>
                  <a:cubicBezTo>
                    <a:pt x="5756" y="3906"/>
                    <a:pt x="2702" y="6366"/>
                    <a:pt x="1174" y="8672"/>
                  </a:cubicBezTo>
                  <a:cubicBezTo>
                    <a:pt x="-353" y="10978"/>
                    <a:pt x="-353" y="13130"/>
                    <a:pt x="956" y="14937"/>
                  </a:cubicBezTo>
                  <a:cubicBezTo>
                    <a:pt x="2265" y="16743"/>
                    <a:pt x="4883" y="18204"/>
                    <a:pt x="8156" y="19241"/>
                  </a:cubicBezTo>
                  <a:cubicBezTo>
                    <a:pt x="11429" y="20279"/>
                    <a:pt x="15356" y="20894"/>
                    <a:pt x="19283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901494" y="5027531"/>
              <a:ext cx="220521" cy="34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87" fill="norm" stroke="1" extrusionOk="0">
                  <a:moveTo>
                    <a:pt x="12226" y="1327"/>
                  </a:moveTo>
                  <a:cubicBezTo>
                    <a:pt x="11615" y="803"/>
                    <a:pt x="11004" y="280"/>
                    <a:pt x="10188" y="83"/>
                  </a:cubicBezTo>
                  <a:cubicBezTo>
                    <a:pt x="9373" y="-113"/>
                    <a:pt x="8354" y="18"/>
                    <a:pt x="7234" y="672"/>
                  </a:cubicBezTo>
                  <a:cubicBezTo>
                    <a:pt x="6113" y="1327"/>
                    <a:pt x="4890" y="2505"/>
                    <a:pt x="3566" y="5123"/>
                  </a:cubicBezTo>
                  <a:cubicBezTo>
                    <a:pt x="2241" y="7742"/>
                    <a:pt x="815" y="11800"/>
                    <a:pt x="305" y="14549"/>
                  </a:cubicBezTo>
                  <a:cubicBezTo>
                    <a:pt x="-204" y="17298"/>
                    <a:pt x="204" y="18738"/>
                    <a:pt x="815" y="19720"/>
                  </a:cubicBezTo>
                  <a:cubicBezTo>
                    <a:pt x="1426" y="20702"/>
                    <a:pt x="2241" y="21225"/>
                    <a:pt x="3770" y="21356"/>
                  </a:cubicBezTo>
                  <a:cubicBezTo>
                    <a:pt x="5298" y="21487"/>
                    <a:pt x="7539" y="21225"/>
                    <a:pt x="10188" y="19916"/>
                  </a:cubicBezTo>
                  <a:cubicBezTo>
                    <a:pt x="12838" y="18607"/>
                    <a:pt x="15894" y="16251"/>
                    <a:pt x="17932" y="14025"/>
                  </a:cubicBezTo>
                  <a:cubicBezTo>
                    <a:pt x="19970" y="11800"/>
                    <a:pt x="20988" y="9705"/>
                    <a:pt x="21192" y="7676"/>
                  </a:cubicBezTo>
                  <a:cubicBezTo>
                    <a:pt x="21396" y="5647"/>
                    <a:pt x="20785" y="3683"/>
                    <a:pt x="18849" y="2440"/>
                  </a:cubicBezTo>
                  <a:cubicBezTo>
                    <a:pt x="16913" y="1196"/>
                    <a:pt x="13653" y="672"/>
                    <a:pt x="10290" y="1131"/>
                  </a:cubicBezTo>
                  <a:cubicBezTo>
                    <a:pt x="6928" y="1589"/>
                    <a:pt x="3464" y="3029"/>
                    <a:pt x="0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5365044" y="5245842"/>
              <a:ext cx="317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752" y="17280"/>
                    <a:pt x="9504" y="21600"/>
                    <a:pt x="13104" y="19440"/>
                  </a:cubicBezTo>
                  <a:cubicBezTo>
                    <a:pt x="16704" y="17280"/>
                    <a:pt x="19152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6045406" y="5036319"/>
              <a:ext cx="264085" cy="18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4" fill="norm" stroke="1" extrusionOk="0">
                  <a:moveTo>
                    <a:pt x="3526" y="2181"/>
                  </a:moveTo>
                  <a:cubicBezTo>
                    <a:pt x="2840" y="7763"/>
                    <a:pt x="2155" y="13345"/>
                    <a:pt x="1555" y="16743"/>
                  </a:cubicBezTo>
                  <a:cubicBezTo>
                    <a:pt x="955" y="20141"/>
                    <a:pt x="440" y="21354"/>
                    <a:pt x="183" y="21354"/>
                  </a:cubicBezTo>
                  <a:cubicBezTo>
                    <a:pt x="-74" y="21354"/>
                    <a:pt x="-74" y="20141"/>
                    <a:pt x="269" y="17471"/>
                  </a:cubicBezTo>
                  <a:cubicBezTo>
                    <a:pt x="612" y="14801"/>
                    <a:pt x="1297" y="10675"/>
                    <a:pt x="2069" y="7642"/>
                  </a:cubicBezTo>
                  <a:cubicBezTo>
                    <a:pt x="2840" y="4608"/>
                    <a:pt x="3697" y="2666"/>
                    <a:pt x="4555" y="1453"/>
                  </a:cubicBezTo>
                  <a:cubicBezTo>
                    <a:pt x="5412" y="239"/>
                    <a:pt x="6269" y="-246"/>
                    <a:pt x="6869" y="118"/>
                  </a:cubicBezTo>
                  <a:cubicBezTo>
                    <a:pt x="7469" y="482"/>
                    <a:pt x="7812" y="1696"/>
                    <a:pt x="8069" y="4365"/>
                  </a:cubicBezTo>
                  <a:cubicBezTo>
                    <a:pt x="8326" y="7035"/>
                    <a:pt x="8497" y="11161"/>
                    <a:pt x="8926" y="11646"/>
                  </a:cubicBezTo>
                  <a:cubicBezTo>
                    <a:pt x="9355" y="12132"/>
                    <a:pt x="10040" y="8976"/>
                    <a:pt x="11840" y="6307"/>
                  </a:cubicBezTo>
                  <a:cubicBezTo>
                    <a:pt x="13640" y="3637"/>
                    <a:pt x="16555" y="1453"/>
                    <a:pt x="18440" y="725"/>
                  </a:cubicBezTo>
                  <a:cubicBezTo>
                    <a:pt x="20326" y="-3"/>
                    <a:pt x="21183" y="725"/>
                    <a:pt x="21355" y="2666"/>
                  </a:cubicBezTo>
                  <a:cubicBezTo>
                    <a:pt x="21526" y="4608"/>
                    <a:pt x="21012" y="7763"/>
                    <a:pt x="20412" y="9826"/>
                  </a:cubicBezTo>
                  <a:cubicBezTo>
                    <a:pt x="19812" y="11889"/>
                    <a:pt x="19126" y="12860"/>
                    <a:pt x="18440" y="13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6285794" y="485214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6435314" y="4769592"/>
              <a:ext cx="11718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59" fill="norm" stroke="1" extrusionOk="0">
                  <a:moveTo>
                    <a:pt x="2839" y="0"/>
                  </a:moveTo>
                  <a:cubicBezTo>
                    <a:pt x="2839" y="4408"/>
                    <a:pt x="2839" y="8816"/>
                    <a:pt x="2260" y="12784"/>
                  </a:cubicBezTo>
                  <a:cubicBezTo>
                    <a:pt x="1682" y="16751"/>
                    <a:pt x="524" y="20278"/>
                    <a:pt x="139" y="20939"/>
                  </a:cubicBezTo>
                  <a:cubicBezTo>
                    <a:pt x="-247" y="21600"/>
                    <a:pt x="139" y="19396"/>
                    <a:pt x="1682" y="15869"/>
                  </a:cubicBezTo>
                  <a:cubicBezTo>
                    <a:pt x="3224" y="12343"/>
                    <a:pt x="5924" y="7494"/>
                    <a:pt x="8432" y="4629"/>
                  </a:cubicBezTo>
                  <a:cubicBezTo>
                    <a:pt x="10939" y="1763"/>
                    <a:pt x="13253" y="882"/>
                    <a:pt x="14989" y="1543"/>
                  </a:cubicBezTo>
                  <a:cubicBezTo>
                    <a:pt x="16724" y="2204"/>
                    <a:pt x="17882" y="4408"/>
                    <a:pt x="18846" y="7935"/>
                  </a:cubicBezTo>
                  <a:cubicBezTo>
                    <a:pt x="19810" y="11461"/>
                    <a:pt x="20582" y="16310"/>
                    <a:pt x="2135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6565194" y="4794992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600"/>
                    <a:pt x="8640" y="9600"/>
                    <a:pt x="12240" y="6000"/>
                  </a:cubicBezTo>
                  <a:cubicBezTo>
                    <a:pt x="15840" y="2400"/>
                    <a:pt x="187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6660444" y="475689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6800144" y="4706092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5968294" y="5350799"/>
              <a:ext cx="577851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20450"/>
                  </a:moveTo>
                  <a:cubicBezTo>
                    <a:pt x="2769" y="18486"/>
                    <a:pt x="5538" y="16523"/>
                    <a:pt x="8387" y="12595"/>
                  </a:cubicBezTo>
                  <a:cubicBezTo>
                    <a:pt x="11235" y="8668"/>
                    <a:pt x="14163" y="2777"/>
                    <a:pt x="16378" y="814"/>
                  </a:cubicBezTo>
                  <a:cubicBezTo>
                    <a:pt x="18593" y="-1150"/>
                    <a:pt x="20097" y="814"/>
                    <a:pt x="21600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5923844" y="5671292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800"/>
                    <a:pt x="11600" y="12000"/>
                    <a:pt x="15200" y="8400"/>
                  </a:cubicBezTo>
                  <a:cubicBezTo>
                    <a:pt x="18800" y="4800"/>
                    <a:pt x="20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6203607" y="5571809"/>
              <a:ext cx="120288" cy="13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43" fill="norm" stroke="1" extrusionOk="0">
                  <a:moveTo>
                    <a:pt x="2209" y="2658"/>
                  </a:moveTo>
                  <a:cubicBezTo>
                    <a:pt x="1451" y="7643"/>
                    <a:pt x="693" y="12628"/>
                    <a:pt x="314" y="16117"/>
                  </a:cubicBezTo>
                  <a:cubicBezTo>
                    <a:pt x="-65" y="19606"/>
                    <a:pt x="-65" y="21600"/>
                    <a:pt x="124" y="21434"/>
                  </a:cubicBezTo>
                  <a:cubicBezTo>
                    <a:pt x="314" y="21268"/>
                    <a:pt x="693" y="18942"/>
                    <a:pt x="1830" y="15452"/>
                  </a:cubicBezTo>
                  <a:cubicBezTo>
                    <a:pt x="2967" y="11963"/>
                    <a:pt x="4861" y="7311"/>
                    <a:pt x="6946" y="4320"/>
                  </a:cubicBezTo>
                  <a:cubicBezTo>
                    <a:pt x="9030" y="1329"/>
                    <a:pt x="11303" y="0"/>
                    <a:pt x="13009" y="0"/>
                  </a:cubicBezTo>
                  <a:cubicBezTo>
                    <a:pt x="14714" y="0"/>
                    <a:pt x="15851" y="1329"/>
                    <a:pt x="17177" y="4818"/>
                  </a:cubicBezTo>
                  <a:cubicBezTo>
                    <a:pt x="18503" y="8308"/>
                    <a:pt x="20019" y="13957"/>
                    <a:pt x="21535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6368344" y="5620492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600"/>
                    <a:pt x="11127" y="9600"/>
                    <a:pt x="14727" y="6000"/>
                  </a:cubicBezTo>
                  <a:cubicBezTo>
                    <a:pt x="18327" y="2400"/>
                    <a:pt x="199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6450894" y="5576042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168"/>
                    <a:pt x="2400" y="8337"/>
                    <a:pt x="6000" y="11937"/>
                  </a:cubicBezTo>
                  <a:cubicBezTo>
                    <a:pt x="9600" y="15537"/>
                    <a:pt x="156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6609644" y="5531592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29"/>
                    <a:pt x="5760" y="11657"/>
                    <a:pt x="9360" y="15257"/>
                  </a:cubicBezTo>
                  <a:cubicBezTo>
                    <a:pt x="12960" y="18857"/>
                    <a:pt x="172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6920794" y="4935937"/>
              <a:ext cx="191564" cy="71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99" fill="norm" stroke="1" extrusionOk="0">
                  <a:moveTo>
                    <a:pt x="0" y="153"/>
                  </a:moveTo>
                  <a:cubicBezTo>
                    <a:pt x="1174" y="26"/>
                    <a:pt x="2348" y="-101"/>
                    <a:pt x="3874" y="121"/>
                  </a:cubicBezTo>
                  <a:cubicBezTo>
                    <a:pt x="5400" y="344"/>
                    <a:pt x="7278" y="915"/>
                    <a:pt x="9978" y="2281"/>
                  </a:cubicBezTo>
                  <a:cubicBezTo>
                    <a:pt x="12678" y="3647"/>
                    <a:pt x="16200" y="5807"/>
                    <a:pt x="18430" y="7967"/>
                  </a:cubicBezTo>
                  <a:cubicBezTo>
                    <a:pt x="20661" y="10127"/>
                    <a:pt x="21600" y="12287"/>
                    <a:pt x="21130" y="14130"/>
                  </a:cubicBezTo>
                  <a:cubicBezTo>
                    <a:pt x="20661" y="15972"/>
                    <a:pt x="18783" y="17497"/>
                    <a:pt x="15261" y="18672"/>
                  </a:cubicBezTo>
                  <a:cubicBezTo>
                    <a:pt x="11739" y="19847"/>
                    <a:pt x="6574" y="20673"/>
                    <a:pt x="140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416094" y="5407949"/>
              <a:ext cx="177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57" y="11918"/>
                    <a:pt x="11314" y="3818"/>
                    <a:pt x="14914" y="1118"/>
                  </a:cubicBezTo>
                  <a:cubicBezTo>
                    <a:pt x="18514" y="-1582"/>
                    <a:pt x="200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7409744" y="5556992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8001193" y="5372826"/>
              <a:ext cx="195952" cy="25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45" fill="norm" stroke="1" extrusionOk="0">
                  <a:moveTo>
                    <a:pt x="2688" y="1029"/>
                  </a:moveTo>
                  <a:cubicBezTo>
                    <a:pt x="2224" y="4801"/>
                    <a:pt x="1759" y="8572"/>
                    <a:pt x="1527" y="11401"/>
                  </a:cubicBezTo>
                  <a:cubicBezTo>
                    <a:pt x="1295" y="14229"/>
                    <a:pt x="1295" y="16115"/>
                    <a:pt x="1062" y="17744"/>
                  </a:cubicBezTo>
                  <a:cubicBezTo>
                    <a:pt x="830" y="19372"/>
                    <a:pt x="366" y="20744"/>
                    <a:pt x="133" y="21001"/>
                  </a:cubicBezTo>
                  <a:cubicBezTo>
                    <a:pt x="-99" y="21258"/>
                    <a:pt x="-99" y="20401"/>
                    <a:pt x="714" y="17572"/>
                  </a:cubicBezTo>
                  <a:cubicBezTo>
                    <a:pt x="1527" y="14744"/>
                    <a:pt x="3153" y="9944"/>
                    <a:pt x="4778" y="6687"/>
                  </a:cubicBezTo>
                  <a:cubicBezTo>
                    <a:pt x="6404" y="3429"/>
                    <a:pt x="8030" y="1715"/>
                    <a:pt x="9424" y="772"/>
                  </a:cubicBezTo>
                  <a:cubicBezTo>
                    <a:pt x="10817" y="-171"/>
                    <a:pt x="11978" y="-342"/>
                    <a:pt x="13488" y="772"/>
                  </a:cubicBezTo>
                  <a:cubicBezTo>
                    <a:pt x="14998" y="1887"/>
                    <a:pt x="16856" y="4287"/>
                    <a:pt x="18249" y="7629"/>
                  </a:cubicBezTo>
                  <a:cubicBezTo>
                    <a:pt x="19643" y="10972"/>
                    <a:pt x="20572" y="15258"/>
                    <a:pt x="21501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8330494" y="5400561"/>
              <a:ext cx="222251" cy="19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1234" y="5263"/>
                  </a:moveTo>
                  <a:cubicBezTo>
                    <a:pt x="823" y="8939"/>
                    <a:pt x="411" y="12616"/>
                    <a:pt x="206" y="15488"/>
                  </a:cubicBezTo>
                  <a:cubicBezTo>
                    <a:pt x="0" y="18361"/>
                    <a:pt x="0" y="20429"/>
                    <a:pt x="0" y="20888"/>
                  </a:cubicBezTo>
                  <a:cubicBezTo>
                    <a:pt x="0" y="21348"/>
                    <a:pt x="0" y="20199"/>
                    <a:pt x="514" y="17671"/>
                  </a:cubicBezTo>
                  <a:cubicBezTo>
                    <a:pt x="1029" y="15144"/>
                    <a:pt x="2057" y="11237"/>
                    <a:pt x="2880" y="8825"/>
                  </a:cubicBezTo>
                  <a:cubicBezTo>
                    <a:pt x="3703" y="6412"/>
                    <a:pt x="4320" y="5493"/>
                    <a:pt x="5040" y="5378"/>
                  </a:cubicBezTo>
                  <a:cubicBezTo>
                    <a:pt x="5760" y="5263"/>
                    <a:pt x="6583" y="5952"/>
                    <a:pt x="7200" y="7331"/>
                  </a:cubicBezTo>
                  <a:cubicBezTo>
                    <a:pt x="7817" y="8710"/>
                    <a:pt x="8229" y="10778"/>
                    <a:pt x="8846" y="11237"/>
                  </a:cubicBezTo>
                  <a:cubicBezTo>
                    <a:pt x="9463" y="11697"/>
                    <a:pt x="10286" y="10548"/>
                    <a:pt x="11931" y="8365"/>
                  </a:cubicBezTo>
                  <a:cubicBezTo>
                    <a:pt x="13577" y="6182"/>
                    <a:pt x="16046" y="2965"/>
                    <a:pt x="17794" y="1357"/>
                  </a:cubicBezTo>
                  <a:cubicBezTo>
                    <a:pt x="19543" y="-252"/>
                    <a:pt x="20571" y="-252"/>
                    <a:pt x="21086" y="437"/>
                  </a:cubicBezTo>
                  <a:cubicBezTo>
                    <a:pt x="21600" y="1127"/>
                    <a:pt x="21600" y="2505"/>
                    <a:pt x="21600" y="4459"/>
                  </a:cubicBezTo>
                  <a:cubicBezTo>
                    <a:pt x="21600" y="6412"/>
                    <a:pt x="21600" y="8939"/>
                    <a:pt x="21394" y="10893"/>
                  </a:cubicBezTo>
                  <a:cubicBezTo>
                    <a:pt x="21189" y="12846"/>
                    <a:pt x="20777" y="14225"/>
                    <a:pt x="20366" y="15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8555663" y="5166380"/>
              <a:ext cx="130432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0" fill="norm" stroke="1" extrusionOk="0">
                  <a:moveTo>
                    <a:pt x="2655" y="7853"/>
                  </a:moveTo>
                  <a:cubicBezTo>
                    <a:pt x="2307" y="9595"/>
                    <a:pt x="1958" y="11337"/>
                    <a:pt x="1436" y="13427"/>
                  </a:cubicBezTo>
                  <a:cubicBezTo>
                    <a:pt x="913" y="15517"/>
                    <a:pt x="216" y="17956"/>
                    <a:pt x="42" y="18305"/>
                  </a:cubicBezTo>
                  <a:cubicBezTo>
                    <a:pt x="-132" y="18653"/>
                    <a:pt x="216" y="16911"/>
                    <a:pt x="1436" y="14124"/>
                  </a:cubicBezTo>
                  <a:cubicBezTo>
                    <a:pt x="2655" y="11337"/>
                    <a:pt x="4745" y="7505"/>
                    <a:pt x="7358" y="4717"/>
                  </a:cubicBezTo>
                  <a:cubicBezTo>
                    <a:pt x="9971" y="1930"/>
                    <a:pt x="13107" y="188"/>
                    <a:pt x="15371" y="14"/>
                  </a:cubicBezTo>
                  <a:cubicBezTo>
                    <a:pt x="17636" y="-160"/>
                    <a:pt x="19029" y="1234"/>
                    <a:pt x="19900" y="5066"/>
                  </a:cubicBezTo>
                  <a:cubicBezTo>
                    <a:pt x="20771" y="8898"/>
                    <a:pt x="21120" y="15169"/>
                    <a:pt x="21468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8787694" y="557604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9187744" y="5315692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72"/>
                    <a:pt x="14400" y="7945"/>
                    <a:pt x="18000" y="11545"/>
                  </a:cubicBezTo>
                  <a:cubicBezTo>
                    <a:pt x="21600" y="15145"/>
                    <a:pt x="2160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8990894" y="5646534"/>
              <a:ext cx="603251" cy="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1054"/>
                  </a:moveTo>
                  <a:cubicBezTo>
                    <a:pt x="2577" y="17454"/>
                    <a:pt x="5154" y="13854"/>
                    <a:pt x="7731" y="10254"/>
                  </a:cubicBezTo>
                  <a:cubicBezTo>
                    <a:pt x="10307" y="6654"/>
                    <a:pt x="12884" y="3054"/>
                    <a:pt x="15006" y="1254"/>
                  </a:cubicBezTo>
                  <a:cubicBezTo>
                    <a:pt x="17128" y="-546"/>
                    <a:pt x="18796" y="-546"/>
                    <a:pt x="19819" y="2154"/>
                  </a:cubicBezTo>
                  <a:cubicBezTo>
                    <a:pt x="20842" y="4854"/>
                    <a:pt x="21221" y="10254"/>
                    <a:pt x="21600" y="15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8954117" y="5964335"/>
              <a:ext cx="268288" cy="22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19" fill="norm" stroke="1" extrusionOk="0">
                  <a:moveTo>
                    <a:pt x="1414" y="4037"/>
                  </a:moveTo>
                  <a:cubicBezTo>
                    <a:pt x="1751" y="7964"/>
                    <a:pt x="2089" y="11891"/>
                    <a:pt x="1836" y="15033"/>
                  </a:cubicBezTo>
                  <a:cubicBezTo>
                    <a:pt x="1582" y="18175"/>
                    <a:pt x="739" y="20531"/>
                    <a:pt x="317" y="21022"/>
                  </a:cubicBezTo>
                  <a:cubicBezTo>
                    <a:pt x="-105" y="21513"/>
                    <a:pt x="-105" y="20138"/>
                    <a:pt x="317" y="16997"/>
                  </a:cubicBezTo>
                  <a:cubicBezTo>
                    <a:pt x="739" y="13855"/>
                    <a:pt x="1582" y="8946"/>
                    <a:pt x="2257" y="6000"/>
                  </a:cubicBezTo>
                  <a:cubicBezTo>
                    <a:pt x="2932" y="3055"/>
                    <a:pt x="3439" y="2073"/>
                    <a:pt x="4114" y="1288"/>
                  </a:cubicBezTo>
                  <a:cubicBezTo>
                    <a:pt x="4789" y="502"/>
                    <a:pt x="5633" y="-87"/>
                    <a:pt x="6307" y="11"/>
                  </a:cubicBezTo>
                  <a:cubicBezTo>
                    <a:pt x="6983" y="109"/>
                    <a:pt x="7489" y="895"/>
                    <a:pt x="7911" y="3349"/>
                  </a:cubicBezTo>
                  <a:cubicBezTo>
                    <a:pt x="8333" y="5804"/>
                    <a:pt x="8670" y="9928"/>
                    <a:pt x="8754" y="12578"/>
                  </a:cubicBezTo>
                  <a:cubicBezTo>
                    <a:pt x="8839" y="15229"/>
                    <a:pt x="8670" y="16408"/>
                    <a:pt x="8586" y="16506"/>
                  </a:cubicBezTo>
                  <a:cubicBezTo>
                    <a:pt x="8501" y="16604"/>
                    <a:pt x="8501" y="15622"/>
                    <a:pt x="8923" y="13658"/>
                  </a:cubicBezTo>
                  <a:cubicBezTo>
                    <a:pt x="9345" y="11695"/>
                    <a:pt x="10189" y="8749"/>
                    <a:pt x="11454" y="6295"/>
                  </a:cubicBezTo>
                  <a:cubicBezTo>
                    <a:pt x="12720" y="3840"/>
                    <a:pt x="14408" y="1877"/>
                    <a:pt x="15673" y="895"/>
                  </a:cubicBezTo>
                  <a:cubicBezTo>
                    <a:pt x="16939" y="-87"/>
                    <a:pt x="17783" y="-87"/>
                    <a:pt x="18626" y="109"/>
                  </a:cubicBezTo>
                  <a:cubicBezTo>
                    <a:pt x="19470" y="306"/>
                    <a:pt x="20314" y="698"/>
                    <a:pt x="20820" y="1386"/>
                  </a:cubicBezTo>
                  <a:cubicBezTo>
                    <a:pt x="21326" y="2073"/>
                    <a:pt x="21495" y="3055"/>
                    <a:pt x="21326" y="5018"/>
                  </a:cubicBezTo>
                  <a:cubicBezTo>
                    <a:pt x="21158" y="6982"/>
                    <a:pt x="20651" y="9928"/>
                    <a:pt x="20145" y="12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9267301" y="5737703"/>
              <a:ext cx="104594" cy="14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877" fill="norm" stroke="1" extrusionOk="0">
                  <a:moveTo>
                    <a:pt x="611" y="3232"/>
                  </a:moveTo>
                  <a:cubicBezTo>
                    <a:pt x="1043" y="8100"/>
                    <a:pt x="1475" y="12967"/>
                    <a:pt x="1475" y="16162"/>
                  </a:cubicBezTo>
                  <a:cubicBezTo>
                    <a:pt x="1475" y="19356"/>
                    <a:pt x="1043" y="20877"/>
                    <a:pt x="611" y="20877"/>
                  </a:cubicBezTo>
                  <a:cubicBezTo>
                    <a:pt x="179" y="20877"/>
                    <a:pt x="-253" y="19356"/>
                    <a:pt x="179" y="16466"/>
                  </a:cubicBezTo>
                  <a:cubicBezTo>
                    <a:pt x="611" y="13576"/>
                    <a:pt x="1907" y="9316"/>
                    <a:pt x="3203" y="6426"/>
                  </a:cubicBezTo>
                  <a:cubicBezTo>
                    <a:pt x="4499" y="3536"/>
                    <a:pt x="5795" y="2015"/>
                    <a:pt x="7523" y="950"/>
                  </a:cubicBezTo>
                  <a:cubicBezTo>
                    <a:pt x="9251" y="-115"/>
                    <a:pt x="11411" y="-723"/>
                    <a:pt x="13787" y="1559"/>
                  </a:cubicBezTo>
                  <a:cubicBezTo>
                    <a:pt x="16163" y="3840"/>
                    <a:pt x="18755" y="9012"/>
                    <a:pt x="21347" y="14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9422694" y="579194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9575094" y="574749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7892344" y="5783475"/>
              <a:ext cx="609601" cy="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0" fill="norm" stroke="1" extrusionOk="0">
                  <a:moveTo>
                    <a:pt x="0" y="16518"/>
                  </a:moveTo>
                  <a:cubicBezTo>
                    <a:pt x="2025" y="19059"/>
                    <a:pt x="4050" y="21600"/>
                    <a:pt x="6450" y="19694"/>
                  </a:cubicBezTo>
                  <a:cubicBezTo>
                    <a:pt x="8850" y="17788"/>
                    <a:pt x="11625" y="11435"/>
                    <a:pt x="13988" y="6988"/>
                  </a:cubicBezTo>
                  <a:cubicBezTo>
                    <a:pt x="16350" y="2541"/>
                    <a:pt x="18300" y="0"/>
                    <a:pt x="19500" y="0"/>
                  </a:cubicBezTo>
                  <a:cubicBezTo>
                    <a:pt x="20700" y="0"/>
                    <a:pt x="21150" y="2541"/>
                    <a:pt x="21600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7790210" y="5945993"/>
              <a:ext cx="114835" cy="24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56" fill="norm" stroke="1" extrusionOk="0">
                  <a:moveTo>
                    <a:pt x="20926" y="2625"/>
                  </a:moveTo>
                  <a:cubicBezTo>
                    <a:pt x="20155" y="1702"/>
                    <a:pt x="19383" y="779"/>
                    <a:pt x="18033" y="318"/>
                  </a:cubicBezTo>
                  <a:cubicBezTo>
                    <a:pt x="16683" y="-144"/>
                    <a:pt x="14755" y="-144"/>
                    <a:pt x="12055" y="594"/>
                  </a:cubicBezTo>
                  <a:cubicBezTo>
                    <a:pt x="9355" y="1333"/>
                    <a:pt x="5883" y="2810"/>
                    <a:pt x="3376" y="4933"/>
                  </a:cubicBezTo>
                  <a:cubicBezTo>
                    <a:pt x="869" y="7056"/>
                    <a:pt x="-674" y="9825"/>
                    <a:pt x="290" y="12594"/>
                  </a:cubicBezTo>
                  <a:cubicBezTo>
                    <a:pt x="1255" y="15364"/>
                    <a:pt x="4726" y="18133"/>
                    <a:pt x="8390" y="19610"/>
                  </a:cubicBezTo>
                  <a:cubicBezTo>
                    <a:pt x="12055" y="21087"/>
                    <a:pt x="15912" y="21271"/>
                    <a:pt x="19769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7933349" y="6042679"/>
              <a:ext cx="105046" cy="13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43" fill="norm" stroke="1" extrusionOk="0">
                  <a:moveTo>
                    <a:pt x="1999" y="529"/>
                  </a:moveTo>
                  <a:cubicBezTo>
                    <a:pt x="1567" y="5672"/>
                    <a:pt x="1135" y="10814"/>
                    <a:pt x="1135" y="14586"/>
                  </a:cubicBezTo>
                  <a:cubicBezTo>
                    <a:pt x="1135" y="18357"/>
                    <a:pt x="1567" y="20757"/>
                    <a:pt x="1351" y="21100"/>
                  </a:cubicBezTo>
                  <a:cubicBezTo>
                    <a:pt x="1135" y="21443"/>
                    <a:pt x="271" y="19729"/>
                    <a:pt x="55" y="16300"/>
                  </a:cubicBezTo>
                  <a:cubicBezTo>
                    <a:pt x="-161" y="12872"/>
                    <a:pt x="271" y="7729"/>
                    <a:pt x="1135" y="4472"/>
                  </a:cubicBezTo>
                  <a:cubicBezTo>
                    <a:pt x="1999" y="1214"/>
                    <a:pt x="3295" y="-157"/>
                    <a:pt x="6535" y="14"/>
                  </a:cubicBezTo>
                  <a:cubicBezTo>
                    <a:pt x="9775" y="186"/>
                    <a:pt x="14959" y="1900"/>
                    <a:pt x="17767" y="4643"/>
                  </a:cubicBezTo>
                  <a:cubicBezTo>
                    <a:pt x="20575" y="7386"/>
                    <a:pt x="21007" y="11157"/>
                    <a:pt x="21439" y="14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8108244" y="6084042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8235244" y="601419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8362244" y="5937992"/>
              <a:ext cx="5864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0" y="0"/>
                  </a:moveTo>
                  <a:cubicBezTo>
                    <a:pt x="3724" y="180"/>
                    <a:pt x="7448" y="360"/>
                    <a:pt x="11917" y="1800"/>
                  </a:cubicBezTo>
                  <a:cubicBezTo>
                    <a:pt x="16386" y="3240"/>
                    <a:pt x="21600" y="5940"/>
                    <a:pt x="20483" y="9450"/>
                  </a:cubicBezTo>
                  <a:cubicBezTo>
                    <a:pt x="19366" y="12960"/>
                    <a:pt x="11917" y="17280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0064044" y="565859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0121194" y="576654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10913720" y="5405179"/>
              <a:ext cx="166325" cy="26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63" fill="norm" stroke="1" extrusionOk="0">
                  <a:moveTo>
                    <a:pt x="2619" y="6586"/>
                  </a:moveTo>
                  <a:cubicBezTo>
                    <a:pt x="2346" y="10838"/>
                    <a:pt x="2072" y="15090"/>
                    <a:pt x="1799" y="17641"/>
                  </a:cubicBezTo>
                  <a:cubicBezTo>
                    <a:pt x="1526" y="20193"/>
                    <a:pt x="1252" y="21043"/>
                    <a:pt x="842" y="20958"/>
                  </a:cubicBezTo>
                  <a:cubicBezTo>
                    <a:pt x="432" y="20873"/>
                    <a:pt x="-115" y="19852"/>
                    <a:pt x="22" y="17131"/>
                  </a:cubicBezTo>
                  <a:cubicBezTo>
                    <a:pt x="158" y="14410"/>
                    <a:pt x="979" y="9988"/>
                    <a:pt x="2072" y="6926"/>
                  </a:cubicBezTo>
                  <a:cubicBezTo>
                    <a:pt x="3166" y="3865"/>
                    <a:pt x="4533" y="2164"/>
                    <a:pt x="6584" y="1059"/>
                  </a:cubicBezTo>
                  <a:cubicBezTo>
                    <a:pt x="8634" y="-47"/>
                    <a:pt x="11369" y="-557"/>
                    <a:pt x="13966" y="889"/>
                  </a:cubicBezTo>
                  <a:cubicBezTo>
                    <a:pt x="16563" y="2334"/>
                    <a:pt x="19024" y="5736"/>
                    <a:pt x="20255" y="9137"/>
                  </a:cubicBezTo>
                  <a:cubicBezTo>
                    <a:pt x="21485" y="12539"/>
                    <a:pt x="21485" y="15941"/>
                    <a:pt x="21485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0857794" y="5777247"/>
              <a:ext cx="3238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365" y="13094"/>
                    <a:pt x="10729" y="5581"/>
                    <a:pt x="14259" y="2294"/>
                  </a:cubicBezTo>
                  <a:cubicBezTo>
                    <a:pt x="17788" y="-993"/>
                    <a:pt x="19482" y="-54"/>
                    <a:pt x="20400" y="885"/>
                  </a:cubicBezTo>
                  <a:cubicBezTo>
                    <a:pt x="21318" y="1824"/>
                    <a:pt x="21459" y="2764"/>
                    <a:pt x="21600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10902244" y="5926383"/>
              <a:ext cx="133351" cy="15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5" fill="norm" stroke="1" extrusionOk="0">
                  <a:moveTo>
                    <a:pt x="0" y="6503"/>
                  </a:moveTo>
                  <a:cubicBezTo>
                    <a:pt x="343" y="13426"/>
                    <a:pt x="686" y="20349"/>
                    <a:pt x="1029" y="20626"/>
                  </a:cubicBezTo>
                  <a:cubicBezTo>
                    <a:pt x="1371" y="20903"/>
                    <a:pt x="1714" y="14534"/>
                    <a:pt x="2914" y="9688"/>
                  </a:cubicBezTo>
                  <a:cubicBezTo>
                    <a:pt x="4114" y="4841"/>
                    <a:pt x="6171" y="1518"/>
                    <a:pt x="8914" y="411"/>
                  </a:cubicBezTo>
                  <a:cubicBezTo>
                    <a:pt x="11657" y="-697"/>
                    <a:pt x="15086" y="411"/>
                    <a:pt x="17314" y="4011"/>
                  </a:cubicBezTo>
                  <a:cubicBezTo>
                    <a:pt x="19543" y="7611"/>
                    <a:pt x="20571" y="13703"/>
                    <a:pt x="21600" y="1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1080044" y="600784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1264194" y="5925292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11492794" y="5725765"/>
              <a:ext cx="50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500" y="521"/>
                    <a:pt x="9000" y="-1443"/>
                    <a:pt x="12600" y="1502"/>
                  </a:cubicBezTo>
                  <a:cubicBezTo>
                    <a:pt x="16200" y="4448"/>
                    <a:pt x="189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1670594" y="5399688"/>
              <a:ext cx="291189" cy="24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5" fill="norm" stroke="1" extrusionOk="0">
                  <a:moveTo>
                    <a:pt x="0" y="4268"/>
                  </a:moveTo>
                  <a:cubicBezTo>
                    <a:pt x="470" y="7380"/>
                    <a:pt x="939" y="10492"/>
                    <a:pt x="1174" y="13055"/>
                  </a:cubicBezTo>
                  <a:cubicBezTo>
                    <a:pt x="1409" y="15617"/>
                    <a:pt x="1409" y="17631"/>
                    <a:pt x="1409" y="19095"/>
                  </a:cubicBezTo>
                  <a:cubicBezTo>
                    <a:pt x="1409" y="20560"/>
                    <a:pt x="1409" y="21475"/>
                    <a:pt x="1252" y="21475"/>
                  </a:cubicBezTo>
                  <a:cubicBezTo>
                    <a:pt x="1096" y="21475"/>
                    <a:pt x="783" y="20560"/>
                    <a:pt x="783" y="18546"/>
                  </a:cubicBezTo>
                  <a:cubicBezTo>
                    <a:pt x="783" y="16533"/>
                    <a:pt x="1096" y="13421"/>
                    <a:pt x="1800" y="10767"/>
                  </a:cubicBezTo>
                  <a:cubicBezTo>
                    <a:pt x="2504" y="8112"/>
                    <a:pt x="3600" y="5916"/>
                    <a:pt x="4539" y="4726"/>
                  </a:cubicBezTo>
                  <a:cubicBezTo>
                    <a:pt x="5478" y="3536"/>
                    <a:pt x="6261" y="3353"/>
                    <a:pt x="6809" y="3719"/>
                  </a:cubicBezTo>
                  <a:cubicBezTo>
                    <a:pt x="7357" y="4085"/>
                    <a:pt x="7670" y="5000"/>
                    <a:pt x="7826" y="6007"/>
                  </a:cubicBezTo>
                  <a:cubicBezTo>
                    <a:pt x="7983" y="7014"/>
                    <a:pt x="7983" y="8112"/>
                    <a:pt x="7904" y="9394"/>
                  </a:cubicBezTo>
                  <a:cubicBezTo>
                    <a:pt x="7826" y="10675"/>
                    <a:pt x="7670" y="12139"/>
                    <a:pt x="7670" y="12322"/>
                  </a:cubicBezTo>
                  <a:cubicBezTo>
                    <a:pt x="7670" y="12506"/>
                    <a:pt x="7826" y="11407"/>
                    <a:pt x="8765" y="9668"/>
                  </a:cubicBezTo>
                  <a:cubicBezTo>
                    <a:pt x="9704" y="7929"/>
                    <a:pt x="11426" y="5550"/>
                    <a:pt x="12991" y="3811"/>
                  </a:cubicBezTo>
                  <a:cubicBezTo>
                    <a:pt x="14557" y="2072"/>
                    <a:pt x="15965" y="973"/>
                    <a:pt x="17139" y="424"/>
                  </a:cubicBezTo>
                  <a:cubicBezTo>
                    <a:pt x="18313" y="-125"/>
                    <a:pt x="19252" y="-125"/>
                    <a:pt x="19957" y="333"/>
                  </a:cubicBezTo>
                  <a:cubicBezTo>
                    <a:pt x="20661" y="790"/>
                    <a:pt x="21130" y="1706"/>
                    <a:pt x="21365" y="3078"/>
                  </a:cubicBezTo>
                  <a:cubicBezTo>
                    <a:pt x="21600" y="4451"/>
                    <a:pt x="21600" y="6282"/>
                    <a:pt x="21287" y="8021"/>
                  </a:cubicBezTo>
                  <a:cubicBezTo>
                    <a:pt x="20974" y="9760"/>
                    <a:pt x="20348" y="11407"/>
                    <a:pt x="19722" y="1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3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518833" y="5018796"/>
              <a:ext cx="1675703" cy="1330664"/>
            </a:xfrm>
            <a:prstGeom prst="rect">
              <a:avLst/>
            </a:prstGeom>
            <a:effectLst/>
          </p:spPr>
        </p:pic>
        <p:sp>
          <p:nvSpPr>
            <p:cNvPr id="3237" name="Line"/>
            <p:cNvSpPr/>
            <p:nvPr/>
          </p:nvSpPr>
          <p:spPr>
            <a:xfrm>
              <a:off x="9479844" y="6725392"/>
              <a:ext cx="914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0" y="20400"/>
                    <a:pt x="4100" y="19200"/>
                    <a:pt x="6075" y="18300"/>
                  </a:cubicBezTo>
                  <a:cubicBezTo>
                    <a:pt x="8050" y="17400"/>
                    <a:pt x="9950" y="16800"/>
                    <a:pt x="11925" y="16500"/>
                  </a:cubicBezTo>
                  <a:cubicBezTo>
                    <a:pt x="13900" y="16200"/>
                    <a:pt x="15950" y="16200"/>
                    <a:pt x="17475" y="15000"/>
                  </a:cubicBezTo>
                  <a:cubicBezTo>
                    <a:pt x="19000" y="13800"/>
                    <a:pt x="20000" y="11400"/>
                    <a:pt x="20600" y="8700"/>
                  </a:cubicBezTo>
                  <a:cubicBezTo>
                    <a:pt x="21200" y="6000"/>
                    <a:pt x="214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0222794" y="6662834"/>
              <a:ext cx="167916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0" fill="norm" stroke="1" extrusionOk="0">
                  <a:moveTo>
                    <a:pt x="5600" y="1250"/>
                  </a:moveTo>
                  <a:cubicBezTo>
                    <a:pt x="4533" y="575"/>
                    <a:pt x="3467" y="-100"/>
                    <a:pt x="3467" y="12"/>
                  </a:cubicBezTo>
                  <a:cubicBezTo>
                    <a:pt x="3467" y="125"/>
                    <a:pt x="4533" y="1025"/>
                    <a:pt x="7467" y="2825"/>
                  </a:cubicBezTo>
                  <a:cubicBezTo>
                    <a:pt x="10400" y="4625"/>
                    <a:pt x="15200" y="7325"/>
                    <a:pt x="18000" y="9125"/>
                  </a:cubicBezTo>
                  <a:cubicBezTo>
                    <a:pt x="20800" y="10925"/>
                    <a:pt x="21600" y="11825"/>
                    <a:pt x="20933" y="13287"/>
                  </a:cubicBezTo>
                  <a:cubicBezTo>
                    <a:pt x="20267" y="14750"/>
                    <a:pt x="18133" y="16775"/>
                    <a:pt x="14400" y="18237"/>
                  </a:cubicBezTo>
                  <a:cubicBezTo>
                    <a:pt x="10667" y="19700"/>
                    <a:pt x="5333" y="2060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9549694" y="6454016"/>
              <a:ext cx="120651" cy="12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6" fill="norm" stroke="1" extrusionOk="0">
                  <a:moveTo>
                    <a:pt x="0" y="9131"/>
                  </a:moveTo>
                  <a:cubicBezTo>
                    <a:pt x="379" y="10873"/>
                    <a:pt x="758" y="12615"/>
                    <a:pt x="758" y="14879"/>
                  </a:cubicBezTo>
                  <a:cubicBezTo>
                    <a:pt x="758" y="17144"/>
                    <a:pt x="379" y="19931"/>
                    <a:pt x="189" y="20453"/>
                  </a:cubicBezTo>
                  <a:cubicBezTo>
                    <a:pt x="0" y="20976"/>
                    <a:pt x="0" y="19234"/>
                    <a:pt x="947" y="16447"/>
                  </a:cubicBezTo>
                  <a:cubicBezTo>
                    <a:pt x="1895" y="13660"/>
                    <a:pt x="3789" y="9828"/>
                    <a:pt x="5495" y="7041"/>
                  </a:cubicBezTo>
                  <a:cubicBezTo>
                    <a:pt x="7200" y="4253"/>
                    <a:pt x="8716" y="2511"/>
                    <a:pt x="10421" y="1292"/>
                  </a:cubicBezTo>
                  <a:cubicBezTo>
                    <a:pt x="12126" y="73"/>
                    <a:pt x="14021" y="-624"/>
                    <a:pt x="15537" y="770"/>
                  </a:cubicBezTo>
                  <a:cubicBezTo>
                    <a:pt x="17053" y="2163"/>
                    <a:pt x="18189" y="5647"/>
                    <a:pt x="19137" y="9131"/>
                  </a:cubicBezTo>
                  <a:cubicBezTo>
                    <a:pt x="20084" y="12615"/>
                    <a:pt x="20842" y="16099"/>
                    <a:pt x="21600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9702094" y="6503142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800"/>
                    <a:pt x="7543" y="12000"/>
                    <a:pt x="11143" y="8400"/>
                  </a:cubicBezTo>
                  <a:cubicBezTo>
                    <a:pt x="14743" y="4800"/>
                    <a:pt x="181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9911644" y="6452342"/>
              <a:ext cx="4289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6171" y="0"/>
                  </a:moveTo>
                  <a:cubicBezTo>
                    <a:pt x="11314" y="514"/>
                    <a:pt x="16457" y="1029"/>
                    <a:pt x="19029" y="3086"/>
                  </a:cubicBezTo>
                  <a:cubicBezTo>
                    <a:pt x="21600" y="5143"/>
                    <a:pt x="21600" y="8743"/>
                    <a:pt x="18000" y="12086"/>
                  </a:cubicBezTo>
                  <a:cubicBezTo>
                    <a:pt x="14400" y="15429"/>
                    <a:pt x="72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0061927" y="6414242"/>
              <a:ext cx="165402" cy="8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70" fill="norm" stroke="1" extrusionOk="0">
                  <a:moveTo>
                    <a:pt x="14850" y="0"/>
                  </a:moveTo>
                  <a:cubicBezTo>
                    <a:pt x="11880" y="5940"/>
                    <a:pt x="8910" y="11880"/>
                    <a:pt x="6480" y="15390"/>
                  </a:cubicBezTo>
                  <a:cubicBezTo>
                    <a:pt x="4050" y="18900"/>
                    <a:pt x="2160" y="19980"/>
                    <a:pt x="1080" y="18630"/>
                  </a:cubicBezTo>
                  <a:cubicBezTo>
                    <a:pt x="0" y="17280"/>
                    <a:pt x="-270" y="13500"/>
                    <a:pt x="270" y="11070"/>
                  </a:cubicBezTo>
                  <a:cubicBezTo>
                    <a:pt x="810" y="8640"/>
                    <a:pt x="2160" y="7560"/>
                    <a:pt x="3510" y="7020"/>
                  </a:cubicBezTo>
                  <a:cubicBezTo>
                    <a:pt x="4860" y="6480"/>
                    <a:pt x="6210" y="6480"/>
                    <a:pt x="7830" y="8640"/>
                  </a:cubicBezTo>
                  <a:cubicBezTo>
                    <a:pt x="9450" y="10800"/>
                    <a:pt x="11340" y="15120"/>
                    <a:pt x="12960" y="17820"/>
                  </a:cubicBezTo>
                  <a:cubicBezTo>
                    <a:pt x="14580" y="20520"/>
                    <a:pt x="15930" y="21600"/>
                    <a:pt x="17280" y="21330"/>
                  </a:cubicBezTo>
                  <a:cubicBezTo>
                    <a:pt x="18630" y="21060"/>
                    <a:pt x="19980" y="19440"/>
                    <a:pt x="20655" y="17280"/>
                  </a:cubicBezTo>
                  <a:cubicBezTo>
                    <a:pt x="21330" y="15120"/>
                    <a:pt x="21330" y="12420"/>
                    <a:pt x="19980" y="9720"/>
                  </a:cubicBezTo>
                  <a:cubicBezTo>
                    <a:pt x="18630" y="7020"/>
                    <a:pt x="15930" y="4320"/>
                    <a:pt x="14040" y="3780"/>
                  </a:cubicBezTo>
                  <a:cubicBezTo>
                    <a:pt x="12150" y="3240"/>
                    <a:pt x="11070" y="4860"/>
                    <a:pt x="999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0635933" y="6633564"/>
              <a:ext cx="262890" cy="20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84" fill="norm" stroke="1" extrusionOk="0">
                  <a:moveTo>
                    <a:pt x="2026" y="1595"/>
                  </a:moveTo>
                  <a:cubicBezTo>
                    <a:pt x="2197" y="6563"/>
                    <a:pt x="2368" y="11531"/>
                    <a:pt x="2368" y="14555"/>
                  </a:cubicBezTo>
                  <a:cubicBezTo>
                    <a:pt x="2368" y="17579"/>
                    <a:pt x="2197" y="18659"/>
                    <a:pt x="1854" y="19631"/>
                  </a:cubicBezTo>
                  <a:cubicBezTo>
                    <a:pt x="1511" y="20603"/>
                    <a:pt x="997" y="21467"/>
                    <a:pt x="568" y="21251"/>
                  </a:cubicBezTo>
                  <a:cubicBezTo>
                    <a:pt x="140" y="21035"/>
                    <a:pt x="-203" y="19739"/>
                    <a:pt x="140" y="16715"/>
                  </a:cubicBezTo>
                  <a:cubicBezTo>
                    <a:pt x="483" y="13691"/>
                    <a:pt x="1511" y="8939"/>
                    <a:pt x="2797" y="6023"/>
                  </a:cubicBezTo>
                  <a:cubicBezTo>
                    <a:pt x="4083" y="3107"/>
                    <a:pt x="5626" y="2027"/>
                    <a:pt x="6826" y="1703"/>
                  </a:cubicBezTo>
                  <a:cubicBezTo>
                    <a:pt x="8026" y="1379"/>
                    <a:pt x="8883" y="1811"/>
                    <a:pt x="9311" y="3755"/>
                  </a:cubicBezTo>
                  <a:cubicBezTo>
                    <a:pt x="9740" y="5699"/>
                    <a:pt x="9740" y="9155"/>
                    <a:pt x="9483" y="11855"/>
                  </a:cubicBezTo>
                  <a:cubicBezTo>
                    <a:pt x="9226" y="14555"/>
                    <a:pt x="8711" y="16499"/>
                    <a:pt x="8111" y="18011"/>
                  </a:cubicBezTo>
                  <a:cubicBezTo>
                    <a:pt x="7511" y="19523"/>
                    <a:pt x="6826" y="20603"/>
                    <a:pt x="6568" y="20279"/>
                  </a:cubicBezTo>
                  <a:cubicBezTo>
                    <a:pt x="6311" y="19955"/>
                    <a:pt x="6483" y="18227"/>
                    <a:pt x="7683" y="15095"/>
                  </a:cubicBezTo>
                  <a:cubicBezTo>
                    <a:pt x="8883" y="11963"/>
                    <a:pt x="11111" y="7427"/>
                    <a:pt x="12568" y="4727"/>
                  </a:cubicBezTo>
                  <a:cubicBezTo>
                    <a:pt x="14026" y="2027"/>
                    <a:pt x="14711" y="1163"/>
                    <a:pt x="15654" y="623"/>
                  </a:cubicBezTo>
                  <a:cubicBezTo>
                    <a:pt x="16597" y="83"/>
                    <a:pt x="17797" y="-133"/>
                    <a:pt x="18740" y="83"/>
                  </a:cubicBezTo>
                  <a:cubicBezTo>
                    <a:pt x="19683" y="299"/>
                    <a:pt x="20368" y="947"/>
                    <a:pt x="20797" y="2459"/>
                  </a:cubicBezTo>
                  <a:cubicBezTo>
                    <a:pt x="21226" y="3971"/>
                    <a:pt x="21397" y="6347"/>
                    <a:pt x="21226" y="9263"/>
                  </a:cubicBezTo>
                  <a:cubicBezTo>
                    <a:pt x="21054" y="12179"/>
                    <a:pt x="20540" y="15635"/>
                    <a:pt x="20026" y="19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1187994" y="6671136"/>
              <a:ext cx="152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1213394" y="676349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1156244" y="6846042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1589052" y="6574581"/>
              <a:ext cx="335543" cy="29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80" fill="norm" stroke="1" extrusionOk="0">
                  <a:moveTo>
                    <a:pt x="11754" y="1723"/>
                  </a:moveTo>
                  <a:cubicBezTo>
                    <a:pt x="11210" y="1111"/>
                    <a:pt x="10667" y="498"/>
                    <a:pt x="9784" y="191"/>
                  </a:cubicBezTo>
                  <a:cubicBezTo>
                    <a:pt x="8901" y="-115"/>
                    <a:pt x="7678" y="-115"/>
                    <a:pt x="6320" y="651"/>
                  </a:cubicBezTo>
                  <a:cubicBezTo>
                    <a:pt x="4961" y="1417"/>
                    <a:pt x="3467" y="2949"/>
                    <a:pt x="2380" y="4864"/>
                  </a:cubicBezTo>
                  <a:cubicBezTo>
                    <a:pt x="1293" y="6779"/>
                    <a:pt x="614" y="9076"/>
                    <a:pt x="275" y="11221"/>
                  </a:cubicBezTo>
                  <a:cubicBezTo>
                    <a:pt x="-65" y="13366"/>
                    <a:pt x="-65" y="15357"/>
                    <a:pt x="139" y="16736"/>
                  </a:cubicBezTo>
                  <a:cubicBezTo>
                    <a:pt x="343" y="18115"/>
                    <a:pt x="750" y="18881"/>
                    <a:pt x="1226" y="19570"/>
                  </a:cubicBezTo>
                  <a:cubicBezTo>
                    <a:pt x="1701" y="20259"/>
                    <a:pt x="2244" y="20872"/>
                    <a:pt x="3195" y="21179"/>
                  </a:cubicBezTo>
                  <a:cubicBezTo>
                    <a:pt x="4146" y="21485"/>
                    <a:pt x="5505" y="21485"/>
                    <a:pt x="7407" y="20872"/>
                  </a:cubicBezTo>
                  <a:cubicBezTo>
                    <a:pt x="9309" y="20259"/>
                    <a:pt x="11754" y="19034"/>
                    <a:pt x="13656" y="17196"/>
                  </a:cubicBezTo>
                  <a:cubicBezTo>
                    <a:pt x="15558" y="15357"/>
                    <a:pt x="16916" y="12906"/>
                    <a:pt x="17527" y="10838"/>
                  </a:cubicBezTo>
                  <a:cubicBezTo>
                    <a:pt x="18139" y="8770"/>
                    <a:pt x="18003" y="7085"/>
                    <a:pt x="17460" y="5476"/>
                  </a:cubicBezTo>
                  <a:cubicBezTo>
                    <a:pt x="16916" y="3868"/>
                    <a:pt x="15965" y="2336"/>
                    <a:pt x="14810" y="1417"/>
                  </a:cubicBezTo>
                  <a:cubicBezTo>
                    <a:pt x="13656" y="498"/>
                    <a:pt x="12297" y="191"/>
                    <a:pt x="10939" y="115"/>
                  </a:cubicBezTo>
                  <a:cubicBezTo>
                    <a:pt x="9580" y="38"/>
                    <a:pt x="8222" y="191"/>
                    <a:pt x="6931" y="728"/>
                  </a:cubicBezTo>
                  <a:cubicBezTo>
                    <a:pt x="5641" y="1264"/>
                    <a:pt x="4418" y="2183"/>
                    <a:pt x="3671" y="3025"/>
                  </a:cubicBezTo>
                  <a:cubicBezTo>
                    <a:pt x="2924" y="3868"/>
                    <a:pt x="2652" y="4634"/>
                    <a:pt x="2584" y="5400"/>
                  </a:cubicBezTo>
                  <a:cubicBezTo>
                    <a:pt x="2516" y="6166"/>
                    <a:pt x="2652" y="6932"/>
                    <a:pt x="3060" y="7468"/>
                  </a:cubicBezTo>
                  <a:cubicBezTo>
                    <a:pt x="3467" y="8004"/>
                    <a:pt x="4146" y="8311"/>
                    <a:pt x="6048" y="8387"/>
                  </a:cubicBezTo>
                  <a:cubicBezTo>
                    <a:pt x="7950" y="8464"/>
                    <a:pt x="11075" y="8311"/>
                    <a:pt x="13860" y="7698"/>
                  </a:cubicBezTo>
                  <a:cubicBezTo>
                    <a:pt x="16644" y="7085"/>
                    <a:pt x="19090" y="6013"/>
                    <a:pt x="21535" y="4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1725627" y="6384212"/>
              <a:ext cx="110068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908" y="7950"/>
                  </a:moveTo>
                  <a:cubicBezTo>
                    <a:pt x="2492" y="9664"/>
                    <a:pt x="2077" y="11378"/>
                    <a:pt x="1454" y="13092"/>
                  </a:cubicBezTo>
                  <a:cubicBezTo>
                    <a:pt x="831" y="14807"/>
                    <a:pt x="0" y="16521"/>
                    <a:pt x="0" y="16521"/>
                  </a:cubicBezTo>
                  <a:cubicBezTo>
                    <a:pt x="0" y="16521"/>
                    <a:pt x="831" y="14807"/>
                    <a:pt x="2285" y="12064"/>
                  </a:cubicBezTo>
                  <a:cubicBezTo>
                    <a:pt x="3738" y="9321"/>
                    <a:pt x="5815" y="5550"/>
                    <a:pt x="7892" y="3150"/>
                  </a:cubicBezTo>
                  <a:cubicBezTo>
                    <a:pt x="9969" y="750"/>
                    <a:pt x="12046" y="-279"/>
                    <a:pt x="13500" y="64"/>
                  </a:cubicBezTo>
                  <a:cubicBezTo>
                    <a:pt x="14954" y="407"/>
                    <a:pt x="15785" y="2121"/>
                    <a:pt x="17031" y="5892"/>
                  </a:cubicBezTo>
                  <a:cubicBezTo>
                    <a:pt x="18277" y="9664"/>
                    <a:pt x="19938" y="15492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11842469" y="6853336"/>
              <a:ext cx="120226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3" fill="norm" stroke="1" extrusionOk="0">
                  <a:moveTo>
                    <a:pt x="4471" y="5139"/>
                  </a:moveTo>
                  <a:cubicBezTo>
                    <a:pt x="4850" y="7321"/>
                    <a:pt x="5229" y="9503"/>
                    <a:pt x="4661" y="11903"/>
                  </a:cubicBezTo>
                  <a:cubicBezTo>
                    <a:pt x="4092" y="14303"/>
                    <a:pt x="2577" y="16921"/>
                    <a:pt x="1629" y="17030"/>
                  </a:cubicBezTo>
                  <a:cubicBezTo>
                    <a:pt x="682" y="17139"/>
                    <a:pt x="303" y="14739"/>
                    <a:pt x="113" y="11794"/>
                  </a:cubicBezTo>
                  <a:cubicBezTo>
                    <a:pt x="-76" y="8848"/>
                    <a:pt x="-76" y="5358"/>
                    <a:pt x="492" y="3176"/>
                  </a:cubicBezTo>
                  <a:cubicBezTo>
                    <a:pt x="1061" y="994"/>
                    <a:pt x="2198" y="121"/>
                    <a:pt x="3713" y="12"/>
                  </a:cubicBezTo>
                  <a:cubicBezTo>
                    <a:pt x="5229" y="-97"/>
                    <a:pt x="7124" y="558"/>
                    <a:pt x="8640" y="1758"/>
                  </a:cubicBezTo>
                  <a:cubicBezTo>
                    <a:pt x="10156" y="2958"/>
                    <a:pt x="11292" y="4703"/>
                    <a:pt x="12429" y="6012"/>
                  </a:cubicBezTo>
                  <a:cubicBezTo>
                    <a:pt x="13566" y="7321"/>
                    <a:pt x="14703" y="8194"/>
                    <a:pt x="15840" y="8194"/>
                  </a:cubicBezTo>
                  <a:cubicBezTo>
                    <a:pt x="16977" y="8194"/>
                    <a:pt x="18113" y="7321"/>
                    <a:pt x="18871" y="6339"/>
                  </a:cubicBezTo>
                  <a:cubicBezTo>
                    <a:pt x="19629" y="5358"/>
                    <a:pt x="20008" y="4267"/>
                    <a:pt x="20387" y="4267"/>
                  </a:cubicBezTo>
                  <a:cubicBezTo>
                    <a:pt x="20766" y="4267"/>
                    <a:pt x="21145" y="5358"/>
                    <a:pt x="21335" y="8412"/>
                  </a:cubicBezTo>
                  <a:cubicBezTo>
                    <a:pt x="21524" y="11467"/>
                    <a:pt x="21524" y="16485"/>
                    <a:pt x="2152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12004773" y="6890492"/>
              <a:ext cx="103972" cy="17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54" fill="norm" stroke="1" extrusionOk="0">
                  <a:moveTo>
                    <a:pt x="3076" y="0"/>
                  </a:moveTo>
                  <a:cubicBezTo>
                    <a:pt x="3076" y="4000"/>
                    <a:pt x="3076" y="8000"/>
                    <a:pt x="2644" y="10667"/>
                  </a:cubicBezTo>
                  <a:cubicBezTo>
                    <a:pt x="2212" y="13333"/>
                    <a:pt x="1348" y="14667"/>
                    <a:pt x="700" y="16267"/>
                  </a:cubicBezTo>
                  <a:cubicBezTo>
                    <a:pt x="52" y="17867"/>
                    <a:pt x="-380" y="19733"/>
                    <a:pt x="484" y="20667"/>
                  </a:cubicBezTo>
                  <a:cubicBezTo>
                    <a:pt x="1348" y="21600"/>
                    <a:pt x="3508" y="21600"/>
                    <a:pt x="7180" y="21200"/>
                  </a:cubicBezTo>
                  <a:cubicBezTo>
                    <a:pt x="10852" y="20800"/>
                    <a:pt x="16036" y="20000"/>
                    <a:pt x="2122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12144918" y="6889269"/>
              <a:ext cx="84477" cy="17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9" fill="norm" stroke="1" extrusionOk="0">
                  <a:moveTo>
                    <a:pt x="21026" y="943"/>
                  </a:moveTo>
                  <a:cubicBezTo>
                    <a:pt x="18392" y="416"/>
                    <a:pt x="15758" y="-111"/>
                    <a:pt x="13387" y="21"/>
                  </a:cubicBezTo>
                  <a:cubicBezTo>
                    <a:pt x="11016" y="152"/>
                    <a:pt x="8909" y="943"/>
                    <a:pt x="6538" y="3709"/>
                  </a:cubicBezTo>
                  <a:cubicBezTo>
                    <a:pt x="4167" y="6474"/>
                    <a:pt x="1533" y="11216"/>
                    <a:pt x="480" y="14245"/>
                  </a:cubicBezTo>
                  <a:cubicBezTo>
                    <a:pt x="-574" y="17274"/>
                    <a:pt x="-47" y="18591"/>
                    <a:pt x="3641" y="19513"/>
                  </a:cubicBezTo>
                  <a:cubicBezTo>
                    <a:pt x="7328" y="20435"/>
                    <a:pt x="14177" y="20962"/>
                    <a:pt x="2102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12159544" y="697939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5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07266" y="6287258"/>
              <a:ext cx="238179" cy="558785"/>
            </a:xfrm>
            <a:prstGeom prst="rect">
              <a:avLst/>
            </a:prstGeom>
            <a:effectLst/>
          </p:spPr>
        </p:pic>
        <p:pic>
          <p:nvPicPr>
            <p:cNvPr id="3255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70844" y="6649192"/>
              <a:ext cx="31751" cy="127001"/>
            </a:xfrm>
            <a:prstGeom prst="rect">
              <a:avLst/>
            </a:prstGeom>
            <a:effectLst/>
          </p:spPr>
        </p:pic>
        <p:pic>
          <p:nvPicPr>
            <p:cNvPr id="3257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7194" y="657934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25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53394" y="6564292"/>
              <a:ext cx="247651" cy="182861"/>
            </a:xfrm>
            <a:prstGeom prst="rect">
              <a:avLst/>
            </a:prstGeom>
            <a:effectLst/>
          </p:spPr>
        </p:pic>
        <p:pic>
          <p:nvPicPr>
            <p:cNvPr id="326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04144" y="6970617"/>
              <a:ext cx="196851" cy="199276"/>
            </a:xfrm>
            <a:prstGeom prst="rect">
              <a:avLst/>
            </a:prstGeom>
            <a:effectLst/>
          </p:spPr>
        </p:pic>
        <p:pic>
          <p:nvPicPr>
            <p:cNvPr id="326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00994" y="7011142"/>
              <a:ext cx="279401" cy="76201"/>
            </a:xfrm>
            <a:prstGeom prst="rect">
              <a:avLst/>
            </a:prstGeom>
            <a:effectLst/>
          </p:spPr>
        </p:pic>
        <p:pic>
          <p:nvPicPr>
            <p:cNvPr id="326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10544" y="6941292"/>
              <a:ext cx="84962" cy="152401"/>
            </a:xfrm>
            <a:prstGeom prst="rect">
              <a:avLst/>
            </a:prstGeom>
            <a:effectLst/>
          </p:spPr>
        </p:pic>
        <p:pic>
          <p:nvPicPr>
            <p:cNvPr id="326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275099" y="6926274"/>
              <a:ext cx="214501" cy="172590"/>
            </a:xfrm>
            <a:prstGeom prst="rect">
              <a:avLst/>
            </a:prstGeom>
            <a:effectLst/>
          </p:spPr>
        </p:pic>
        <p:pic>
          <p:nvPicPr>
            <p:cNvPr id="326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745544" y="6209912"/>
              <a:ext cx="222251" cy="234314"/>
            </a:xfrm>
            <a:prstGeom prst="rect">
              <a:avLst/>
            </a:prstGeom>
            <a:effectLst/>
          </p:spPr>
        </p:pic>
        <p:pic>
          <p:nvPicPr>
            <p:cNvPr id="327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637594" y="6515842"/>
              <a:ext cx="425451" cy="76201"/>
            </a:xfrm>
            <a:prstGeom prst="rect">
              <a:avLst/>
            </a:prstGeom>
            <a:effectLst/>
          </p:spPr>
        </p:pic>
        <p:pic>
          <p:nvPicPr>
            <p:cNvPr id="327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739194" y="6686682"/>
              <a:ext cx="158751" cy="191111"/>
            </a:xfrm>
            <a:prstGeom prst="rect">
              <a:avLst/>
            </a:prstGeom>
            <a:effectLst/>
          </p:spPr>
        </p:pic>
        <p:pic>
          <p:nvPicPr>
            <p:cNvPr id="327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923344" y="6741449"/>
              <a:ext cx="139701" cy="41094"/>
            </a:xfrm>
            <a:prstGeom prst="rect">
              <a:avLst/>
            </a:prstGeom>
            <a:effectLst/>
          </p:spPr>
        </p:pic>
        <p:pic>
          <p:nvPicPr>
            <p:cNvPr id="3277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107494" y="6668242"/>
              <a:ext cx="38101" cy="114301"/>
            </a:xfrm>
            <a:prstGeom prst="rect">
              <a:avLst/>
            </a:prstGeom>
            <a:effectLst/>
          </p:spPr>
        </p:pic>
        <p:pic>
          <p:nvPicPr>
            <p:cNvPr id="3279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818694" y="6560292"/>
              <a:ext cx="133351" cy="31751"/>
            </a:xfrm>
            <a:prstGeom prst="rect">
              <a:avLst/>
            </a:prstGeom>
            <a:effectLst/>
          </p:spPr>
        </p:pic>
        <p:pic>
          <p:nvPicPr>
            <p:cNvPr id="3281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831394" y="6687292"/>
              <a:ext cx="107951" cy="38101"/>
            </a:xfrm>
            <a:prstGeom prst="rect">
              <a:avLst/>
            </a:prstGeom>
            <a:effectLst/>
          </p:spPr>
        </p:pic>
        <p:pic>
          <p:nvPicPr>
            <p:cNvPr id="328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256844" y="6363490"/>
              <a:ext cx="234951" cy="450803"/>
            </a:xfrm>
            <a:prstGeom prst="rect">
              <a:avLst/>
            </a:prstGeom>
            <a:effectLst/>
          </p:spPr>
        </p:pic>
        <p:pic>
          <p:nvPicPr>
            <p:cNvPr id="3285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510844" y="6649192"/>
              <a:ext cx="57151" cy="146051"/>
            </a:xfrm>
            <a:prstGeom prst="rect">
              <a:avLst/>
            </a:prstGeom>
            <a:effectLst/>
          </p:spPr>
        </p:pic>
        <p:pic>
          <p:nvPicPr>
            <p:cNvPr id="3287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542594" y="6604742"/>
              <a:ext cx="31751" cy="63501"/>
            </a:xfrm>
            <a:prstGeom prst="rect">
              <a:avLst/>
            </a:prstGeom>
            <a:effectLst/>
          </p:spPr>
        </p:pic>
        <p:pic>
          <p:nvPicPr>
            <p:cNvPr id="328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618794" y="6585430"/>
              <a:ext cx="171451" cy="186530"/>
            </a:xfrm>
            <a:prstGeom prst="rect">
              <a:avLst/>
            </a:prstGeom>
            <a:effectLst/>
          </p:spPr>
        </p:pic>
        <p:pic>
          <p:nvPicPr>
            <p:cNvPr id="329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733094" y="6577389"/>
              <a:ext cx="152401" cy="186104"/>
            </a:xfrm>
            <a:prstGeom prst="rect">
              <a:avLst/>
            </a:prstGeom>
            <a:effectLst/>
          </p:spPr>
        </p:pic>
        <p:pic>
          <p:nvPicPr>
            <p:cNvPr id="329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333044" y="7000870"/>
              <a:ext cx="209551" cy="181723"/>
            </a:xfrm>
            <a:prstGeom prst="rect">
              <a:avLst/>
            </a:prstGeom>
            <a:effectLst/>
          </p:spPr>
        </p:pic>
        <p:pic>
          <p:nvPicPr>
            <p:cNvPr id="329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536244" y="7055592"/>
              <a:ext cx="241301" cy="57151"/>
            </a:xfrm>
            <a:prstGeom prst="rect">
              <a:avLst/>
            </a:prstGeom>
            <a:effectLst/>
          </p:spPr>
        </p:pic>
        <p:pic>
          <p:nvPicPr>
            <p:cNvPr id="329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726744" y="7000559"/>
              <a:ext cx="96470" cy="150284"/>
            </a:xfrm>
            <a:prstGeom prst="rect">
              <a:avLst/>
            </a:prstGeom>
            <a:effectLst/>
          </p:spPr>
        </p:pic>
        <p:pic>
          <p:nvPicPr>
            <p:cNvPr id="329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879649" y="6965169"/>
              <a:ext cx="211090" cy="133695"/>
            </a:xfrm>
            <a:prstGeom prst="rect">
              <a:avLst/>
            </a:prstGeom>
            <a:effectLst/>
          </p:spPr>
        </p:pic>
        <p:pic>
          <p:nvPicPr>
            <p:cNvPr id="330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596694" y="6230092"/>
              <a:ext cx="63501" cy="222251"/>
            </a:xfrm>
            <a:prstGeom prst="rect">
              <a:avLst/>
            </a:prstGeom>
            <a:effectLst/>
          </p:spPr>
        </p:pic>
        <p:pic>
          <p:nvPicPr>
            <p:cNvPr id="330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406194" y="6506047"/>
              <a:ext cx="787401" cy="60596"/>
            </a:xfrm>
            <a:prstGeom prst="rect">
              <a:avLst/>
            </a:prstGeom>
            <a:effectLst/>
          </p:spPr>
        </p:pic>
        <p:pic>
          <p:nvPicPr>
            <p:cNvPr id="3305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552244" y="6687292"/>
              <a:ext cx="31751" cy="196851"/>
            </a:xfrm>
            <a:prstGeom prst="rect">
              <a:avLst/>
            </a:prstGeom>
            <a:effectLst/>
          </p:spPr>
        </p:pic>
        <p:pic>
          <p:nvPicPr>
            <p:cNvPr id="330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647494" y="6769842"/>
              <a:ext cx="203201" cy="44451"/>
            </a:xfrm>
            <a:prstGeom prst="rect">
              <a:avLst/>
            </a:prstGeom>
            <a:effectLst/>
          </p:spPr>
        </p:pic>
        <p:pic>
          <p:nvPicPr>
            <p:cNvPr id="330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072944" y="6649192"/>
              <a:ext cx="44451" cy="184151"/>
            </a:xfrm>
            <a:prstGeom prst="rect">
              <a:avLst/>
            </a:prstGeom>
            <a:effectLst/>
          </p:spPr>
        </p:pic>
        <p:pic>
          <p:nvPicPr>
            <p:cNvPr id="3311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964994" y="6852392"/>
              <a:ext cx="215901" cy="31751"/>
            </a:xfrm>
            <a:prstGeom prst="rect">
              <a:avLst/>
            </a:prstGeom>
            <a:effectLst/>
          </p:spPr>
        </p:pic>
        <p:pic>
          <p:nvPicPr>
            <p:cNvPr id="331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075061" y="6920755"/>
              <a:ext cx="207434" cy="171941"/>
            </a:xfrm>
            <a:prstGeom prst="rect">
              <a:avLst/>
            </a:prstGeom>
            <a:effectLst/>
          </p:spPr>
        </p:pic>
        <p:pic>
          <p:nvPicPr>
            <p:cNvPr id="3315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934648" y="6600127"/>
              <a:ext cx="471635" cy="621936"/>
            </a:xfrm>
            <a:prstGeom prst="rect">
              <a:avLst/>
            </a:prstGeom>
            <a:effectLst/>
          </p:spPr>
        </p:pic>
        <p:pic>
          <p:nvPicPr>
            <p:cNvPr id="3317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593644" y="6649192"/>
              <a:ext cx="152401" cy="31751"/>
            </a:xfrm>
            <a:prstGeom prst="rect">
              <a:avLst/>
            </a:prstGeom>
            <a:effectLst/>
          </p:spPr>
        </p:pic>
        <p:pic>
          <p:nvPicPr>
            <p:cNvPr id="3319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580944" y="6757142"/>
              <a:ext cx="203201" cy="69851"/>
            </a:xfrm>
            <a:prstGeom prst="rect">
              <a:avLst/>
            </a:prstGeom>
            <a:effectLst/>
          </p:spPr>
        </p:pic>
        <p:pic>
          <p:nvPicPr>
            <p:cNvPr id="3321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974644" y="6579342"/>
              <a:ext cx="31751" cy="260351"/>
            </a:xfrm>
            <a:prstGeom prst="rect">
              <a:avLst/>
            </a:prstGeom>
            <a:effectLst/>
          </p:spPr>
        </p:pic>
        <p:pic>
          <p:nvPicPr>
            <p:cNvPr id="332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-12700" y="5791942"/>
              <a:ext cx="7068308" cy="18669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5" name="Drawing"/>
          <p:cNvGrpSpPr/>
          <p:nvPr/>
        </p:nvGrpSpPr>
        <p:grpSpPr>
          <a:xfrm>
            <a:off x="844315" y="1297782"/>
            <a:ext cx="12116035" cy="8290719"/>
            <a:chOff x="0" y="0"/>
            <a:chExt cx="12116034" cy="8290717"/>
          </a:xfrm>
        </p:grpSpPr>
        <p:sp>
          <p:nvSpPr>
            <p:cNvPr id="301" name="Line"/>
            <p:cNvSpPr/>
            <p:nvPr/>
          </p:nvSpPr>
          <p:spPr>
            <a:xfrm>
              <a:off x="1194034" y="219867"/>
              <a:ext cx="38101" cy="4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2400" y="3857"/>
                    <a:pt x="4800" y="7714"/>
                    <a:pt x="7200" y="11131"/>
                  </a:cubicBezTo>
                  <a:cubicBezTo>
                    <a:pt x="9600" y="14547"/>
                    <a:pt x="12000" y="17522"/>
                    <a:pt x="13800" y="19286"/>
                  </a:cubicBezTo>
                  <a:cubicBezTo>
                    <a:pt x="15600" y="21049"/>
                    <a:pt x="16800" y="21600"/>
                    <a:pt x="18000" y="21545"/>
                  </a:cubicBezTo>
                  <a:cubicBezTo>
                    <a:pt x="19200" y="21490"/>
                    <a:pt x="20400" y="20829"/>
                    <a:pt x="21600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183450" y="205226"/>
              <a:ext cx="213753" cy="48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24" fill="norm" stroke="1" extrusionOk="0">
                  <a:moveTo>
                    <a:pt x="419" y="2916"/>
                  </a:moveTo>
                  <a:cubicBezTo>
                    <a:pt x="210" y="2445"/>
                    <a:pt x="0" y="1973"/>
                    <a:pt x="0" y="1501"/>
                  </a:cubicBezTo>
                  <a:cubicBezTo>
                    <a:pt x="0" y="1030"/>
                    <a:pt x="210" y="558"/>
                    <a:pt x="839" y="275"/>
                  </a:cubicBezTo>
                  <a:cubicBezTo>
                    <a:pt x="1468" y="-8"/>
                    <a:pt x="2517" y="-102"/>
                    <a:pt x="5138" y="134"/>
                  </a:cubicBezTo>
                  <a:cubicBezTo>
                    <a:pt x="7759" y="370"/>
                    <a:pt x="11953" y="936"/>
                    <a:pt x="15099" y="2256"/>
                  </a:cubicBezTo>
                  <a:cubicBezTo>
                    <a:pt x="18245" y="3577"/>
                    <a:pt x="20342" y="5652"/>
                    <a:pt x="20971" y="7868"/>
                  </a:cubicBezTo>
                  <a:cubicBezTo>
                    <a:pt x="21600" y="10085"/>
                    <a:pt x="20761" y="12443"/>
                    <a:pt x="18874" y="14565"/>
                  </a:cubicBezTo>
                  <a:cubicBezTo>
                    <a:pt x="16986" y="16688"/>
                    <a:pt x="14050" y="18574"/>
                    <a:pt x="12058" y="19659"/>
                  </a:cubicBezTo>
                  <a:cubicBezTo>
                    <a:pt x="10066" y="20743"/>
                    <a:pt x="9017" y="21026"/>
                    <a:pt x="7969" y="21215"/>
                  </a:cubicBezTo>
                  <a:cubicBezTo>
                    <a:pt x="6920" y="21404"/>
                    <a:pt x="5872" y="21498"/>
                    <a:pt x="5033" y="21357"/>
                  </a:cubicBezTo>
                  <a:cubicBezTo>
                    <a:pt x="4194" y="21215"/>
                    <a:pt x="3565" y="20838"/>
                    <a:pt x="3250" y="20413"/>
                  </a:cubicBezTo>
                  <a:cubicBezTo>
                    <a:pt x="2936" y="19989"/>
                    <a:pt x="2936" y="19517"/>
                    <a:pt x="3355" y="19093"/>
                  </a:cubicBezTo>
                  <a:cubicBezTo>
                    <a:pt x="3775" y="18668"/>
                    <a:pt x="4614" y="18291"/>
                    <a:pt x="5452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536934" y="35321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587734" y="51196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961252" y="128617"/>
              <a:ext cx="140833" cy="47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4" fill="norm" stroke="1" extrusionOk="0">
                  <a:moveTo>
                    <a:pt x="19516" y="975"/>
                  </a:moveTo>
                  <a:cubicBezTo>
                    <a:pt x="16292" y="589"/>
                    <a:pt x="13068" y="203"/>
                    <a:pt x="10328" y="59"/>
                  </a:cubicBezTo>
                  <a:cubicBezTo>
                    <a:pt x="7587" y="-86"/>
                    <a:pt x="5331" y="10"/>
                    <a:pt x="4686" y="637"/>
                  </a:cubicBezTo>
                  <a:cubicBezTo>
                    <a:pt x="4041" y="1264"/>
                    <a:pt x="5008" y="2421"/>
                    <a:pt x="6620" y="3675"/>
                  </a:cubicBezTo>
                  <a:cubicBezTo>
                    <a:pt x="8232" y="4928"/>
                    <a:pt x="10489" y="6278"/>
                    <a:pt x="11295" y="7484"/>
                  </a:cubicBezTo>
                  <a:cubicBezTo>
                    <a:pt x="12101" y="8689"/>
                    <a:pt x="11456" y="9750"/>
                    <a:pt x="9844" y="10569"/>
                  </a:cubicBezTo>
                  <a:cubicBezTo>
                    <a:pt x="8232" y="11389"/>
                    <a:pt x="5653" y="11968"/>
                    <a:pt x="3557" y="12305"/>
                  </a:cubicBezTo>
                  <a:cubicBezTo>
                    <a:pt x="1462" y="12643"/>
                    <a:pt x="-150" y="12739"/>
                    <a:pt x="11" y="12643"/>
                  </a:cubicBezTo>
                  <a:cubicBezTo>
                    <a:pt x="172" y="12546"/>
                    <a:pt x="2107" y="12257"/>
                    <a:pt x="3880" y="12112"/>
                  </a:cubicBezTo>
                  <a:cubicBezTo>
                    <a:pt x="5653" y="11968"/>
                    <a:pt x="7265" y="11968"/>
                    <a:pt x="8554" y="12160"/>
                  </a:cubicBezTo>
                  <a:cubicBezTo>
                    <a:pt x="9844" y="12353"/>
                    <a:pt x="10811" y="12739"/>
                    <a:pt x="11295" y="13559"/>
                  </a:cubicBezTo>
                  <a:cubicBezTo>
                    <a:pt x="11778" y="14378"/>
                    <a:pt x="11778" y="15632"/>
                    <a:pt x="11134" y="16789"/>
                  </a:cubicBezTo>
                  <a:cubicBezTo>
                    <a:pt x="10489" y="17946"/>
                    <a:pt x="9199" y="19007"/>
                    <a:pt x="8554" y="19778"/>
                  </a:cubicBezTo>
                  <a:cubicBezTo>
                    <a:pt x="7910" y="20550"/>
                    <a:pt x="7910" y="21032"/>
                    <a:pt x="8877" y="21273"/>
                  </a:cubicBezTo>
                  <a:cubicBezTo>
                    <a:pt x="9844" y="21514"/>
                    <a:pt x="11778" y="21514"/>
                    <a:pt x="14035" y="21273"/>
                  </a:cubicBezTo>
                  <a:cubicBezTo>
                    <a:pt x="16292" y="21032"/>
                    <a:pt x="18871" y="20550"/>
                    <a:pt x="21450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178284" y="251617"/>
              <a:ext cx="234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3697"/>
                    <a:pt x="5449" y="7395"/>
                    <a:pt x="9049" y="10995"/>
                  </a:cubicBezTo>
                  <a:cubicBezTo>
                    <a:pt x="12649" y="14595"/>
                    <a:pt x="17124" y="180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254484" y="175417"/>
              <a:ext cx="114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04"/>
                    <a:pt x="14400" y="6807"/>
                    <a:pt x="11000" y="10080"/>
                  </a:cubicBezTo>
                  <a:cubicBezTo>
                    <a:pt x="7600" y="13353"/>
                    <a:pt x="4400" y="16495"/>
                    <a:pt x="2600" y="18393"/>
                  </a:cubicBezTo>
                  <a:cubicBezTo>
                    <a:pt x="800" y="20291"/>
                    <a:pt x="4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470384" y="353217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591034" y="429417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857734" y="423067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232384" y="188117"/>
              <a:ext cx="165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467"/>
                    <a:pt x="8308" y="6933"/>
                    <a:pt x="11908" y="10533"/>
                  </a:cubicBezTo>
                  <a:cubicBezTo>
                    <a:pt x="15508" y="14133"/>
                    <a:pt x="18554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262920" y="162717"/>
              <a:ext cx="14726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9925" y="225"/>
                    <a:pt x="18382" y="450"/>
                    <a:pt x="16531" y="1631"/>
                  </a:cubicBezTo>
                  <a:cubicBezTo>
                    <a:pt x="14679" y="2812"/>
                    <a:pt x="12519" y="4950"/>
                    <a:pt x="9897" y="7819"/>
                  </a:cubicBezTo>
                  <a:cubicBezTo>
                    <a:pt x="7274" y="10687"/>
                    <a:pt x="4188" y="14287"/>
                    <a:pt x="2337" y="16481"/>
                  </a:cubicBezTo>
                  <a:cubicBezTo>
                    <a:pt x="485" y="18675"/>
                    <a:pt x="-132" y="19463"/>
                    <a:pt x="22" y="20081"/>
                  </a:cubicBezTo>
                  <a:cubicBezTo>
                    <a:pt x="177" y="20700"/>
                    <a:pt x="1102" y="21150"/>
                    <a:pt x="2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482965" y="387083"/>
              <a:ext cx="138575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3422" y="1662"/>
                  </a:moveTo>
                  <a:cubicBezTo>
                    <a:pt x="2777" y="6978"/>
                    <a:pt x="2133" y="12295"/>
                    <a:pt x="1488" y="15951"/>
                  </a:cubicBezTo>
                  <a:cubicBezTo>
                    <a:pt x="843" y="19606"/>
                    <a:pt x="198" y="21600"/>
                    <a:pt x="37" y="21600"/>
                  </a:cubicBezTo>
                  <a:cubicBezTo>
                    <a:pt x="-124" y="21600"/>
                    <a:pt x="198" y="19606"/>
                    <a:pt x="1810" y="16117"/>
                  </a:cubicBezTo>
                  <a:cubicBezTo>
                    <a:pt x="3422" y="12628"/>
                    <a:pt x="6324" y="7643"/>
                    <a:pt x="8258" y="4486"/>
                  </a:cubicBezTo>
                  <a:cubicBezTo>
                    <a:pt x="10192" y="1329"/>
                    <a:pt x="11160" y="0"/>
                    <a:pt x="13255" y="0"/>
                  </a:cubicBezTo>
                  <a:cubicBezTo>
                    <a:pt x="15351" y="0"/>
                    <a:pt x="18575" y="1329"/>
                    <a:pt x="20025" y="4818"/>
                  </a:cubicBezTo>
                  <a:cubicBezTo>
                    <a:pt x="21476" y="8308"/>
                    <a:pt x="21154" y="13957"/>
                    <a:pt x="20831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734034" y="75641"/>
              <a:ext cx="119375" cy="49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29" fill="norm" stroke="1" extrusionOk="0">
                  <a:moveTo>
                    <a:pt x="0" y="197"/>
                  </a:moveTo>
                  <a:cubicBezTo>
                    <a:pt x="1895" y="13"/>
                    <a:pt x="3789" y="-171"/>
                    <a:pt x="6442" y="289"/>
                  </a:cubicBezTo>
                  <a:cubicBezTo>
                    <a:pt x="9095" y="748"/>
                    <a:pt x="12505" y="1851"/>
                    <a:pt x="12884" y="3046"/>
                  </a:cubicBezTo>
                  <a:cubicBezTo>
                    <a:pt x="13263" y="4241"/>
                    <a:pt x="10611" y="5528"/>
                    <a:pt x="8716" y="6355"/>
                  </a:cubicBezTo>
                  <a:cubicBezTo>
                    <a:pt x="6821" y="7182"/>
                    <a:pt x="5684" y="7550"/>
                    <a:pt x="5116" y="7963"/>
                  </a:cubicBezTo>
                  <a:cubicBezTo>
                    <a:pt x="4547" y="8377"/>
                    <a:pt x="4547" y="8837"/>
                    <a:pt x="6821" y="10078"/>
                  </a:cubicBezTo>
                  <a:cubicBezTo>
                    <a:pt x="9095" y="11318"/>
                    <a:pt x="13642" y="13340"/>
                    <a:pt x="16484" y="14857"/>
                  </a:cubicBezTo>
                  <a:cubicBezTo>
                    <a:pt x="19326" y="16374"/>
                    <a:pt x="20463" y="17385"/>
                    <a:pt x="21032" y="18120"/>
                  </a:cubicBezTo>
                  <a:cubicBezTo>
                    <a:pt x="21600" y="18855"/>
                    <a:pt x="21600" y="19315"/>
                    <a:pt x="19895" y="19820"/>
                  </a:cubicBezTo>
                  <a:cubicBezTo>
                    <a:pt x="18189" y="20326"/>
                    <a:pt x="14779" y="20878"/>
                    <a:pt x="11368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027076" y="296067"/>
              <a:ext cx="259409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24" fill="norm" stroke="1" extrusionOk="0">
                  <a:moveTo>
                    <a:pt x="1502" y="20571"/>
                  </a:moveTo>
                  <a:cubicBezTo>
                    <a:pt x="800" y="19543"/>
                    <a:pt x="98" y="18514"/>
                    <a:pt x="10" y="16114"/>
                  </a:cubicBezTo>
                  <a:cubicBezTo>
                    <a:pt x="-78" y="13714"/>
                    <a:pt x="449" y="9943"/>
                    <a:pt x="1063" y="7371"/>
                  </a:cubicBezTo>
                  <a:cubicBezTo>
                    <a:pt x="1678" y="4800"/>
                    <a:pt x="2381" y="3429"/>
                    <a:pt x="3259" y="2571"/>
                  </a:cubicBezTo>
                  <a:cubicBezTo>
                    <a:pt x="4137" y="1714"/>
                    <a:pt x="5190" y="1371"/>
                    <a:pt x="5893" y="2057"/>
                  </a:cubicBezTo>
                  <a:cubicBezTo>
                    <a:pt x="6595" y="2743"/>
                    <a:pt x="6946" y="4457"/>
                    <a:pt x="7385" y="7200"/>
                  </a:cubicBezTo>
                  <a:cubicBezTo>
                    <a:pt x="7824" y="9943"/>
                    <a:pt x="8351" y="13714"/>
                    <a:pt x="8878" y="16286"/>
                  </a:cubicBezTo>
                  <a:cubicBezTo>
                    <a:pt x="9405" y="18857"/>
                    <a:pt x="9932" y="20229"/>
                    <a:pt x="10634" y="20914"/>
                  </a:cubicBezTo>
                  <a:cubicBezTo>
                    <a:pt x="11337" y="21600"/>
                    <a:pt x="12215" y="21600"/>
                    <a:pt x="13532" y="19543"/>
                  </a:cubicBezTo>
                  <a:cubicBezTo>
                    <a:pt x="14849" y="17486"/>
                    <a:pt x="16605" y="13371"/>
                    <a:pt x="18010" y="9771"/>
                  </a:cubicBezTo>
                  <a:cubicBezTo>
                    <a:pt x="19415" y="6171"/>
                    <a:pt x="20468" y="3086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563351" y="68525"/>
              <a:ext cx="144694" cy="38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85" fill="norm" stroke="1" extrusionOk="0">
                  <a:moveTo>
                    <a:pt x="2221" y="6384"/>
                  </a:moveTo>
                  <a:cubicBezTo>
                    <a:pt x="1912" y="10203"/>
                    <a:pt x="1603" y="14022"/>
                    <a:pt x="1449" y="16289"/>
                  </a:cubicBezTo>
                  <a:cubicBezTo>
                    <a:pt x="1295" y="18557"/>
                    <a:pt x="1295" y="19273"/>
                    <a:pt x="1141" y="19989"/>
                  </a:cubicBezTo>
                  <a:cubicBezTo>
                    <a:pt x="986" y="20705"/>
                    <a:pt x="678" y="21421"/>
                    <a:pt x="523" y="21480"/>
                  </a:cubicBezTo>
                  <a:cubicBezTo>
                    <a:pt x="369" y="21540"/>
                    <a:pt x="369" y="20943"/>
                    <a:pt x="215" y="18437"/>
                  </a:cubicBezTo>
                  <a:cubicBezTo>
                    <a:pt x="61" y="15931"/>
                    <a:pt x="-248" y="11516"/>
                    <a:pt x="369" y="8353"/>
                  </a:cubicBezTo>
                  <a:cubicBezTo>
                    <a:pt x="986" y="5191"/>
                    <a:pt x="2529" y="3281"/>
                    <a:pt x="3918" y="2088"/>
                  </a:cubicBezTo>
                  <a:cubicBezTo>
                    <a:pt x="5306" y="895"/>
                    <a:pt x="6541" y="417"/>
                    <a:pt x="8083" y="179"/>
                  </a:cubicBezTo>
                  <a:cubicBezTo>
                    <a:pt x="9626" y="-60"/>
                    <a:pt x="11478" y="-60"/>
                    <a:pt x="13021" y="179"/>
                  </a:cubicBezTo>
                  <a:cubicBezTo>
                    <a:pt x="14563" y="417"/>
                    <a:pt x="15798" y="895"/>
                    <a:pt x="16723" y="2207"/>
                  </a:cubicBezTo>
                  <a:cubicBezTo>
                    <a:pt x="17649" y="3520"/>
                    <a:pt x="18266" y="5668"/>
                    <a:pt x="17495" y="7220"/>
                  </a:cubicBezTo>
                  <a:cubicBezTo>
                    <a:pt x="16723" y="8771"/>
                    <a:pt x="14563" y="9726"/>
                    <a:pt x="13021" y="10442"/>
                  </a:cubicBezTo>
                  <a:cubicBezTo>
                    <a:pt x="11478" y="11158"/>
                    <a:pt x="10552" y="11635"/>
                    <a:pt x="10861" y="11993"/>
                  </a:cubicBezTo>
                  <a:cubicBezTo>
                    <a:pt x="11169" y="12351"/>
                    <a:pt x="12712" y="12590"/>
                    <a:pt x="14563" y="13306"/>
                  </a:cubicBezTo>
                  <a:cubicBezTo>
                    <a:pt x="16415" y="14022"/>
                    <a:pt x="18575" y="15215"/>
                    <a:pt x="19809" y="16349"/>
                  </a:cubicBezTo>
                  <a:cubicBezTo>
                    <a:pt x="21043" y="17483"/>
                    <a:pt x="21352" y="18557"/>
                    <a:pt x="20889" y="19273"/>
                  </a:cubicBezTo>
                  <a:cubicBezTo>
                    <a:pt x="20426" y="19989"/>
                    <a:pt x="19192" y="20347"/>
                    <a:pt x="17803" y="20585"/>
                  </a:cubicBezTo>
                  <a:cubicBezTo>
                    <a:pt x="16415" y="20824"/>
                    <a:pt x="14872" y="20943"/>
                    <a:pt x="13329" y="21003"/>
                  </a:cubicBezTo>
                  <a:cubicBezTo>
                    <a:pt x="11786" y="21063"/>
                    <a:pt x="10243" y="21063"/>
                    <a:pt x="9009" y="20824"/>
                  </a:cubicBezTo>
                  <a:cubicBezTo>
                    <a:pt x="7775" y="20585"/>
                    <a:pt x="6849" y="20108"/>
                    <a:pt x="7158" y="19273"/>
                  </a:cubicBezTo>
                  <a:cubicBezTo>
                    <a:pt x="7466" y="18437"/>
                    <a:pt x="9009" y="17244"/>
                    <a:pt x="10552" y="16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750034" y="222118"/>
              <a:ext cx="133351" cy="17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2215"/>
                  </a:moveTo>
                  <a:cubicBezTo>
                    <a:pt x="3429" y="11954"/>
                    <a:pt x="6857" y="11694"/>
                    <a:pt x="9771" y="10393"/>
                  </a:cubicBezTo>
                  <a:cubicBezTo>
                    <a:pt x="12686" y="9092"/>
                    <a:pt x="15086" y="6750"/>
                    <a:pt x="16286" y="4798"/>
                  </a:cubicBezTo>
                  <a:cubicBezTo>
                    <a:pt x="17486" y="2846"/>
                    <a:pt x="17486" y="1284"/>
                    <a:pt x="16629" y="504"/>
                  </a:cubicBezTo>
                  <a:cubicBezTo>
                    <a:pt x="15771" y="-277"/>
                    <a:pt x="14057" y="-277"/>
                    <a:pt x="11829" y="1415"/>
                  </a:cubicBezTo>
                  <a:cubicBezTo>
                    <a:pt x="9600" y="3106"/>
                    <a:pt x="6857" y="6489"/>
                    <a:pt x="5143" y="9612"/>
                  </a:cubicBezTo>
                  <a:cubicBezTo>
                    <a:pt x="3429" y="12735"/>
                    <a:pt x="2743" y="15598"/>
                    <a:pt x="2914" y="17550"/>
                  </a:cubicBezTo>
                  <a:cubicBezTo>
                    <a:pt x="3086" y="19501"/>
                    <a:pt x="4114" y="20542"/>
                    <a:pt x="6514" y="20933"/>
                  </a:cubicBezTo>
                  <a:cubicBezTo>
                    <a:pt x="8914" y="21323"/>
                    <a:pt x="12686" y="21063"/>
                    <a:pt x="15429" y="20152"/>
                  </a:cubicBezTo>
                  <a:cubicBezTo>
                    <a:pt x="18171" y="19241"/>
                    <a:pt x="19886" y="17680"/>
                    <a:pt x="21600" y="16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921484" y="194467"/>
              <a:ext cx="1079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25"/>
                  </a:moveTo>
                  <a:cubicBezTo>
                    <a:pt x="2118" y="2805"/>
                    <a:pt x="4235" y="3086"/>
                    <a:pt x="6776" y="5190"/>
                  </a:cubicBezTo>
                  <a:cubicBezTo>
                    <a:pt x="9318" y="7294"/>
                    <a:pt x="12282" y="11221"/>
                    <a:pt x="13765" y="13886"/>
                  </a:cubicBezTo>
                  <a:cubicBezTo>
                    <a:pt x="15247" y="16551"/>
                    <a:pt x="15247" y="17953"/>
                    <a:pt x="14612" y="19216"/>
                  </a:cubicBezTo>
                  <a:cubicBezTo>
                    <a:pt x="13976" y="20478"/>
                    <a:pt x="12706" y="21600"/>
                    <a:pt x="11435" y="21600"/>
                  </a:cubicBezTo>
                  <a:cubicBezTo>
                    <a:pt x="10165" y="21600"/>
                    <a:pt x="8894" y="20478"/>
                    <a:pt x="8259" y="18374"/>
                  </a:cubicBezTo>
                  <a:cubicBezTo>
                    <a:pt x="7624" y="16270"/>
                    <a:pt x="7624" y="13184"/>
                    <a:pt x="9953" y="9958"/>
                  </a:cubicBezTo>
                  <a:cubicBezTo>
                    <a:pt x="12282" y="6732"/>
                    <a:pt x="16941" y="33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061184" y="195260"/>
              <a:ext cx="95814" cy="18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24" fill="norm" stroke="1" extrusionOk="0">
                  <a:moveTo>
                    <a:pt x="0" y="637"/>
                  </a:moveTo>
                  <a:cubicBezTo>
                    <a:pt x="0" y="4521"/>
                    <a:pt x="0" y="8404"/>
                    <a:pt x="1643" y="8161"/>
                  </a:cubicBezTo>
                  <a:cubicBezTo>
                    <a:pt x="3287" y="7918"/>
                    <a:pt x="6574" y="3550"/>
                    <a:pt x="9391" y="1487"/>
                  </a:cubicBezTo>
                  <a:cubicBezTo>
                    <a:pt x="12209" y="-576"/>
                    <a:pt x="14557" y="-333"/>
                    <a:pt x="16670" y="1244"/>
                  </a:cubicBezTo>
                  <a:cubicBezTo>
                    <a:pt x="18783" y="2822"/>
                    <a:pt x="20661" y="5734"/>
                    <a:pt x="21130" y="9253"/>
                  </a:cubicBezTo>
                  <a:cubicBezTo>
                    <a:pt x="21600" y="12772"/>
                    <a:pt x="20661" y="16898"/>
                    <a:pt x="19722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054834" y="232567"/>
              <a:ext cx="25401" cy="15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0" y="5546"/>
                    <a:pt x="0" y="11092"/>
                    <a:pt x="0" y="14886"/>
                  </a:cubicBezTo>
                  <a:cubicBezTo>
                    <a:pt x="0" y="18681"/>
                    <a:pt x="0" y="20724"/>
                    <a:pt x="3600" y="21162"/>
                  </a:cubicBezTo>
                  <a:cubicBezTo>
                    <a:pt x="7200" y="21600"/>
                    <a:pt x="14400" y="20432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293835" y="70491"/>
              <a:ext cx="122950" cy="33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50" fill="norm" stroke="1" extrusionOk="0">
                  <a:moveTo>
                    <a:pt x="21265" y="2237"/>
                  </a:moveTo>
                  <a:cubicBezTo>
                    <a:pt x="21265" y="1292"/>
                    <a:pt x="21265" y="347"/>
                    <a:pt x="20350" y="77"/>
                  </a:cubicBezTo>
                  <a:cubicBezTo>
                    <a:pt x="19434" y="-193"/>
                    <a:pt x="17604" y="212"/>
                    <a:pt x="14675" y="1832"/>
                  </a:cubicBezTo>
                  <a:cubicBezTo>
                    <a:pt x="11746" y="3452"/>
                    <a:pt x="7719" y="6287"/>
                    <a:pt x="4973" y="9325"/>
                  </a:cubicBezTo>
                  <a:cubicBezTo>
                    <a:pt x="2228" y="12362"/>
                    <a:pt x="763" y="15602"/>
                    <a:pt x="214" y="17559"/>
                  </a:cubicBezTo>
                  <a:cubicBezTo>
                    <a:pt x="-335" y="19517"/>
                    <a:pt x="31" y="20192"/>
                    <a:pt x="2960" y="20665"/>
                  </a:cubicBezTo>
                  <a:cubicBezTo>
                    <a:pt x="5889" y="21137"/>
                    <a:pt x="11380" y="21407"/>
                    <a:pt x="14858" y="21340"/>
                  </a:cubicBezTo>
                  <a:cubicBezTo>
                    <a:pt x="18336" y="21272"/>
                    <a:pt x="19801" y="20867"/>
                    <a:pt x="21265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5460008" y="177004"/>
              <a:ext cx="171394" cy="43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88" fill="norm" stroke="1" extrusionOk="0">
                  <a:moveTo>
                    <a:pt x="1733" y="4305"/>
                  </a:moveTo>
                  <a:cubicBezTo>
                    <a:pt x="943" y="6705"/>
                    <a:pt x="152" y="9105"/>
                    <a:pt x="21" y="11765"/>
                  </a:cubicBezTo>
                  <a:cubicBezTo>
                    <a:pt x="-111" y="14426"/>
                    <a:pt x="416" y="17348"/>
                    <a:pt x="679" y="19122"/>
                  </a:cubicBezTo>
                  <a:cubicBezTo>
                    <a:pt x="943" y="20896"/>
                    <a:pt x="943" y="21522"/>
                    <a:pt x="1206" y="21365"/>
                  </a:cubicBezTo>
                  <a:cubicBezTo>
                    <a:pt x="1469" y="21209"/>
                    <a:pt x="1996" y="20270"/>
                    <a:pt x="2523" y="17974"/>
                  </a:cubicBezTo>
                  <a:cubicBezTo>
                    <a:pt x="3050" y="15679"/>
                    <a:pt x="3577" y="12026"/>
                    <a:pt x="4499" y="9105"/>
                  </a:cubicBezTo>
                  <a:cubicBezTo>
                    <a:pt x="5421" y="6183"/>
                    <a:pt x="6738" y="3992"/>
                    <a:pt x="7791" y="2583"/>
                  </a:cubicBezTo>
                  <a:cubicBezTo>
                    <a:pt x="8845" y="1174"/>
                    <a:pt x="9635" y="548"/>
                    <a:pt x="10689" y="235"/>
                  </a:cubicBezTo>
                  <a:cubicBezTo>
                    <a:pt x="11743" y="-78"/>
                    <a:pt x="13060" y="-78"/>
                    <a:pt x="14113" y="235"/>
                  </a:cubicBezTo>
                  <a:cubicBezTo>
                    <a:pt x="15167" y="548"/>
                    <a:pt x="15957" y="1174"/>
                    <a:pt x="17143" y="2165"/>
                  </a:cubicBezTo>
                  <a:cubicBezTo>
                    <a:pt x="18328" y="3157"/>
                    <a:pt x="19909" y="4513"/>
                    <a:pt x="20699" y="5452"/>
                  </a:cubicBezTo>
                  <a:cubicBezTo>
                    <a:pt x="21489" y="6392"/>
                    <a:pt x="21489" y="6913"/>
                    <a:pt x="20962" y="7331"/>
                  </a:cubicBezTo>
                  <a:cubicBezTo>
                    <a:pt x="20435" y="7748"/>
                    <a:pt x="19382" y="8061"/>
                    <a:pt x="17011" y="8270"/>
                  </a:cubicBezTo>
                  <a:cubicBezTo>
                    <a:pt x="14640" y="8479"/>
                    <a:pt x="10952" y="8583"/>
                    <a:pt x="8450" y="8426"/>
                  </a:cubicBezTo>
                  <a:cubicBezTo>
                    <a:pt x="5948" y="8270"/>
                    <a:pt x="4630" y="7852"/>
                    <a:pt x="4104" y="7331"/>
                  </a:cubicBezTo>
                  <a:cubicBezTo>
                    <a:pt x="3577" y="6809"/>
                    <a:pt x="3840" y="6183"/>
                    <a:pt x="4104" y="5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5651734" y="92867"/>
              <a:ext cx="9712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5515" y="0"/>
                  </a:moveTo>
                  <a:cubicBezTo>
                    <a:pt x="8732" y="0"/>
                    <a:pt x="11949" y="0"/>
                    <a:pt x="14706" y="919"/>
                  </a:cubicBezTo>
                  <a:cubicBezTo>
                    <a:pt x="17464" y="1838"/>
                    <a:pt x="19762" y="3677"/>
                    <a:pt x="20681" y="6434"/>
                  </a:cubicBezTo>
                  <a:cubicBezTo>
                    <a:pt x="21600" y="9191"/>
                    <a:pt x="21140" y="12868"/>
                    <a:pt x="17464" y="15549"/>
                  </a:cubicBezTo>
                  <a:cubicBezTo>
                    <a:pt x="13787" y="18230"/>
                    <a:pt x="6894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627378" y="0"/>
              <a:ext cx="202407" cy="51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6" fill="norm" stroke="1" extrusionOk="0">
                  <a:moveTo>
                    <a:pt x="21516" y="2810"/>
                  </a:moveTo>
                  <a:cubicBezTo>
                    <a:pt x="21516" y="2370"/>
                    <a:pt x="21516" y="1929"/>
                    <a:pt x="21516" y="1444"/>
                  </a:cubicBezTo>
                  <a:cubicBezTo>
                    <a:pt x="21516" y="959"/>
                    <a:pt x="21516" y="430"/>
                    <a:pt x="20953" y="165"/>
                  </a:cubicBezTo>
                  <a:cubicBezTo>
                    <a:pt x="20391" y="-99"/>
                    <a:pt x="19266" y="-99"/>
                    <a:pt x="17578" y="562"/>
                  </a:cubicBezTo>
                  <a:cubicBezTo>
                    <a:pt x="15891" y="1223"/>
                    <a:pt x="13641" y="2546"/>
                    <a:pt x="11166" y="4618"/>
                  </a:cubicBezTo>
                  <a:cubicBezTo>
                    <a:pt x="8691" y="6690"/>
                    <a:pt x="5991" y="9511"/>
                    <a:pt x="4079" y="11935"/>
                  </a:cubicBezTo>
                  <a:cubicBezTo>
                    <a:pt x="2166" y="14360"/>
                    <a:pt x="1041" y="16388"/>
                    <a:pt x="478" y="17666"/>
                  </a:cubicBezTo>
                  <a:cubicBezTo>
                    <a:pt x="-84" y="18944"/>
                    <a:pt x="-84" y="19473"/>
                    <a:pt x="141" y="19958"/>
                  </a:cubicBezTo>
                  <a:cubicBezTo>
                    <a:pt x="366" y="20443"/>
                    <a:pt x="816" y="20884"/>
                    <a:pt x="2391" y="21148"/>
                  </a:cubicBezTo>
                  <a:cubicBezTo>
                    <a:pt x="3966" y="21413"/>
                    <a:pt x="6666" y="21501"/>
                    <a:pt x="8916" y="21237"/>
                  </a:cubicBezTo>
                  <a:cubicBezTo>
                    <a:pt x="11166" y="20972"/>
                    <a:pt x="12966" y="20355"/>
                    <a:pt x="14429" y="19605"/>
                  </a:cubicBezTo>
                  <a:cubicBezTo>
                    <a:pt x="15891" y="18856"/>
                    <a:pt x="17016" y="17974"/>
                    <a:pt x="17578" y="17313"/>
                  </a:cubicBezTo>
                  <a:cubicBezTo>
                    <a:pt x="18141" y="16652"/>
                    <a:pt x="18141" y="16211"/>
                    <a:pt x="17578" y="15903"/>
                  </a:cubicBezTo>
                  <a:cubicBezTo>
                    <a:pt x="17016" y="15594"/>
                    <a:pt x="15891" y="15418"/>
                    <a:pt x="14766" y="15594"/>
                  </a:cubicBezTo>
                  <a:cubicBezTo>
                    <a:pt x="13641" y="15770"/>
                    <a:pt x="12516" y="16299"/>
                    <a:pt x="12291" y="16740"/>
                  </a:cubicBezTo>
                  <a:cubicBezTo>
                    <a:pt x="12066" y="17181"/>
                    <a:pt x="12741" y="17534"/>
                    <a:pt x="13416" y="17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848834" y="34686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848834" y="28971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7899634" y="308767"/>
              <a:ext cx="95251" cy="13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0"/>
                  </a:moveTo>
                  <a:cubicBezTo>
                    <a:pt x="480" y="4909"/>
                    <a:pt x="960" y="9818"/>
                    <a:pt x="1920" y="13582"/>
                  </a:cubicBezTo>
                  <a:cubicBezTo>
                    <a:pt x="2880" y="17345"/>
                    <a:pt x="4320" y="19964"/>
                    <a:pt x="6000" y="20782"/>
                  </a:cubicBezTo>
                  <a:cubicBezTo>
                    <a:pt x="7680" y="21600"/>
                    <a:pt x="9600" y="20618"/>
                    <a:pt x="11280" y="18491"/>
                  </a:cubicBezTo>
                  <a:cubicBezTo>
                    <a:pt x="12960" y="16364"/>
                    <a:pt x="14400" y="13091"/>
                    <a:pt x="16080" y="10800"/>
                  </a:cubicBezTo>
                  <a:cubicBezTo>
                    <a:pt x="17760" y="8509"/>
                    <a:pt x="19680" y="7200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026634" y="296160"/>
              <a:ext cx="184151" cy="14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6" fill="norm" stroke="1" extrusionOk="0">
                  <a:moveTo>
                    <a:pt x="0" y="8318"/>
                  </a:moveTo>
                  <a:cubicBezTo>
                    <a:pt x="1241" y="8318"/>
                    <a:pt x="2483" y="8318"/>
                    <a:pt x="3972" y="7547"/>
                  </a:cubicBezTo>
                  <a:cubicBezTo>
                    <a:pt x="5462" y="6775"/>
                    <a:pt x="7200" y="5232"/>
                    <a:pt x="8193" y="3689"/>
                  </a:cubicBezTo>
                  <a:cubicBezTo>
                    <a:pt x="9186" y="2147"/>
                    <a:pt x="9434" y="604"/>
                    <a:pt x="8938" y="141"/>
                  </a:cubicBezTo>
                  <a:cubicBezTo>
                    <a:pt x="8441" y="-322"/>
                    <a:pt x="7200" y="295"/>
                    <a:pt x="5834" y="2918"/>
                  </a:cubicBezTo>
                  <a:cubicBezTo>
                    <a:pt x="4469" y="5541"/>
                    <a:pt x="2979" y="10169"/>
                    <a:pt x="2359" y="13255"/>
                  </a:cubicBezTo>
                  <a:cubicBezTo>
                    <a:pt x="1738" y="16341"/>
                    <a:pt x="1986" y="17884"/>
                    <a:pt x="2607" y="19118"/>
                  </a:cubicBezTo>
                  <a:cubicBezTo>
                    <a:pt x="3228" y="20352"/>
                    <a:pt x="4221" y="21278"/>
                    <a:pt x="5834" y="20044"/>
                  </a:cubicBezTo>
                  <a:cubicBezTo>
                    <a:pt x="7448" y="18809"/>
                    <a:pt x="9683" y="15415"/>
                    <a:pt x="10924" y="12638"/>
                  </a:cubicBezTo>
                  <a:cubicBezTo>
                    <a:pt x="12166" y="9861"/>
                    <a:pt x="12414" y="7701"/>
                    <a:pt x="12538" y="7392"/>
                  </a:cubicBezTo>
                  <a:cubicBezTo>
                    <a:pt x="12662" y="7084"/>
                    <a:pt x="12662" y="8627"/>
                    <a:pt x="12538" y="10169"/>
                  </a:cubicBezTo>
                  <a:cubicBezTo>
                    <a:pt x="12414" y="11712"/>
                    <a:pt x="12166" y="13255"/>
                    <a:pt x="12041" y="14798"/>
                  </a:cubicBezTo>
                  <a:cubicBezTo>
                    <a:pt x="11917" y="16341"/>
                    <a:pt x="11917" y="17884"/>
                    <a:pt x="12041" y="17884"/>
                  </a:cubicBezTo>
                  <a:cubicBezTo>
                    <a:pt x="12166" y="17884"/>
                    <a:pt x="12414" y="16341"/>
                    <a:pt x="13034" y="14027"/>
                  </a:cubicBezTo>
                  <a:cubicBezTo>
                    <a:pt x="13655" y="11712"/>
                    <a:pt x="14648" y="8627"/>
                    <a:pt x="15641" y="6467"/>
                  </a:cubicBezTo>
                  <a:cubicBezTo>
                    <a:pt x="16634" y="4307"/>
                    <a:pt x="17628" y="3072"/>
                    <a:pt x="18621" y="2918"/>
                  </a:cubicBezTo>
                  <a:cubicBezTo>
                    <a:pt x="19614" y="2764"/>
                    <a:pt x="20607" y="3689"/>
                    <a:pt x="21103" y="6775"/>
                  </a:cubicBezTo>
                  <a:cubicBezTo>
                    <a:pt x="21600" y="9861"/>
                    <a:pt x="21600" y="15107"/>
                    <a:pt x="21600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804384" y="588167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894280" y="569117"/>
              <a:ext cx="183155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63" fill="norm" stroke="1" extrusionOk="0">
                  <a:moveTo>
                    <a:pt x="2862" y="15429"/>
                  </a:moveTo>
                  <a:cubicBezTo>
                    <a:pt x="1373" y="17486"/>
                    <a:pt x="-117" y="19543"/>
                    <a:pt x="7" y="20571"/>
                  </a:cubicBezTo>
                  <a:cubicBezTo>
                    <a:pt x="131" y="21600"/>
                    <a:pt x="1869" y="21600"/>
                    <a:pt x="5717" y="18000"/>
                  </a:cubicBezTo>
                  <a:cubicBezTo>
                    <a:pt x="9566" y="14400"/>
                    <a:pt x="15524" y="720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293334" y="37226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8293334" y="46116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8693913" y="311682"/>
              <a:ext cx="108505" cy="39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556" fill="norm" stroke="1" extrusionOk="0">
                  <a:moveTo>
                    <a:pt x="1121" y="7464"/>
                  </a:moveTo>
                  <a:cubicBezTo>
                    <a:pt x="1936" y="11045"/>
                    <a:pt x="2751" y="14626"/>
                    <a:pt x="3158" y="16705"/>
                  </a:cubicBezTo>
                  <a:cubicBezTo>
                    <a:pt x="3566" y="18784"/>
                    <a:pt x="3566" y="19361"/>
                    <a:pt x="3362" y="20054"/>
                  </a:cubicBezTo>
                  <a:cubicBezTo>
                    <a:pt x="3158" y="20747"/>
                    <a:pt x="2751" y="21556"/>
                    <a:pt x="2140" y="21556"/>
                  </a:cubicBezTo>
                  <a:cubicBezTo>
                    <a:pt x="1528" y="21556"/>
                    <a:pt x="713" y="20747"/>
                    <a:pt x="306" y="18033"/>
                  </a:cubicBezTo>
                  <a:cubicBezTo>
                    <a:pt x="-102" y="15319"/>
                    <a:pt x="-102" y="10698"/>
                    <a:pt x="306" y="7753"/>
                  </a:cubicBezTo>
                  <a:cubicBezTo>
                    <a:pt x="713" y="4807"/>
                    <a:pt x="1528" y="3537"/>
                    <a:pt x="2140" y="2613"/>
                  </a:cubicBezTo>
                  <a:cubicBezTo>
                    <a:pt x="2751" y="1689"/>
                    <a:pt x="3158" y="1111"/>
                    <a:pt x="4381" y="707"/>
                  </a:cubicBezTo>
                  <a:cubicBezTo>
                    <a:pt x="5604" y="303"/>
                    <a:pt x="7641" y="72"/>
                    <a:pt x="9679" y="14"/>
                  </a:cubicBezTo>
                  <a:cubicBezTo>
                    <a:pt x="11717" y="-44"/>
                    <a:pt x="13755" y="72"/>
                    <a:pt x="15589" y="418"/>
                  </a:cubicBezTo>
                  <a:cubicBezTo>
                    <a:pt x="17423" y="765"/>
                    <a:pt x="19053" y="1342"/>
                    <a:pt x="20072" y="2382"/>
                  </a:cubicBezTo>
                  <a:cubicBezTo>
                    <a:pt x="21090" y="3421"/>
                    <a:pt x="21498" y="4923"/>
                    <a:pt x="19256" y="6367"/>
                  </a:cubicBezTo>
                  <a:cubicBezTo>
                    <a:pt x="17015" y="7811"/>
                    <a:pt x="12124" y="9197"/>
                    <a:pt x="8456" y="10005"/>
                  </a:cubicBezTo>
                  <a:cubicBezTo>
                    <a:pt x="4789" y="10814"/>
                    <a:pt x="2343" y="11045"/>
                    <a:pt x="1732" y="10814"/>
                  </a:cubicBezTo>
                  <a:cubicBezTo>
                    <a:pt x="1121" y="10583"/>
                    <a:pt x="2343" y="9890"/>
                    <a:pt x="3566" y="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8826734" y="334167"/>
              <a:ext cx="12700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2"/>
                  </a:moveTo>
                  <a:cubicBezTo>
                    <a:pt x="1800" y="708"/>
                    <a:pt x="3600" y="354"/>
                    <a:pt x="5040" y="885"/>
                  </a:cubicBezTo>
                  <a:cubicBezTo>
                    <a:pt x="6480" y="1416"/>
                    <a:pt x="7560" y="2833"/>
                    <a:pt x="9000" y="5843"/>
                  </a:cubicBezTo>
                  <a:cubicBezTo>
                    <a:pt x="10440" y="8852"/>
                    <a:pt x="12240" y="13456"/>
                    <a:pt x="12960" y="16643"/>
                  </a:cubicBezTo>
                  <a:cubicBezTo>
                    <a:pt x="13680" y="19830"/>
                    <a:pt x="13320" y="21600"/>
                    <a:pt x="12780" y="21600"/>
                  </a:cubicBezTo>
                  <a:cubicBezTo>
                    <a:pt x="12240" y="21600"/>
                    <a:pt x="11520" y="19830"/>
                    <a:pt x="11520" y="16820"/>
                  </a:cubicBezTo>
                  <a:cubicBezTo>
                    <a:pt x="11520" y="13810"/>
                    <a:pt x="12240" y="9561"/>
                    <a:pt x="14040" y="6551"/>
                  </a:cubicBezTo>
                  <a:cubicBezTo>
                    <a:pt x="15840" y="3541"/>
                    <a:pt x="18720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8998184" y="346867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9042634" y="27701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9097667" y="289717"/>
              <a:ext cx="211668" cy="15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4104" y="1705"/>
                  </a:moveTo>
                  <a:cubicBezTo>
                    <a:pt x="3024" y="2274"/>
                    <a:pt x="1944" y="2842"/>
                    <a:pt x="1188" y="5258"/>
                  </a:cubicBezTo>
                  <a:cubicBezTo>
                    <a:pt x="432" y="7674"/>
                    <a:pt x="0" y="11937"/>
                    <a:pt x="0" y="14779"/>
                  </a:cubicBezTo>
                  <a:cubicBezTo>
                    <a:pt x="0" y="17621"/>
                    <a:pt x="432" y="19042"/>
                    <a:pt x="1188" y="20037"/>
                  </a:cubicBezTo>
                  <a:cubicBezTo>
                    <a:pt x="1944" y="21032"/>
                    <a:pt x="3024" y="21600"/>
                    <a:pt x="4212" y="20747"/>
                  </a:cubicBezTo>
                  <a:cubicBezTo>
                    <a:pt x="5400" y="19895"/>
                    <a:pt x="6696" y="17621"/>
                    <a:pt x="7344" y="15063"/>
                  </a:cubicBezTo>
                  <a:cubicBezTo>
                    <a:pt x="7992" y="12505"/>
                    <a:pt x="7992" y="9663"/>
                    <a:pt x="7884" y="7389"/>
                  </a:cubicBezTo>
                  <a:cubicBezTo>
                    <a:pt x="7776" y="5116"/>
                    <a:pt x="7560" y="3411"/>
                    <a:pt x="8100" y="2700"/>
                  </a:cubicBezTo>
                  <a:cubicBezTo>
                    <a:pt x="8640" y="1989"/>
                    <a:pt x="9936" y="2274"/>
                    <a:pt x="11340" y="4263"/>
                  </a:cubicBezTo>
                  <a:cubicBezTo>
                    <a:pt x="12744" y="6253"/>
                    <a:pt x="14256" y="9947"/>
                    <a:pt x="15120" y="12789"/>
                  </a:cubicBezTo>
                  <a:cubicBezTo>
                    <a:pt x="15984" y="15632"/>
                    <a:pt x="16200" y="17621"/>
                    <a:pt x="16092" y="17763"/>
                  </a:cubicBezTo>
                  <a:cubicBezTo>
                    <a:pt x="15984" y="17905"/>
                    <a:pt x="15552" y="16200"/>
                    <a:pt x="15876" y="13216"/>
                  </a:cubicBezTo>
                  <a:cubicBezTo>
                    <a:pt x="16200" y="10232"/>
                    <a:pt x="17280" y="5968"/>
                    <a:pt x="18360" y="3553"/>
                  </a:cubicBezTo>
                  <a:cubicBezTo>
                    <a:pt x="19440" y="1137"/>
                    <a:pt x="20520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9658584" y="334167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9645884" y="270394"/>
              <a:ext cx="25401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0" y="5574"/>
                    <a:pt x="0" y="-1176"/>
                    <a:pt x="3600" y="174"/>
                  </a:cubicBezTo>
                  <a:cubicBezTo>
                    <a:pt x="7200" y="1524"/>
                    <a:pt x="144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9715734" y="278025"/>
              <a:ext cx="108454" cy="17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55" fill="norm" stroke="1" extrusionOk="0">
                  <a:moveTo>
                    <a:pt x="13708" y="2192"/>
                  </a:moveTo>
                  <a:cubicBezTo>
                    <a:pt x="12046" y="1421"/>
                    <a:pt x="10385" y="649"/>
                    <a:pt x="8515" y="264"/>
                  </a:cubicBezTo>
                  <a:cubicBezTo>
                    <a:pt x="6646" y="-122"/>
                    <a:pt x="4569" y="-122"/>
                    <a:pt x="2908" y="521"/>
                  </a:cubicBezTo>
                  <a:cubicBezTo>
                    <a:pt x="1246" y="1164"/>
                    <a:pt x="0" y="2449"/>
                    <a:pt x="0" y="3607"/>
                  </a:cubicBezTo>
                  <a:cubicBezTo>
                    <a:pt x="0" y="4764"/>
                    <a:pt x="1246" y="5792"/>
                    <a:pt x="4777" y="7592"/>
                  </a:cubicBezTo>
                  <a:cubicBezTo>
                    <a:pt x="8308" y="9392"/>
                    <a:pt x="14123" y="11964"/>
                    <a:pt x="17446" y="14021"/>
                  </a:cubicBezTo>
                  <a:cubicBezTo>
                    <a:pt x="20769" y="16078"/>
                    <a:pt x="21600" y="17621"/>
                    <a:pt x="21185" y="18778"/>
                  </a:cubicBezTo>
                  <a:cubicBezTo>
                    <a:pt x="20769" y="19935"/>
                    <a:pt x="19108" y="20707"/>
                    <a:pt x="16823" y="21092"/>
                  </a:cubicBezTo>
                  <a:cubicBezTo>
                    <a:pt x="14538" y="21478"/>
                    <a:pt x="11631" y="21478"/>
                    <a:pt x="10385" y="20835"/>
                  </a:cubicBezTo>
                  <a:cubicBezTo>
                    <a:pt x="9138" y="20192"/>
                    <a:pt x="9554" y="18907"/>
                    <a:pt x="9969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206800" y="257971"/>
              <a:ext cx="119755" cy="41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8" fill="norm" stroke="1" extrusionOk="0">
                  <a:moveTo>
                    <a:pt x="758" y="8596"/>
                  </a:moveTo>
                  <a:cubicBezTo>
                    <a:pt x="379" y="11131"/>
                    <a:pt x="0" y="13666"/>
                    <a:pt x="0" y="15539"/>
                  </a:cubicBezTo>
                  <a:cubicBezTo>
                    <a:pt x="0" y="17412"/>
                    <a:pt x="379" y="18625"/>
                    <a:pt x="568" y="19617"/>
                  </a:cubicBezTo>
                  <a:cubicBezTo>
                    <a:pt x="758" y="20608"/>
                    <a:pt x="758" y="21380"/>
                    <a:pt x="568" y="21435"/>
                  </a:cubicBezTo>
                  <a:cubicBezTo>
                    <a:pt x="379" y="21490"/>
                    <a:pt x="0" y="20829"/>
                    <a:pt x="189" y="18735"/>
                  </a:cubicBezTo>
                  <a:cubicBezTo>
                    <a:pt x="379" y="16641"/>
                    <a:pt x="1137" y="13114"/>
                    <a:pt x="2274" y="10139"/>
                  </a:cubicBezTo>
                  <a:cubicBezTo>
                    <a:pt x="3411" y="7163"/>
                    <a:pt x="4926" y="4739"/>
                    <a:pt x="6253" y="3196"/>
                  </a:cubicBezTo>
                  <a:cubicBezTo>
                    <a:pt x="7579" y="1653"/>
                    <a:pt x="8716" y="992"/>
                    <a:pt x="10232" y="551"/>
                  </a:cubicBezTo>
                  <a:cubicBezTo>
                    <a:pt x="11747" y="110"/>
                    <a:pt x="13642" y="-110"/>
                    <a:pt x="15347" y="55"/>
                  </a:cubicBezTo>
                  <a:cubicBezTo>
                    <a:pt x="17053" y="221"/>
                    <a:pt x="18568" y="772"/>
                    <a:pt x="19705" y="2204"/>
                  </a:cubicBezTo>
                  <a:cubicBezTo>
                    <a:pt x="20842" y="3637"/>
                    <a:pt x="21600" y="5951"/>
                    <a:pt x="21411" y="7384"/>
                  </a:cubicBezTo>
                  <a:cubicBezTo>
                    <a:pt x="21221" y="8817"/>
                    <a:pt x="20084" y="9368"/>
                    <a:pt x="18189" y="9753"/>
                  </a:cubicBezTo>
                  <a:cubicBezTo>
                    <a:pt x="16295" y="10139"/>
                    <a:pt x="13642" y="10359"/>
                    <a:pt x="11747" y="10249"/>
                  </a:cubicBezTo>
                  <a:cubicBezTo>
                    <a:pt x="9853" y="10139"/>
                    <a:pt x="8716" y="9698"/>
                    <a:pt x="8526" y="9202"/>
                  </a:cubicBezTo>
                  <a:cubicBezTo>
                    <a:pt x="8337" y="8706"/>
                    <a:pt x="9095" y="8155"/>
                    <a:pt x="9853" y="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417955" y="283367"/>
              <a:ext cx="218530" cy="1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58" fill="norm" stroke="1" extrusionOk="0">
                  <a:moveTo>
                    <a:pt x="2751" y="16518"/>
                  </a:moveTo>
                  <a:cubicBezTo>
                    <a:pt x="2543" y="18635"/>
                    <a:pt x="2335" y="20753"/>
                    <a:pt x="1816" y="21176"/>
                  </a:cubicBezTo>
                  <a:cubicBezTo>
                    <a:pt x="1297" y="21600"/>
                    <a:pt x="466" y="20329"/>
                    <a:pt x="155" y="18424"/>
                  </a:cubicBezTo>
                  <a:cubicBezTo>
                    <a:pt x="-157" y="16518"/>
                    <a:pt x="51" y="13976"/>
                    <a:pt x="362" y="11647"/>
                  </a:cubicBezTo>
                  <a:cubicBezTo>
                    <a:pt x="674" y="9318"/>
                    <a:pt x="1089" y="7200"/>
                    <a:pt x="2335" y="6353"/>
                  </a:cubicBezTo>
                  <a:cubicBezTo>
                    <a:pt x="3581" y="5506"/>
                    <a:pt x="5658" y="5929"/>
                    <a:pt x="7008" y="7200"/>
                  </a:cubicBezTo>
                  <a:cubicBezTo>
                    <a:pt x="8358" y="8471"/>
                    <a:pt x="8981" y="10588"/>
                    <a:pt x="9708" y="12494"/>
                  </a:cubicBezTo>
                  <a:cubicBezTo>
                    <a:pt x="10435" y="14400"/>
                    <a:pt x="11266" y="16094"/>
                    <a:pt x="12512" y="15459"/>
                  </a:cubicBezTo>
                  <a:cubicBezTo>
                    <a:pt x="13758" y="14824"/>
                    <a:pt x="15420" y="11859"/>
                    <a:pt x="16978" y="8894"/>
                  </a:cubicBezTo>
                  <a:cubicBezTo>
                    <a:pt x="18535" y="5929"/>
                    <a:pt x="19989" y="2965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732239" y="175417"/>
              <a:ext cx="123565" cy="24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7" fill="norm" stroke="1" extrusionOk="0">
                  <a:moveTo>
                    <a:pt x="5405" y="0"/>
                  </a:moveTo>
                  <a:cubicBezTo>
                    <a:pt x="3574" y="4469"/>
                    <a:pt x="1744" y="8938"/>
                    <a:pt x="828" y="11917"/>
                  </a:cubicBezTo>
                  <a:cubicBezTo>
                    <a:pt x="-87" y="14897"/>
                    <a:pt x="-87" y="16386"/>
                    <a:pt x="96" y="17690"/>
                  </a:cubicBezTo>
                  <a:cubicBezTo>
                    <a:pt x="279" y="18993"/>
                    <a:pt x="645" y="20110"/>
                    <a:pt x="1744" y="20762"/>
                  </a:cubicBezTo>
                  <a:cubicBezTo>
                    <a:pt x="2842" y="21414"/>
                    <a:pt x="4672" y="21600"/>
                    <a:pt x="6320" y="21228"/>
                  </a:cubicBezTo>
                  <a:cubicBezTo>
                    <a:pt x="7967" y="20855"/>
                    <a:pt x="9432" y="19924"/>
                    <a:pt x="11811" y="16852"/>
                  </a:cubicBezTo>
                  <a:cubicBezTo>
                    <a:pt x="14191" y="13779"/>
                    <a:pt x="17486" y="8566"/>
                    <a:pt x="19316" y="5493"/>
                  </a:cubicBezTo>
                  <a:cubicBezTo>
                    <a:pt x="21147" y="2421"/>
                    <a:pt x="21513" y="1490"/>
                    <a:pt x="21330" y="1490"/>
                  </a:cubicBezTo>
                  <a:cubicBezTo>
                    <a:pt x="21147" y="1490"/>
                    <a:pt x="20415" y="2421"/>
                    <a:pt x="20049" y="3445"/>
                  </a:cubicBezTo>
                  <a:cubicBezTo>
                    <a:pt x="19682" y="4469"/>
                    <a:pt x="19682" y="5586"/>
                    <a:pt x="19682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871434" y="260333"/>
              <a:ext cx="101601" cy="11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11343"/>
                  </a:moveTo>
                  <a:cubicBezTo>
                    <a:pt x="450" y="13306"/>
                    <a:pt x="900" y="15270"/>
                    <a:pt x="1800" y="15466"/>
                  </a:cubicBezTo>
                  <a:cubicBezTo>
                    <a:pt x="2700" y="15663"/>
                    <a:pt x="4050" y="14092"/>
                    <a:pt x="5625" y="11539"/>
                  </a:cubicBezTo>
                  <a:cubicBezTo>
                    <a:pt x="7200" y="8986"/>
                    <a:pt x="9000" y="5452"/>
                    <a:pt x="11025" y="3096"/>
                  </a:cubicBezTo>
                  <a:cubicBezTo>
                    <a:pt x="13050" y="739"/>
                    <a:pt x="15300" y="-439"/>
                    <a:pt x="16875" y="150"/>
                  </a:cubicBezTo>
                  <a:cubicBezTo>
                    <a:pt x="18450" y="739"/>
                    <a:pt x="19350" y="3096"/>
                    <a:pt x="19800" y="6237"/>
                  </a:cubicBezTo>
                  <a:cubicBezTo>
                    <a:pt x="20250" y="9379"/>
                    <a:pt x="20250" y="13306"/>
                    <a:pt x="20025" y="16252"/>
                  </a:cubicBezTo>
                  <a:cubicBezTo>
                    <a:pt x="19800" y="19197"/>
                    <a:pt x="19350" y="21161"/>
                    <a:pt x="19575" y="21161"/>
                  </a:cubicBezTo>
                  <a:cubicBezTo>
                    <a:pt x="19800" y="21161"/>
                    <a:pt x="20700" y="19197"/>
                    <a:pt x="21600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1017484" y="308767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1042884" y="185673"/>
              <a:ext cx="50801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078"/>
                  </a:moveTo>
                  <a:cubicBezTo>
                    <a:pt x="0" y="16758"/>
                    <a:pt x="0" y="12438"/>
                    <a:pt x="450" y="8735"/>
                  </a:cubicBezTo>
                  <a:cubicBezTo>
                    <a:pt x="900" y="5032"/>
                    <a:pt x="1800" y="1947"/>
                    <a:pt x="5400" y="712"/>
                  </a:cubicBezTo>
                  <a:cubicBezTo>
                    <a:pt x="9000" y="-522"/>
                    <a:pt x="15300" y="95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1125434" y="96306"/>
              <a:ext cx="107951" cy="26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2764"/>
                  </a:moveTo>
                  <a:cubicBezTo>
                    <a:pt x="21600" y="1920"/>
                    <a:pt x="21600" y="1076"/>
                    <a:pt x="20329" y="570"/>
                  </a:cubicBezTo>
                  <a:cubicBezTo>
                    <a:pt x="19059" y="64"/>
                    <a:pt x="16518" y="-105"/>
                    <a:pt x="14400" y="64"/>
                  </a:cubicBezTo>
                  <a:cubicBezTo>
                    <a:pt x="12282" y="232"/>
                    <a:pt x="10588" y="739"/>
                    <a:pt x="8471" y="2595"/>
                  </a:cubicBezTo>
                  <a:cubicBezTo>
                    <a:pt x="6353" y="4451"/>
                    <a:pt x="3812" y="7658"/>
                    <a:pt x="2329" y="11033"/>
                  </a:cubicBezTo>
                  <a:cubicBezTo>
                    <a:pt x="847" y="14408"/>
                    <a:pt x="424" y="17951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1080984" y="226217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8277"/>
                    <a:pt x="4364" y="14954"/>
                    <a:pt x="7964" y="11354"/>
                  </a:cubicBezTo>
                  <a:cubicBezTo>
                    <a:pt x="11564" y="7754"/>
                    <a:pt x="16582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1260372" y="150017"/>
              <a:ext cx="184679" cy="19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60" fill="norm" stroke="1" extrusionOk="0">
                  <a:moveTo>
                    <a:pt x="10861" y="0"/>
                  </a:moveTo>
                  <a:cubicBezTo>
                    <a:pt x="8161" y="2068"/>
                    <a:pt x="5461" y="4136"/>
                    <a:pt x="3621" y="6894"/>
                  </a:cubicBezTo>
                  <a:cubicBezTo>
                    <a:pt x="1780" y="9651"/>
                    <a:pt x="798" y="13098"/>
                    <a:pt x="307" y="15396"/>
                  </a:cubicBezTo>
                  <a:cubicBezTo>
                    <a:pt x="-184" y="17694"/>
                    <a:pt x="-184" y="18843"/>
                    <a:pt x="1043" y="19532"/>
                  </a:cubicBezTo>
                  <a:cubicBezTo>
                    <a:pt x="2271" y="20221"/>
                    <a:pt x="4725" y="20451"/>
                    <a:pt x="7671" y="19187"/>
                  </a:cubicBezTo>
                  <a:cubicBezTo>
                    <a:pt x="10616" y="17923"/>
                    <a:pt x="14052" y="15166"/>
                    <a:pt x="15893" y="13213"/>
                  </a:cubicBezTo>
                  <a:cubicBezTo>
                    <a:pt x="17734" y="11260"/>
                    <a:pt x="17980" y="10111"/>
                    <a:pt x="17489" y="9536"/>
                  </a:cubicBezTo>
                  <a:cubicBezTo>
                    <a:pt x="16998" y="8962"/>
                    <a:pt x="15771" y="8962"/>
                    <a:pt x="14789" y="9421"/>
                  </a:cubicBezTo>
                  <a:cubicBezTo>
                    <a:pt x="13807" y="9881"/>
                    <a:pt x="13071" y="10800"/>
                    <a:pt x="12457" y="12753"/>
                  </a:cubicBezTo>
                  <a:cubicBezTo>
                    <a:pt x="11843" y="14706"/>
                    <a:pt x="11352" y="17694"/>
                    <a:pt x="11721" y="19417"/>
                  </a:cubicBezTo>
                  <a:cubicBezTo>
                    <a:pt x="12089" y="21140"/>
                    <a:pt x="13316" y="21600"/>
                    <a:pt x="14911" y="21026"/>
                  </a:cubicBezTo>
                  <a:cubicBezTo>
                    <a:pt x="16507" y="20451"/>
                    <a:pt x="18471" y="18843"/>
                    <a:pt x="19698" y="16889"/>
                  </a:cubicBezTo>
                  <a:cubicBezTo>
                    <a:pt x="20925" y="14936"/>
                    <a:pt x="21416" y="12638"/>
                    <a:pt x="21416" y="10915"/>
                  </a:cubicBezTo>
                  <a:cubicBezTo>
                    <a:pt x="21416" y="9191"/>
                    <a:pt x="20925" y="8043"/>
                    <a:pt x="20189" y="7813"/>
                  </a:cubicBezTo>
                  <a:cubicBezTo>
                    <a:pt x="19452" y="7583"/>
                    <a:pt x="18471" y="8272"/>
                    <a:pt x="18102" y="9651"/>
                  </a:cubicBezTo>
                  <a:cubicBezTo>
                    <a:pt x="17734" y="11030"/>
                    <a:pt x="17980" y="13098"/>
                    <a:pt x="18225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1474684" y="321467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1614384" y="23891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1639784" y="196168"/>
              <a:ext cx="111459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455" fill="norm" stroke="1" extrusionOk="0">
                  <a:moveTo>
                    <a:pt x="8100" y="935"/>
                  </a:moveTo>
                  <a:cubicBezTo>
                    <a:pt x="10414" y="395"/>
                    <a:pt x="12729" y="-145"/>
                    <a:pt x="14464" y="35"/>
                  </a:cubicBezTo>
                  <a:cubicBezTo>
                    <a:pt x="16200" y="215"/>
                    <a:pt x="17357" y="1115"/>
                    <a:pt x="18707" y="3455"/>
                  </a:cubicBezTo>
                  <a:cubicBezTo>
                    <a:pt x="20057" y="5795"/>
                    <a:pt x="21600" y="9575"/>
                    <a:pt x="18514" y="12815"/>
                  </a:cubicBezTo>
                  <a:cubicBezTo>
                    <a:pt x="15429" y="16055"/>
                    <a:pt x="7714" y="1875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8128234" y="1245573"/>
              <a:ext cx="234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70" y="11918"/>
                    <a:pt x="9341" y="3818"/>
                    <a:pt x="12941" y="1118"/>
                  </a:cubicBezTo>
                  <a:cubicBezTo>
                    <a:pt x="16541" y="-1582"/>
                    <a:pt x="1907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8191734" y="1299367"/>
              <a:ext cx="247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062"/>
                    <a:pt x="11815" y="10523"/>
                    <a:pt x="15415" y="6923"/>
                  </a:cubicBezTo>
                  <a:cubicBezTo>
                    <a:pt x="19015" y="3323"/>
                    <a:pt x="20308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401284" y="1166017"/>
              <a:ext cx="6518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800"/>
                    <a:pt x="15709" y="5600"/>
                    <a:pt x="18655" y="9200"/>
                  </a:cubicBezTo>
                  <a:cubicBezTo>
                    <a:pt x="21600" y="12800"/>
                    <a:pt x="19636" y="172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794984" y="1031929"/>
              <a:ext cx="127001" cy="4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2787"/>
                  </a:moveTo>
                  <a:cubicBezTo>
                    <a:pt x="21600" y="2277"/>
                    <a:pt x="21600" y="1768"/>
                    <a:pt x="19980" y="1157"/>
                  </a:cubicBezTo>
                  <a:cubicBezTo>
                    <a:pt x="18360" y="545"/>
                    <a:pt x="15120" y="-168"/>
                    <a:pt x="12060" y="36"/>
                  </a:cubicBezTo>
                  <a:cubicBezTo>
                    <a:pt x="9000" y="240"/>
                    <a:pt x="6120" y="1360"/>
                    <a:pt x="4140" y="3602"/>
                  </a:cubicBezTo>
                  <a:cubicBezTo>
                    <a:pt x="2160" y="5843"/>
                    <a:pt x="1080" y="9206"/>
                    <a:pt x="540" y="12364"/>
                  </a:cubicBezTo>
                  <a:cubicBezTo>
                    <a:pt x="0" y="15523"/>
                    <a:pt x="0" y="18477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722871" y="1286667"/>
              <a:ext cx="15466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312" y="21600"/>
                  </a:moveTo>
                  <a:cubicBezTo>
                    <a:pt x="20" y="18000"/>
                    <a:pt x="-272" y="14400"/>
                    <a:pt x="458" y="12086"/>
                  </a:cubicBezTo>
                  <a:cubicBezTo>
                    <a:pt x="1187" y="9771"/>
                    <a:pt x="2939" y="8743"/>
                    <a:pt x="6587" y="6943"/>
                  </a:cubicBezTo>
                  <a:cubicBezTo>
                    <a:pt x="10236" y="5143"/>
                    <a:pt x="15782" y="2571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8951637" y="1093898"/>
              <a:ext cx="122748" cy="33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76" fill="norm" stroke="1" extrusionOk="0">
                  <a:moveTo>
                    <a:pt x="20877" y="1352"/>
                  </a:moveTo>
                  <a:cubicBezTo>
                    <a:pt x="19797" y="815"/>
                    <a:pt x="18717" y="278"/>
                    <a:pt x="17097" y="77"/>
                  </a:cubicBezTo>
                  <a:cubicBezTo>
                    <a:pt x="15477" y="-124"/>
                    <a:pt x="13317" y="10"/>
                    <a:pt x="10617" y="1218"/>
                  </a:cubicBezTo>
                  <a:cubicBezTo>
                    <a:pt x="7917" y="2425"/>
                    <a:pt x="4677" y="4706"/>
                    <a:pt x="2517" y="7590"/>
                  </a:cubicBezTo>
                  <a:cubicBezTo>
                    <a:pt x="357" y="10475"/>
                    <a:pt x="-723" y="13963"/>
                    <a:pt x="537" y="16378"/>
                  </a:cubicBezTo>
                  <a:cubicBezTo>
                    <a:pt x="1797" y="18793"/>
                    <a:pt x="5397" y="20134"/>
                    <a:pt x="8997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089977" y="1227248"/>
              <a:ext cx="123365" cy="40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285" fill="norm" stroke="1" extrusionOk="0">
                  <a:moveTo>
                    <a:pt x="7068" y="4508"/>
                  </a:moveTo>
                  <a:cubicBezTo>
                    <a:pt x="5628" y="7884"/>
                    <a:pt x="4188" y="11259"/>
                    <a:pt x="3288" y="13902"/>
                  </a:cubicBezTo>
                  <a:cubicBezTo>
                    <a:pt x="2388" y="16546"/>
                    <a:pt x="2028" y="18458"/>
                    <a:pt x="1668" y="19696"/>
                  </a:cubicBezTo>
                  <a:cubicBezTo>
                    <a:pt x="1308" y="20934"/>
                    <a:pt x="948" y="21496"/>
                    <a:pt x="588" y="21215"/>
                  </a:cubicBezTo>
                  <a:cubicBezTo>
                    <a:pt x="228" y="20934"/>
                    <a:pt x="-132" y="19808"/>
                    <a:pt x="48" y="17108"/>
                  </a:cubicBezTo>
                  <a:cubicBezTo>
                    <a:pt x="228" y="14408"/>
                    <a:pt x="948" y="10134"/>
                    <a:pt x="2928" y="7040"/>
                  </a:cubicBezTo>
                  <a:cubicBezTo>
                    <a:pt x="4908" y="3946"/>
                    <a:pt x="8148" y="2034"/>
                    <a:pt x="10668" y="1021"/>
                  </a:cubicBezTo>
                  <a:cubicBezTo>
                    <a:pt x="13188" y="9"/>
                    <a:pt x="14988" y="-104"/>
                    <a:pt x="16428" y="65"/>
                  </a:cubicBezTo>
                  <a:cubicBezTo>
                    <a:pt x="17868" y="234"/>
                    <a:pt x="18948" y="684"/>
                    <a:pt x="19848" y="1809"/>
                  </a:cubicBezTo>
                  <a:cubicBezTo>
                    <a:pt x="20748" y="2934"/>
                    <a:pt x="21468" y="4734"/>
                    <a:pt x="20568" y="6252"/>
                  </a:cubicBezTo>
                  <a:cubicBezTo>
                    <a:pt x="19668" y="7771"/>
                    <a:pt x="17148" y="9008"/>
                    <a:pt x="14988" y="9683"/>
                  </a:cubicBezTo>
                  <a:cubicBezTo>
                    <a:pt x="12828" y="10358"/>
                    <a:pt x="11028" y="10471"/>
                    <a:pt x="9228" y="1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264884" y="1083467"/>
              <a:ext cx="11861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0" y="0"/>
                  </a:moveTo>
                  <a:cubicBezTo>
                    <a:pt x="3724" y="565"/>
                    <a:pt x="7448" y="1129"/>
                    <a:pt x="11172" y="3388"/>
                  </a:cubicBezTo>
                  <a:cubicBezTo>
                    <a:pt x="14897" y="5647"/>
                    <a:pt x="18621" y="9600"/>
                    <a:pt x="20110" y="12494"/>
                  </a:cubicBezTo>
                  <a:cubicBezTo>
                    <a:pt x="21600" y="15388"/>
                    <a:pt x="20855" y="17224"/>
                    <a:pt x="18248" y="18565"/>
                  </a:cubicBezTo>
                  <a:cubicBezTo>
                    <a:pt x="15641" y="19906"/>
                    <a:pt x="11172" y="20753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9468084" y="119776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9487134" y="1305717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912632" y="917210"/>
              <a:ext cx="215853" cy="80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9" fill="norm" stroke="1" extrusionOk="0">
                  <a:moveTo>
                    <a:pt x="21386" y="1219"/>
                  </a:moveTo>
                  <a:cubicBezTo>
                    <a:pt x="19708" y="823"/>
                    <a:pt x="18031" y="427"/>
                    <a:pt x="15619" y="201"/>
                  </a:cubicBezTo>
                  <a:cubicBezTo>
                    <a:pt x="13207" y="-25"/>
                    <a:pt x="10062" y="-82"/>
                    <a:pt x="7755" y="144"/>
                  </a:cubicBezTo>
                  <a:cubicBezTo>
                    <a:pt x="5448" y="370"/>
                    <a:pt x="3980" y="879"/>
                    <a:pt x="3561" y="1501"/>
                  </a:cubicBezTo>
                  <a:cubicBezTo>
                    <a:pt x="3141" y="2123"/>
                    <a:pt x="3770" y="2858"/>
                    <a:pt x="5763" y="3876"/>
                  </a:cubicBezTo>
                  <a:cubicBezTo>
                    <a:pt x="7755" y="4894"/>
                    <a:pt x="11110" y="6194"/>
                    <a:pt x="12788" y="7241"/>
                  </a:cubicBezTo>
                  <a:cubicBezTo>
                    <a:pt x="14466" y="8287"/>
                    <a:pt x="14466" y="9078"/>
                    <a:pt x="13417" y="9728"/>
                  </a:cubicBezTo>
                  <a:cubicBezTo>
                    <a:pt x="12369" y="10379"/>
                    <a:pt x="10271" y="10888"/>
                    <a:pt x="8699" y="11170"/>
                  </a:cubicBezTo>
                  <a:cubicBezTo>
                    <a:pt x="7126" y="11453"/>
                    <a:pt x="6077" y="11510"/>
                    <a:pt x="4924" y="11510"/>
                  </a:cubicBezTo>
                  <a:cubicBezTo>
                    <a:pt x="3770" y="11510"/>
                    <a:pt x="2512" y="11453"/>
                    <a:pt x="2303" y="11340"/>
                  </a:cubicBezTo>
                  <a:cubicBezTo>
                    <a:pt x="2093" y="11227"/>
                    <a:pt x="2932" y="11057"/>
                    <a:pt x="3875" y="10972"/>
                  </a:cubicBezTo>
                  <a:cubicBezTo>
                    <a:pt x="4819" y="10888"/>
                    <a:pt x="5868" y="10888"/>
                    <a:pt x="7231" y="11199"/>
                  </a:cubicBezTo>
                  <a:cubicBezTo>
                    <a:pt x="8594" y="11510"/>
                    <a:pt x="10271" y="12132"/>
                    <a:pt x="10271" y="13149"/>
                  </a:cubicBezTo>
                  <a:cubicBezTo>
                    <a:pt x="10271" y="14167"/>
                    <a:pt x="8594" y="15581"/>
                    <a:pt x="6706" y="16768"/>
                  </a:cubicBezTo>
                  <a:cubicBezTo>
                    <a:pt x="4819" y="17956"/>
                    <a:pt x="2722" y="18917"/>
                    <a:pt x="1464" y="19652"/>
                  </a:cubicBezTo>
                  <a:cubicBezTo>
                    <a:pt x="205" y="20387"/>
                    <a:pt x="-214" y="20896"/>
                    <a:pt x="101" y="21179"/>
                  </a:cubicBezTo>
                  <a:cubicBezTo>
                    <a:pt x="415" y="21461"/>
                    <a:pt x="1464" y="21518"/>
                    <a:pt x="3770" y="21405"/>
                  </a:cubicBezTo>
                  <a:cubicBezTo>
                    <a:pt x="6077" y="21292"/>
                    <a:pt x="9642" y="21009"/>
                    <a:pt x="13207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369784" y="854867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43"/>
                    <a:pt x="4800" y="11286"/>
                    <a:pt x="8400" y="14886"/>
                  </a:cubicBezTo>
                  <a:cubicBezTo>
                    <a:pt x="12000" y="18486"/>
                    <a:pt x="168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0890484" y="962817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0890484" y="861217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600"/>
                    <a:pt x="2880" y="9600"/>
                    <a:pt x="6480" y="6000"/>
                  </a:cubicBezTo>
                  <a:cubicBezTo>
                    <a:pt x="10080" y="2400"/>
                    <a:pt x="158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0982283" y="763072"/>
              <a:ext cx="73302" cy="35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0" fill="norm" stroke="1" extrusionOk="0">
                  <a:moveTo>
                    <a:pt x="21372" y="936"/>
                  </a:moveTo>
                  <a:cubicBezTo>
                    <a:pt x="18903" y="555"/>
                    <a:pt x="16435" y="174"/>
                    <a:pt x="13658" y="47"/>
                  </a:cubicBezTo>
                  <a:cubicBezTo>
                    <a:pt x="10881" y="-80"/>
                    <a:pt x="7795" y="47"/>
                    <a:pt x="5635" y="492"/>
                  </a:cubicBezTo>
                  <a:cubicBezTo>
                    <a:pt x="3475" y="936"/>
                    <a:pt x="2241" y="1699"/>
                    <a:pt x="1315" y="3732"/>
                  </a:cubicBezTo>
                  <a:cubicBezTo>
                    <a:pt x="389" y="5765"/>
                    <a:pt x="-228" y="9068"/>
                    <a:pt x="81" y="12245"/>
                  </a:cubicBezTo>
                  <a:cubicBezTo>
                    <a:pt x="389" y="15421"/>
                    <a:pt x="1623" y="18471"/>
                    <a:pt x="2858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934934" y="994567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1398484" y="931067"/>
              <a:ext cx="138418" cy="34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6" fill="norm" stroke="1" extrusionOk="0">
                  <a:moveTo>
                    <a:pt x="0" y="10930"/>
                  </a:moveTo>
                  <a:cubicBezTo>
                    <a:pt x="327" y="14053"/>
                    <a:pt x="655" y="17176"/>
                    <a:pt x="982" y="19063"/>
                  </a:cubicBezTo>
                  <a:cubicBezTo>
                    <a:pt x="1309" y="20949"/>
                    <a:pt x="1636" y="21600"/>
                    <a:pt x="1800" y="21470"/>
                  </a:cubicBezTo>
                  <a:cubicBezTo>
                    <a:pt x="1964" y="21340"/>
                    <a:pt x="1964" y="20429"/>
                    <a:pt x="2618" y="18217"/>
                  </a:cubicBezTo>
                  <a:cubicBezTo>
                    <a:pt x="3273" y="16005"/>
                    <a:pt x="4582" y="12492"/>
                    <a:pt x="6382" y="9369"/>
                  </a:cubicBezTo>
                  <a:cubicBezTo>
                    <a:pt x="8182" y="6246"/>
                    <a:pt x="10473" y="3513"/>
                    <a:pt x="12436" y="1952"/>
                  </a:cubicBezTo>
                  <a:cubicBezTo>
                    <a:pt x="14400" y="390"/>
                    <a:pt x="16036" y="0"/>
                    <a:pt x="17509" y="0"/>
                  </a:cubicBezTo>
                  <a:cubicBezTo>
                    <a:pt x="18982" y="0"/>
                    <a:pt x="20291" y="390"/>
                    <a:pt x="20945" y="1301"/>
                  </a:cubicBezTo>
                  <a:cubicBezTo>
                    <a:pt x="21600" y="2212"/>
                    <a:pt x="21600" y="3643"/>
                    <a:pt x="20618" y="4749"/>
                  </a:cubicBezTo>
                  <a:cubicBezTo>
                    <a:pt x="19636" y="5855"/>
                    <a:pt x="17673" y="6636"/>
                    <a:pt x="15873" y="7092"/>
                  </a:cubicBezTo>
                  <a:cubicBezTo>
                    <a:pt x="14073" y="7547"/>
                    <a:pt x="12436" y="7677"/>
                    <a:pt x="12927" y="7417"/>
                  </a:cubicBezTo>
                  <a:cubicBezTo>
                    <a:pt x="13418" y="7157"/>
                    <a:pt x="16036" y="6506"/>
                    <a:pt x="18655" y="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1601711" y="937417"/>
              <a:ext cx="8887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3556" y="0"/>
                  </a:moveTo>
                  <a:cubicBezTo>
                    <a:pt x="9538" y="3200"/>
                    <a:pt x="5519" y="6400"/>
                    <a:pt x="3007" y="9600"/>
                  </a:cubicBezTo>
                  <a:cubicBezTo>
                    <a:pt x="496" y="12800"/>
                    <a:pt x="-509" y="16000"/>
                    <a:pt x="244" y="17800"/>
                  </a:cubicBezTo>
                  <a:cubicBezTo>
                    <a:pt x="998" y="19600"/>
                    <a:pt x="3510" y="20000"/>
                    <a:pt x="6021" y="20200"/>
                  </a:cubicBezTo>
                  <a:cubicBezTo>
                    <a:pt x="8533" y="20400"/>
                    <a:pt x="11044" y="20400"/>
                    <a:pt x="13556" y="20400"/>
                  </a:cubicBezTo>
                  <a:cubicBezTo>
                    <a:pt x="16068" y="20400"/>
                    <a:pt x="18579" y="20400"/>
                    <a:pt x="19835" y="20600"/>
                  </a:cubicBezTo>
                  <a:cubicBezTo>
                    <a:pt x="21091" y="20800"/>
                    <a:pt x="21091" y="21200"/>
                    <a:pt x="21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1582634" y="1102517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1779484" y="931067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06"/>
                    <a:pt x="12000" y="11613"/>
                    <a:pt x="8400" y="15213"/>
                  </a:cubicBezTo>
                  <a:cubicBezTo>
                    <a:pt x="4800" y="18813"/>
                    <a:pt x="24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1317701" y="1013617"/>
              <a:ext cx="7443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600" fill="norm" stroke="1" extrusionOk="0">
                  <a:moveTo>
                    <a:pt x="13524" y="0"/>
                  </a:moveTo>
                  <a:cubicBezTo>
                    <a:pt x="10605" y="1543"/>
                    <a:pt x="7686" y="3086"/>
                    <a:pt x="4767" y="5657"/>
                  </a:cubicBezTo>
                  <a:cubicBezTo>
                    <a:pt x="1848" y="8229"/>
                    <a:pt x="-1071" y="11829"/>
                    <a:pt x="388" y="13886"/>
                  </a:cubicBezTo>
                  <a:cubicBezTo>
                    <a:pt x="1848" y="15943"/>
                    <a:pt x="7686" y="16457"/>
                    <a:pt x="11772" y="17486"/>
                  </a:cubicBezTo>
                  <a:cubicBezTo>
                    <a:pt x="15859" y="18514"/>
                    <a:pt x="18194" y="20057"/>
                    <a:pt x="20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1277834" y="1146967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1145278" y="1058067"/>
              <a:ext cx="109595" cy="11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58" fill="norm" stroke="1" extrusionOk="0">
                  <a:moveTo>
                    <a:pt x="12073" y="0"/>
                  </a:moveTo>
                  <a:cubicBezTo>
                    <a:pt x="10036" y="0"/>
                    <a:pt x="7998" y="0"/>
                    <a:pt x="6368" y="1200"/>
                  </a:cubicBezTo>
                  <a:cubicBezTo>
                    <a:pt x="4738" y="2400"/>
                    <a:pt x="3515" y="4800"/>
                    <a:pt x="2496" y="7200"/>
                  </a:cubicBezTo>
                  <a:cubicBezTo>
                    <a:pt x="1477" y="9600"/>
                    <a:pt x="662" y="12000"/>
                    <a:pt x="255" y="14400"/>
                  </a:cubicBezTo>
                  <a:cubicBezTo>
                    <a:pt x="-153" y="16800"/>
                    <a:pt x="-153" y="19200"/>
                    <a:pt x="866" y="20400"/>
                  </a:cubicBezTo>
                  <a:cubicBezTo>
                    <a:pt x="1885" y="21600"/>
                    <a:pt x="3922" y="21600"/>
                    <a:pt x="6979" y="20800"/>
                  </a:cubicBezTo>
                  <a:cubicBezTo>
                    <a:pt x="10036" y="20000"/>
                    <a:pt x="14111" y="18400"/>
                    <a:pt x="16964" y="16800"/>
                  </a:cubicBezTo>
                  <a:cubicBezTo>
                    <a:pt x="19817" y="15200"/>
                    <a:pt x="21447" y="13600"/>
                    <a:pt x="21039" y="11000"/>
                  </a:cubicBezTo>
                  <a:cubicBezTo>
                    <a:pt x="20632" y="8400"/>
                    <a:pt x="18187" y="4800"/>
                    <a:pt x="15538" y="3000"/>
                  </a:cubicBezTo>
                  <a:cubicBezTo>
                    <a:pt x="12889" y="1200"/>
                    <a:pt x="10036" y="1200"/>
                    <a:pt x="7183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0305025" y="1438648"/>
              <a:ext cx="180791" cy="22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997" fill="norm" stroke="1" extrusionOk="0">
                  <a:moveTo>
                    <a:pt x="11928" y="4162"/>
                  </a:moveTo>
                  <a:cubicBezTo>
                    <a:pt x="12664" y="2395"/>
                    <a:pt x="13400" y="628"/>
                    <a:pt x="13032" y="137"/>
                  </a:cubicBezTo>
                  <a:cubicBezTo>
                    <a:pt x="12664" y="-354"/>
                    <a:pt x="11191" y="431"/>
                    <a:pt x="8860" y="3181"/>
                  </a:cubicBezTo>
                  <a:cubicBezTo>
                    <a:pt x="6528" y="5930"/>
                    <a:pt x="3337" y="10642"/>
                    <a:pt x="1619" y="13588"/>
                  </a:cubicBezTo>
                  <a:cubicBezTo>
                    <a:pt x="-100" y="16533"/>
                    <a:pt x="-345" y="17711"/>
                    <a:pt x="391" y="18890"/>
                  </a:cubicBezTo>
                  <a:cubicBezTo>
                    <a:pt x="1128" y="20068"/>
                    <a:pt x="2846" y="21246"/>
                    <a:pt x="5791" y="20951"/>
                  </a:cubicBezTo>
                  <a:cubicBezTo>
                    <a:pt x="8737" y="20657"/>
                    <a:pt x="12910" y="18890"/>
                    <a:pt x="15855" y="15846"/>
                  </a:cubicBezTo>
                  <a:cubicBezTo>
                    <a:pt x="18800" y="12802"/>
                    <a:pt x="20519" y="8482"/>
                    <a:pt x="20887" y="5930"/>
                  </a:cubicBezTo>
                  <a:cubicBezTo>
                    <a:pt x="21255" y="3377"/>
                    <a:pt x="20273" y="2591"/>
                    <a:pt x="18923" y="2199"/>
                  </a:cubicBezTo>
                  <a:cubicBezTo>
                    <a:pt x="17573" y="1806"/>
                    <a:pt x="15855" y="1806"/>
                    <a:pt x="14382" y="1904"/>
                  </a:cubicBezTo>
                  <a:cubicBezTo>
                    <a:pt x="12910" y="2002"/>
                    <a:pt x="11682" y="2199"/>
                    <a:pt x="11928" y="2493"/>
                  </a:cubicBezTo>
                  <a:cubicBezTo>
                    <a:pt x="12173" y="2788"/>
                    <a:pt x="13891" y="3181"/>
                    <a:pt x="15610" y="3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0901661" y="1543071"/>
              <a:ext cx="133866" cy="15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895" fill="norm" stroke="1" extrusionOk="0">
                  <a:moveTo>
                    <a:pt x="15192" y="4046"/>
                  </a:moveTo>
                  <a:cubicBezTo>
                    <a:pt x="14196" y="2295"/>
                    <a:pt x="13199" y="544"/>
                    <a:pt x="11869" y="106"/>
                  </a:cubicBezTo>
                  <a:cubicBezTo>
                    <a:pt x="10540" y="-332"/>
                    <a:pt x="8879" y="544"/>
                    <a:pt x="6719" y="3463"/>
                  </a:cubicBezTo>
                  <a:cubicBezTo>
                    <a:pt x="4559" y="6382"/>
                    <a:pt x="1900" y="11344"/>
                    <a:pt x="737" y="14554"/>
                  </a:cubicBezTo>
                  <a:cubicBezTo>
                    <a:pt x="-426" y="17765"/>
                    <a:pt x="-94" y="19225"/>
                    <a:pt x="903" y="20100"/>
                  </a:cubicBezTo>
                  <a:cubicBezTo>
                    <a:pt x="1900" y="20976"/>
                    <a:pt x="3562" y="21268"/>
                    <a:pt x="6552" y="20246"/>
                  </a:cubicBezTo>
                  <a:cubicBezTo>
                    <a:pt x="9543" y="19225"/>
                    <a:pt x="13863" y="16890"/>
                    <a:pt x="16522" y="14700"/>
                  </a:cubicBezTo>
                  <a:cubicBezTo>
                    <a:pt x="19180" y="12511"/>
                    <a:pt x="20177" y="10468"/>
                    <a:pt x="20676" y="8279"/>
                  </a:cubicBezTo>
                  <a:cubicBezTo>
                    <a:pt x="21174" y="6090"/>
                    <a:pt x="21174" y="3754"/>
                    <a:pt x="20343" y="2441"/>
                  </a:cubicBezTo>
                  <a:cubicBezTo>
                    <a:pt x="19512" y="1127"/>
                    <a:pt x="17851" y="836"/>
                    <a:pt x="16189" y="690"/>
                  </a:cubicBezTo>
                  <a:cubicBezTo>
                    <a:pt x="14528" y="544"/>
                    <a:pt x="12866" y="544"/>
                    <a:pt x="11869" y="982"/>
                  </a:cubicBezTo>
                  <a:cubicBezTo>
                    <a:pt x="10872" y="1419"/>
                    <a:pt x="10540" y="2295"/>
                    <a:pt x="10208" y="3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1138134" y="162321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1250063" y="1553367"/>
              <a:ext cx="204930" cy="14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86" fill="norm" stroke="1" extrusionOk="0">
                  <a:moveTo>
                    <a:pt x="4875" y="0"/>
                  </a:moveTo>
                  <a:cubicBezTo>
                    <a:pt x="3773" y="913"/>
                    <a:pt x="2671" y="1825"/>
                    <a:pt x="1900" y="3194"/>
                  </a:cubicBezTo>
                  <a:cubicBezTo>
                    <a:pt x="1128" y="4563"/>
                    <a:pt x="688" y="6389"/>
                    <a:pt x="357" y="8214"/>
                  </a:cubicBezTo>
                  <a:cubicBezTo>
                    <a:pt x="26" y="10039"/>
                    <a:pt x="-194" y="11865"/>
                    <a:pt x="247" y="13082"/>
                  </a:cubicBezTo>
                  <a:cubicBezTo>
                    <a:pt x="688" y="14299"/>
                    <a:pt x="1790" y="14907"/>
                    <a:pt x="3002" y="15211"/>
                  </a:cubicBezTo>
                  <a:cubicBezTo>
                    <a:pt x="4214" y="15515"/>
                    <a:pt x="5537" y="15515"/>
                    <a:pt x="6639" y="14907"/>
                  </a:cubicBezTo>
                  <a:cubicBezTo>
                    <a:pt x="7741" y="14299"/>
                    <a:pt x="8622" y="13082"/>
                    <a:pt x="9173" y="13234"/>
                  </a:cubicBezTo>
                  <a:cubicBezTo>
                    <a:pt x="9724" y="13386"/>
                    <a:pt x="9945" y="14907"/>
                    <a:pt x="10165" y="16428"/>
                  </a:cubicBezTo>
                  <a:cubicBezTo>
                    <a:pt x="10386" y="17949"/>
                    <a:pt x="10606" y="19470"/>
                    <a:pt x="11488" y="20383"/>
                  </a:cubicBezTo>
                  <a:cubicBezTo>
                    <a:pt x="12369" y="21296"/>
                    <a:pt x="13912" y="21600"/>
                    <a:pt x="15455" y="20383"/>
                  </a:cubicBezTo>
                  <a:cubicBezTo>
                    <a:pt x="16998" y="19166"/>
                    <a:pt x="18541" y="16428"/>
                    <a:pt x="19533" y="13842"/>
                  </a:cubicBezTo>
                  <a:cubicBezTo>
                    <a:pt x="20524" y="11256"/>
                    <a:pt x="20965" y="8823"/>
                    <a:pt x="21186" y="6845"/>
                  </a:cubicBezTo>
                  <a:cubicBezTo>
                    <a:pt x="21406" y="4868"/>
                    <a:pt x="21406" y="3346"/>
                    <a:pt x="21075" y="2890"/>
                  </a:cubicBezTo>
                  <a:cubicBezTo>
                    <a:pt x="20745" y="2434"/>
                    <a:pt x="20084" y="3042"/>
                    <a:pt x="19422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1550884" y="166131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409934" y="645317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232134" y="1106184"/>
              <a:ext cx="153621" cy="35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16" fill="norm" stroke="1" extrusionOk="0">
                  <a:moveTo>
                    <a:pt x="888" y="7877"/>
                  </a:moveTo>
                  <a:cubicBezTo>
                    <a:pt x="592" y="11606"/>
                    <a:pt x="296" y="15334"/>
                    <a:pt x="148" y="17520"/>
                  </a:cubicBezTo>
                  <a:cubicBezTo>
                    <a:pt x="0" y="19706"/>
                    <a:pt x="0" y="20348"/>
                    <a:pt x="0" y="20348"/>
                  </a:cubicBezTo>
                  <a:cubicBezTo>
                    <a:pt x="0" y="20348"/>
                    <a:pt x="0" y="19706"/>
                    <a:pt x="0" y="16877"/>
                  </a:cubicBezTo>
                  <a:cubicBezTo>
                    <a:pt x="0" y="14048"/>
                    <a:pt x="0" y="9034"/>
                    <a:pt x="740" y="5820"/>
                  </a:cubicBezTo>
                  <a:cubicBezTo>
                    <a:pt x="1479" y="2606"/>
                    <a:pt x="2959" y="1191"/>
                    <a:pt x="4734" y="484"/>
                  </a:cubicBezTo>
                  <a:cubicBezTo>
                    <a:pt x="6510" y="-223"/>
                    <a:pt x="8581" y="-223"/>
                    <a:pt x="11096" y="934"/>
                  </a:cubicBezTo>
                  <a:cubicBezTo>
                    <a:pt x="13611" y="2091"/>
                    <a:pt x="16570" y="4406"/>
                    <a:pt x="18493" y="7170"/>
                  </a:cubicBezTo>
                  <a:cubicBezTo>
                    <a:pt x="20416" y="9934"/>
                    <a:pt x="21304" y="13148"/>
                    <a:pt x="21452" y="15398"/>
                  </a:cubicBezTo>
                  <a:cubicBezTo>
                    <a:pt x="21600" y="17648"/>
                    <a:pt x="21008" y="18934"/>
                    <a:pt x="20121" y="19770"/>
                  </a:cubicBezTo>
                  <a:cubicBezTo>
                    <a:pt x="19233" y="20606"/>
                    <a:pt x="18049" y="20991"/>
                    <a:pt x="16718" y="21184"/>
                  </a:cubicBezTo>
                  <a:cubicBezTo>
                    <a:pt x="15386" y="21377"/>
                    <a:pt x="13907" y="21377"/>
                    <a:pt x="12279" y="21056"/>
                  </a:cubicBezTo>
                  <a:cubicBezTo>
                    <a:pt x="10652" y="20734"/>
                    <a:pt x="8877" y="20091"/>
                    <a:pt x="7101" y="19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460734" y="1351619"/>
              <a:ext cx="127001" cy="17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2842"/>
                  </a:moveTo>
                  <a:cubicBezTo>
                    <a:pt x="1080" y="1837"/>
                    <a:pt x="2160" y="833"/>
                    <a:pt x="3600" y="330"/>
                  </a:cubicBezTo>
                  <a:cubicBezTo>
                    <a:pt x="5040" y="-172"/>
                    <a:pt x="6840" y="-172"/>
                    <a:pt x="8640" y="833"/>
                  </a:cubicBezTo>
                  <a:cubicBezTo>
                    <a:pt x="10440" y="1837"/>
                    <a:pt x="12240" y="3847"/>
                    <a:pt x="12060" y="6735"/>
                  </a:cubicBezTo>
                  <a:cubicBezTo>
                    <a:pt x="11880" y="9623"/>
                    <a:pt x="9720" y="13391"/>
                    <a:pt x="8100" y="16028"/>
                  </a:cubicBezTo>
                  <a:cubicBezTo>
                    <a:pt x="6480" y="18665"/>
                    <a:pt x="5400" y="20172"/>
                    <a:pt x="5760" y="20800"/>
                  </a:cubicBezTo>
                  <a:cubicBezTo>
                    <a:pt x="6120" y="21428"/>
                    <a:pt x="7920" y="21177"/>
                    <a:pt x="10800" y="20298"/>
                  </a:cubicBezTo>
                  <a:cubicBezTo>
                    <a:pt x="13680" y="19419"/>
                    <a:pt x="17640" y="17912"/>
                    <a:pt x="21600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689334" y="130571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733784" y="1400967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271" y="8640"/>
                    <a:pt x="2541" y="17280"/>
                    <a:pt x="6141" y="19440"/>
                  </a:cubicBezTo>
                  <a:cubicBezTo>
                    <a:pt x="9741" y="21600"/>
                    <a:pt x="15671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112476" y="1074206"/>
              <a:ext cx="129309" cy="45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75" fill="norm" stroke="1" extrusionOk="0">
                  <a:moveTo>
                    <a:pt x="21283" y="734"/>
                  </a:moveTo>
                  <a:cubicBezTo>
                    <a:pt x="17799" y="436"/>
                    <a:pt x="14315" y="137"/>
                    <a:pt x="11528" y="38"/>
                  </a:cubicBezTo>
                  <a:cubicBezTo>
                    <a:pt x="8741" y="-62"/>
                    <a:pt x="6651" y="38"/>
                    <a:pt x="5431" y="336"/>
                  </a:cubicBezTo>
                  <a:cubicBezTo>
                    <a:pt x="4212" y="635"/>
                    <a:pt x="3864" y="1132"/>
                    <a:pt x="5257" y="1879"/>
                  </a:cubicBezTo>
                  <a:cubicBezTo>
                    <a:pt x="6651" y="2626"/>
                    <a:pt x="9786" y="3621"/>
                    <a:pt x="11528" y="4716"/>
                  </a:cubicBezTo>
                  <a:cubicBezTo>
                    <a:pt x="13270" y="5811"/>
                    <a:pt x="13618" y="7005"/>
                    <a:pt x="13096" y="7851"/>
                  </a:cubicBezTo>
                  <a:cubicBezTo>
                    <a:pt x="12573" y="8697"/>
                    <a:pt x="11180" y="9195"/>
                    <a:pt x="9089" y="9544"/>
                  </a:cubicBezTo>
                  <a:cubicBezTo>
                    <a:pt x="6999" y="9892"/>
                    <a:pt x="4212" y="10091"/>
                    <a:pt x="3689" y="10191"/>
                  </a:cubicBezTo>
                  <a:cubicBezTo>
                    <a:pt x="3167" y="10290"/>
                    <a:pt x="4909" y="10290"/>
                    <a:pt x="6302" y="10539"/>
                  </a:cubicBezTo>
                  <a:cubicBezTo>
                    <a:pt x="7696" y="10788"/>
                    <a:pt x="8741" y="11285"/>
                    <a:pt x="9264" y="12032"/>
                  </a:cubicBezTo>
                  <a:cubicBezTo>
                    <a:pt x="9786" y="12779"/>
                    <a:pt x="9786" y="13774"/>
                    <a:pt x="8741" y="14769"/>
                  </a:cubicBezTo>
                  <a:cubicBezTo>
                    <a:pt x="7696" y="15765"/>
                    <a:pt x="5606" y="16760"/>
                    <a:pt x="4038" y="17556"/>
                  </a:cubicBezTo>
                  <a:cubicBezTo>
                    <a:pt x="2470" y="18353"/>
                    <a:pt x="1425" y="18950"/>
                    <a:pt x="728" y="19547"/>
                  </a:cubicBezTo>
                  <a:cubicBezTo>
                    <a:pt x="31" y="20144"/>
                    <a:pt x="-317" y="20742"/>
                    <a:pt x="380" y="21090"/>
                  </a:cubicBezTo>
                  <a:cubicBezTo>
                    <a:pt x="1077" y="21438"/>
                    <a:pt x="2818" y="21538"/>
                    <a:pt x="6477" y="21438"/>
                  </a:cubicBezTo>
                  <a:cubicBezTo>
                    <a:pt x="10135" y="21339"/>
                    <a:pt x="15709" y="21040"/>
                    <a:pt x="21283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349734" y="1197767"/>
              <a:ext cx="2095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73" y="4600"/>
                    <a:pt x="11345" y="9200"/>
                    <a:pt x="14945" y="12800"/>
                  </a:cubicBezTo>
                  <a:cubicBezTo>
                    <a:pt x="18545" y="16400"/>
                    <a:pt x="20073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464034" y="1172367"/>
              <a:ext cx="76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980"/>
                    <a:pt x="13200" y="3960"/>
                    <a:pt x="9900" y="6750"/>
                  </a:cubicBezTo>
                  <a:cubicBezTo>
                    <a:pt x="6600" y="9540"/>
                    <a:pt x="4200" y="13140"/>
                    <a:pt x="2700" y="15750"/>
                  </a:cubicBezTo>
                  <a:cubicBezTo>
                    <a:pt x="1200" y="18360"/>
                    <a:pt x="60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648184" y="1375567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7200"/>
                    <a:pt x="960" y="14400"/>
                    <a:pt x="1440" y="16364"/>
                  </a:cubicBezTo>
                  <a:cubicBezTo>
                    <a:pt x="1920" y="18327"/>
                    <a:pt x="2400" y="15055"/>
                    <a:pt x="3120" y="11782"/>
                  </a:cubicBezTo>
                  <a:cubicBezTo>
                    <a:pt x="3840" y="8509"/>
                    <a:pt x="4800" y="5236"/>
                    <a:pt x="6480" y="3927"/>
                  </a:cubicBezTo>
                  <a:cubicBezTo>
                    <a:pt x="8160" y="2618"/>
                    <a:pt x="10560" y="3273"/>
                    <a:pt x="12000" y="5564"/>
                  </a:cubicBezTo>
                  <a:cubicBezTo>
                    <a:pt x="13440" y="7855"/>
                    <a:pt x="13920" y="11782"/>
                    <a:pt x="15360" y="14727"/>
                  </a:cubicBezTo>
                  <a:cubicBezTo>
                    <a:pt x="16800" y="17673"/>
                    <a:pt x="192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781534" y="1375567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832334" y="1350167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946634" y="1312067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092684" y="1420017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289534" y="1407317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467334" y="140096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683234" y="1166185"/>
              <a:ext cx="209551" cy="22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362"/>
                  </a:moveTo>
                  <a:cubicBezTo>
                    <a:pt x="436" y="1371"/>
                    <a:pt x="873" y="380"/>
                    <a:pt x="1636" y="83"/>
                  </a:cubicBezTo>
                  <a:cubicBezTo>
                    <a:pt x="2400" y="-214"/>
                    <a:pt x="3491" y="182"/>
                    <a:pt x="5782" y="2957"/>
                  </a:cubicBezTo>
                  <a:cubicBezTo>
                    <a:pt x="8073" y="5731"/>
                    <a:pt x="11564" y="10883"/>
                    <a:pt x="14400" y="14351"/>
                  </a:cubicBezTo>
                  <a:cubicBezTo>
                    <a:pt x="17236" y="17819"/>
                    <a:pt x="19418" y="19603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760379" y="1115217"/>
              <a:ext cx="138756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29" fill="norm" stroke="1" extrusionOk="0">
                  <a:moveTo>
                    <a:pt x="21454" y="0"/>
                  </a:moveTo>
                  <a:cubicBezTo>
                    <a:pt x="18836" y="2931"/>
                    <a:pt x="16218" y="5863"/>
                    <a:pt x="12945" y="9180"/>
                  </a:cubicBezTo>
                  <a:cubicBezTo>
                    <a:pt x="9672" y="12497"/>
                    <a:pt x="5745" y="16200"/>
                    <a:pt x="3290" y="18437"/>
                  </a:cubicBezTo>
                  <a:cubicBezTo>
                    <a:pt x="836" y="20674"/>
                    <a:pt x="-146" y="21446"/>
                    <a:pt x="18" y="21523"/>
                  </a:cubicBezTo>
                  <a:cubicBezTo>
                    <a:pt x="181" y="21600"/>
                    <a:pt x="1490" y="20983"/>
                    <a:pt x="279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937234" y="1341805"/>
              <a:ext cx="88901" cy="10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2832"/>
                  </a:moveTo>
                  <a:cubicBezTo>
                    <a:pt x="514" y="6093"/>
                    <a:pt x="1029" y="9353"/>
                    <a:pt x="2057" y="8946"/>
                  </a:cubicBezTo>
                  <a:cubicBezTo>
                    <a:pt x="3086" y="8538"/>
                    <a:pt x="4629" y="4463"/>
                    <a:pt x="6686" y="2221"/>
                  </a:cubicBezTo>
                  <a:cubicBezTo>
                    <a:pt x="8743" y="-20"/>
                    <a:pt x="11314" y="-428"/>
                    <a:pt x="13114" y="387"/>
                  </a:cubicBezTo>
                  <a:cubicBezTo>
                    <a:pt x="14914" y="1202"/>
                    <a:pt x="15943" y="3240"/>
                    <a:pt x="17229" y="6908"/>
                  </a:cubicBezTo>
                  <a:cubicBezTo>
                    <a:pt x="18514" y="10576"/>
                    <a:pt x="20057" y="15874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089634" y="137556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140434" y="133746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261084" y="1317094"/>
              <a:ext cx="184151" cy="8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6652"/>
                  </a:moveTo>
                  <a:cubicBezTo>
                    <a:pt x="0" y="9286"/>
                    <a:pt x="0" y="11920"/>
                    <a:pt x="0" y="14554"/>
                  </a:cubicBezTo>
                  <a:cubicBezTo>
                    <a:pt x="0" y="17188"/>
                    <a:pt x="0" y="19822"/>
                    <a:pt x="372" y="20086"/>
                  </a:cubicBezTo>
                  <a:cubicBezTo>
                    <a:pt x="745" y="20349"/>
                    <a:pt x="1490" y="18242"/>
                    <a:pt x="2110" y="15871"/>
                  </a:cubicBezTo>
                  <a:cubicBezTo>
                    <a:pt x="2731" y="13500"/>
                    <a:pt x="3228" y="10866"/>
                    <a:pt x="3972" y="7969"/>
                  </a:cubicBezTo>
                  <a:cubicBezTo>
                    <a:pt x="4717" y="5071"/>
                    <a:pt x="5710" y="1910"/>
                    <a:pt x="6579" y="1383"/>
                  </a:cubicBezTo>
                  <a:cubicBezTo>
                    <a:pt x="7448" y="856"/>
                    <a:pt x="8193" y="2964"/>
                    <a:pt x="8566" y="5335"/>
                  </a:cubicBezTo>
                  <a:cubicBezTo>
                    <a:pt x="8938" y="7705"/>
                    <a:pt x="8938" y="10339"/>
                    <a:pt x="9310" y="10603"/>
                  </a:cubicBezTo>
                  <a:cubicBezTo>
                    <a:pt x="9683" y="10866"/>
                    <a:pt x="10428" y="8759"/>
                    <a:pt x="11172" y="6652"/>
                  </a:cubicBezTo>
                  <a:cubicBezTo>
                    <a:pt x="11917" y="4544"/>
                    <a:pt x="12662" y="2437"/>
                    <a:pt x="13655" y="1120"/>
                  </a:cubicBezTo>
                  <a:cubicBezTo>
                    <a:pt x="14648" y="-197"/>
                    <a:pt x="15890" y="-724"/>
                    <a:pt x="16759" y="1647"/>
                  </a:cubicBezTo>
                  <a:cubicBezTo>
                    <a:pt x="17628" y="4017"/>
                    <a:pt x="18124" y="9286"/>
                    <a:pt x="18869" y="12974"/>
                  </a:cubicBezTo>
                  <a:cubicBezTo>
                    <a:pt x="19614" y="16661"/>
                    <a:pt x="20607" y="18769"/>
                    <a:pt x="2160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502384" y="1040718"/>
              <a:ext cx="76201" cy="47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501"/>
                  </a:moveTo>
                  <a:cubicBezTo>
                    <a:pt x="2400" y="211"/>
                    <a:pt x="4800" y="-78"/>
                    <a:pt x="7200" y="18"/>
                  </a:cubicBezTo>
                  <a:cubicBezTo>
                    <a:pt x="9600" y="115"/>
                    <a:pt x="12000" y="597"/>
                    <a:pt x="13500" y="1851"/>
                  </a:cubicBezTo>
                  <a:cubicBezTo>
                    <a:pt x="15000" y="3104"/>
                    <a:pt x="15600" y="5129"/>
                    <a:pt x="14400" y="6961"/>
                  </a:cubicBezTo>
                  <a:cubicBezTo>
                    <a:pt x="13200" y="8793"/>
                    <a:pt x="10200" y="10433"/>
                    <a:pt x="11100" y="12120"/>
                  </a:cubicBezTo>
                  <a:cubicBezTo>
                    <a:pt x="12000" y="13808"/>
                    <a:pt x="16800" y="15543"/>
                    <a:pt x="19200" y="16701"/>
                  </a:cubicBezTo>
                  <a:cubicBezTo>
                    <a:pt x="21600" y="17858"/>
                    <a:pt x="21600" y="18436"/>
                    <a:pt x="21600" y="19111"/>
                  </a:cubicBezTo>
                  <a:cubicBezTo>
                    <a:pt x="21600" y="19786"/>
                    <a:pt x="21600" y="20558"/>
                    <a:pt x="20100" y="20992"/>
                  </a:cubicBezTo>
                  <a:cubicBezTo>
                    <a:pt x="18600" y="21426"/>
                    <a:pt x="15600" y="21522"/>
                    <a:pt x="12300" y="21522"/>
                  </a:cubicBezTo>
                  <a:cubicBezTo>
                    <a:pt x="9000" y="21522"/>
                    <a:pt x="5400" y="21426"/>
                    <a:pt x="18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805026" y="1223167"/>
              <a:ext cx="205359" cy="15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48" fill="norm" stroke="1" extrusionOk="0">
                  <a:moveTo>
                    <a:pt x="2870" y="19611"/>
                  </a:moveTo>
                  <a:cubicBezTo>
                    <a:pt x="1768" y="18758"/>
                    <a:pt x="666" y="17905"/>
                    <a:pt x="225" y="16058"/>
                  </a:cubicBezTo>
                  <a:cubicBezTo>
                    <a:pt x="-216" y="14211"/>
                    <a:pt x="4" y="11368"/>
                    <a:pt x="776" y="9379"/>
                  </a:cubicBezTo>
                  <a:cubicBezTo>
                    <a:pt x="1547" y="7389"/>
                    <a:pt x="2870" y="6253"/>
                    <a:pt x="4082" y="5684"/>
                  </a:cubicBezTo>
                  <a:cubicBezTo>
                    <a:pt x="5294" y="5116"/>
                    <a:pt x="6396" y="5116"/>
                    <a:pt x="7719" y="6963"/>
                  </a:cubicBezTo>
                  <a:cubicBezTo>
                    <a:pt x="9041" y="8811"/>
                    <a:pt x="10584" y="12505"/>
                    <a:pt x="11796" y="15489"/>
                  </a:cubicBezTo>
                  <a:cubicBezTo>
                    <a:pt x="13008" y="18474"/>
                    <a:pt x="13890" y="20747"/>
                    <a:pt x="14662" y="21174"/>
                  </a:cubicBezTo>
                  <a:cubicBezTo>
                    <a:pt x="15433" y="21600"/>
                    <a:pt x="16094" y="20179"/>
                    <a:pt x="16866" y="17337"/>
                  </a:cubicBezTo>
                  <a:cubicBezTo>
                    <a:pt x="17637" y="14495"/>
                    <a:pt x="18519" y="10232"/>
                    <a:pt x="19290" y="7105"/>
                  </a:cubicBezTo>
                  <a:cubicBezTo>
                    <a:pt x="20062" y="3979"/>
                    <a:pt x="20723" y="1989"/>
                    <a:pt x="21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182628" y="1046315"/>
              <a:ext cx="154194" cy="37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88" fill="norm" stroke="1" extrusionOk="0">
                  <a:moveTo>
                    <a:pt x="1641" y="19714"/>
                  </a:moveTo>
                  <a:cubicBezTo>
                    <a:pt x="1058" y="20569"/>
                    <a:pt x="474" y="21423"/>
                    <a:pt x="182" y="21484"/>
                  </a:cubicBezTo>
                  <a:cubicBezTo>
                    <a:pt x="-110" y="21545"/>
                    <a:pt x="-110" y="20813"/>
                    <a:pt x="620" y="18372"/>
                  </a:cubicBezTo>
                  <a:cubicBezTo>
                    <a:pt x="1349" y="15931"/>
                    <a:pt x="2809" y="11782"/>
                    <a:pt x="4852" y="8548"/>
                  </a:cubicBezTo>
                  <a:cubicBezTo>
                    <a:pt x="6895" y="5314"/>
                    <a:pt x="9522" y="2996"/>
                    <a:pt x="11420" y="1653"/>
                  </a:cubicBezTo>
                  <a:cubicBezTo>
                    <a:pt x="13317" y="311"/>
                    <a:pt x="14485" y="-55"/>
                    <a:pt x="15506" y="6"/>
                  </a:cubicBezTo>
                  <a:cubicBezTo>
                    <a:pt x="16528" y="67"/>
                    <a:pt x="17404" y="555"/>
                    <a:pt x="17841" y="1592"/>
                  </a:cubicBezTo>
                  <a:cubicBezTo>
                    <a:pt x="18279" y="2630"/>
                    <a:pt x="18279" y="4216"/>
                    <a:pt x="17695" y="6291"/>
                  </a:cubicBezTo>
                  <a:cubicBezTo>
                    <a:pt x="17112" y="8365"/>
                    <a:pt x="15944" y="10928"/>
                    <a:pt x="15944" y="12453"/>
                  </a:cubicBezTo>
                  <a:cubicBezTo>
                    <a:pt x="15944" y="13979"/>
                    <a:pt x="17112" y="14467"/>
                    <a:pt x="18133" y="14955"/>
                  </a:cubicBezTo>
                  <a:cubicBezTo>
                    <a:pt x="19155" y="15443"/>
                    <a:pt x="20031" y="15931"/>
                    <a:pt x="20614" y="16542"/>
                  </a:cubicBezTo>
                  <a:cubicBezTo>
                    <a:pt x="21198" y="17152"/>
                    <a:pt x="21490" y="17884"/>
                    <a:pt x="21052" y="18433"/>
                  </a:cubicBezTo>
                  <a:cubicBezTo>
                    <a:pt x="20614" y="18982"/>
                    <a:pt x="19447" y="19348"/>
                    <a:pt x="17695" y="19592"/>
                  </a:cubicBezTo>
                  <a:cubicBezTo>
                    <a:pt x="15944" y="19837"/>
                    <a:pt x="13609" y="19959"/>
                    <a:pt x="11712" y="19837"/>
                  </a:cubicBezTo>
                  <a:cubicBezTo>
                    <a:pt x="9814" y="19714"/>
                    <a:pt x="8355" y="19348"/>
                    <a:pt x="8209" y="18982"/>
                  </a:cubicBezTo>
                  <a:cubicBezTo>
                    <a:pt x="8063" y="18616"/>
                    <a:pt x="9231" y="18250"/>
                    <a:pt x="10398" y="1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397734" y="1235904"/>
              <a:ext cx="412751" cy="11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0" fill="norm" stroke="1" extrusionOk="0">
                  <a:moveTo>
                    <a:pt x="0" y="13400"/>
                  </a:moveTo>
                  <a:cubicBezTo>
                    <a:pt x="1329" y="10793"/>
                    <a:pt x="2658" y="8187"/>
                    <a:pt x="3378" y="5766"/>
                  </a:cubicBezTo>
                  <a:cubicBezTo>
                    <a:pt x="4098" y="3345"/>
                    <a:pt x="4209" y="1111"/>
                    <a:pt x="3988" y="366"/>
                  </a:cubicBezTo>
                  <a:cubicBezTo>
                    <a:pt x="3766" y="-379"/>
                    <a:pt x="3212" y="366"/>
                    <a:pt x="2714" y="2787"/>
                  </a:cubicBezTo>
                  <a:cubicBezTo>
                    <a:pt x="2215" y="5207"/>
                    <a:pt x="1772" y="9304"/>
                    <a:pt x="1551" y="12283"/>
                  </a:cubicBezTo>
                  <a:cubicBezTo>
                    <a:pt x="1329" y="15262"/>
                    <a:pt x="1329" y="17124"/>
                    <a:pt x="1551" y="18614"/>
                  </a:cubicBezTo>
                  <a:cubicBezTo>
                    <a:pt x="1772" y="20104"/>
                    <a:pt x="2215" y="21221"/>
                    <a:pt x="2880" y="20290"/>
                  </a:cubicBezTo>
                  <a:cubicBezTo>
                    <a:pt x="3545" y="19359"/>
                    <a:pt x="4431" y="16380"/>
                    <a:pt x="5095" y="12842"/>
                  </a:cubicBezTo>
                  <a:cubicBezTo>
                    <a:pt x="5760" y="9304"/>
                    <a:pt x="6203" y="5207"/>
                    <a:pt x="6702" y="2973"/>
                  </a:cubicBezTo>
                  <a:cubicBezTo>
                    <a:pt x="7200" y="738"/>
                    <a:pt x="7754" y="366"/>
                    <a:pt x="8197" y="1111"/>
                  </a:cubicBezTo>
                  <a:cubicBezTo>
                    <a:pt x="8640" y="1855"/>
                    <a:pt x="8972" y="3718"/>
                    <a:pt x="9249" y="5580"/>
                  </a:cubicBezTo>
                  <a:cubicBezTo>
                    <a:pt x="9526" y="7442"/>
                    <a:pt x="9748" y="9304"/>
                    <a:pt x="9858" y="11166"/>
                  </a:cubicBezTo>
                  <a:cubicBezTo>
                    <a:pt x="9969" y="13028"/>
                    <a:pt x="9969" y="14890"/>
                    <a:pt x="9748" y="15262"/>
                  </a:cubicBezTo>
                  <a:cubicBezTo>
                    <a:pt x="9526" y="15635"/>
                    <a:pt x="9083" y="14518"/>
                    <a:pt x="9028" y="13028"/>
                  </a:cubicBezTo>
                  <a:cubicBezTo>
                    <a:pt x="8972" y="11538"/>
                    <a:pt x="9305" y="9676"/>
                    <a:pt x="9692" y="8000"/>
                  </a:cubicBezTo>
                  <a:cubicBezTo>
                    <a:pt x="10080" y="6324"/>
                    <a:pt x="10523" y="4835"/>
                    <a:pt x="11022" y="4462"/>
                  </a:cubicBezTo>
                  <a:cubicBezTo>
                    <a:pt x="11520" y="4090"/>
                    <a:pt x="12074" y="4835"/>
                    <a:pt x="12406" y="6138"/>
                  </a:cubicBezTo>
                  <a:cubicBezTo>
                    <a:pt x="12738" y="7442"/>
                    <a:pt x="12849" y="9304"/>
                    <a:pt x="12960" y="11166"/>
                  </a:cubicBezTo>
                  <a:cubicBezTo>
                    <a:pt x="13071" y="13028"/>
                    <a:pt x="13182" y="14890"/>
                    <a:pt x="13403" y="14890"/>
                  </a:cubicBezTo>
                  <a:cubicBezTo>
                    <a:pt x="13625" y="14890"/>
                    <a:pt x="13957" y="13028"/>
                    <a:pt x="14345" y="10421"/>
                  </a:cubicBezTo>
                  <a:cubicBezTo>
                    <a:pt x="14732" y="7814"/>
                    <a:pt x="15175" y="4462"/>
                    <a:pt x="15674" y="2414"/>
                  </a:cubicBezTo>
                  <a:cubicBezTo>
                    <a:pt x="16172" y="366"/>
                    <a:pt x="16726" y="-379"/>
                    <a:pt x="17058" y="180"/>
                  </a:cubicBezTo>
                  <a:cubicBezTo>
                    <a:pt x="17391" y="738"/>
                    <a:pt x="17502" y="2600"/>
                    <a:pt x="17612" y="4462"/>
                  </a:cubicBezTo>
                  <a:cubicBezTo>
                    <a:pt x="17723" y="6324"/>
                    <a:pt x="17834" y="8187"/>
                    <a:pt x="18000" y="10607"/>
                  </a:cubicBezTo>
                  <a:cubicBezTo>
                    <a:pt x="18166" y="13028"/>
                    <a:pt x="18388" y="16007"/>
                    <a:pt x="18775" y="17311"/>
                  </a:cubicBezTo>
                  <a:cubicBezTo>
                    <a:pt x="19163" y="18614"/>
                    <a:pt x="19717" y="18242"/>
                    <a:pt x="20215" y="17497"/>
                  </a:cubicBezTo>
                  <a:cubicBezTo>
                    <a:pt x="20714" y="16752"/>
                    <a:pt x="21157" y="15635"/>
                    <a:pt x="21600" y="14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834893" y="1105605"/>
              <a:ext cx="67439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524" fill="norm" stroke="1" extrusionOk="0">
                  <a:moveTo>
                    <a:pt x="13639" y="5695"/>
                  </a:moveTo>
                  <a:cubicBezTo>
                    <a:pt x="15545" y="4376"/>
                    <a:pt x="17451" y="3057"/>
                    <a:pt x="18721" y="1985"/>
                  </a:cubicBezTo>
                  <a:cubicBezTo>
                    <a:pt x="19992" y="913"/>
                    <a:pt x="20627" y="89"/>
                    <a:pt x="19992" y="6"/>
                  </a:cubicBezTo>
                  <a:cubicBezTo>
                    <a:pt x="19356" y="-76"/>
                    <a:pt x="17451" y="584"/>
                    <a:pt x="13639" y="2809"/>
                  </a:cubicBezTo>
                  <a:cubicBezTo>
                    <a:pt x="9827" y="5035"/>
                    <a:pt x="4109" y="8828"/>
                    <a:pt x="1568" y="11878"/>
                  </a:cubicBezTo>
                  <a:cubicBezTo>
                    <a:pt x="-973" y="14929"/>
                    <a:pt x="-338" y="17237"/>
                    <a:pt x="2839" y="18721"/>
                  </a:cubicBezTo>
                  <a:cubicBezTo>
                    <a:pt x="6015" y="20205"/>
                    <a:pt x="11733" y="20864"/>
                    <a:pt x="17451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896489" y="1212899"/>
              <a:ext cx="129169" cy="38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09" fill="norm" stroke="1" extrusionOk="0">
                  <a:moveTo>
                    <a:pt x="4657" y="17569"/>
                  </a:moveTo>
                  <a:cubicBezTo>
                    <a:pt x="3961" y="18395"/>
                    <a:pt x="3264" y="19221"/>
                    <a:pt x="2393" y="19989"/>
                  </a:cubicBezTo>
                  <a:cubicBezTo>
                    <a:pt x="1522" y="20756"/>
                    <a:pt x="477" y="21464"/>
                    <a:pt x="128" y="21405"/>
                  </a:cubicBezTo>
                  <a:cubicBezTo>
                    <a:pt x="-220" y="21346"/>
                    <a:pt x="128" y="20520"/>
                    <a:pt x="1348" y="18336"/>
                  </a:cubicBezTo>
                  <a:cubicBezTo>
                    <a:pt x="2567" y="16153"/>
                    <a:pt x="4657" y="12612"/>
                    <a:pt x="6922" y="9425"/>
                  </a:cubicBezTo>
                  <a:cubicBezTo>
                    <a:pt x="9186" y="6238"/>
                    <a:pt x="11625" y="3405"/>
                    <a:pt x="13715" y="1812"/>
                  </a:cubicBezTo>
                  <a:cubicBezTo>
                    <a:pt x="15806" y="218"/>
                    <a:pt x="17548" y="-136"/>
                    <a:pt x="18767" y="41"/>
                  </a:cubicBezTo>
                  <a:cubicBezTo>
                    <a:pt x="19986" y="218"/>
                    <a:pt x="20683" y="926"/>
                    <a:pt x="21032" y="1930"/>
                  </a:cubicBezTo>
                  <a:cubicBezTo>
                    <a:pt x="21380" y="2933"/>
                    <a:pt x="21380" y="4231"/>
                    <a:pt x="20683" y="5116"/>
                  </a:cubicBezTo>
                  <a:cubicBezTo>
                    <a:pt x="19986" y="6002"/>
                    <a:pt x="18593" y="6474"/>
                    <a:pt x="17025" y="6769"/>
                  </a:cubicBezTo>
                  <a:cubicBezTo>
                    <a:pt x="15457" y="7064"/>
                    <a:pt x="13715" y="7182"/>
                    <a:pt x="13019" y="6710"/>
                  </a:cubicBezTo>
                  <a:cubicBezTo>
                    <a:pt x="12322" y="6238"/>
                    <a:pt x="12670" y="5175"/>
                    <a:pt x="13019" y="4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039084" y="1153266"/>
              <a:ext cx="86520" cy="26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430" fill="norm" stroke="1" extrusionOk="0">
                  <a:moveTo>
                    <a:pt x="4521" y="527"/>
                  </a:moveTo>
                  <a:cubicBezTo>
                    <a:pt x="8037" y="178"/>
                    <a:pt x="11553" y="-170"/>
                    <a:pt x="14065" y="91"/>
                  </a:cubicBezTo>
                  <a:cubicBezTo>
                    <a:pt x="16577" y="353"/>
                    <a:pt x="18084" y="1224"/>
                    <a:pt x="19340" y="3401"/>
                  </a:cubicBezTo>
                  <a:cubicBezTo>
                    <a:pt x="20595" y="5578"/>
                    <a:pt x="21600" y="9062"/>
                    <a:pt x="18335" y="12285"/>
                  </a:cubicBezTo>
                  <a:cubicBezTo>
                    <a:pt x="15070" y="15507"/>
                    <a:pt x="7535" y="18469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308334" y="2067717"/>
              <a:ext cx="317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129"/>
                    <a:pt x="8640" y="8259"/>
                    <a:pt x="12240" y="11859"/>
                  </a:cubicBezTo>
                  <a:cubicBezTo>
                    <a:pt x="15840" y="15459"/>
                    <a:pt x="18720" y="185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289284" y="2031733"/>
              <a:ext cx="217960" cy="41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515" fill="norm" stroke="1" extrusionOk="0">
                  <a:moveTo>
                    <a:pt x="0" y="10087"/>
                  </a:moveTo>
                  <a:cubicBezTo>
                    <a:pt x="202" y="7017"/>
                    <a:pt x="404" y="3947"/>
                    <a:pt x="1009" y="2193"/>
                  </a:cubicBezTo>
                  <a:cubicBezTo>
                    <a:pt x="1615" y="439"/>
                    <a:pt x="2624" y="0"/>
                    <a:pt x="4340" y="0"/>
                  </a:cubicBezTo>
                  <a:cubicBezTo>
                    <a:pt x="6056" y="0"/>
                    <a:pt x="8479" y="439"/>
                    <a:pt x="11708" y="2083"/>
                  </a:cubicBezTo>
                  <a:cubicBezTo>
                    <a:pt x="14938" y="3728"/>
                    <a:pt x="18976" y="6579"/>
                    <a:pt x="20288" y="9429"/>
                  </a:cubicBezTo>
                  <a:cubicBezTo>
                    <a:pt x="21600" y="12280"/>
                    <a:pt x="20187" y="15131"/>
                    <a:pt x="17664" y="17159"/>
                  </a:cubicBezTo>
                  <a:cubicBezTo>
                    <a:pt x="15140" y="19188"/>
                    <a:pt x="11507" y="20394"/>
                    <a:pt x="9185" y="20997"/>
                  </a:cubicBezTo>
                  <a:cubicBezTo>
                    <a:pt x="6864" y="21600"/>
                    <a:pt x="5854" y="21600"/>
                    <a:pt x="5753" y="21381"/>
                  </a:cubicBezTo>
                  <a:cubicBezTo>
                    <a:pt x="5652" y="21161"/>
                    <a:pt x="6460" y="20723"/>
                    <a:pt x="7267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606784" y="2347117"/>
              <a:ext cx="112848" cy="24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62" fill="norm" stroke="1" extrusionOk="0">
                  <a:moveTo>
                    <a:pt x="0" y="1089"/>
                  </a:moveTo>
                  <a:cubicBezTo>
                    <a:pt x="1600" y="545"/>
                    <a:pt x="3200" y="0"/>
                    <a:pt x="5800" y="0"/>
                  </a:cubicBezTo>
                  <a:cubicBezTo>
                    <a:pt x="8400" y="0"/>
                    <a:pt x="12000" y="545"/>
                    <a:pt x="13800" y="1452"/>
                  </a:cubicBezTo>
                  <a:cubicBezTo>
                    <a:pt x="15600" y="2360"/>
                    <a:pt x="15600" y="3630"/>
                    <a:pt x="15000" y="4629"/>
                  </a:cubicBezTo>
                  <a:cubicBezTo>
                    <a:pt x="14400" y="5627"/>
                    <a:pt x="13200" y="6353"/>
                    <a:pt x="11600" y="7170"/>
                  </a:cubicBezTo>
                  <a:cubicBezTo>
                    <a:pt x="10000" y="7987"/>
                    <a:pt x="8000" y="8894"/>
                    <a:pt x="8000" y="9529"/>
                  </a:cubicBezTo>
                  <a:cubicBezTo>
                    <a:pt x="8000" y="10165"/>
                    <a:pt x="10000" y="10528"/>
                    <a:pt x="12600" y="11435"/>
                  </a:cubicBezTo>
                  <a:cubicBezTo>
                    <a:pt x="15200" y="12343"/>
                    <a:pt x="18400" y="13795"/>
                    <a:pt x="20000" y="15156"/>
                  </a:cubicBezTo>
                  <a:cubicBezTo>
                    <a:pt x="21600" y="16518"/>
                    <a:pt x="21600" y="17788"/>
                    <a:pt x="20800" y="18787"/>
                  </a:cubicBezTo>
                  <a:cubicBezTo>
                    <a:pt x="20000" y="19785"/>
                    <a:pt x="18400" y="20511"/>
                    <a:pt x="16600" y="20965"/>
                  </a:cubicBezTo>
                  <a:cubicBezTo>
                    <a:pt x="14800" y="21418"/>
                    <a:pt x="12800" y="21600"/>
                    <a:pt x="10200" y="20874"/>
                  </a:cubicBezTo>
                  <a:cubicBezTo>
                    <a:pt x="7600" y="20148"/>
                    <a:pt x="4400" y="18514"/>
                    <a:pt x="1200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879834" y="227726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924284" y="2372517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387294" y="1972458"/>
              <a:ext cx="127541" cy="4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2" fill="norm" stroke="1" extrusionOk="0">
                  <a:moveTo>
                    <a:pt x="16025" y="1767"/>
                  </a:moveTo>
                  <a:cubicBezTo>
                    <a:pt x="15316" y="1277"/>
                    <a:pt x="14608" y="786"/>
                    <a:pt x="12484" y="442"/>
                  </a:cubicBezTo>
                  <a:cubicBezTo>
                    <a:pt x="10359" y="98"/>
                    <a:pt x="6818" y="-98"/>
                    <a:pt x="4339" y="49"/>
                  </a:cubicBezTo>
                  <a:cubicBezTo>
                    <a:pt x="1861" y="197"/>
                    <a:pt x="444" y="687"/>
                    <a:pt x="90" y="1424"/>
                  </a:cubicBezTo>
                  <a:cubicBezTo>
                    <a:pt x="-264" y="2160"/>
                    <a:pt x="444" y="3142"/>
                    <a:pt x="1861" y="4713"/>
                  </a:cubicBezTo>
                  <a:cubicBezTo>
                    <a:pt x="3277" y="6284"/>
                    <a:pt x="5402" y="8444"/>
                    <a:pt x="6464" y="9818"/>
                  </a:cubicBezTo>
                  <a:cubicBezTo>
                    <a:pt x="7526" y="11193"/>
                    <a:pt x="7526" y="11782"/>
                    <a:pt x="6464" y="12224"/>
                  </a:cubicBezTo>
                  <a:cubicBezTo>
                    <a:pt x="5402" y="12666"/>
                    <a:pt x="3277" y="12960"/>
                    <a:pt x="3100" y="13157"/>
                  </a:cubicBezTo>
                  <a:cubicBezTo>
                    <a:pt x="2923" y="13353"/>
                    <a:pt x="4693" y="13451"/>
                    <a:pt x="5756" y="13746"/>
                  </a:cubicBezTo>
                  <a:cubicBezTo>
                    <a:pt x="6818" y="14040"/>
                    <a:pt x="7172" y="14531"/>
                    <a:pt x="6464" y="15218"/>
                  </a:cubicBezTo>
                  <a:cubicBezTo>
                    <a:pt x="5756" y="15906"/>
                    <a:pt x="3985" y="16789"/>
                    <a:pt x="2746" y="17477"/>
                  </a:cubicBezTo>
                  <a:cubicBezTo>
                    <a:pt x="1506" y="18164"/>
                    <a:pt x="798" y="18655"/>
                    <a:pt x="444" y="19146"/>
                  </a:cubicBezTo>
                  <a:cubicBezTo>
                    <a:pt x="90" y="19637"/>
                    <a:pt x="90" y="20127"/>
                    <a:pt x="798" y="20520"/>
                  </a:cubicBezTo>
                  <a:cubicBezTo>
                    <a:pt x="1506" y="20913"/>
                    <a:pt x="2923" y="21207"/>
                    <a:pt x="6464" y="21355"/>
                  </a:cubicBezTo>
                  <a:cubicBezTo>
                    <a:pt x="10005" y="21502"/>
                    <a:pt x="15670" y="21502"/>
                    <a:pt x="2133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616434" y="2118517"/>
              <a:ext cx="209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4036" y="1569"/>
                  </a:cubicBezTo>
                  <a:cubicBezTo>
                    <a:pt x="5891" y="3138"/>
                    <a:pt x="8509" y="6277"/>
                    <a:pt x="11564" y="9877"/>
                  </a:cubicBezTo>
                  <a:cubicBezTo>
                    <a:pt x="14618" y="13477"/>
                    <a:pt x="18109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737084" y="2074067"/>
              <a:ext cx="101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5300" y="383"/>
                  </a:cubicBezTo>
                  <a:cubicBezTo>
                    <a:pt x="13500" y="766"/>
                    <a:pt x="12150" y="1532"/>
                    <a:pt x="10575" y="3906"/>
                  </a:cubicBezTo>
                  <a:cubicBezTo>
                    <a:pt x="9000" y="6281"/>
                    <a:pt x="7200" y="10264"/>
                    <a:pt x="5400" y="13481"/>
                  </a:cubicBezTo>
                  <a:cubicBezTo>
                    <a:pt x="3600" y="16698"/>
                    <a:pt x="180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895834" y="2288249"/>
              <a:ext cx="82551" cy="12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3418"/>
                  </a:moveTo>
                  <a:cubicBezTo>
                    <a:pt x="0" y="6902"/>
                    <a:pt x="0" y="10386"/>
                    <a:pt x="0" y="13347"/>
                  </a:cubicBezTo>
                  <a:cubicBezTo>
                    <a:pt x="0" y="16309"/>
                    <a:pt x="0" y="18747"/>
                    <a:pt x="0" y="18747"/>
                  </a:cubicBezTo>
                  <a:cubicBezTo>
                    <a:pt x="0" y="18747"/>
                    <a:pt x="0" y="16309"/>
                    <a:pt x="554" y="13696"/>
                  </a:cubicBezTo>
                  <a:cubicBezTo>
                    <a:pt x="1108" y="11083"/>
                    <a:pt x="2215" y="8296"/>
                    <a:pt x="3600" y="6031"/>
                  </a:cubicBezTo>
                  <a:cubicBezTo>
                    <a:pt x="4985" y="3767"/>
                    <a:pt x="6646" y="2025"/>
                    <a:pt x="8862" y="980"/>
                  </a:cubicBezTo>
                  <a:cubicBezTo>
                    <a:pt x="11077" y="-66"/>
                    <a:pt x="13846" y="-414"/>
                    <a:pt x="15231" y="631"/>
                  </a:cubicBezTo>
                  <a:cubicBezTo>
                    <a:pt x="16615" y="1676"/>
                    <a:pt x="16615" y="4115"/>
                    <a:pt x="16615" y="7076"/>
                  </a:cubicBezTo>
                  <a:cubicBezTo>
                    <a:pt x="16615" y="10038"/>
                    <a:pt x="16615" y="13521"/>
                    <a:pt x="17446" y="15960"/>
                  </a:cubicBezTo>
                  <a:cubicBezTo>
                    <a:pt x="18277" y="18399"/>
                    <a:pt x="19938" y="19792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016484" y="232171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103267" y="2245517"/>
              <a:ext cx="846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71"/>
                    <a:pt x="0" y="8743"/>
                    <a:pt x="0" y="12343"/>
                  </a:cubicBezTo>
                  <a:cubicBezTo>
                    <a:pt x="0" y="15943"/>
                    <a:pt x="108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206984" y="2270917"/>
              <a:ext cx="16510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0"/>
                  </a:moveTo>
                  <a:cubicBezTo>
                    <a:pt x="277" y="6171"/>
                    <a:pt x="554" y="12343"/>
                    <a:pt x="692" y="16200"/>
                  </a:cubicBezTo>
                  <a:cubicBezTo>
                    <a:pt x="831" y="20057"/>
                    <a:pt x="831" y="21600"/>
                    <a:pt x="969" y="21446"/>
                  </a:cubicBezTo>
                  <a:cubicBezTo>
                    <a:pt x="1108" y="21291"/>
                    <a:pt x="1385" y="19440"/>
                    <a:pt x="1938" y="16663"/>
                  </a:cubicBezTo>
                  <a:cubicBezTo>
                    <a:pt x="2492" y="13886"/>
                    <a:pt x="3323" y="10183"/>
                    <a:pt x="4015" y="7560"/>
                  </a:cubicBezTo>
                  <a:cubicBezTo>
                    <a:pt x="4708" y="4937"/>
                    <a:pt x="5262" y="3394"/>
                    <a:pt x="6092" y="3086"/>
                  </a:cubicBezTo>
                  <a:cubicBezTo>
                    <a:pt x="6923" y="2777"/>
                    <a:pt x="8031" y="3703"/>
                    <a:pt x="8723" y="5091"/>
                  </a:cubicBezTo>
                  <a:cubicBezTo>
                    <a:pt x="9415" y="6480"/>
                    <a:pt x="9692" y="8331"/>
                    <a:pt x="9831" y="10029"/>
                  </a:cubicBezTo>
                  <a:cubicBezTo>
                    <a:pt x="9969" y="11726"/>
                    <a:pt x="9969" y="13269"/>
                    <a:pt x="10108" y="13269"/>
                  </a:cubicBezTo>
                  <a:cubicBezTo>
                    <a:pt x="10246" y="13269"/>
                    <a:pt x="10523" y="11726"/>
                    <a:pt x="10938" y="10183"/>
                  </a:cubicBezTo>
                  <a:cubicBezTo>
                    <a:pt x="11354" y="8640"/>
                    <a:pt x="11908" y="7097"/>
                    <a:pt x="13154" y="5246"/>
                  </a:cubicBezTo>
                  <a:cubicBezTo>
                    <a:pt x="14400" y="3394"/>
                    <a:pt x="16338" y="1234"/>
                    <a:pt x="17585" y="926"/>
                  </a:cubicBezTo>
                  <a:cubicBezTo>
                    <a:pt x="18831" y="617"/>
                    <a:pt x="19385" y="2160"/>
                    <a:pt x="19938" y="5400"/>
                  </a:cubicBezTo>
                  <a:cubicBezTo>
                    <a:pt x="20492" y="8640"/>
                    <a:pt x="21046" y="1357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441934" y="230901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9200"/>
                    <a:pt x="11127" y="16800"/>
                    <a:pt x="14727" y="13200"/>
                  </a:cubicBezTo>
                  <a:cubicBezTo>
                    <a:pt x="18327" y="9600"/>
                    <a:pt x="1996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505434" y="2251867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815"/>
                    <a:pt x="8229" y="11631"/>
                    <a:pt x="11829" y="15231"/>
                  </a:cubicBezTo>
                  <a:cubicBezTo>
                    <a:pt x="15429" y="18831"/>
                    <a:pt x="18514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651484" y="2220117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924534" y="242331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197584" y="239791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432534" y="241061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591284" y="240426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915134" y="2091325"/>
              <a:ext cx="298451" cy="33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723"/>
                  </a:moveTo>
                  <a:cubicBezTo>
                    <a:pt x="0" y="1052"/>
                    <a:pt x="0" y="382"/>
                    <a:pt x="383" y="113"/>
                  </a:cubicBezTo>
                  <a:cubicBezTo>
                    <a:pt x="766" y="-155"/>
                    <a:pt x="1532" y="-21"/>
                    <a:pt x="3294" y="1321"/>
                  </a:cubicBezTo>
                  <a:cubicBezTo>
                    <a:pt x="5055" y="2662"/>
                    <a:pt x="7813" y="5211"/>
                    <a:pt x="10494" y="7828"/>
                  </a:cubicBezTo>
                  <a:cubicBezTo>
                    <a:pt x="13174" y="10444"/>
                    <a:pt x="15779" y="13127"/>
                    <a:pt x="17617" y="15408"/>
                  </a:cubicBezTo>
                  <a:cubicBezTo>
                    <a:pt x="19455" y="17688"/>
                    <a:pt x="20528" y="19567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023177" y="2023267"/>
              <a:ext cx="158658" cy="3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87" fill="norm" stroke="1" extrusionOk="0">
                  <a:moveTo>
                    <a:pt x="21303" y="0"/>
                  </a:moveTo>
                  <a:cubicBezTo>
                    <a:pt x="18745" y="3581"/>
                    <a:pt x="16187" y="7161"/>
                    <a:pt x="12777" y="10511"/>
                  </a:cubicBezTo>
                  <a:cubicBezTo>
                    <a:pt x="9366" y="13861"/>
                    <a:pt x="5103" y="16980"/>
                    <a:pt x="2687" y="18828"/>
                  </a:cubicBezTo>
                  <a:cubicBezTo>
                    <a:pt x="271" y="20676"/>
                    <a:pt x="-297" y="21253"/>
                    <a:pt x="129" y="21427"/>
                  </a:cubicBezTo>
                  <a:cubicBezTo>
                    <a:pt x="556" y="21600"/>
                    <a:pt x="1977" y="21369"/>
                    <a:pt x="3398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302484" y="2275586"/>
              <a:ext cx="95251" cy="17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3967"/>
                  </a:moveTo>
                  <a:cubicBezTo>
                    <a:pt x="960" y="8237"/>
                    <a:pt x="1920" y="12506"/>
                    <a:pt x="1920" y="15395"/>
                  </a:cubicBezTo>
                  <a:cubicBezTo>
                    <a:pt x="1920" y="18283"/>
                    <a:pt x="960" y="19790"/>
                    <a:pt x="480" y="19790"/>
                  </a:cubicBezTo>
                  <a:cubicBezTo>
                    <a:pt x="0" y="19790"/>
                    <a:pt x="0" y="18283"/>
                    <a:pt x="1200" y="15395"/>
                  </a:cubicBezTo>
                  <a:cubicBezTo>
                    <a:pt x="2400" y="12506"/>
                    <a:pt x="4800" y="8237"/>
                    <a:pt x="7200" y="5223"/>
                  </a:cubicBezTo>
                  <a:cubicBezTo>
                    <a:pt x="9600" y="2209"/>
                    <a:pt x="12000" y="450"/>
                    <a:pt x="13920" y="74"/>
                  </a:cubicBezTo>
                  <a:cubicBezTo>
                    <a:pt x="15840" y="-303"/>
                    <a:pt x="17280" y="702"/>
                    <a:pt x="18480" y="4469"/>
                  </a:cubicBezTo>
                  <a:cubicBezTo>
                    <a:pt x="19680" y="8237"/>
                    <a:pt x="20640" y="14767"/>
                    <a:pt x="2160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461234" y="233441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540790" y="2270917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979"/>
                    <a:pt x="3818" y="5959"/>
                    <a:pt x="1118" y="9559"/>
                  </a:cubicBezTo>
                  <a:cubicBezTo>
                    <a:pt x="-1582" y="13159"/>
                    <a:pt x="1118" y="1737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651734" y="2283617"/>
              <a:ext cx="177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0" y="14087"/>
                  </a:cubicBezTo>
                  <a:cubicBezTo>
                    <a:pt x="0" y="17530"/>
                    <a:pt x="0" y="19096"/>
                    <a:pt x="0" y="19096"/>
                  </a:cubicBezTo>
                  <a:cubicBezTo>
                    <a:pt x="0" y="19096"/>
                    <a:pt x="0" y="17530"/>
                    <a:pt x="514" y="15026"/>
                  </a:cubicBezTo>
                  <a:cubicBezTo>
                    <a:pt x="1029" y="12522"/>
                    <a:pt x="2057" y="9078"/>
                    <a:pt x="2829" y="6574"/>
                  </a:cubicBezTo>
                  <a:cubicBezTo>
                    <a:pt x="3600" y="4070"/>
                    <a:pt x="4114" y="2504"/>
                    <a:pt x="4886" y="2191"/>
                  </a:cubicBezTo>
                  <a:cubicBezTo>
                    <a:pt x="5657" y="1878"/>
                    <a:pt x="6686" y="2817"/>
                    <a:pt x="7200" y="4852"/>
                  </a:cubicBezTo>
                  <a:cubicBezTo>
                    <a:pt x="7714" y="6887"/>
                    <a:pt x="7714" y="10017"/>
                    <a:pt x="7714" y="12365"/>
                  </a:cubicBezTo>
                  <a:cubicBezTo>
                    <a:pt x="7714" y="14713"/>
                    <a:pt x="7714" y="16278"/>
                    <a:pt x="7843" y="16278"/>
                  </a:cubicBezTo>
                  <a:cubicBezTo>
                    <a:pt x="7971" y="16278"/>
                    <a:pt x="8229" y="14713"/>
                    <a:pt x="9257" y="12365"/>
                  </a:cubicBezTo>
                  <a:cubicBezTo>
                    <a:pt x="10286" y="10017"/>
                    <a:pt x="12086" y="6887"/>
                    <a:pt x="13886" y="5165"/>
                  </a:cubicBezTo>
                  <a:cubicBezTo>
                    <a:pt x="15686" y="3443"/>
                    <a:pt x="17486" y="3130"/>
                    <a:pt x="18643" y="3757"/>
                  </a:cubicBezTo>
                  <a:cubicBezTo>
                    <a:pt x="19800" y="4383"/>
                    <a:pt x="20314" y="5948"/>
                    <a:pt x="20700" y="9078"/>
                  </a:cubicBezTo>
                  <a:cubicBezTo>
                    <a:pt x="21086" y="12209"/>
                    <a:pt x="21343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899384" y="236616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953077" y="2309017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14"/>
                    <a:pt x="2735" y="11829"/>
                    <a:pt x="575" y="15429"/>
                  </a:cubicBezTo>
                  <a:cubicBezTo>
                    <a:pt x="-1585" y="19029"/>
                    <a:pt x="2735" y="203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051784" y="2107140"/>
              <a:ext cx="228601" cy="38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0353"/>
                  </a:moveTo>
                  <a:cubicBezTo>
                    <a:pt x="1800" y="19649"/>
                    <a:pt x="3600" y="18944"/>
                    <a:pt x="6000" y="17418"/>
                  </a:cubicBezTo>
                  <a:cubicBezTo>
                    <a:pt x="8400" y="15892"/>
                    <a:pt x="11400" y="13544"/>
                    <a:pt x="13600" y="10786"/>
                  </a:cubicBezTo>
                  <a:cubicBezTo>
                    <a:pt x="15800" y="8027"/>
                    <a:pt x="17200" y="4857"/>
                    <a:pt x="17800" y="2979"/>
                  </a:cubicBezTo>
                  <a:cubicBezTo>
                    <a:pt x="18400" y="1101"/>
                    <a:pt x="18200" y="514"/>
                    <a:pt x="17600" y="220"/>
                  </a:cubicBezTo>
                  <a:cubicBezTo>
                    <a:pt x="17000" y="-73"/>
                    <a:pt x="16000" y="-73"/>
                    <a:pt x="15200" y="220"/>
                  </a:cubicBezTo>
                  <a:cubicBezTo>
                    <a:pt x="14400" y="514"/>
                    <a:pt x="13800" y="1101"/>
                    <a:pt x="13000" y="3097"/>
                  </a:cubicBezTo>
                  <a:cubicBezTo>
                    <a:pt x="12200" y="5092"/>
                    <a:pt x="11200" y="8497"/>
                    <a:pt x="10700" y="11255"/>
                  </a:cubicBezTo>
                  <a:cubicBezTo>
                    <a:pt x="10200" y="14014"/>
                    <a:pt x="10200" y="16127"/>
                    <a:pt x="10600" y="17653"/>
                  </a:cubicBezTo>
                  <a:cubicBezTo>
                    <a:pt x="11000" y="19179"/>
                    <a:pt x="11800" y="20118"/>
                    <a:pt x="13200" y="20705"/>
                  </a:cubicBezTo>
                  <a:cubicBezTo>
                    <a:pt x="14600" y="21292"/>
                    <a:pt x="16600" y="21527"/>
                    <a:pt x="18100" y="21351"/>
                  </a:cubicBezTo>
                  <a:cubicBezTo>
                    <a:pt x="19600" y="21175"/>
                    <a:pt x="20600" y="20588"/>
                    <a:pt x="21600" y="2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299434" y="2012382"/>
              <a:ext cx="84194" cy="50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23" fill="norm" stroke="1" extrusionOk="0">
                  <a:moveTo>
                    <a:pt x="0" y="1273"/>
                  </a:moveTo>
                  <a:cubicBezTo>
                    <a:pt x="1054" y="823"/>
                    <a:pt x="2107" y="373"/>
                    <a:pt x="3951" y="148"/>
                  </a:cubicBezTo>
                  <a:cubicBezTo>
                    <a:pt x="5795" y="-77"/>
                    <a:pt x="8429" y="-77"/>
                    <a:pt x="11327" y="373"/>
                  </a:cubicBezTo>
                  <a:cubicBezTo>
                    <a:pt x="14224" y="823"/>
                    <a:pt x="17385" y="1723"/>
                    <a:pt x="19229" y="3073"/>
                  </a:cubicBezTo>
                  <a:cubicBezTo>
                    <a:pt x="21073" y="4423"/>
                    <a:pt x="21600" y="6223"/>
                    <a:pt x="20020" y="7528"/>
                  </a:cubicBezTo>
                  <a:cubicBezTo>
                    <a:pt x="18439" y="8833"/>
                    <a:pt x="14751" y="9643"/>
                    <a:pt x="12117" y="10228"/>
                  </a:cubicBezTo>
                  <a:cubicBezTo>
                    <a:pt x="9483" y="10813"/>
                    <a:pt x="7902" y="11173"/>
                    <a:pt x="7902" y="11893"/>
                  </a:cubicBezTo>
                  <a:cubicBezTo>
                    <a:pt x="7902" y="12613"/>
                    <a:pt x="9483" y="13693"/>
                    <a:pt x="11590" y="14998"/>
                  </a:cubicBezTo>
                  <a:cubicBezTo>
                    <a:pt x="13698" y="16303"/>
                    <a:pt x="16332" y="17833"/>
                    <a:pt x="17649" y="18913"/>
                  </a:cubicBezTo>
                  <a:cubicBezTo>
                    <a:pt x="18966" y="19993"/>
                    <a:pt x="18966" y="20623"/>
                    <a:pt x="16068" y="20983"/>
                  </a:cubicBezTo>
                  <a:cubicBezTo>
                    <a:pt x="13171" y="21343"/>
                    <a:pt x="7376" y="21433"/>
                    <a:pt x="158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621391" y="2220117"/>
              <a:ext cx="30034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135" y="21600"/>
                  </a:moveTo>
                  <a:cubicBezTo>
                    <a:pt x="-16" y="18327"/>
                    <a:pt x="-167" y="15055"/>
                    <a:pt x="437" y="11945"/>
                  </a:cubicBezTo>
                  <a:cubicBezTo>
                    <a:pt x="1041" y="8836"/>
                    <a:pt x="2401" y="5891"/>
                    <a:pt x="3760" y="4909"/>
                  </a:cubicBezTo>
                  <a:cubicBezTo>
                    <a:pt x="5120" y="3927"/>
                    <a:pt x="6479" y="4909"/>
                    <a:pt x="7612" y="7036"/>
                  </a:cubicBezTo>
                  <a:cubicBezTo>
                    <a:pt x="8745" y="9164"/>
                    <a:pt x="9651" y="12436"/>
                    <a:pt x="10406" y="14564"/>
                  </a:cubicBezTo>
                  <a:cubicBezTo>
                    <a:pt x="11162" y="16691"/>
                    <a:pt x="11766" y="17673"/>
                    <a:pt x="12446" y="18164"/>
                  </a:cubicBezTo>
                  <a:cubicBezTo>
                    <a:pt x="13125" y="18655"/>
                    <a:pt x="13881" y="18655"/>
                    <a:pt x="14787" y="17345"/>
                  </a:cubicBezTo>
                  <a:cubicBezTo>
                    <a:pt x="15693" y="16036"/>
                    <a:pt x="16750" y="13418"/>
                    <a:pt x="17883" y="10309"/>
                  </a:cubicBezTo>
                  <a:cubicBezTo>
                    <a:pt x="19016" y="7200"/>
                    <a:pt x="20225" y="3600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010634" y="2004221"/>
              <a:ext cx="147270" cy="39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4" fill="norm" stroke="1" extrusionOk="0">
                  <a:moveTo>
                    <a:pt x="0" y="21484"/>
                  </a:moveTo>
                  <a:cubicBezTo>
                    <a:pt x="617" y="18596"/>
                    <a:pt x="1234" y="15709"/>
                    <a:pt x="2931" y="12532"/>
                  </a:cubicBezTo>
                  <a:cubicBezTo>
                    <a:pt x="4629" y="9356"/>
                    <a:pt x="7406" y="5890"/>
                    <a:pt x="9411" y="3811"/>
                  </a:cubicBezTo>
                  <a:cubicBezTo>
                    <a:pt x="11417" y="1732"/>
                    <a:pt x="12651" y="1039"/>
                    <a:pt x="14194" y="577"/>
                  </a:cubicBezTo>
                  <a:cubicBezTo>
                    <a:pt x="15737" y="115"/>
                    <a:pt x="17589" y="-116"/>
                    <a:pt x="18977" y="57"/>
                  </a:cubicBezTo>
                  <a:cubicBezTo>
                    <a:pt x="20366" y="231"/>
                    <a:pt x="21291" y="808"/>
                    <a:pt x="21446" y="2079"/>
                  </a:cubicBezTo>
                  <a:cubicBezTo>
                    <a:pt x="21600" y="3349"/>
                    <a:pt x="20983" y="5313"/>
                    <a:pt x="19903" y="6872"/>
                  </a:cubicBezTo>
                  <a:cubicBezTo>
                    <a:pt x="18823" y="8432"/>
                    <a:pt x="17280" y="9587"/>
                    <a:pt x="15891" y="10511"/>
                  </a:cubicBezTo>
                  <a:cubicBezTo>
                    <a:pt x="14503" y="11435"/>
                    <a:pt x="13269" y="12128"/>
                    <a:pt x="13577" y="12474"/>
                  </a:cubicBezTo>
                  <a:cubicBezTo>
                    <a:pt x="13886" y="12821"/>
                    <a:pt x="15737" y="12821"/>
                    <a:pt x="17126" y="13052"/>
                  </a:cubicBezTo>
                  <a:cubicBezTo>
                    <a:pt x="18514" y="13283"/>
                    <a:pt x="19440" y="13745"/>
                    <a:pt x="19903" y="14265"/>
                  </a:cubicBezTo>
                  <a:cubicBezTo>
                    <a:pt x="20366" y="14785"/>
                    <a:pt x="20366" y="15362"/>
                    <a:pt x="20211" y="15997"/>
                  </a:cubicBezTo>
                  <a:cubicBezTo>
                    <a:pt x="20057" y="16633"/>
                    <a:pt x="19749" y="17326"/>
                    <a:pt x="18206" y="18019"/>
                  </a:cubicBezTo>
                  <a:cubicBezTo>
                    <a:pt x="16663" y="18712"/>
                    <a:pt x="13886" y="19405"/>
                    <a:pt x="11726" y="19751"/>
                  </a:cubicBezTo>
                  <a:cubicBezTo>
                    <a:pt x="9566" y="20098"/>
                    <a:pt x="8023" y="20098"/>
                    <a:pt x="7251" y="19809"/>
                  </a:cubicBezTo>
                  <a:cubicBezTo>
                    <a:pt x="6480" y="19520"/>
                    <a:pt x="6480" y="18943"/>
                    <a:pt x="6480" y="1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169384" y="2218430"/>
              <a:ext cx="234951" cy="14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9640"/>
                  </a:moveTo>
                  <a:cubicBezTo>
                    <a:pt x="1946" y="9014"/>
                    <a:pt x="3892" y="8388"/>
                    <a:pt x="5254" y="7606"/>
                  </a:cubicBezTo>
                  <a:cubicBezTo>
                    <a:pt x="6616" y="6823"/>
                    <a:pt x="7395" y="5884"/>
                    <a:pt x="7978" y="4475"/>
                  </a:cubicBezTo>
                  <a:cubicBezTo>
                    <a:pt x="8562" y="3066"/>
                    <a:pt x="8951" y="1188"/>
                    <a:pt x="8562" y="406"/>
                  </a:cubicBezTo>
                  <a:cubicBezTo>
                    <a:pt x="8173" y="-377"/>
                    <a:pt x="7005" y="-64"/>
                    <a:pt x="5935" y="1658"/>
                  </a:cubicBezTo>
                  <a:cubicBezTo>
                    <a:pt x="4865" y="3380"/>
                    <a:pt x="3892" y="6510"/>
                    <a:pt x="3405" y="8858"/>
                  </a:cubicBezTo>
                  <a:cubicBezTo>
                    <a:pt x="2919" y="11206"/>
                    <a:pt x="2919" y="12771"/>
                    <a:pt x="3211" y="14180"/>
                  </a:cubicBezTo>
                  <a:cubicBezTo>
                    <a:pt x="3503" y="15588"/>
                    <a:pt x="4086" y="16840"/>
                    <a:pt x="4865" y="16997"/>
                  </a:cubicBezTo>
                  <a:cubicBezTo>
                    <a:pt x="5643" y="17153"/>
                    <a:pt x="6616" y="16214"/>
                    <a:pt x="7784" y="14649"/>
                  </a:cubicBezTo>
                  <a:cubicBezTo>
                    <a:pt x="8951" y="13084"/>
                    <a:pt x="10314" y="10893"/>
                    <a:pt x="11481" y="9484"/>
                  </a:cubicBezTo>
                  <a:cubicBezTo>
                    <a:pt x="12649" y="8075"/>
                    <a:pt x="13622" y="7449"/>
                    <a:pt x="14400" y="7762"/>
                  </a:cubicBezTo>
                  <a:cubicBezTo>
                    <a:pt x="15178" y="8075"/>
                    <a:pt x="15762" y="9327"/>
                    <a:pt x="16249" y="10893"/>
                  </a:cubicBezTo>
                  <a:cubicBezTo>
                    <a:pt x="16735" y="12458"/>
                    <a:pt x="17124" y="14336"/>
                    <a:pt x="17222" y="16371"/>
                  </a:cubicBezTo>
                  <a:cubicBezTo>
                    <a:pt x="17319" y="18406"/>
                    <a:pt x="17124" y="20597"/>
                    <a:pt x="16832" y="20910"/>
                  </a:cubicBezTo>
                  <a:cubicBezTo>
                    <a:pt x="16541" y="21223"/>
                    <a:pt x="16151" y="19658"/>
                    <a:pt x="16930" y="16684"/>
                  </a:cubicBezTo>
                  <a:cubicBezTo>
                    <a:pt x="17708" y="13710"/>
                    <a:pt x="19654" y="9327"/>
                    <a:pt x="21600" y="4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462017" y="2241538"/>
              <a:ext cx="101068" cy="11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52" fill="norm" stroke="1" extrusionOk="0">
                  <a:moveTo>
                    <a:pt x="1237" y="1952"/>
                  </a:moveTo>
                  <a:cubicBezTo>
                    <a:pt x="1237" y="5952"/>
                    <a:pt x="1237" y="9952"/>
                    <a:pt x="1012" y="12952"/>
                  </a:cubicBezTo>
                  <a:cubicBezTo>
                    <a:pt x="787" y="15952"/>
                    <a:pt x="337" y="17952"/>
                    <a:pt x="112" y="17952"/>
                  </a:cubicBezTo>
                  <a:cubicBezTo>
                    <a:pt x="-113" y="17952"/>
                    <a:pt x="-113" y="15952"/>
                    <a:pt x="1237" y="12952"/>
                  </a:cubicBezTo>
                  <a:cubicBezTo>
                    <a:pt x="2587" y="9952"/>
                    <a:pt x="5287" y="5952"/>
                    <a:pt x="7987" y="3352"/>
                  </a:cubicBezTo>
                  <a:cubicBezTo>
                    <a:pt x="10687" y="752"/>
                    <a:pt x="13387" y="-448"/>
                    <a:pt x="14962" y="152"/>
                  </a:cubicBezTo>
                  <a:cubicBezTo>
                    <a:pt x="16537" y="752"/>
                    <a:pt x="16987" y="3152"/>
                    <a:pt x="17887" y="6952"/>
                  </a:cubicBezTo>
                  <a:cubicBezTo>
                    <a:pt x="18787" y="10752"/>
                    <a:pt x="20137" y="15952"/>
                    <a:pt x="21487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628472" y="2117458"/>
              <a:ext cx="118763" cy="28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58" fill="norm" stroke="1" extrusionOk="0">
                  <a:moveTo>
                    <a:pt x="21262" y="2498"/>
                  </a:moveTo>
                  <a:cubicBezTo>
                    <a:pt x="21262" y="1692"/>
                    <a:pt x="21262" y="886"/>
                    <a:pt x="20125" y="403"/>
                  </a:cubicBezTo>
                  <a:cubicBezTo>
                    <a:pt x="18988" y="-81"/>
                    <a:pt x="16715" y="-242"/>
                    <a:pt x="14062" y="564"/>
                  </a:cubicBezTo>
                  <a:cubicBezTo>
                    <a:pt x="11409" y="1370"/>
                    <a:pt x="8378" y="3143"/>
                    <a:pt x="5915" y="5964"/>
                  </a:cubicBezTo>
                  <a:cubicBezTo>
                    <a:pt x="3451" y="8785"/>
                    <a:pt x="1557" y="12654"/>
                    <a:pt x="609" y="15071"/>
                  </a:cubicBezTo>
                  <a:cubicBezTo>
                    <a:pt x="-338" y="17489"/>
                    <a:pt x="-338" y="18457"/>
                    <a:pt x="1746" y="19262"/>
                  </a:cubicBezTo>
                  <a:cubicBezTo>
                    <a:pt x="3830" y="20068"/>
                    <a:pt x="7999" y="20713"/>
                    <a:pt x="12167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697045" y="2224035"/>
              <a:ext cx="144528" cy="33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16" fill="norm" stroke="1" extrusionOk="0">
                  <a:moveTo>
                    <a:pt x="12119" y="5454"/>
                  </a:moveTo>
                  <a:cubicBezTo>
                    <a:pt x="9301" y="8578"/>
                    <a:pt x="6484" y="11703"/>
                    <a:pt x="4606" y="14148"/>
                  </a:cubicBezTo>
                  <a:cubicBezTo>
                    <a:pt x="2727" y="16593"/>
                    <a:pt x="1788" y="18359"/>
                    <a:pt x="1162" y="19582"/>
                  </a:cubicBezTo>
                  <a:cubicBezTo>
                    <a:pt x="536" y="20805"/>
                    <a:pt x="223" y="21484"/>
                    <a:pt x="67" y="21280"/>
                  </a:cubicBezTo>
                  <a:cubicBezTo>
                    <a:pt x="-90" y="21076"/>
                    <a:pt x="-90" y="19990"/>
                    <a:pt x="1475" y="17544"/>
                  </a:cubicBezTo>
                  <a:cubicBezTo>
                    <a:pt x="3040" y="15099"/>
                    <a:pt x="6171" y="11295"/>
                    <a:pt x="8832" y="8307"/>
                  </a:cubicBezTo>
                  <a:cubicBezTo>
                    <a:pt x="11493" y="5318"/>
                    <a:pt x="13684" y="3144"/>
                    <a:pt x="15249" y="1786"/>
                  </a:cubicBezTo>
                  <a:cubicBezTo>
                    <a:pt x="16814" y="427"/>
                    <a:pt x="17753" y="-116"/>
                    <a:pt x="18693" y="20"/>
                  </a:cubicBezTo>
                  <a:cubicBezTo>
                    <a:pt x="19632" y="156"/>
                    <a:pt x="20571" y="971"/>
                    <a:pt x="21040" y="2601"/>
                  </a:cubicBezTo>
                  <a:cubicBezTo>
                    <a:pt x="21510" y="4231"/>
                    <a:pt x="21510" y="6676"/>
                    <a:pt x="20884" y="8239"/>
                  </a:cubicBezTo>
                  <a:cubicBezTo>
                    <a:pt x="20258" y="9801"/>
                    <a:pt x="19006" y="10480"/>
                    <a:pt x="16501" y="10752"/>
                  </a:cubicBezTo>
                  <a:cubicBezTo>
                    <a:pt x="13997" y="11024"/>
                    <a:pt x="10240" y="10888"/>
                    <a:pt x="6484" y="1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880584" y="2143917"/>
              <a:ext cx="5309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12000" y="0"/>
                  </a:moveTo>
                  <a:cubicBezTo>
                    <a:pt x="16800" y="4383"/>
                    <a:pt x="21600" y="8765"/>
                    <a:pt x="19600" y="12365"/>
                  </a:cubicBezTo>
                  <a:cubicBezTo>
                    <a:pt x="17600" y="15965"/>
                    <a:pt x="880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71684" y="2613817"/>
              <a:ext cx="112966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" y="20890"/>
                    <a:pt x="259" y="20180"/>
                    <a:pt x="397" y="19673"/>
                  </a:cubicBezTo>
                  <a:cubicBezTo>
                    <a:pt x="534" y="19166"/>
                    <a:pt x="680" y="18862"/>
                    <a:pt x="826" y="18659"/>
                  </a:cubicBezTo>
                  <a:cubicBezTo>
                    <a:pt x="971" y="18456"/>
                    <a:pt x="1117" y="18355"/>
                    <a:pt x="1273" y="18254"/>
                  </a:cubicBezTo>
                  <a:cubicBezTo>
                    <a:pt x="1429" y="18152"/>
                    <a:pt x="1595" y="18051"/>
                    <a:pt x="1763" y="17899"/>
                  </a:cubicBezTo>
                  <a:cubicBezTo>
                    <a:pt x="1931" y="17746"/>
                    <a:pt x="2101" y="17544"/>
                    <a:pt x="2258" y="17341"/>
                  </a:cubicBezTo>
                  <a:cubicBezTo>
                    <a:pt x="2416" y="17138"/>
                    <a:pt x="2562" y="16935"/>
                    <a:pt x="2714" y="16783"/>
                  </a:cubicBezTo>
                  <a:cubicBezTo>
                    <a:pt x="2865" y="16631"/>
                    <a:pt x="3023" y="16530"/>
                    <a:pt x="3185" y="16428"/>
                  </a:cubicBezTo>
                  <a:cubicBezTo>
                    <a:pt x="3347" y="16327"/>
                    <a:pt x="3513" y="16225"/>
                    <a:pt x="3661" y="16124"/>
                  </a:cubicBezTo>
                  <a:cubicBezTo>
                    <a:pt x="3808" y="16023"/>
                    <a:pt x="3938" y="15921"/>
                    <a:pt x="4076" y="15820"/>
                  </a:cubicBezTo>
                  <a:cubicBezTo>
                    <a:pt x="4213" y="15718"/>
                    <a:pt x="4359" y="15617"/>
                    <a:pt x="4501" y="15515"/>
                  </a:cubicBezTo>
                  <a:cubicBezTo>
                    <a:pt x="4642" y="15414"/>
                    <a:pt x="4780" y="15313"/>
                    <a:pt x="4923" y="15161"/>
                  </a:cubicBezTo>
                  <a:cubicBezTo>
                    <a:pt x="5067" y="15008"/>
                    <a:pt x="5217" y="14806"/>
                    <a:pt x="5369" y="14603"/>
                  </a:cubicBezTo>
                  <a:cubicBezTo>
                    <a:pt x="5520" y="14400"/>
                    <a:pt x="5674" y="14197"/>
                    <a:pt x="5834" y="13944"/>
                  </a:cubicBezTo>
                  <a:cubicBezTo>
                    <a:pt x="5994" y="13690"/>
                    <a:pt x="6160" y="13386"/>
                    <a:pt x="6328" y="13132"/>
                  </a:cubicBezTo>
                  <a:cubicBezTo>
                    <a:pt x="6496" y="12879"/>
                    <a:pt x="6666" y="12676"/>
                    <a:pt x="6838" y="12473"/>
                  </a:cubicBezTo>
                  <a:cubicBezTo>
                    <a:pt x="7010" y="12270"/>
                    <a:pt x="7184" y="12068"/>
                    <a:pt x="7358" y="11814"/>
                  </a:cubicBezTo>
                  <a:cubicBezTo>
                    <a:pt x="7532" y="11561"/>
                    <a:pt x="7706" y="11256"/>
                    <a:pt x="7854" y="10952"/>
                  </a:cubicBezTo>
                  <a:cubicBezTo>
                    <a:pt x="8001" y="10648"/>
                    <a:pt x="8123" y="10344"/>
                    <a:pt x="8242" y="10039"/>
                  </a:cubicBezTo>
                  <a:cubicBezTo>
                    <a:pt x="8362" y="9735"/>
                    <a:pt x="8479" y="9431"/>
                    <a:pt x="8598" y="9127"/>
                  </a:cubicBezTo>
                  <a:cubicBezTo>
                    <a:pt x="8718" y="8823"/>
                    <a:pt x="8839" y="8518"/>
                    <a:pt x="8961" y="8214"/>
                  </a:cubicBezTo>
                  <a:cubicBezTo>
                    <a:pt x="9082" y="7910"/>
                    <a:pt x="9203" y="7606"/>
                    <a:pt x="9323" y="7251"/>
                  </a:cubicBezTo>
                  <a:cubicBezTo>
                    <a:pt x="9442" y="6896"/>
                    <a:pt x="9560" y="6490"/>
                    <a:pt x="9681" y="6135"/>
                  </a:cubicBezTo>
                  <a:cubicBezTo>
                    <a:pt x="9802" y="5780"/>
                    <a:pt x="9928" y="5476"/>
                    <a:pt x="10055" y="5121"/>
                  </a:cubicBezTo>
                  <a:cubicBezTo>
                    <a:pt x="10183" y="4766"/>
                    <a:pt x="10312" y="4361"/>
                    <a:pt x="10442" y="4006"/>
                  </a:cubicBezTo>
                  <a:cubicBezTo>
                    <a:pt x="10571" y="3651"/>
                    <a:pt x="10701" y="3346"/>
                    <a:pt x="10834" y="3042"/>
                  </a:cubicBezTo>
                  <a:cubicBezTo>
                    <a:pt x="10968" y="2738"/>
                    <a:pt x="11106" y="2434"/>
                    <a:pt x="11245" y="2180"/>
                  </a:cubicBezTo>
                  <a:cubicBezTo>
                    <a:pt x="11385" y="1927"/>
                    <a:pt x="11526" y="1724"/>
                    <a:pt x="11664" y="1521"/>
                  </a:cubicBezTo>
                  <a:cubicBezTo>
                    <a:pt x="11802" y="1318"/>
                    <a:pt x="11935" y="1115"/>
                    <a:pt x="12071" y="913"/>
                  </a:cubicBezTo>
                  <a:cubicBezTo>
                    <a:pt x="12206" y="710"/>
                    <a:pt x="12344" y="507"/>
                    <a:pt x="12484" y="355"/>
                  </a:cubicBezTo>
                  <a:cubicBezTo>
                    <a:pt x="12623" y="203"/>
                    <a:pt x="12765" y="101"/>
                    <a:pt x="12907" y="51"/>
                  </a:cubicBezTo>
                  <a:cubicBezTo>
                    <a:pt x="13048" y="0"/>
                    <a:pt x="13190" y="0"/>
                    <a:pt x="13338" y="0"/>
                  </a:cubicBezTo>
                  <a:cubicBezTo>
                    <a:pt x="13485" y="0"/>
                    <a:pt x="13639" y="0"/>
                    <a:pt x="13789" y="0"/>
                  </a:cubicBezTo>
                  <a:cubicBezTo>
                    <a:pt x="13939" y="0"/>
                    <a:pt x="14084" y="0"/>
                    <a:pt x="14232" y="0"/>
                  </a:cubicBezTo>
                  <a:cubicBezTo>
                    <a:pt x="14380" y="0"/>
                    <a:pt x="14530" y="0"/>
                    <a:pt x="14679" y="51"/>
                  </a:cubicBezTo>
                  <a:cubicBezTo>
                    <a:pt x="14829" y="101"/>
                    <a:pt x="14979" y="203"/>
                    <a:pt x="15137" y="304"/>
                  </a:cubicBezTo>
                  <a:cubicBezTo>
                    <a:pt x="15294" y="406"/>
                    <a:pt x="15460" y="507"/>
                    <a:pt x="15622" y="608"/>
                  </a:cubicBezTo>
                  <a:cubicBezTo>
                    <a:pt x="15784" y="710"/>
                    <a:pt x="15942" y="811"/>
                    <a:pt x="16104" y="913"/>
                  </a:cubicBezTo>
                  <a:cubicBezTo>
                    <a:pt x="16266" y="1014"/>
                    <a:pt x="16432" y="1115"/>
                    <a:pt x="16596" y="1217"/>
                  </a:cubicBezTo>
                  <a:cubicBezTo>
                    <a:pt x="16760" y="1318"/>
                    <a:pt x="16921" y="1420"/>
                    <a:pt x="17087" y="1521"/>
                  </a:cubicBezTo>
                  <a:cubicBezTo>
                    <a:pt x="17253" y="1623"/>
                    <a:pt x="17423" y="1724"/>
                    <a:pt x="17589" y="1825"/>
                  </a:cubicBezTo>
                  <a:cubicBezTo>
                    <a:pt x="17755" y="1927"/>
                    <a:pt x="17917" y="2028"/>
                    <a:pt x="18083" y="2130"/>
                  </a:cubicBezTo>
                  <a:cubicBezTo>
                    <a:pt x="18249" y="2231"/>
                    <a:pt x="18419" y="2332"/>
                    <a:pt x="18587" y="2485"/>
                  </a:cubicBezTo>
                  <a:cubicBezTo>
                    <a:pt x="18755" y="2637"/>
                    <a:pt x="18921" y="2839"/>
                    <a:pt x="19087" y="3042"/>
                  </a:cubicBezTo>
                  <a:cubicBezTo>
                    <a:pt x="19253" y="3245"/>
                    <a:pt x="19419" y="3448"/>
                    <a:pt x="19578" y="3651"/>
                  </a:cubicBezTo>
                  <a:cubicBezTo>
                    <a:pt x="19738" y="3854"/>
                    <a:pt x="19892" y="4056"/>
                    <a:pt x="20076" y="4310"/>
                  </a:cubicBezTo>
                  <a:cubicBezTo>
                    <a:pt x="20260" y="4563"/>
                    <a:pt x="20475" y="4868"/>
                    <a:pt x="20665" y="5273"/>
                  </a:cubicBezTo>
                  <a:cubicBezTo>
                    <a:pt x="20855" y="5679"/>
                    <a:pt x="21021" y="6186"/>
                    <a:pt x="21173" y="6642"/>
                  </a:cubicBezTo>
                  <a:cubicBezTo>
                    <a:pt x="21325" y="7099"/>
                    <a:pt x="21462" y="7504"/>
                    <a:pt x="21600" y="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72583" y="3263633"/>
              <a:ext cx="120846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18479" y="3626"/>
                  </a:moveTo>
                  <a:cubicBezTo>
                    <a:pt x="17399" y="2838"/>
                    <a:pt x="16319" y="2050"/>
                    <a:pt x="14159" y="1340"/>
                  </a:cubicBezTo>
                  <a:cubicBezTo>
                    <a:pt x="11999" y="631"/>
                    <a:pt x="8759" y="0"/>
                    <a:pt x="6419" y="0"/>
                  </a:cubicBezTo>
                  <a:cubicBezTo>
                    <a:pt x="4079" y="0"/>
                    <a:pt x="2639" y="631"/>
                    <a:pt x="1379" y="1655"/>
                  </a:cubicBezTo>
                  <a:cubicBezTo>
                    <a:pt x="119" y="2680"/>
                    <a:pt x="-961" y="4099"/>
                    <a:pt x="1379" y="6070"/>
                  </a:cubicBezTo>
                  <a:cubicBezTo>
                    <a:pt x="3719" y="8041"/>
                    <a:pt x="9479" y="10564"/>
                    <a:pt x="13259" y="12219"/>
                  </a:cubicBezTo>
                  <a:cubicBezTo>
                    <a:pt x="17039" y="13874"/>
                    <a:pt x="18839" y="14663"/>
                    <a:pt x="19739" y="15451"/>
                  </a:cubicBezTo>
                  <a:cubicBezTo>
                    <a:pt x="20639" y="16239"/>
                    <a:pt x="20639" y="17028"/>
                    <a:pt x="20459" y="17816"/>
                  </a:cubicBezTo>
                  <a:cubicBezTo>
                    <a:pt x="20279" y="18604"/>
                    <a:pt x="19919" y="19393"/>
                    <a:pt x="18839" y="20023"/>
                  </a:cubicBezTo>
                  <a:cubicBezTo>
                    <a:pt x="17759" y="20654"/>
                    <a:pt x="15959" y="21127"/>
                    <a:pt x="14159" y="21364"/>
                  </a:cubicBezTo>
                  <a:cubicBezTo>
                    <a:pt x="12359" y="21600"/>
                    <a:pt x="10559" y="21600"/>
                    <a:pt x="87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02892" y="3210717"/>
              <a:ext cx="106943" cy="32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3" fill="norm" stroke="1" extrusionOk="0">
                  <a:moveTo>
                    <a:pt x="6151" y="0"/>
                  </a:moveTo>
                  <a:cubicBezTo>
                    <a:pt x="4033" y="415"/>
                    <a:pt x="1916" y="831"/>
                    <a:pt x="857" y="2423"/>
                  </a:cubicBezTo>
                  <a:cubicBezTo>
                    <a:pt x="-202" y="4015"/>
                    <a:pt x="-202" y="6785"/>
                    <a:pt x="433" y="9692"/>
                  </a:cubicBezTo>
                  <a:cubicBezTo>
                    <a:pt x="1069" y="12600"/>
                    <a:pt x="2339" y="15646"/>
                    <a:pt x="3610" y="17654"/>
                  </a:cubicBezTo>
                  <a:cubicBezTo>
                    <a:pt x="4880" y="19662"/>
                    <a:pt x="6151" y="20631"/>
                    <a:pt x="7845" y="21115"/>
                  </a:cubicBezTo>
                  <a:cubicBezTo>
                    <a:pt x="9539" y="21600"/>
                    <a:pt x="11657" y="21600"/>
                    <a:pt x="13986" y="20977"/>
                  </a:cubicBezTo>
                  <a:cubicBezTo>
                    <a:pt x="16316" y="20354"/>
                    <a:pt x="18857" y="19108"/>
                    <a:pt x="21398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14584" y="3345246"/>
              <a:ext cx="285751" cy="11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4177"/>
                  </a:moveTo>
                  <a:cubicBezTo>
                    <a:pt x="1440" y="12177"/>
                    <a:pt x="2880" y="10177"/>
                    <a:pt x="4480" y="9177"/>
                  </a:cubicBezTo>
                  <a:cubicBezTo>
                    <a:pt x="6080" y="8177"/>
                    <a:pt x="7840" y="8177"/>
                    <a:pt x="9040" y="8777"/>
                  </a:cubicBezTo>
                  <a:cubicBezTo>
                    <a:pt x="10240" y="9377"/>
                    <a:pt x="10880" y="10577"/>
                    <a:pt x="11840" y="10177"/>
                  </a:cubicBezTo>
                  <a:cubicBezTo>
                    <a:pt x="12800" y="9777"/>
                    <a:pt x="14080" y="7777"/>
                    <a:pt x="14880" y="5777"/>
                  </a:cubicBezTo>
                  <a:cubicBezTo>
                    <a:pt x="15680" y="3777"/>
                    <a:pt x="16000" y="1777"/>
                    <a:pt x="15760" y="777"/>
                  </a:cubicBezTo>
                  <a:cubicBezTo>
                    <a:pt x="15520" y="-223"/>
                    <a:pt x="14720" y="-223"/>
                    <a:pt x="14080" y="577"/>
                  </a:cubicBezTo>
                  <a:cubicBezTo>
                    <a:pt x="13440" y="1377"/>
                    <a:pt x="12960" y="2977"/>
                    <a:pt x="12560" y="5777"/>
                  </a:cubicBezTo>
                  <a:cubicBezTo>
                    <a:pt x="12160" y="8577"/>
                    <a:pt x="11840" y="12577"/>
                    <a:pt x="11920" y="15377"/>
                  </a:cubicBezTo>
                  <a:cubicBezTo>
                    <a:pt x="12000" y="18177"/>
                    <a:pt x="12480" y="19777"/>
                    <a:pt x="14160" y="20577"/>
                  </a:cubicBezTo>
                  <a:cubicBezTo>
                    <a:pt x="15840" y="21377"/>
                    <a:pt x="18720" y="21377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35506" y="3311810"/>
              <a:ext cx="91829" cy="22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522" fill="norm" stroke="1" extrusionOk="0">
                  <a:moveTo>
                    <a:pt x="3624" y="7567"/>
                  </a:moveTo>
                  <a:cubicBezTo>
                    <a:pt x="2152" y="13353"/>
                    <a:pt x="679" y="19139"/>
                    <a:pt x="188" y="20296"/>
                  </a:cubicBezTo>
                  <a:cubicBezTo>
                    <a:pt x="-303" y="21453"/>
                    <a:pt x="188" y="17982"/>
                    <a:pt x="1415" y="14124"/>
                  </a:cubicBezTo>
                  <a:cubicBezTo>
                    <a:pt x="2642" y="10267"/>
                    <a:pt x="4606" y="6024"/>
                    <a:pt x="6324" y="3517"/>
                  </a:cubicBezTo>
                  <a:cubicBezTo>
                    <a:pt x="8042" y="1010"/>
                    <a:pt x="9515" y="239"/>
                    <a:pt x="11479" y="46"/>
                  </a:cubicBezTo>
                  <a:cubicBezTo>
                    <a:pt x="13442" y="-147"/>
                    <a:pt x="15897" y="239"/>
                    <a:pt x="17861" y="1685"/>
                  </a:cubicBezTo>
                  <a:cubicBezTo>
                    <a:pt x="19824" y="3132"/>
                    <a:pt x="21297" y="5639"/>
                    <a:pt x="21297" y="7760"/>
                  </a:cubicBezTo>
                  <a:cubicBezTo>
                    <a:pt x="21297" y="9882"/>
                    <a:pt x="19824" y="11617"/>
                    <a:pt x="16879" y="12967"/>
                  </a:cubicBezTo>
                  <a:cubicBezTo>
                    <a:pt x="13933" y="14317"/>
                    <a:pt x="9515" y="15282"/>
                    <a:pt x="5097" y="16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63834" y="3477417"/>
              <a:ext cx="19051" cy="19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0" y="6139"/>
                    <a:pt x="0" y="12278"/>
                    <a:pt x="0" y="16029"/>
                  </a:cubicBezTo>
                  <a:cubicBezTo>
                    <a:pt x="0" y="19781"/>
                    <a:pt x="0" y="21145"/>
                    <a:pt x="3600" y="21373"/>
                  </a:cubicBezTo>
                  <a:cubicBezTo>
                    <a:pt x="7200" y="21600"/>
                    <a:pt x="14400" y="20691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252771" y="3278304"/>
              <a:ext cx="145594" cy="20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062" fill="norm" stroke="1" extrusionOk="0">
                  <a:moveTo>
                    <a:pt x="12729" y="231"/>
                  </a:moveTo>
                  <a:cubicBezTo>
                    <a:pt x="11186" y="15"/>
                    <a:pt x="9643" y="-201"/>
                    <a:pt x="8409" y="339"/>
                  </a:cubicBezTo>
                  <a:cubicBezTo>
                    <a:pt x="7175" y="879"/>
                    <a:pt x="6249" y="2175"/>
                    <a:pt x="4860" y="5091"/>
                  </a:cubicBezTo>
                  <a:cubicBezTo>
                    <a:pt x="3472" y="8007"/>
                    <a:pt x="1620" y="12543"/>
                    <a:pt x="695" y="15459"/>
                  </a:cubicBezTo>
                  <a:cubicBezTo>
                    <a:pt x="-231" y="18375"/>
                    <a:pt x="-231" y="19671"/>
                    <a:pt x="695" y="20427"/>
                  </a:cubicBezTo>
                  <a:cubicBezTo>
                    <a:pt x="1620" y="21183"/>
                    <a:pt x="3472" y="21399"/>
                    <a:pt x="6558" y="20319"/>
                  </a:cubicBezTo>
                  <a:cubicBezTo>
                    <a:pt x="9643" y="19239"/>
                    <a:pt x="13963" y="16863"/>
                    <a:pt x="16895" y="14163"/>
                  </a:cubicBezTo>
                  <a:cubicBezTo>
                    <a:pt x="19826" y="11463"/>
                    <a:pt x="21369" y="8439"/>
                    <a:pt x="21215" y="6063"/>
                  </a:cubicBezTo>
                  <a:cubicBezTo>
                    <a:pt x="21060" y="3687"/>
                    <a:pt x="19209" y="1959"/>
                    <a:pt x="16278" y="1743"/>
                  </a:cubicBezTo>
                  <a:cubicBezTo>
                    <a:pt x="13346" y="1527"/>
                    <a:pt x="9335" y="2823"/>
                    <a:pt x="5323" y="4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19334" y="3585367"/>
              <a:ext cx="736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19680"/>
                    <a:pt x="3476" y="17760"/>
                    <a:pt x="5586" y="14880"/>
                  </a:cubicBezTo>
                  <a:cubicBezTo>
                    <a:pt x="7697" y="12000"/>
                    <a:pt x="10179" y="8160"/>
                    <a:pt x="12569" y="5520"/>
                  </a:cubicBezTo>
                  <a:cubicBezTo>
                    <a:pt x="14959" y="2880"/>
                    <a:pt x="17255" y="1440"/>
                    <a:pt x="18745" y="720"/>
                  </a:cubicBezTo>
                  <a:cubicBezTo>
                    <a:pt x="20234" y="0"/>
                    <a:pt x="209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860196" y="3559967"/>
              <a:ext cx="454489" cy="9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37" fill="norm" stroke="1" extrusionOk="0">
                  <a:moveTo>
                    <a:pt x="1972" y="17280"/>
                  </a:moveTo>
                  <a:cubicBezTo>
                    <a:pt x="1072" y="18720"/>
                    <a:pt x="172" y="20160"/>
                    <a:pt x="22" y="20880"/>
                  </a:cubicBezTo>
                  <a:cubicBezTo>
                    <a:pt x="-128" y="21600"/>
                    <a:pt x="472" y="21600"/>
                    <a:pt x="2522" y="19920"/>
                  </a:cubicBezTo>
                  <a:cubicBezTo>
                    <a:pt x="4572" y="18240"/>
                    <a:pt x="8072" y="14880"/>
                    <a:pt x="11472" y="11280"/>
                  </a:cubicBezTo>
                  <a:cubicBezTo>
                    <a:pt x="14872" y="7680"/>
                    <a:pt x="18172" y="384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594084" y="332501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600434" y="344566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278752" y="3152635"/>
              <a:ext cx="83683" cy="39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33" fill="norm" stroke="1" extrusionOk="0">
                  <a:moveTo>
                    <a:pt x="21349" y="1747"/>
                  </a:moveTo>
                  <a:cubicBezTo>
                    <a:pt x="21349" y="1181"/>
                    <a:pt x="21349" y="616"/>
                    <a:pt x="18919" y="276"/>
                  </a:cubicBezTo>
                  <a:cubicBezTo>
                    <a:pt x="16489" y="-63"/>
                    <a:pt x="11629" y="-176"/>
                    <a:pt x="7579" y="446"/>
                  </a:cubicBezTo>
                  <a:cubicBezTo>
                    <a:pt x="3529" y="1068"/>
                    <a:pt x="289" y="2425"/>
                    <a:pt x="19" y="4404"/>
                  </a:cubicBezTo>
                  <a:cubicBezTo>
                    <a:pt x="-251" y="6383"/>
                    <a:pt x="2449" y="8984"/>
                    <a:pt x="5149" y="11698"/>
                  </a:cubicBezTo>
                  <a:cubicBezTo>
                    <a:pt x="7849" y="14412"/>
                    <a:pt x="10549" y="17240"/>
                    <a:pt x="11359" y="18936"/>
                  </a:cubicBezTo>
                  <a:cubicBezTo>
                    <a:pt x="12169" y="20632"/>
                    <a:pt x="11089" y="21198"/>
                    <a:pt x="9469" y="21311"/>
                  </a:cubicBezTo>
                  <a:cubicBezTo>
                    <a:pt x="7849" y="21424"/>
                    <a:pt x="5689" y="21085"/>
                    <a:pt x="4069" y="20745"/>
                  </a:cubicBezTo>
                  <a:cubicBezTo>
                    <a:pt x="2449" y="20406"/>
                    <a:pt x="1369" y="20067"/>
                    <a:pt x="289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229084" y="3363117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982"/>
                    <a:pt x="1440" y="16364"/>
                    <a:pt x="5040" y="12764"/>
                  </a:cubicBezTo>
                  <a:cubicBezTo>
                    <a:pt x="8640" y="9164"/>
                    <a:pt x="15120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500307" y="3173258"/>
              <a:ext cx="84378" cy="33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24" fill="norm" stroke="1" extrusionOk="0">
                  <a:moveTo>
                    <a:pt x="21001" y="1984"/>
                  </a:moveTo>
                  <a:cubicBezTo>
                    <a:pt x="20474" y="1174"/>
                    <a:pt x="19947" y="364"/>
                    <a:pt x="18367" y="94"/>
                  </a:cubicBezTo>
                  <a:cubicBezTo>
                    <a:pt x="16786" y="-176"/>
                    <a:pt x="14152" y="94"/>
                    <a:pt x="10991" y="1444"/>
                  </a:cubicBezTo>
                  <a:cubicBezTo>
                    <a:pt x="7830" y="2794"/>
                    <a:pt x="4142" y="5224"/>
                    <a:pt x="2035" y="8059"/>
                  </a:cubicBezTo>
                  <a:cubicBezTo>
                    <a:pt x="-72" y="10894"/>
                    <a:pt x="-599" y="14134"/>
                    <a:pt x="718" y="16429"/>
                  </a:cubicBezTo>
                  <a:cubicBezTo>
                    <a:pt x="2035" y="18724"/>
                    <a:pt x="5196" y="20074"/>
                    <a:pt x="8094" y="20749"/>
                  </a:cubicBezTo>
                  <a:cubicBezTo>
                    <a:pt x="10991" y="21424"/>
                    <a:pt x="13625" y="21424"/>
                    <a:pt x="1626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647627" y="3309389"/>
              <a:ext cx="94865" cy="37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70" fill="norm" stroke="1" extrusionOk="0">
                  <a:moveTo>
                    <a:pt x="2941" y="4846"/>
                  </a:moveTo>
                  <a:cubicBezTo>
                    <a:pt x="2941" y="7966"/>
                    <a:pt x="2941" y="11086"/>
                    <a:pt x="3411" y="13666"/>
                  </a:cubicBezTo>
                  <a:cubicBezTo>
                    <a:pt x="3880" y="16246"/>
                    <a:pt x="4819" y="18286"/>
                    <a:pt x="5289" y="19606"/>
                  </a:cubicBezTo>
                  <a:cubicBezTo>
                    <a:pt x="5758" y="20926"/>
                    <a:pt x="5758" y="21526"/>
                    <a:pt x="5524" y="21466"/>
                  </a:cubicBezTo>
                  <a:cubicBezTo>
                    <a:pt x="5289" y="21406"/>
                    <a:pt x="4819" y="20686"/>
                    <a:pt x="3645" y="18166"/>
                  </a:cubicBezTo>
                  <a:cubicBezTo>
                    <a:pt x="2471" y="15646"/>
                    <a:pt x="593" y="11326"/>
                    <a:pt x="124" y="8266"/>
                  </a:cubicBezTo>
                  <a:cubicBezTo>
                    <a:pt x="-346" y="5206"/>
                    <a:pt x="593" y="3406"/>
                    <a:pt x="1767" y="2266"/>
                  </a:cubicBezTo>
                  <a:cubicBezTo>
                    <a:pt x="2941" y="1126"/>
                    <a:pt x="4350" y="646"/>
                    <a:pt x="6228" y="346"/>
                  </a:cubicBezTo>
                  <a:cubicBezTo>
                    <a:pt x="8106" y="46"/>
                    <a:pt x="10454" y="-74"/>
                    <a:pt x="12567" y="46"/>
                  </a:cubicBezTo>
                  <a:cubicBezTo>
                    <a:pt x="14680" y="166"/>
                    <a:pt x="16558" y="526"/>
                    <a:pt x="18202" y="1786"/>
                  </a:cubicBezTo>
                  <a:cubicBezTo>
                    <a:pt x="19845" y="3046"/>
                    <a:pt x="21254" y="5206"/>
                    <a:pt x="21019" y="6586"/>
                  </a:cubicBezTo>
                  <a:cubicBezTo>
                    <a:pt x="20784" y="7966"/>
                    <a:pt x="18906" y="8566"/>
                    <a:pt x="17263" y="8626"/>
                  </a:cubicBezTo>
                  <a:cubicBezTo>
                    <a:pt x="15619" y="8686"/>
                    <a:pt x="14211" y="8206"/>
                    <a:pt x="12802" y="7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743434" y="3197454"/>
              <a:ext cx="92880" cy="27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81" fill="norm" stroke="1" extrusionOk="0">
                  <a:moveTo>
                    <a:pt x="0" y="531"/>
                  </a:moveTo>
                  <a:cubicBezTo>
                    <a:pt x="2880" y="206"/>
                    <a:pt x="5760" y="-119"/>
                    <a:pt x="8160" y="43"/>
                  </a:cubicBezTo>
                  <a:cubicBezTo>
                    <a:pt x="10560" y="206"/>
                    <a:pt x="12480" y="855"/>
                    <a:pt x="14880" y="3129"/>
                  </a:cubicBezTo>
                  <a:cubicBezTo>
                    <a:pt x="17280" y="5403"/>
                    <a:pt x="20160" y="9301"/>
                    <a:pt x="20880" y="12305"/>
                  </a:cubicBezTo>
                  <a:cubicBezTo>
                    <a:pt x="21600" y="15310"/>
                    <a:pt x="20160" y="17421"/>
                    <a:pt x="17040" y="18801"/>
                  </a:cubicBezTo>
                  <a:cubicBezTo>
                    <a:pt x="13920" y="20182"/>
                    <a:pt x="9120" y="20831"/>
                    <a:pt x="432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022834" y="333771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054584" y="3394867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372084" y="3198017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640"/>
                    <a:pt x="3600" y="9280"/>
                    <a:pt x="7200" y="12880"/>
                  </a:cubicBezTo>
                  <a:cubicBezTo>
                    <a:pt x="10800" y="16480"/>
                    <a:pt x="162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534559" y="3183018"/>
              <a:ext cx="144195" cy="46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65" fill="norm" stroke="1" extrusionOk="0">
                  <a:moveTo>
                    <a:pt x="3641" y="8023"/>
                  </a:moveTo>
                  <a:cubicBezTo>
                    <a:pt x="3641" y="10173"/>
                    <a:pt x="3641" y="12324"/>
                    <a:pt x="3795" y="14327"/>
                  </a:cubicBezTo>
                  <a:cubicBezTo>
                    <a:pt x="3949" y="16331"/>
                    <a:pt x="4258" y="18188"/>
                    <a:pt x="4412" y="19459"/>
                  </a:cubicBezTo>
                  <a:cubicBezTo>
                    <a:pt x="4567" y="20729"/>
                    <a:pt x="4567" y="21413"/>
                    <a:pt x="4258" y="21462"/>
                  </a:cubicBezTo>
                  <a:cubicBezTo>
                    <a:pt x="3949" y="21511"/>
                    <a:pt x="3332" y="20925"/>
                    <a:pt x="2715" y="19068"/>
                  </a:cubicBezTo>
                  <a:cubicBezTo>
                    <a:pt x="2098" y="17211"/>
                    <a:pt x="1481" y="14083"/>
                    <a:pt x="1018" y="11200"/>
                  </a:cubicBezTo>
                  <a:cubicBezTo>
                    <a:pt x="555" y="8316"/>
                    <a:pt x="247" y="5678"/>
                    <a:pt x="92" y="4016"/>
                  </a:cubicBezTo>
                  <a:cubicBezTo>
                    <a:pt x="-62" y="2354"/>
                    <a:pt x="-62" y="1670"/>
                    <a:pt x="401" y="1133"/>
                  </a:cubicBezTo>
                  <a:cubicBezTo>
                    <a:pt x="864" y="595"/>
                    <a:pt x="1789" y="204"/>
                    <a:pt x="3024" y="58"/>
                  </a:cubicBezTo>
                  <a:cubicBezTo>
                    <a:pt x="4258" y="-89"/>
                    <a:pt x="5801" y="9"/>
                    <a:pt x="8732" y="791"/>
                  </a:cubicBezTo>
                  <a:cubicBezTo>
                    <a:pt x="11664" y="1573"/>
                    <a:pt x="15984" y="3039"/>
                    <a:pt x="18452" y="4407"/>
                  </a:cubicBezTo>
                  <a:cubicBezTo>
                    <a:pt x="20921" y="5775"/>
                    <a:pt x="21538" y="7046"/>
                    <a:pt x="20612" y="8072"/>
                  </a:cubicBezTo>
                  <a:cubicBezTo>
                    <a:pt x="19687" y="9098"/>
                    <a:pt x="17218" y="9880"/>
                    <a:pt x="15212" y="10418"/>
                  </a:cubicBezTo>
                  <a:cubicBezTo>
                    <a:pt x="13207" y="10955"/>
                    <a:pt x="11664" y="11249"/>
                    <a:pt x="9967" y="11395"/>
                  </a:cubicBezTo>
                  <a:cubicBezTo>
                    <a:pt x="8269" y="11542"/>
                    <a:pt x="6418" y="11542"/>
                    <a:pt x="5029" y="11346"/>
                  </a:cubicBezTo>
                  <a:cubicBezTo>
                    <a:pt x="3641" y="11151"/>
                    <a:pt x="2715" y="10760"/>
                    <a:pt x="3024" y="10369"/>
                  </a:cubicBezTo>
                  <a:cubicBezTo>
                    <a:pt x="3332" y="9978"/>
                    <a:pt x="4875" y="9587"/>
                    <a:pt x="6418" y="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692884" y="3217067"/>
              <a:ext cx="146051" cy="19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3447"/>
                  </a:moveTo>
                  <a:cubicBezTo>
                    <a:pt x="0" y="2298"/>
                    <a:pt x="0" y="1149"/>
                    <a:pt x="783" y="804"/>
                  </a:cubicBezTo>
                  <a:cubicBezTo>
                    <a:pt x="1565" y="460"/>
                    <a:pt x="3130" y="919"/>
                    <a:pt x="5635" y="3217"/>
                  </a:cubicBezTo>
                  <a:cubicBezTo>
                    <a:pt x="8139" y="5515"/>
                    <a:pt x="11583" y="9651"/>
                    <a:pt x="13304" y="12294"/>
                  </a:cubicBezTo>
                  <a:cubicBezTo>
                    <a:pt x="15026" y="14936"/>
                    <a:pt x="15026" y="16085"/>
                    <a:pt x="14870" y="17234"/>
                  </a:cubicBezTo>
                  <a:cubicBezTo>
                    <a:pt x="14713" y="18383"/>
                    <a:pt x="14400" y="19532"/>
                    <a:pt x="13461" y="20336"/>
                  </a:cubicBezTo>
                  <a:cubicBezTo>
                    <a:pt x="12522" y="21140"/>
                    <a:pt x="10957" y="21600"/>
                    <a:pt x="10174" y="20911"/>
                  </a:cubicBezTo>
                  <a:cubicBezTo>
                    <a:pt x="9391" y="20221"/>
                    <a:pt x="9391" y="18383"/>
                    <a:pt x="10174" y="15281"/>
                  </a:cubicBezTo>
                  <a:cubicBezTo>
                    <a:pt x="10957" y="12179"/>
                    <a:pt x="12522" y="7813"/>
                    <a:pt x="14557" y="5055"/>
                  </a:cubicBezTo>
                  <a:cubicBezTo>
                    <a:pt x="16591" y="2298"/>
                    <a:pt x="19096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889734" y="323611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912140" y="3164526"/>
              <a:ext cx="15695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04" fill="norm" stroke="1" extrusionOk="0">
                  <a:moveTo>
                    <a:pt x="3818" y="20104"/>
                  </a:moveTo>
                  <a:cubicBezTo>
                    <a:pt x="1118" y="11210"/>
                    <a:pt x="-1582" y="2316"/>
                    <a:pt x="1118" y="410"/>
                  </a:cubicBezTo>
                  <a:cubicBezTo>
                    <a:pt x="3818" y="-1496"/>
                    <a:pt x="11918" y="3586"/>
                    <a:pt x="20018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986357" y="3227873"/>
              <a:ext cx="74828" cy="10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886" fill="norm" stroke="1" extrusionOk="0">
                  <a:moveTo>
                    <a:pt x="21211" y="364"/>
                  </a:moveTo>
                  <a:cubicBezTo>
                    <a:pt x="18211" y="-43"/>
                    <a:pt x="15211" y="-451"/>
                    <a:pt x="11611" y="1179"/>
                  </a:cubicBezTo>
                  <a:cubicBezTo>
                    <a:pt x="8011" y="2809"/>
                    <a:pt x="3811" y="6477"/>
                    <a:pt x="1711" y="9534"/>
                  </a:cubicBezTo>
                  <a:cubicBezTo>
                    <a:pt x="-389" y="12591"/>
                    <a:pt x="-389" y="15036"/>
                    <a:pt x="811" y="16870"/>
                  </a:cubicBezTo>
                  <a:cubicBezTo>
                    <a:pt x="2011" y="18704"/>
                    <a:pt x="4411" y="19926"/>
                    <a:pt x="7411" y="20538"/>
                  </a:cubicBezTo>
                  <a:cubicBezTo>
                    <a:pt x="10411" y="21149"/>
                    <a:pt x="14011" y="21149"/>
                    <a:pt x="15511" y="18907"/>
                  </a:cubicBezTo>
                  <a:cubicBezTo>
                    <a:pt x="17011" y="16666"/>
                    <a:pt x="16411" y="12183"/>
                    <a:pt x="14611" y="8719"/>
                  </a:cubicBezTo>
                  <a:cubicBezTo>
                    <a:pt x="12811" y="5255"/>
                    <a:pt x="9811" y="2809"/>
                    <a:pt x="6811" y="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099284" y="3198017"/>
              <a:ext cx="165101" cy="15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0"/>
                  </a:moveTo>
                  <a:cubicBezTo>
                    <a:pt x="1385" y="296"/>
                    <a:pt x="2769" y="592"/>
                    <a:pt x="4569" y="3403"/>
                  </a:cubicBezTo>
                  <a:cubicBezTo>
                    <a:pt x="6369" y="6214"/>
                    <a:pt x="8585" y="11540"/>
                    <a:pt x="9692" y="15238"/>
                  </a:cubicBezTo>
                  <a:cubicBezTo>
                    <a:pt x="10800" y="18937"/>
                    <a:pt x="10800" y="21008"/>
                    <a:pt x="10662" y="21304"/>
                  </a:cubicBezTo>
                  <a:cubicBezTo>
                    <a:pt x="10523" y="21600"/>
                    <a:pt x="10246" y="20121"/>
                    <a:pt x="10108" y="17605"/>
                  </a:cubicBezTo>
                  <a:cubicBezTo>
                    <a:pt x="9969" y="15090"/>
                    <a:pt x="9969" y="11540"/>
                    <a:pt x="11908" y="8433"/>
                  </a:cubicBezTo>
                  <a:cubicBezTo>
                    <a:pt x="13846" y="5326"/>
                    <a:pt x="17723" y="26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77350" y="4164213"/>
              <a:ext cx="142501" cy="34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76" fill="norm" stroke="1" extrusionOk="0">
                  <a:moveTo>
                    <a:pt x="18614" y="1902"/>
                  </a:moveTo>
                  <a:cubicBezTo>
                    <a:pt x="16454" y="985"/>
                    <a:pt x="14294" y="69"/>
                    <a:pt x="11363" y="3"/>
                  </a:cubicBezTo>
                  <a:cubicBezTo>
                    <a:pt x="8431" y="-62"/>
                    <a:pt x="4728" y="723"/>
                    <a:pt x="2414" y="1836"/>
                  </a:cubicBezTo>
                  <a:cubicBezTo>
                    <a:pt x="100" y="2949"/>
                    <a:pt x="-826" y="4389"/>
                    <a:pt x="871" y="6156"/>
                  </a:cubicBezTo>
                  <a:cubicBezTo>
                    <a:pt x="2568" y="7923"/>
                    <a:pt x="6888" y="10018"/>
                    <a:pt x="10437" y="11785"/>
                  </a:cubicBezTo>
                  <a:cubicBezTo>
                    <a:pt x="13985" y="13553"/>
                    <a:pt x="16763" y="14993"/>
                    <a:pt x="18460" y="16040"/>
                  </a:cubicBezTo>
                  <a:cubicBezTo>
                    <a:pt x="20157" y="17087"/>
                    <a:pt x="20774" y="17742"/>
                    <a:pt x="20774" y="18396"/>
                  </a:cubicBezTo>
                  <a:cubicBezTo>
                    <a:pt x="20774" y="19051"/>
                    <a:pt x="20157" y="19705"/>
                    <a:pt x="18923" y="20229"/>
                  </a:cubicBezTo>
                  <a:cubicBezTo>
                    <a:pt x="17688" y="20753"/>
                    <a:pt x="15837" y="21145"/>
                    <a:pt x="13831" y="21342"/>
                  </a:cubicBezTo>
                  <a:cubicBezTo>
                    <a:pt x="11825" y="21538"/>
                    <a:pt x="9665" y="21538"/>
                    <a:pt x="8740" y="21211"/>
                  </a:cubicBezTo>
                  <a:cubicBezTo>
                    <a:pt x="7814" y="20883"/>
                    <a:pt x="8123" y="20229"/>
                    <a:pt x="8740" y="19640"/>
                  </a:cubicBezTo>
                  <a:cubicBezTo>
                    <a:pt x="9357" y="19051"/>
                    <a:pt x="10283" y="18527"/>
                    <a:pt x="11208" y="1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34150" y="4141747"/>
              <a:ext cx="86785" cy="34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8956" y="1741"/>
                  </a:moveTo>
                  <a:cubicBezTo>
                    <a:pt x="8429" y="946"/>
                    <a:pt x="7902" y="151"/>
                    <a:pt x="6849" y="19"/>
                  </a:cubicBezTo>
                  <a:cubicBezTo>
                    <a:pt x="5795" y="-114"/>
                    <a:pt x="4215" y="416"/>
                    <a:pt x="3161" y="2603"/>
                  </a:cubicBezTo>
                  <a:cubicBezTo>
                    <a:pt x="2107" y="4789"/>
                    <a:pt x="1580" y="8632"/>
                    <a:pt x="1054" y="11614"/>
                  </a:cubicBezTo>
                  <a:cubicBezTo>
                    <a:pt x="527" y="14595"/>
                    <a:pt x="0" y="16715"/>
                    <a:pt x="0" y="18173"/>
                  </a:cubicBezTo>
                  <a:cubicBezTo>
                    <a:pt x="0" y="19631"/>
                    <a:pt x="527" y="20426"/>
                    <a:pt x="2107" y="20890"/>
                  </a:cubicBezTo>
                  <a:cubicBezTo>
                    <a:pt x="3688" y="21353"/>
                    <a:pt x="6322" y="21486"/>
                    <a:pt x="9746" y="20956"/>
                  </a:cubicBezTo>
                  <a:cubicBezTo>
                    <a:pt x="13171" y="20426"/>
                    <a:pt x="17385" y="19233"/>
                    <a:pt x="21600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76484" y="4272346"/>
              <a:ext cx="234951" cy="1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1356"/>
                  </a:moveTo>
                  <a:cubicBezTo>
                    <a:pt x="4086" y="10585"/>
                    <a:pt x="8173" y="9814"/>
                    <a:pt x="10703" y="8849"/>
                  </a:cubicBezTo>
                  <a:cubicBezTo>
                    <a:pt x="13232" y="7885"/>
                    <a:pt x="14205" y="6728"/>
                    <a:pt x="14595" y="5185"/>
                  </a:cubicBezTo>
                  <a:cubicBezTo>
                    <a:pt x="14984" y="3642"/>
                    <a:pt x="14789" y="1714"/>
                    <a:pt x="14205" y="749"/>
                  </a:cubicBezTo>
                  <a:cubicBezTo>
                    <a:pt x="13622" y="-215"/>
                    <a:pt x="12649" y="-215"/>
                    <a:pt x="11676" y="556"/>
                  </a:cubicBezTo>
                  <a:cubicBezTo>
                    <a:pt x="10703" y="1328"/>
                    <a:pt x="9730" y="2871"/>
                    <a:pt x="9243" y="5764"/>
                  </a:cubicBezTo>
                  <a:cubicBezTo>
                    <a:pt x="8757" y="8656"/>
                    <a:pt x="8757" y="12899"/>
                    <a:pt x="9146" y="15792"/>
                  </a:cubicBezTo>
                  <a:cubicBezTo>
                    <a:pt x="9535" y="18685"/>
                    <a:pt x="10314" y="20228"/>
                    <a:pt x="12454" y="20806"/>
                  </a:cubicBezTo>
                  <a:cubicBezTo>
                    <a:pt x="14595" y="21385"/>
                    <a:pt x="18097" y="20999"/>
                    <a:pt x="21600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26250" y="4278429"/>
              <a:ext cx="155352" cy="32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4" fill="norm" stroke="1" extrusionOk="0">
                  <a:moveTo>
                    <a:pt x="6714" y="771"/>
                  </a:moveTo>
                  <a:cubicBezTo>
                    <a:pt x="4962" y="4786"/>
                    <a:pt x="3211" y="8802"/>
                    <a:pt x="2189" y="11848"/>
                  </a:cubicBezTo>
                  <a:cubicBezTo>
                    <a:pt x="1168" y="14894"/>
                    <a:pt x="876" y="16971"/>
                    <a:pt x="584" y="18632"/>
                  </a:cubicBezTo>
                  <a:cubicBezTo>
                    <a:pt x="292" y="20294"/>
                    <a:pt x="0" y="21540"/>
                    <a:pt x="0" y="21471"/>
                  </a:cubicBezTo>
                  <a:cubicBezTo>
                    <a:pt x="0" y="21402"/>
                    <a:pt x="292" y="20017"/>
                    <a:pt x="1168" y="17109"/>
                  </a:cubicBezTo>
                  <a:cubicBezTo>
                    <a:pt x="2043" y="14202"/>
                    <a:pt x="3503" y="9771"/>
                    <a:pt x="4816" y="6932"/>
                  </a:cubicBezTo>
                  <a:cubicBezTo>
                    <a:pt x="6130" y="4094"/>
                    <a:pt x="7297" y="2848"/>
                    <a:pt x="8465" y="1948"/>
                  </a:cubicBezTo>
                  <a:cubicBezTo>
                    <a:pt x="9632" y="1048"/>
                    <a:pt x="10800" y="494"/>
                    <a:pt x="12405" y="217"/>
                  </a:cubicBezTo>
                  <a:cubicBezTo>
                    <a:pt x="14011" y="-60"/>
                    <a:pt x="16054" y="-60"/>
                    <a:pt x="17659" y="148"/>
                  </a:cubicBezTo>
                  <a:cubicBezTo>
                    <a:pt x="19265" y="355"/>
                    <a:pt x="20432" y="771"/>
                    <a:pt x="21016" y="1394"/>
                  </a:cubicBezTo>
                  <a:cubicBezTo>
                    <a:pt x="21600" y="2017"/>
                    <a:pt x="21600" y="2848"/>
                    <a:pt x="20724" y="4025"/>
                  </a:cubicBezTo>
                  <a:cubicBezTo>
                    <a:pt x="19849" y="5202"/>
                    <a:pt x="18097" y="6725"/>
                    <a:pt x="15762" y="7417"/>
                  </a:cubicBezTo>
                  <a:cubicBezTo>
                    <a:pt x="13427" y="8109"/>
                    <a:pt x="10508" y="7971"/>
                    <a:pt x="7589" y="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133427" y="4182267"/>
              <a:ext cx="980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86"/>
                    <a:pt x="-1585" y="8571"/>
                    <a:pt x="575" y="12171"/>
                  </a:cubicBezTo>
                  <a:cubicBezTo>
                    <a:pt x="2735" y="15771"/>
                    <a:pt x="11375" y="186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55834" y="4552683"/>
              <a:ext cx="71755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6" y="18277"/>
                    <a:pt x="4333" y="14954"/>
                    <a:pt x="6595" y="11631"/>
                  </a:cubicBezTo>
                  <a:cubicBezTo>
                    <a:pt x="8857" y="8308"/>
                    <a:pt x="11214" y="4985"/>
                    <a:pt x="13572" y="2908"/>
                  </a:cubicBezTo>
                  <a:cubicBezTo>
                    <a:pt x="15929" y="831"/>
                    <a:pt x="18287" y="0"/>
                    <a:pt x="19625" y="0"/>
                  </a:cubicBezTo>
                  <a:cubicBezTo>
                    <a:pt x="20963" y="0"/>
                    <a:pt x="21281" y="83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05084" y="4575967"/>
              <a:ext cx="393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3" y="20160"/>
                    <a:pt x="5806" y="18720"/>
                    <a:pt x="9406" y="15120"/>
                  </a:cubicBezTo>
                  <a:cubicBezTo>
                    <a:pt x="13006" y="11520"/>
                    <a:pt x="17303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346434" y="427116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359134" y="441721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982610" y="4152533"/>
              <a:ext cx="168826" cy="26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160" fill="norm" stroke="1" extrusionOk="0">
                  <a:moveTo>
                    <a:pt x="9114" y="6820"/>
                  </a:moveTo>
                  <a:cubicBezTo>
                    <a:pt x="10657" y="5325"/>
                    <a:pt x="12200" y="3830"/>
                    <a:pt x="13229" y="2667"/>
                  </a:cubicBezTo>
                  <a:cubicBezTo>
                    <a:pt x="14257" y="1504"/>
                    <a:pt x="14771" y="673"/>
                    <a:pt x="14000" y="257"/>
                  </a:cubicBezTo>
                  <a:cubicBezTo>
                    <a:pt x="13229" y="-158"/>
                    <a:pt x="11171" y="-158"/>
                    <a:pt x="8986" y="922"/>
                  </a:cubicBezTo>
                  <a:cubicBezTo>
                    <a:pt x="6800" y="2002"/>
                    <a:pt x="4486" y="4162"/>
                    <a:pt x="2686" y="7319"/>
                  </a:cubicBezTo>
                  <a:cubicBezTo>
                    <a:pt x="886" y="10476"/>
                    <a:pt x="-400" y="14630"/>
                    <a:pt x="114" y="17371"/>
                  </a:cubicBezTo>
                  <a:cubicBezTo>
                    <a:pt x="629" y="20113"/>
                    <a:pt x="2943" y="21442"/>
                    <a:pt x="6414" y="21110"/>
                  </a:cubicBezTo>
                  <a:cubicBezTo>
                    <a:pt x="9886" y="20777"/>
                    <a:pt x="14514" y="18784"/>
                    <a:pt x="17343" y="16125"/>
                  </a:cubicBezTo>
                  <a:cubicBezTo>
                    <a:pt x="20171" y="13467"/>
                    <a:pt x="21200" y="10144"/>
                    <a:pt x="20043" y="7568"/>
                  </a:cubicBezTo>
                  <a:cubicBezTo>
                    <a:pt x="18886" y="4993"/>
                    <a:pt x="15543" y="3165"/>
                    <a:pt x="13100" y="2334"/>
                  </a:cubicBezTo>
                  <a:cubicBezTo>
                    <a:pt x="10657" y="1504"/>
                    <a:pt x="9114" y="1670"/>
                    <a:pt x="8343" y="2168"/>
                  </a:cubicBezTo>
                  <a:cubicBezTo>
                    <a:pt x="7571" y="2667"/>
                    <a:pt x="7571" y="3497"/>
                    <a:pt x="8600" y="4494"/>
                  </a:cubicBezTo>
                  <a:cubicBezTo>
                    <a:pt x="9629" y="5491"/>
                    <a:pt x="11686" y="6654"/>
                    <a:pt x="13743" y="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219270" y="4188617"/>
              <a:ext cx="79665" cy="21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4" fill="norm" stroke="1" extrusionOk="0">
                  <a:moveTo>
                    <a:pt x="2635" y="0"/>
                  </a:moveTo>
                  <a:cubicBezTo>
                    <a:pt x="2067" y="3850"/>
                    <a:pt x="1498" y="7699"/>
                    <a:pt x="1214" y="10693"/>
                  </a:cubicBezTo>
                  <a:cubicBezTo>
                    <a:pt x="930" y="13687"/>
                    <a:pt x="930" y="15826"/>
                    <a:pt x="930" y="17430"/>
                  </a:cubicBezTo>
                  <a:cubicBezTo>
                    <a:pt x="930" y="19034"/>
                    <a:pt x="930" y="20103"/>
                    <a:pt x="646" y="20103"/>
                  </a:cubicBezTo>
                  <a:cubicBezTo>
                    <a:pt x="361" y="20103"/>
                    <a:pt x="-207" y="19034"/>
                    <a:pt x="77" y="17964"/>
                  </a:cubicBezTo>
                  <a:cubicBezTo>
                    <a:pt x="361" y="16895"/>
                    <a:pt x="1498" y="15826"/>
                    <a:pt x="3204" y="14863"/>
                  </a:cubicBezTo>
                  <a:cubicBezTo>
                    <a:pt x="4909" y="13901"/>
                    <a:pt x="7182" y="13046"/>
                    <a:pt x="10025" y="12725"/>
                  </a:cubicBezTo>
                  <a:cubicBezTo>
                    <a:pt x="12867" y="12404"/>
                    <a:pt x="16277" y="12618"/>
                    <a:pt x="17698" y="13794"/>
                  </a:cubicBezTo>
                  <a:cubicBezTo>
                    <a:pt x="19119" y="14970"/>
                    <a:pt x="18551" y="17109"/>
                    <a:pt x="16846" y="18499"/>
                  </a:cubicBezTo>
                  <a:cubicBezTo>
                    <a:pt x="15140" y="19889"/>
                    <a:pt x="12298" y="20531"/>
                    <a:pt x="9172" y="20958"/>
                  </a:cubicBezTo>
                  <a:cubicBezTo>
                    <a:pt x="6046" y="21386"/>
                    <a:pt x="2635" y="21600"/>
                    <a:pt x="2067" y="21279"/>
                  </a:cubicBezTo>
                  <a:cubicBezTo>
                    <a:pt x="1498" y="20958"/>
                    <a:pt x="3772" y="20103"/>
                    <a:pt x="7467" y="19248"/>
                  </a:cubicBezTo>
                  <a:cubicBezTo>
                    <a:pt x="11161" y="18392"/>
                    <a:pt x="16277" y="17537"/>
                    <a:pt x="21393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373357" y="4240357"/>
              <a:ext cx="103428" cy="15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191" fill="norm" stroke="1" extrusionOk="0">
                  <a:moveTo>
                    <a:pt x="19414" y="5842"/>
                  </a:moveTo>
                  <a:cubicBezTo>
                    <a:pt x="20261" y="4421"/>
                    <a:pt x="21108" y="3000"/>
                    <a:pt x="20473" y="2006"/>
                  </a:cubicBezTo>
                  <a:cubicBezTo>
                    <a:pt x="19837" y="1011"/>
                    <a:pt x="17720" y="442"/>
                    <a:pt x="15179" y="158"/>
                  </a:cubicBezTo>
                  <a:cubicBezTo>
                    <a:pt x="12637" y="-126"/>
                    <a:pt x="9673" y="-126"/>
                    <a:pt x="6920" y="1011"/>
                  </a:cubicBezTo>
                  <a:cubicBezTo>
                    <a:pt x="4167" y="2148"/>
                    <a:pt x="1626" y="4421"/>
                    <a:pt x="567" y="6269"/>
                  </a:cubicBezTo>
                  <a:cubicBezTo>
                    <a:pt x="-492" y="8116"/>
                    <a:pt x="-68" y="9537"/>
                    <a:pt x="1837" y="11100"/>
                  </a:cubicBezTo>
                  <a:cubicBezTo>
                    <a:pt x="3743" y="12663"/>
                    <a:pt x="7132" y="14369"/>
                    <a:pt x="9884" y="15932"/>
                  </a:cubicBezTo>
                  <a:cubicBezTo>
                    <a:pt x="12637" y="17495"/>
                    <a:pt x="14755" y="18916"/>
                    <a:pt x="14332" y="19911"/>
                  </a:cubicBezTo>
                  <a:cubicBezTo>
                    <a:pt x="13908" y="20906"/>
                    <a:pt x="10943" y="21474"/>
                    <a:pt x="9461" y="21048"/>
                  </a:cubicBezTo>
                  <a:cubicBezTo>
                    <a:pt x="7979" y="20621"/>
                    <a:pt x="7979" y="19200"/>
                    <a:pt x="8614" y="17921"/>
                  </a:cubicBezTo>
                  <a:cubicBezTo>
                    <a:pt x="9249" y="16642"/>
                    <a:pt x="10520" y="15506"/>
                    <a:pt x="11790" y="14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489434" y="4220367"/>
              <a:ext cx="266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96"/>
                  </a:moveTo>
                  <a:cubicBezTo>
                    <a:pt x="1714" y="11520"/>
                    <a:pt x="3429" y="10944"/>
                    <a:pt x="4629" y="10224"/>
                  </a:cubicBezTo>
                  <a:cubicBezTo>
                    <a:pt x="5829" y="9504"/>
                    <a:pt x="6514" y="8640"/>
                    <a:pt x="6943" y="7488"/>
                  </a:cubicBezTo>
                  <a:cubicBezTo>
                    <a:pt x="7371" y="6336"/>
                    <a:pt x="7543" y="4896"/>
                    <a:pt x="7200" y="4176"/>
                  </a:cubicBezTo>
                  <a:cubicBezTo>
                    <a:pt x="6857" y="3456"/>
                    <a:pt x="6000" y="3456"/>
                    <a:pt x="4971" y="4752"/>
                  </a:cubicBezTo>
                  <a:cubicBezTo>
                    <a:pt x="3943" y="6048"/>
                    <a:pt x="2743" y="8640"/>
                    <a:pt x="2057" y="10800"/>
                  </a:cubicBezTo>
                  <a:cubicBezTo>
                    <a:pt x="1371" y="12960"/>
                    <a:pt x="1200" y="14688"/>
                    <a:pt x="1971" y="16416"/>
                  </a:cubicBezTo>
                  <a:cubicBezTo>
                    <a:pt x="2743" y="18144"/>
                    <a:pt x="4457" y="19872"/>
                    <a:pt x="6171" y="20304"/>
                  </a:cubicBezTo>
                  <a:cubicBezTo>
                    <a:pt x="7886" y="20736"/>
                    <a:pt x="9600" y="19872"/>
                    <a:pt x="10714" y="17136"/>
                  </a:cubicBezTo>
                  <a:cubicBezTo>
                    <a:pt x="11829" y="14400"/>
                    <a:pt x="12343" y="9792"/>
                    <a:pt x="12514" y="6624"/>
                  </a:cubicBezTo>
                  <a:cubicBezTo>
                    <a:pt x="12686" y="3456"/>
                    <a:pt x="12514" y="1728"/>
                    <a:pt x="12771" y="1296"/>
                  </a:cubicBezTo>
                  <a:cubicBezTo>
                    <a:pt x="13029" y="864"/>
                    <a:pt x="13714" y="1728"/>
                    <a:pt x="14743" y="4752"/>
                  </a:cubicBezTo>
                  <a:cubicBezTo>
                    <a:pt x="15771" y="7776"/>
                    <a:pt x="17143" y="12960"/>
                    <a:pt x="17743" y="16416"/>
                  </a:cubicBezTo>
                  <a:cubicBezTo>
                    <a:pt x="18343" y="19872"/>
                    <a:pt x="18171" y="21600"/>
                    <a:pt x="18000" y="21600"/>
                  </a:cubicBezTo>
                  <a:cubicBezTo>
                    <a:pt x="17829" y="21600"/>
                    <a:pt x="17657" y="19872"/>
                    <a:pt x="17571" y="17136"/>
                  </a:cubicBezTo>
                  <a:cubicBezTo>
                    <a:pt x="17486" y="14400"/>
                    <a:pt x="17486" y="10656"/>
                    <a:pt x="18171" y="7632"/>
                  </a:cubicBezTo>
                  <a:cubicBezTo>
                    <a:pt x="18857" y="4608"/>
                    <a:pt x="20229" y="2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806934" y="4207667"/>
              <a:ext cx="101601" cy="13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945"/>
                  </a:moveTo>
                  <a:cubicBezTo>
                    <a:pt x="450" y="8509"/>
                    <a:pt x="900" y="14073"/>
                    <a:pt x="2025" y="17345"/>
                  </a:cubicBezTo>
                  <a:cubicBezTo>
                    <a:pt x="3150" y="20618"/>
                    <a:pt x="4950" y="21600"/>
                    <a:pt x="6525" y="21273"/>
                  </a:cubicBezTo>
                  <a:cubicBezTo>
                    <a:pt x="8100" y="20945"/>
                    <a:pt x="9450" y="19309"/>
                    <a:pt x="11925" y="15545"/>
                  </a:cubicBezTo>
                  <a:cubicBezTo>
                    <a:pt x="14400" y="11782"/>
                    <a:pt x="18000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914884" y="4165233"/>
              <a:ext cx="127001" cy="16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4039"/>
                  </a:moveTo>
                  <a:cubicBezTo>
                    <a:pt x="1800" y="14039"/>
                    <a:pt x="3600" y="14039"/>
                    <a:pt x="6120" y="12497"/>
                  </a:cubicBezTo>
                  <a:cubicBezTo>
                    <a:pt x="8640" y="10954"/>
                    <a:pt x="11880" y="7868"/>
                    <a:pt x="13680" y="5484"/>
                  </a:cubicBezTo>
                  <a:cubicBezTo>
                    <a:pt x="15480" y="3099"/>
                    <a:pt x="15840" y="1416"/>
                    <a:pt x="15120" y="575"/>
                  </a:cubicBezTo>
                  <a:cubicBezTo>
                    <a:pt x="14400" y="-267"/>
                    <a:pt x="12600" y="-267"/>
                    <a:pt x="10440" y="1136"/>
                  </a:cubicBezTo>
                  <a:cubicBezTo>
                    <a:pt x="8280" y="2538"/>
                    <a:pt x="5760" y="5343"/>
                    <a:pt x="4140" y="8850"/>
                  </a:cubicBezTo>
                  <a:cubicBezTo>
                    <a:pt x="2520" y="12356"/>
                    <a:pt x="1800" y="16564"/>
                    <a:pt x="2520" y="18808"/>
                  </a:cubicBezTo>
                  <a:cubicBezTo>
                    <a:pt x="3240" y="21052"/>
                    <a:pt x="5400" y="21333"/>
                    <a:pt x="8820" y="21193"/>
                  </a:cubicBezTo>
                  <a:cubicBezTo>
                    <a:pt x="12240" y="21052"/>
                    <a:pt x="16920" y="20491"/>
                    <a:pt x="21600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515814" y="4088664"/>
              <a:ext cx="160074" cy="41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63" fill="norm" stroke="1" extrusionOk="0">
                  <a:moveTo>
                    <a:pt x="1990" y="5204"/>
                  </a:moveTo>
                  <a:cubicBezTo>
                    <a:pt x="1990" y="9281"/>
                    <a:pt x="1990" y="13359"/>
                    <a:pt x="1990" y="15894"/>
                  </a:cubicBezTo>
                  <a:cubicBezTo>
                    <a:pt x="1990" y="18428"/>
                    <a:pt x="1990" y="19420"/>
                    <a:pt x="1850" y="20192"/>
                  </a:cubicBezTo>
                  <a:cubicBezTo>
                    <a:pt x="1710" y="20963"/>
                    <a:pt x="1429" y="21514"/>
                    <a:pt x="1289" y="21459"/>
                  </a:cubicBezTo>
                  <a:cubicBezTo>
                    <a:pt x="1149" y="21404"/>
                    <a:pt x="1149" y="20743"/>
                    <a:pt x="868" y="18538"/>
                  </a:cubicBezTo>
                  <a:cubicBezTo>
                    <a:pt x="588" y="16334"/>
                    <a:pt x="27" y="12587"/>
                    <a:pt x="307" y="9447"/>
                  </a:cubicBezTo>
                  <a:cubicBezTo>
                    <a:pt x="588" y="6306"/>
                    <a:pt x="1710" y="3771"/>
                    <a:pt x="2832" y="2283"/>
                  </a:cubicBezTo>
                  <a:cubicBezTo>
                    <a:pt x="3954" y="796"/>
                    <a:pt x="5076" y="355"/>
                    <a:pt x="6478" y="134"/>
                  </a:cubicBezTo>
                  <a:cubicBezTo>
                    <a:pt x="7881" y="-86"/>
                    <a:pt x="9564" y="-86"/>
                    <a:pt x="11528" y="520"/>
                  </a:cubicBezTo>
                  <a:cubicBezTo>
                    <a:pt x="13491" y="1126"/>
                    <a:pt x="15736" y="2338"/>
                    <a:pt x="17699" y="4212"/>
                  </a:cubicBezTo>
                  <a:cubicBezTo>
                    <a:pt x="19663" y="6085"/>
                    <a:pt x="21346" y="8620"/>
                    <a:pt x="21206" y="10769"/>
                  </a:cubicBezTo>
                  <a:cubicBezTo>
                    <a:pt x="21065" y="12918"/>
                    <a:pt x="19102" y="14681"/>
                    <a:pt x="16156" y="15949"/>
                  </a:cubicBezTo>
                  <a:cubicBezTo>
                    <a:pt x="13211" y="17216"/>
                    <a:pt x="9284" y="17987"/>
                    <a:pt x="6058" y="18428"/>
                  </a:cubicBezTo>
                  <a:cubicBezTo>
                    <a:pt x="2832" y="18869"/>
                    <a:pt x="307" y="18979"/>
                    <a:pt x="27" y="18924"/>
                  </a:cubicBezTo>
                  <a:cubicBezTo>
                    <a:pt x="-254" y="18869"/>
                    <a:pt x="1710" y="18649"/>
                    <a:pt x="3673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708634" y="4353717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949934" y="4461667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318704" y="4194967"/>
              <a:ext cx="215431" cy="20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98" fill="norm" stroke="1" extrusionOk="0">
                  <a:moveTo>
                    <a:pt x="588" y="0"/>
                  </a:moveTo>
                  <a:cubicBezTo>
                    <a:pt x="377" y="5616"/>
                    <a:pt x="165" y="11232"/>
                    <a:pt x="59" y="14580"/>
                  </a:cubicBezTo>
                  <a:cubicBezTo>
                    <a:pt x="-47" y="17928"/>
                    <a:pt x="-47" y="19008"/>
                    <a:pt x="377" y="19872"/>
                  </a:cubicBezTo>
                  <a:cubicBezTo>
                    <a:pt x="800" y="20736"/>
                    <a:pt x="1647" y="21384"/>
                    <a:pt x="2918" y="20844"/>
                  </a:cubicBezTo>
                  <a:cubicBezTo>
                    <a:pt x="4188" y="20304"/>
                    <a:pt x="5882" y="18576"/>
                    <a:pt x="7153" y="16308"/>
                  </a:cubicBezTo>
                  <a:cubicBezTo>
                    <a:pt x="8424" y="14040"/>
                    <a:pt x="9271" y="11232"/>
                    <a:pt x="10012" y="8856"/>
                  </a:cubicBezTo>
                  <a:cubicBezTo>
                    <a:pt x="10753" y="6480"/>
                    <a:pt x="11388" y="4536"/>
                    <a:pt x="11706" y="4536"/>
                  </a:cubicBezTo>
                  <a:cubicBezTo>
                    <a:pt x="12024" y="4536"/>
                    <a:pt x="12024" y="6480"/>
                    <a:pt x="12024" y="8964"/>
                  </a:cubicBezTo>
                  <a:cubicBezTo>
                    <a:pt x="12024" y="11448"/>
                    <a:pt x="12024" y="14472"/>
                    <a:pt x="12341" y="16740"/>
                  </a:cubicBezTo>
                  <a:cubicBezTo>
                    <a:pt x="12659" y="19008"/>
                    <a:pt x="13294" y="20520"/>
                    <a:pt x="14141" y="21060"/>
                  </a:cubicBezTo>
                  <a:cubicBezTo>
                    <a:pt x="14988" y="21600"/>
                    <a:pt x="16047" y="21168"/>
                    <a:pt x="17318" y="20304"/>
                  </a:cubicBezTo>
                  <a:cubicBezTo>
                    <a:pt x="18588" y="19440"/>
                    <a:pt x="20071" y="18144"/>
                    <a:pt x="21553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561431" y="4194967"/>
              <a:ext cx="97992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403" fill="norm" stroke="1" extrusionOk="0">
                  <a:moveTo>
                    <a:pt x="12829" y="0"/>
                  </a:moveTo>
                  <a:cubicBezTo>
                    <a:pt x="8862" y="396"/>
                    <a:pt x="4895" y="793"/>
                    <a:pt x="2470" y="1982"/>
                  </a:cubicBezTo>
                  <a:cubicBezTo>
                    <a:pt x="46" y="3171"/>
                    <a:pt x="-836" y="5152"/>
                    <a:pt x="927" y="7332"/>
                  </a:cubicBezTo>
                  <a:cubicBezTo>
                    <a:pt x="2691" y="9512"/>
                    <a:pt x="7099" y="11890"/>
                    <a:pt x="10846" y="13673"/>
                  </a:cubicBezTo>
                  <a:cubicBezTo>
                    <a:pt x="14593" y="15457"/>
                    <a:pt x="17678" y="16646"/>
                    <a:pt x="19221" y="17736"/>
                  </a:cubicBezTo>
                  <a:cubicBezTo>
                    <a:pt x="20764" y="18826"/>
                    <a:pt x="20764" y="19817"/>
                    <a:pt x="19442" y="20510"/>
                  </a:cubicBezTo>
                  <a:cubicBezTo>
                    <a:pt x="18119" y="21204"/>
                    <a:pt x="15474" y="21600"/>
                    <a:pt x="13491" y="21303"/>
                  </a:cubicBezTo>
                  <a:cubicBezTo>
                    <a:pt x="11507" y="21006"/>
                    <a:pt x="10184" y="20015"/>
                    <a:pt x="8862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4724634" y="4196250"/>
              <a:ext cx="209551" cy="20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9589"/>
                  </a:moveTo>
                  <a:cubicBezTo>
                    <a:pt x="2182" y="9589"/>
                    <a:pt x="4364" y="9589"/>
                    <a:pt x="6327" y="8617"/>
                  </a:cubicBezTo>
                  <a:cubicBezTo>
                    <a:pt x="8291" y="7645"/>
                    <a:pt x="10036" y="5701"/>
                    <a:pt x="10909" y="4081"/>
                  </a:cubicBezTo>
                  <a:cubicBezTo>
                    <a:pt x="11782" y="2461"/>
                    <a:pt x="11782" y="1165"/>
                    <a:pt x="11236" y="517"/>
                  </a:cubicBezTo>
                  <a:cubicBezTo>
                    <a:pt x="10691" y="-131"/>
                    <a:pt x="9600" y="-131"/>
                    <a:pt x="8618" y="301"/>
                  </a:cubicBezTo>
                  <a:cubicBezTo>
                    <a:pt x="7636" y="733"/>
                    <a:pt x="6764" y="1597"/>
                    <a:pt x="5891" y="4513"/>
                  </a:cubicBezTo>
                  <a:cubicBezTo>
                    <a:pt x="5018" y="7429"/>
                    <a:pt x="4145" y="12397"/>
                    <a:pt x="3818" y="15421"/>
                  </a:cubicBezTo>
                  <a:cubicBezTo>
                    <a:pt x="3491" y="18445"/>
                    <a:pt x="3709" y="19525"/>
                    <a:pt x="6218" y="20281"/>
                  </a:cubicBezTo>
                  <a:cubicBezTo>
                    <a:pt x="8727" y="21037"/>
                    <a:pt x="13527" y="21469"/>
                    <a:pt x="16473" y="21361"/>
                  </a:cubicBezTo>
                  <a:cubicBezTo>
                    <a:pt x="19418" y="21253"/>
                    <a:pt x="20509" y="20605"/>
                    <a:pt x="21600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565884" y="3525730"/>
              <a:ext cx="704851" cy="7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21131"/>
                  </a:moveTo>
                  <a:cubicBezTo>
                    <a:pt x="2400" y="17720"/>
                    <a:pt x="4800" y="14310"/>
                    <a:pt x="7265" y="10899"/>
                  </a:cubicBezTo>
                  <a:cubicBezTo>
                    <a:pt x="9730" y="7489"/>
                    <a:pt x="12259" y="4078"/>
                    <a:pt x="14400" y="2089"/>
                  </a:cubicBezTo>
                  <a:cubicBezTo>
                    <a:pt x="16541" y="99"/>
                    <a:pt x="18292" y="-469"/>
                    <a:pt x="19427" y="384"/>
                  </a:cubicBezTo>
                  <a:cubicBezTo>
                    <a:pt x="20562" y="1236"/>
                    <a:pt x="21081" y="3510"/>
                    <a:pt x="21600" y="5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660002" y="3610767"/>
              <a:ext cx="61073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1834" y="21600"/>
                  </a:moveTo>
                  <a:cubicBezTo>
                    <a:pt x="1460" y="21600"/>
                    <a:pt x="1086" y="21600"/>
                    <a:pt x="712" y="21600"/>
                  </a:cubicBezTo>
                  <a:cubicBezTo>
                    <a:pt x="339" y="21600"/>
                    <a:pt x="-35" y="21600"/>
                    <a:pt x="2" y="21343"/>
                  </a:cubicBezTo>
                  <a:cubicBezTo>
                    <a:pt x="40" y="21086"/>
                    <a:pt x="488" y="20571"/>
                    <a:pt x="2207" y="18000"/>
                  </a:cubicBezTo>
                  <a:cubicBezTo>
                    <a:pt x="3926" y="15429"/>
                    <a:pt x="6916" y="10800"/>
                    <a:pt x="9569" y="7714"/>
                  </a:cubicBezTo>
                  <a:cubicBezTo>
                    <a:pt x="12222" y="4629"/>
                    <a:pt x="14539" y="3086"/>
                    <a:pt x="16483" y="2057"/>
                  </a:cubicBezTo>
                  <a:cubicBezTo>
                    <a:pt x="18426" y="1029"/>
                    <a:pt x="19995" y="514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070621" y="3611472"/>
              <a:ext cx="257264" cy="57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95" fill="norm" stroke="1" extrusionOk="0">
                  <a:moveTo>
                    <a:pt x="1867" y="210"/>
                  </a:moveTo>
                  <a:cubicBezTo>
                    <a:pt x="981" y="53"/>
                    <a:pt x="96" y="-105"/>
                    <a:pt x="8" y="92"/>
                  </a:cubicBezTo>
                  <a:cubicBezTo>
                    <a:pt x="-81" y="289"/>
                    <a:pt x="627" y="841"/>
                    <a:pt x="2486" y="1945"/>
                  </a:cubicBezTo>
                  <a:cubicBezTo>
                    <a:pt x="4345" y="3048"/>
                    <a:pt x="7355" y="4704"/>
                    <a:pt x="10542" y="6438"/>
                  </a:cubicBezTo>
                  <a:cubicBezTo>
                    <a:pt x="13729" y="8172"/>
                    <a:pt x="17093" y="9986"/>
                    <a:pt x="18952" y="12193"/>
                  </a:cubicBezTo>
                  <a:cubicBezTo>
                    <a:pt x="20811" y="14400"/>
                    <a:pt x="21165" y="17002"/>
                    <a:pt x="21342" y="18618"/>
                  </a:cubicBezTo>
                  <a:cubicBezTo>
                    <a:pt x="21519" y="20234"/>
                    <a:pt x="21519" y="20864"/>
                    <a:pt x="21519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226284" y="4137817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143"/>
                    <a:pt x="2880" y="10286"/>
                    <a:pt x="6480" y="13886"/>
                  </a:cubicBezTo>
                  <a:cubicBezTo>
                    <a:pt x="10080" y="17486"/>
                    <a:pt x="1584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353284" y="4118767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965"/>
                    <a:pt x="9257" y="5929"/>
                    <a:pt x="5657" y="9529"/>
                  </a:cubicBezTo>
                  <a:cubicBezTo>
                    <a:pt x="2057" y="13129"/>
                    <a:pt x="1029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452767" y="4289155"/>
              <a:ext cx="167218" cy="13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4" fill="norm" stroke="1" extrusionOk="0">
                  <a:moveTo>
                    <a:pt x="15858" y="5792"/>
                  </a:moveTo>
                  <a:cubicBezTo>
                    <a:pt x="15311" y="4227"/>
                    <a:pt x="14765" y="2661"/>
                    <a:pt x="13944" y="1409"/>
                  </a:cubicBezTo>
                  <a:cubicBezTo>
                    <a:pt x="13124" y="157"/>
                    <a:pt x="12030" y="-782"/>
                    <a:pt x="9843" y="940"/>
                  </a:cubicBezTo>
                  <a:cubicBezTo>
                    <a:pt x="7656" y="2661"/>
                    <a:pt x="4375" y="7044"/>
                    <a:pt x="2461" y="10175"/>
                  </a:cubicBezTo>
                  <a:cubicBezTo>
                    <a:pt x="547" y="13305"/>
                    <a:pt x="0" y="15183"/>
                    <a:pt x="0" y="16905"/>
                  </a:cubicBezTo>
                  <a:cubicBezTo>
                    <a:pt x="0" y="18627"/>
                    <a:pt x="547" y="20192"/>
                    <a:pt x="1504" y="20505"/>
                  </a:cubicBezTo>
                  <a:cubicBezTo>
                    <a:pt x="2461" y="20818"/>
                    <a:pt x="3828" y="19879"/>
                    <a:pt x="5195" y="18001"/>
                  </a:cubicBezTo>
                  <a:cubicBezTo>
                    <a:pt x="6562" y="16122"/>
                    <a:pt x="7929" y="13305"/>
                    <a:pt x="8749" y="11114"/>
                  </a:cubicBezTo>
                  <a:cubicBezTo>
                    <a:pt x="9570" y="8922"/>
                    <a:pt x="9843" y="7357"/>
                    <a:pt x="10116" y="7514"/>
                  </a:cubicBezTo>
                  <a:cubicBezTo>
                    <a:pt x="10390" y="7670"/>
                    <a:pt x="10663" y="9548"/>
                    <a:pt x="10937" y="11270"/>
                  </a:cubicBezTo>
                  <a:cubicBezTo>
                    <a:pt x="11210" y="12992"/>
                    <a:pt x="11484" y="14557"/>
                    <a:pt x="12167" y="15809"/>
                  </a:cubicBezTo>
                  <a:cubicBezTo>
                    <a:pt x="12851" y="17061"/>
                    <a:pt x="13944" y="18001"/>
                    <a:pt x="15585" y="17688"/>
                  </a:cubicBezTo>
                  <a:cubicBezTo>
                    <a:pt x="17225" y="17375"/>
                    <a:pt x="19413" y="15809"/>
                    <a:pt x="21600" y="14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646938" y="4283883"/>
              <a:ext cx="48033" cy="13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6" h="20964" fill="norm" stroke="1" extrusionOk="0">
                  <a:moveTo>
                    <a:pt x="17510" y="3809"/>
                  </a:moveTo>
                  <a:cubicBezTo>
                    <a:pt x="15782" y="2221"/>
                    <a:pt x="14054" y="633"/>
                    <a:pt x="11030" y="156"/>
                  </a:cubicBezTo>
                  <a:cubicBezTo>
                    <a:pt x="8006" y="-320"/>
                    <a:pt x="3686" y="315"/>
                    <a:pt x="1526" y="1745"/>
                  </a:cubicBezTo>
                  <a:cubicBezTo>
                    <a:pt x="-634" y="3174"/>
                    <a:pt x="-634" y="5398"/>
                    <a:pt x="2390" y="7780"/>
                  </a:cubicBezTo>
                  <a:cubicBezTo>
                    <a:pt x="5414" y="10162"/>
                    <a:pt x="11462" y="12704"/>
                    <a:pt x="15350" y="14768"/>
                  </a:cubicBezTo>
                  <a:cubicBezTo>
                    <a:pt x="19238" y="16833"/>
                    <a:pt x="20966" y="18421"/>
                    <a:pt x="18374" y="19533"/>
                  </a:cubicBezTo>
                  <a:cubicBezTo>
                    <a:pt x="15782" y="20645"/>
                    <a:pt x="8870" y="21280"/>
                    <a:pt x="5846" y="20804"/>
                  </a:cubicBezTo>
                  <a:cubicBezTo>
                    <a:pt x="2822" y="20327"/>
                    <a:pt x="3686" y="18739"/>
                    <a:pt x="4550" y="17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330684" y="3585367"/>
              <a:ext cx="2317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" y="20329"/>
                    <a:pt x="158" y="19059"/>
                    <a:pt x="355" y="18635"/>
                  </a:cubicBezTo>
                  <a:cubicBezTo>
                    <a:pt x="552" y="18212"/>
                    <a:pt x="868" y="18635"/>
                    <a:pt x="1371" y="19271"/>
                  </a:cubicBezTo>
                  <a:cubicBezTo>
                    <a:pt x="1874" y="19906"/>
                    <a:pt x="2564" y="20753"/>
                    <a:pt x="3294" y="21176"/>
                  </a:cubicBezTo>
                  <a:cubicBezTo>
                    <a:pt x="4024" y="21600"/>
                    <a:pt x="4793" y="21600"/>
                    <a:pt x="5563" y="21176"/>
                  </a:cubicBezTo>
                  <a:cubicBezTo>
                    <a:pt x="6332" y="20753"/>
                    <a:pt x="7101" y="19906"/>
                    <a:pt x="7871" y="19271"/>
                  </a:cubicBezTo>
                  <a:cubicBezTo>
                    <a:pt x="8640" y="18635"/>
                    <a:pt x="9409" y="18212"/>
                    <a:pt x="10218" y="18000"/>
                  </a:cubicBezTo>
                  <a:cubicBezTo>
                    <a:pt x="11027" y="17788"/>
                    <a:pt x="11875" y="17788"/>
                    <a:pt x="12664" y="17153"/>
                  </a:cubicBezTo>
                  <a:cubicBezTo>
                    <a:pt x="13453" y="16518"/>
                    <a:pt x="14183" y="15247"/>
                    <a:pt x="14913" y="13765"/>
                  </a:cubicBezTo>
                  <a:cubicBezTo>
                    <a:pt x="15643" y="12282"/>
                    <a:pt x="16373" y="10588"/>
                    <a:pt x="17073" y="8894"/>
                  </a:cubicBezTo>
                  <a:cubicBezTo>
                    <a:pt x="17773" y="7200"/>
                    <a:pt x="18444" y="5506"/>
                    <a:pt x="19085" y="4235"/>
                  </a:cubicBezTo>
                  <a:cubicBezTo>
                    <a:pt x="19726" y="2965"/>
                    <a:pt x="20338" y="2118"/>
                    <a:pt x="20752" y="1482"/>
                  </a:cubicBezTo>
                  <a:cubicBezTo>
                    <a:pt x="21166" y="847"/>
                    <a:pt x="21383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591034" y="3686967"/>
              <a:ext cx="2254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0" y="21067"/>
                    <a:pt x="1460" y="20533"/>
                    <a:pt x="2160" y="20000"/>
                  </a:cubicBezTo>
                  <a:cubicBezTo>
                    <a:pt x="2860" y="19467"/>
                    <a:pt x="3529" y="18933"/>
                    <a:pt x="4249" y="18133"/>
                  </a:cubicBezTo>
                  <a:cubicBezTo>
                    <a:pt x="4969" y="17333"/>
                    <a:pt x="5740" y="16267"/>
                    <a:pt x="6500" y="15067"/>
                  </a:cubicBezTo>
                  <a:cubicBezTo>
                    <a:pt x="7261" y="13867"/>
                    <a:pt x="8011" y="12533"/>
                    <a:pt x="8792" y="11200"/>
                  </a:cubicBezTo>
                  <a:cubicBezTo>
                    <a:pt x="9573" y="9867"/>
                    <a:pt x="10384" y="8533"/>
                    <a:pt x="11185" y="7600"/>
                  </a:cubicBezTo>
                  <a:cubicBezTo>
                    <a:pt x="11986" y="6667"/>
                    <a:pt x="12777" y="6133"/>
                    <a:pt x="13558" y="5733"/>
                  </a:cubicBezTo>
                  <a:cubicBezTo>
                    <a:pt x="14339" y="5333"/>
                    <a:pt x="15110" y="5067"/>
                    <a:pt x="15881" y="4800"/>
                  </a:cubicBezTo>
                  <a:cubicBezTo>
                    <a:pt x="16651" y="4533"/>
                    <a:pt x="17422" y="4267"/>
                    <a:pt x="18142" y="3733"/>
                  </a:cubicBezTo>
                  <a:cubicBezTo>
                    <a:pt x="18862" y="3200"/>
                    <a:pt x="19531" y="2400"/>
                    <a:pt x="20099" y="1733"/>
                  </a:cubicBezTo>
                  <a:cubicBezTo>
                    <a:pt x="20667" y="1067"/>
                    <a:pt x="21134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944685" y="4261985"/>
              <a:ext cx="130976" cy="45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12" fill="norm" stroke="1" extrusionOk="0">
                  <a:moveTo>
                    <a:pt x="3976" y="6346"/>
                  </a:moveTo>
                  <a:cubicBezTo>
                    <a:pt x="3976" y="9108"/>
                    <a:pt x="3976" y="11869"/>
                    <a:pt x="4148" y="14236"/>
                  </a:cubicBezTo>
                  <a:cubicBezTo>
                    <a:pt x="4319" y="16603"/>
                    <a:pt x="4662" y="18576"/>
                    <a:pt x="4662" y="19809"/>
                  </a:cubicBezTo>
                  <a:cubicBezTo>
                    <a:pt x="4662" y="21042"/>
                    <a:pt x="4319" y="21535"/>
                    <a:pt x="3805" y="21387"/>
                  </a:cubicBezTo>
                  <a:cubicBezTo>
                    <a:pt x="3291" y="21239"/>
                    <a:pt x="2605" y="20450"/>
                    <a:pt x="1919" y="18576"/>
                  </a:cubicBezTo>
                  <a:cubicBezTo>
                    <a:pt x="1233" y="16702"/>
                    <a:pt x="548" y="13743"/>
                    <a:pt x="205" y="11031"/>
                  </a:cubicBezTo>
                  <a:cubicBezTo>
                    <a:pt x="-138" y="8319"/>
                    <a:pt x="-138" y="5853"/>
                    <a:pt x="891" y="4077"/>
                  </a:cubicBezTo>
                  <a:cubicBezTo>
                    <a:pt x="1919" y="2302"/>
                    <a:pt x="3976" y="1217"/>
                    <a:pt x="5862" y="625"/>
                  </a:cubicBezTo>
                  <a:cubicBezTo>
                    <a:pt x="7748" y="34"/>
                    <a:pt x="9462" y="-65"/>
                    <a:pt x="11348" y="34"/>
                  </a:cubicBezTo>
                  <a:cubicBezTo>
                    <a:pt x="13233" y="132"/>
                    <a:pt x="15291" y="428"/>
                    <a:pt x="17005" y="1217"/>
                  </a:cubicBezTo>
                  <a:cubicBezTo>
                    <a:pt x="18719" y="2006"/>
                    <a:pt x="20091" y="3288"/>
                    <a:pt x="20776" y="4225"/>
                  </a:cubicBezTo>
                  <a:cubicBezTo>
                    <a:pt x="21462" y="5162"/>
                    <a:pt x="21462" y="5754"/>
                    <a:pt x="19919" y="6395"/>
                  </a:cubicBezTo>
                  <a:cubicBezTo>
                    <a:pt x="18376" y="7036"/>
                    <a:pt x="15291" y="7727"/>
                    <a:pt x="12891" y="8072"/>
                  </a:cubicBezTo>
                  <a:cubicBezTo>
                    <a:pt x="10491" y="8417"/>
                    <a:pt x="8776" y="8417"/>
                    <a:pt x="7233" y="8220"/>
                  </a:cubicBezTo>
                  <a:cubicBezTo>
                    <a:pt x="5691" y="8023"/>
                    <a:pt x="4319" y="7628"/>
                    <a:pt x="2948" y="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083534" y="4268904"/>
              <a:ext cx="165101" cy="17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266"/>
                  </a:moveTo>
                  <a:cubicBezTo>
                    <a:pt x="1662" y="17"/>
                    <a:pt x="3323" y="-231"/>
                    <a:pt x="5123" y="1135"/>
                  </a:cubicBezTo>
                  <a:cubicBezTo>
                    <a:pt x="6923" y="2500"/>
                    <a:pt x="8862" y="5479"/>
                    <a:pt x="10108" y="8335"/>
                  </a:cubicBezTo>
                  <a:cubicBezTo>
                    <a:pt x="11354" y="11190"/>
                    <a:pt x="11908" y="13921"/>
                    <a:pt x="12046" y="15907"/>
                  </a:cubicBezTo>
                  <a:cubicBezTo>
                    <a:pt x="12185" y="17893"/>
                    <a:pt x="11908" y="19135"/>
                    <a:pt x="11077" y="20003"/>
                  </a:cubicBezTo>
                  <a:cubicBezTo>
                    <a:pt x="10246" y="20872"/>
                    <a:pt x="8862" y="21369"/>
                    <a:pt x="7892" y="20748"/>
                  </a:cubicBezTo>
                  <a:cubicBezTo>
                    <a:pt x="6923" y="20128"/>
                    <a:pt x="6369" y="18390"/>
                    <a:pt x="6785" y="15410"/>
                  </a:cubicBezTo>
                  <a:cubicBezTo>
                    <a:pt x="7200" y="12431"/>
                    <a:pt x="8585" y="8210"/>
                    <a:pt x="10662" y="5355"/>
                  </a:cubicBezTo>
                  <a:cubicBezTo>
                    <a:pt x="12738" y="2500"/>
                    <a:pt x="15508" y="1010"/>
                    <a:pt x="17446" y="390"/>
                  </a:cubicBezTo>
                  <a:cubicBezTo>
                    <a:pt x="19385" y="-231"/>
                    <a:pt x="20492" y="17"/>
                    <a:pt x="21600" y="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261334" y="4277517"/>
              <a:ext cx="47877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0" y="0"/>
                  </a:moveTo>
                  <a:cubicBezTo>
                    <a:pt x="6574" y="5055"/>
                    <a:pt x="13148" y="10111"/>
                    <a:pt x="16904" y="14247"/>
                  </a:cubicBezTo>
                  <a:cubicBezTo>
                    <a:pt x="20661" y="18383"/>
                    <a:pt x="21600" y="21600"/>
                    <a:pt x="21130" y="21600"/>
                  </a:cubicBezTo>
                  <a:cubicBezTo>
                    <a:pt x="20661" y="21600"/>
                    <a:pt x="18783" y="18383"/>
                    <a:pt x="16904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299434" y="4250121"/>
              <a:ext cx="381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1200" y="13094"/>
                    <a:pt x="2400" y="5581"/>
                    <a:pt x="6000" y="2294"/>
                  </a:cubicBezTo>
                  <a:cubicBezTo>
                    <a:pt x="9600" y="-993"/>
                    <a:pt x="156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6366452" y="4233067"/>
              <a:ext cx="225083" cy="13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7" fill="norm" stroke="1" extrusionOk="0">
                  <a:moveTo>
                    <a:pt x="8143" y="0"/>
                  </a:moveTo>
                  <a:cubicBezTo>
                    <a:pt x="5922" y="1662"/>
                    <a:pt x="3702" y="3323"/>
                    <a:pt x="2288" y="5982"/>
                  </a:cubicBezTo>
                  <a:cubicBezTo>
                    <a:pt x="875" y="8640"/>
                    <a:pt x="270" y="12295"/>
                    <a:pt x="68" y="14954"/>
                  </a:cubicBezTo>
                  <a:cubicBezTo>
                    <a:pt x="-134" y="17612"/>
                    <a:pt x="68" y="19274"/>
                    <a:pt x="1279" y="20271"/>
                  </a:cubicBezTo>
                  <a:cubicBezTo>
                    <a:pt x="2490" y="21268"/>
                    <a:pt x="4711" y="21600"/>
                    <a:pt x="6124" y="20271"/>
                  </a:cubicBezTo>
                  <a:cubicBezTo>
                    <a:pt x="7537" y="18942"/>
                    <a:pt x="8143" y="15951"/>
                    <a:pt x="8244" y="13625"/>
                  </a:cubicBezTo>
                  <a:cubicBezTo>
                    <a:pt x="8345" y="11298"/>
                    <a:pt x="7941" y="9637"/>
                    <a:pt x="7335" y="8142"/>
                  </a:cubicBezTo>
                  <a:cubicBezTo>
                    <a:pt x="6730" y="6646"/>
                    <a:pt x="5922" y="5317"/>
                    <a:pt x="5922" y="4154"/>
                  </a:cubicBezTo>
                  <a:cubicBezTo>
                    <a:pt x="5922" y="2991"/>
                    <a:pt x="6730" y="1994"/>
                    <a:pt x="7638" y="1329"/>
                  </a:cubicBezTo>
                  <a:cubicBezTo>
                    <a:pt x="8546" y="665"/>
                    <a:pt x="9556" y="332"/>
                    <a:pt x="11171" y="2160"/>
                  </a:cubicBezTo>
                  <a:cubicBezTo>
                    <a:pt x="12786" y="3988"/>
                    <a:pt x="15006" y="7975"/>
                    <a:pt x="16318" y="11298"/>
                  </a:cubicBezTo>
                  <a:cubicBezTo>
                    <a:pt x="17630" y="14622"/>
                    <a:pt x="18034" y="17280"/>
                    <a:pt x="17832" y="18111"/>
                  </a:cubicBezTo>
                  <a:cubicBezTo>
                    <a:pt x="17630" y="18942"/>
                    <a:pt x="16823" y="17945"/>
                    <a:pt x="16318" y="15785"/>
                  </a:cubicBezTo>
                  <a:cubicBezTo>
                    <a:pt x="15814" y="13625"/>
                    <a:pt x="15612" y="10302"/>
                    <a:pt x="15814" y="7809"/>
                  </a:cubicBezTo>
                  <a:cubicBezTo>
                    <a:pt x="16016" y="5317"/>
                    <a:pt x="16621" y="3655"/>
                    <a:pt x="17630" y="2658"/>
                  </a:cubicBezTo>
                  <a:cubicBezTo>
                    <a:pt x="18640" y="1662"/>
                    <a:pt x="20053" y="1329"/>
                    <a:pt x="21466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623284" y="4360067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906590" y="4278601"/>
              <a:ext cx="275495" cy="14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239" fill="norm" stroke="1" extrusionOk="0">
                  <a:moveTo>
                    <a:pt x="12063" y="1581"/>
                  </a:moveTo>
                  <a:cubicBezTo>
                    <a:pt x="11403" y="429"/>
                    <a:pt x="10743" y="-723"/>
                    <a:pt x="8847" y="573"/>
                  </a:cubicBezTo>
                  <a:cubicBezTo>
                    <a:pt x="6951" y="1869"/>
                    <a:pt x="3818" y="5613"/>
                    <a:pt x="2169" y="8349"/>
                  </a:cubicBezTo>
                  <a:cubicBezTo>
                    <a:pt x="521" y="11085"/>
                    <a:pt x="356" y="12813"/>
                    <a:pt x="191" y="14541"/>
                  </a:cubicBezTo>
                  <a:cubicBezTo>
                    <a:pt x="26" y="16269"/>
                    <a:pt x="-139" y="17997"/>
                    <a:pt x="191" y="19149"/>
                  </a:cubicBezTo>
                  <a:cubicBezTo>
                    <a:pt x="521" y="20301"/>
                    <a:pt x="1345" y="20877"/>
                    <a:pt x="2664" y="19149"/>
                  </a:cubicBezTo>
                  <a:cubicBezTo>
                    <a:pt x="3983" y="17421"/>
                    <a:pt x="5797" y="13389"/>
                    <a:pt x="6951" y="10509"/>
                  </a:cubicBezTo>
                  <a:cubicBezTo>
                    <a:pt x="8105" y="7629"/>
                    <a:pt x="8600" y="5901"/>
                    <a:pt x="8847" y="5757"/>
                  </a:cubicBezTo>
                  <a:cubicBezTo>
                    <a:pt x="9095" y="5613"/>
                    <a:pt x="9095" y="7053"/>
                    <a:pt x="9095" y="9213"/>
                  </a:cubicBezTo>
                  <a:cubicBezTo>
                    <a:pt x="9095" y="11373"/>
                    <a:pt x="9095" y="14253"/>
                    <a:pt x="9095" y="16413"/>
                  </a:cubicBezTo>
                  <a:cubicBezTo>
                    <a:pt x="9095" y="18573"/>
                    <a:pt x="9095" y="20013"/>
                    <a:pt x="9507" y="20157"/>
                  </a:cubicBezTo>
                  <a:cubicBezTo>
                    <a:pt x="9919" y="20301"/>
                    <a:pt x="10743" y="19149"/>
                    <a:pt x="11321" y="17853"/>
                  </a:cubicBezTo>
                  <a:cubicBezTo>
                    <a:pt x="11898" y="16557"/>
                    <a:pt x="12227" y="15117"/>
                    <a:pt x="12887" y="12813"/>
                  </a:cubicBezTo>
                  <a:cubicBezTo>
                    <a:pt x="13546" y="10509"/>
                    <a:pt x="14536" y="7341"/>
                    <a:pt x="15030" y="6477"/>
                  </a:cubicBezTo>
                  <a:cubicBezTo>
                    <a:pt x="15525" y="5613"/>
                    <a:pt x="15525" y="7053"/>
                    <a:pt x="15443" y="8637"/>
                  </a:cubicBezTo>
                  <a:cubicBezTo>
                    <a:pt x="15360" y="10221"/>
                    <a:pt x="15195" y="11949"/>
                    <a:pt x="15030" y="13533"/>
                  </a:cubicBezTo>
                  <a:cubicBezTo>
                    <a:pt x="14866" y="15117"/>
                    <a:pt x="14701" y="16557"/>
                    <a:pt x="14618" y="16413"/>
                  </a:cubicBezTo>
                  <a:cubicBezTo>
                    <a:pt x="14536" y="16269"/>
                    <a:pt x="14536" y="14541"/>
                    <a:pt x="14701" y="12813"/>
                  </a:cubicBezTo>
                  <a:cubicBezTo>
                    <a:pt x="14866" y="11085"/>
                    <a:pt x="15195" y="9357"/>
                    <a:pt x="15772" y="7773"/>
                  </a:cubicBezTo>
                  <a:cubicBezTo>
                    <a:pt x="16350" y="6189"/>
                    <a:pt x="17174" y="4749"/>
                    <a:pt x="17751" y="4749"/>
                  </a:cubicBezTo>
                  <a:cubicBezTo>
                    <a:pt x="18328" y="4749"/>
                    <a:pt x="18658" y="6189"/>
                    <a:pt x="18823" y="7773"/>
                  </a:cubicBezTo>
                  <a:cubicBezTo>
                    <a:pt x="18988" y="9357"/>
                    <a:pt x="18988" y="11085"/>
                    <a:pt x="19400" y="12957"/>
                  </a:cubicBezTo>
                  <a:cubicBezTo>
                    <a:pt x="19812" y="14829"/>
                    <a:pt x="20637" y="16845"/>
                    <a:pt x="21461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7204967" y="4133895"/>
              <a:ext cx="103206" cy="2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58" fill="norm" stroke="1" extrusionOk="0">
                  <a:moveTo>
                    <a:pt x="14770" y="13341"/>
                  </a:moveTo>
                  <a:cubicBezTo>
                    <a:pt x="13042" y="12875"/>
                    <a:pt x="11314" y="12409"/>
                    <a:pt x="9586" y="12487"/>
                  </a:cubicBezTo>
                  <a:cubicBezTo>
                    <a:pt x="7858" y="12564"/>
                    <a:pt x="6130" y="13186"/>
                    <a:pt x="4402" y="14429"/>
                  </a:cubicBezTo>
                  <a:cubicBezTo>
                    <a:pt x="2674" y="15672"/>
                    <a:pt x="946" y="17537"/>
                    <a:pt x="298" y="18858"/>
                  </a:cubicBezTo>
                  <a:cubicBezTo>
                    <a:pt x="-350" y="20179"/>
                    <a:pt x="82" y="20956"/>
                    <a:pt x="1378" y="21189"/>
                  </a:cubicBezTo>
                  <a:cubicBezTo>
                    <a:pt x="2674" y="21422"/>
                    <a:pt x="4834" y="21111"/>
                    <a:pt x="7642" y="19557"/>
                  </a:cubicBezTo>
                  <a:cubicBezTo>
                    <a:pt x="10450" y="18003"/>
                    <a:pt x="13906" y="15206"/>
                    <a:pt x="16282" y="12098"/>
                  </a:cubicBezTo>
                  <a:cubicBezTo>
                    <a:pt x="18658" y="8990"/>
                    <a:pt x="19954" y="5572"/>
                    <a:pt x="20602" y="3396"/>
                  </a:cubicBezTo>
                  <a:cubicBezTo>
                    <a:pt x="21250" y="1221"/>
                    <a:pt x="21250" y="288"/>
                    <a:pt x="20386" y="55"/>
                  </a:cubicBezTo>
                  <a:cubicBezTo>
                    <a:pt x="19522" y="-178"/>
                    <a:pt x="17794" y="288"/>
                    <a:pt x="16282" y="2308"/>
                  </a:cubicBezTo>
                  <a:cubicBezTo>
                    <a:pt x="14770" y="4328"/>
                    <a:pt x="13474" y="7903"/>
                    <a:pt x="13042" y="10467"/>
                  </a:cubicBezTo>
                  <a:cubicBezTo>
                    <a:pt x="12610" y="13031"/>
                    <a:pt x="13042" y="14585"/>
                    <a:pt x="13474" y="1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706931" y="4030396"/>
              <a:ext cx="211754" cy="40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1" fill="norm" stroke="1" extrusionOk="0">
                  <a:moveTo>
                    <a:pt x="21395" y="3647"/>
                  </a:moveTo>
                  <a:cubicBezTo>
                    <a:pt x="21395" y="3090"/>
                    <a:pt x="21395" y="2533"/>
                    <a:pt x="20219" y="1809"/>
                  </a:cubicBezTo>
                  <a:cubicBezTo>
                    <a:pt x="19043" y="1086"/>
                    <a:pt x="16690" y="195"/>
                    <a:pt x="15086" y="28"/>
                  </a:cubicBezTo>
                  <a:cubicBezTo>
                    <a:pt x="13482" y="-139"/>
                    <a:pt x="12627" y="418"/>
                    <a:pt x="11450" y="2477"/>
                  </a:cubicBezTo>
                  <a:cubicBezTo>
                    <a:pt x="10274" y="4537"/>
                    <a:pt x="8777" y="8100"/>
                    <a:pt x="8029" y="11329"/>
                  </a:cubicBezTo>
                  <a:cubicBezTo>
                    <a:pt x="7280" y="14558"/>
                    <a:pt x="7280" y="17453"/>
                    <a:pt x="7066" y="19179"/>
                  </a:cubicBezTo>
                  <a:cubicBezTo>
                    <a:pt x="6852" y="20904"/>
                    <a:pt x="6425" y="21461"/>
                    <a:pt x="5783" y="21461"/>
                  </a:cubicBezTo>
                  <a:cubicBezTo>
                    <a:pt x="5142" y="21461"/>
                    <a:pt x="4286" y="20904"/>
                    <a:pt x="3324" y="20069"/>
                  </a:cubicBezTo>
                  <a:cubicBezTo>
                    <a:pt x="2361" y="19234"/>
                    <a:pt x="1292" y="18121"/>
                    <a:pt x="650" y="17286"/>
                  </a:cubicBezTo>
                  <a:cubicBezTo>
                    <a:pt x="9" y="16451"/>
                    <a:pt x="-205" y="15894"/>
                    <a:pt x="223" y="15560"/>
                  </a:cubicBezTo>
                  <a:cubicBezTo>
                    <a:pt x="650" y="15226"/>
                    <a:pt x="1720" y="15115"/>
                    <a:pt x="3003" y="15059"/>
                  </a:cubicBezTo>
                  <a:cubicBezTo>
                    <a:pt x="4286" y="15003"/>
                    <a:pt x="5783" y="15003"/>
                    <a:pt x="7280" y="15393"/>
                  </a:cubicBezTo>
                  <a:cubicBezTo>
                    <a:pt x="8777" y="15783"/>
                    <a:pt x="10274" y="16562"/>
                    <a:pt x="11130" y="17286"/>
                  </a:cubicBezTo>
                  <a:cubicBezTo>
                    <a:pt x="11985" y="18009"/>
                    <a:pt x="12199" y="18677"/>
                    <a:pt x="12306" y="18677"/>
                  </a:cubicBezTo>
                  <a:cubicBezTo>
                    <a:pt x="12413" y="18677"/>
                    <a:pt x="12413" y="18009"/>
                    <a:pt x="12841" y="16729"/>
                  </a:cubicBezTo>
                  <a:cubicBezTo>
                    <a:pt x="13268" y="15449"/>
                    <a:pt x="14124" y="13556"/>
                    <a:pt x="14765" y="12498"/>
                  </a:cubicBezTo>
                  <a:cubicBezTo>
                    <a:pt x="15407" y="11440"/>
                    <a:pt x="15835" y="11218"/>
                    <a:pt x="16262" y="1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906835" y="4258467"/>
              <a:ext cx="107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371" y="0"/>
                  </a:moveTo>
                  <a:cubicBezTo>
                    <a:pt x="2371" y="3429"/>
                    <a:pt x="2371" y="6857"/>
                    <a:pt x="1948" y="10286"/>
                  </a:cubicBezTo>
                  <a:cubicBezTo>
                    <a:pt x="1524" y="13714"/>
                    <a:pt x="677" y="17143"/>
                    <a:pt x="254" y="18000"/>
                  </a:cubicBezTo>
                  <a:cubicBezTo>
                    <a:pt x="-170" y="18857"/>
                    <a:pt x="-170" y="17143"/>
                    <a:pt x="1101" y="14400"/>
                  </a:cubicBezTo>
                  <a:cubicBezTo>
                    <a:pt x="2371" y="11657"/>
                    <a:pt x="4912" y="7886"/>
                    <a:pt x="7030" y="5486"/>
                  </a:cubicBezTo>
                  <a:cubicBezTo>
                    <a:pt x="9148" y="3086"/>
                    <a:pt x="10842" y="2057"/>
                    <a:pt x="12324" y="2914"/>
                  </a:cubicBezTo>
                  <a:cubicBezTo>
                    <a:pt x="13806" y="3771"/>
                    <a:pt x="15077" y="6514"/>
                    <a:pt x="16559" y="9943"/>
                  </a:cubicBezTo>
                  <a:cubicBezTo>
                    <a:pt x="18042" y="13371"/>
                    <a:pt x="19736" y="17486"/>
                    <a:pt x="21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052885" y="4040276"/>
              <a:ext cx="170600" cy="36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28" fill="norm" stroke="1" extrusionOk="0">
                  <a:moveTo>
                    <a:pt x="9493" y="16056"/>
                  </a:moveTo>
                  <a:cubicBezTo>
                    <a:pt x="10293" y="15562"/>
                    <a:pt x="11093" y="15068"/>
                    <a:pt x="11493" y="14513"/>
                  </a:cubicBezTo>
                  <a:cubicBezTo>
                    <a:pt x="11893" y="13957"/>
                    <a:pt x="11893" y="13340"/>
                    <a:pt x="11226" y="13032"/>
                  </a:cubicBezTo>
                  <a:cubicBezTo>
                    <a:pt x="10560" y="12723"/>
                    <a:pt x="9226" y="12723"/>
                    <a:pt x="7493" y="13340"/>
                  </a:cubicBezTo>
                  <a:cubicBezTo>
                    <a:pt x="5760" y="13957"/>
                    <a:pt x="3626" y="15192"/>
                    <a:pt x="2293" y="16117"/>
                  </a:cubicBezTo>
                  <a:cubicBezTo>
                    <a:pt x="960" y="17043"/>
                    <a:pt x="426" y="17660"/>
                    <a:pt x="160" y="18524"/>
                  </a:cubicBezTo>
                  <a:cubicBezTo>
                    <a:pt x="-107" y="19388"/>
                    <a:pt x="-107" y="20499"/>
                    <a:pt x="693" y="20931"/>
                  </a:cubicBezTo>
                  <a:cubicBezTo>
                    <a:pt x="1493" y="21363"/>
                    <a:pt x="3093" y="21116"/>
                    <a:pt x="5893" y="19882"/>
                  </a:cubicBezTo>
                  <a:cubicBezTo>
                    <a:pt x="8693" y="18648"/>
                    <a:pt x="12693" y="16426"/>
                    <a:pt x="15493" y="13525"/>
                  </a:cubicBezTo>
                  <a:cubicBezTo>
                    <a:pt x="18293" y="10625"/>
                    <a:pt x="19893" y="7045"/>
                    <a:pt x="20693" y="4885"/>
                  </a:cubicBezTo>
                  <a:cubicBezTo>
                    <a:pt x="21493" y="2725"/>
                    <a:pt x="21493" y="1985"/>
                    <a:pt x="21493" y="1244"/>
                  </a:cubicBezTo>
                  <a:cubicBezTo>
                    <a:pt x="21493" y="504"/>
                    <a:pt x="21493" y="-237"/>
                    <a:pt x="20826" y="72"/>
                  </a:cubicBezTo>
                  <a:cubicBezTo>
                    <a:pt x="20160" y="380"/>
                    <a:pt x="18826" y="1738"/>
                    <a:pt x="17493" y="4453"/>
                  </a:cubicBezTo>
                  <a:cubicBezTo>
                    <a:pt x="16160" y="7169"/>
                    <a:pt x="14826" y="11242"/>
                    <a:pt x="14426" y="14019"/>
                  </a:cubicBezTo>
                  <a:cubicBezTo>
                    <a:pt x="14026" y="16796"/>
                    <a:pt x="14560" y="18277"/>
                    <a:pt x="15093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133834" y="4850937"/>
              <a:ext cx="177801" cy="3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1600" y="3984"/>
                  </a:moveTo>
                  <a:cubicBezTo>
                    <a:pt x="20314" y="2867"/>
                    <a:pt x="19029" y="1749"/>
                    <a:pt x="17100" y="942"/>
                  </a:cubicBezTo>
                  <a:cubicBezTo>
                    <a:pt x="15171" y="136"/>
                    <a:pt x="12600" y="-361"/>
                    <a:pt x="10543" y="322"/>
                  </a:cubicBezTo>
                  <a:cubicBezTo>
                    <a:pt x="8486" y="1005"/>
                    <a:pt x="6943" y="2867"/>
                    <a:pt x="5914" y="5846"/>
                  </a:cubicBezTo>
                  <a:cubicBezTo>
                    <a:pt x="4886" y="8825"/>
                    <a:pt x="4371" y="12922"/>
                    <a:pt x="4114" y="15342"/>
                  </a:cubicBezTo>
                  <a:cubicBezTo>
                    <a:pt x="3857" y="17763"/>
                    <a:pt x="3857" y="18508"/>
                    <a:pt x="3857" y="19253"/>
                  </a:cubicBezTo>
                  <a:cubicBezTo>
                    <a:pt x="3857" y="19998"/>
                    <a:pt x="3857" y="20742"/>
                    <a:pt x="3214" y="20991"/>
                  </a:cubicBezTo>
                  <a:cubicBezTo>
                    <a:pt x="2571" y="21239"/>
                    <a:pt x="1286" y="20991"/>
                    <a:pt x="0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066858" y="5064917"/>
              <a:ext cx="20032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3744" y="21600"/>
                  </a:moveTo>
                  <a:cubicBezTo>
                    <a:pt x="2844" y="20329"/>
                    <a:pt x="1944" y="19059"/>
                    <a:pt x="1156" y="17153"/>
                  </a:cubicBezTo>
                  <a:cubicBezTo>
                    <a:pt x="369" y="15247"/>
                    <a:pt x="-306" y="12706"/>
                    <a:pt x="144" y="10800"/>
                  </a:cubicBezTo>
                  <a:cubicBezTo>
                    <a:pt x="594" y="8894"/>
                    <a:pt x="2169" y="7624"/>
                    <a:pt x="5882" y="5929"/>
                  </a:cubicBezTo>
                  <a:cubicBezTo>
                    <a:pt x="9594" y="4235"/>
                    <a:pt x="15444" y="2118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334252" y="4901614"/>
              <a:ext cx="129783" cy="30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75" fill="norm" stroke="1" extrusionOk="0">
                  <a:moveTo>
                    <a:pt x="20694" y="1638"/>
                  </a:moveTo>
                  <a:cubicBezTo>
                    <a:pt x="18332" y="1051"/>
                    <a:pt x="15969" y="463"/>
                    <a:pt x="13944" y="169"/>
                  </a:cubicBezTo>
                  <a:cubicBezTo>
                    <a:pt x="11919" y="-125"/>
                    <a:pt x="10231" y="-125"/>
                    <a:pt x="8038" y="904"/>
                  </a:cubicBezTo>
                  <a:cubicBezTo>
                    <a:pt x="5844" y="1932"/>
                    <a:pt x="3144" y="3989"/>
                    <a:pt x="1456" y="6634"/>
                  </a:cubicBezTo>
                  <a:cubicBezTo>
                    <a:pt x="-231" y="9279"/>
                    <a:pt x="-906" y="12512"/>
                    <a:pt x="1963" y="15083"/>
                  </a:cubicBezTo>
                  <a:cubicBezTo>
                    <a:pt x="4831" y="17655"/>
                    <a:pt x="11244" y="19565"/>
                    <a:pt x="1765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521184" y="4995067"/>
              <a:ext cx="143136" cy="36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0" fill="norm" stroke="1" extrusionOk="0">
                  <a:moveTo>
                    <a:pt x="2859" y="6442"/>
                  </a:moveTo>
                  <a:cubicBezTo>
                    <a:pt x="2224" y="10232"/>
                    <a:pt x="1588" y="14021"/>
                    <a:pt x="1271" y="16232"/>
                  </a:cubicBezTo>
                  <a:cubicBezTo>
                    <a:pt x="953" y="18442"/>
                    <a:pt x="953" y="19074"/>
                    <a:pt x="794" y="19832"/>
                  </a:cubicBezTo>
                  <a:cubicBezTo>
                    <a:pt x="635" y="20589"/>
                    <a:pt x="318" y="21474"/>
                    <a:pt x="159" y="21537"/>
                  </a:cubicBezTo>
                  <a:cubicBezTo>
                    <a:pt x="0" y="21600"/>
                    <a:pt x="0" y="20842"/>
                    <a:pt x="0" y="17937"/>
                  </a:cubicBezTo>
                  <a:cubicBezTo>
                    <a:pt x="0" y="15032"/>
                    <a:pt x="0" y="9979"/>
                    <a:pt x="0" y="7074"/>
                  </a:cubicBezTo>
                  <a:cubicBezTo>
                    <a:pt x="0" y="4168"/>
                    <a:pt x="0" y="3411"/>
                    <a:pt x="476" y="2779"/>
                  </a:cubicBezTo>
                  <a:cubicBezTo>
                    <a:pt x="953" y="2147"/>
                    <a:pt x="1906" y="1642"/>
                    <a:pt x="3018" y="1200"/>
                  </a:cubicBezTo>
                  <a:cubicBezTo>
                    <a:pt x="4129" y="758"/>
                    <a:pt x="5400" y="379"/>
                    <a:pt x="6829" y="189"/>
                  </a:cubicBezTo>
                  <a:cubicBezTo>
                    <a:pt x="8259" y="0"/>
                    <a:pt x="9847" y="0"/>
                    <a:pt x="11435" y="0"/>
                  </a:cubicBezTo>
                  <a:cubicBezTo>
                    <a:pt x="13024" y="0"/>
                    <a:pt x="14612" y="0"/>
                    <a:pt x="16041" y="189"/>
                  </a:cubicBezTo>
                  <a:cubicBezTo>
                    <a:pt x="17471" y="379"/>
                    <a:pt x="18741" y="758"/>
                    <a:pt x="19694" y="1958"/>
                  </a:cubicBezTo>
                  <a:cubicBezTo>
                    <a:pt x="20647" y="3158"/>
                    <a:pt x="21282" y="5179"/>
                    <a:pt x="21441" y="6505"/>
                  </a:cubicBezTo>
                  <a:cubicBezTo>
                    <a:pt x="21600" y="7832"/>
                    <a:pt x="21282" y="8463"/>
                    <a:pt x="20329" y="9032"/>
                  </a:cubicBezTo>
                  <a:cubicBezTo>
                    <a:pt x="19376" y="9600"/>
                    <a:pt x="17788" y="10105"/>
                    <a:pt x="15882" y="10295"/>
                  </a:cubicBezTo>
                  <a:cubicBezTo>
                    <a:pt x="13976" y="10484"/>
                    <a:pt x="11753" y="10358"/>
                    <a:pt x="10324" y="9979"/>
                  </a:cubicBezTo>
                  <a:cubicBezTo>
                    <a:pt x="8894" y="9600"/>
                    <a:pt x="8259" y="8968"/>
                    <a:pt x="8418" y="8400"/>
                  </a:cubicBezTo>
                  <a:cubicBezTo>
                    <a:pt x="8576" y="7832"/>
                    <a:pt x="9529" y="7326"/>
                    <a:pt x="10482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806934" y="4820352"/>
              <a:ext cx="25401" cy="35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958"/>
                  </a:moveTo>
                  <a:cubicBezTo>
                    <a:pt x="14400" y="450"/>
                    <a:pt x="7200" y="-58"/>
                    <a:pt x="3600" y="6"/>
                  </a:cubicBezTo>
                  <a:cubicBezTo>
                    <a:pt x="0" y="69"/>
                    <a:pt x="0" y="704"/>
                    <a:pt x="0" y="3118"/>
                  </a:cubicBezTo>
                  <a:cubicBezTo>
                    <a:pt x="0" y="5533"/>
                    <a:pt x="0" y="9726"/>
                    <a:pt x="900" y="13093"/>
                  </a:cubicBezTo>
                  <a:cubicBezTo>
                    <a:pt x="1800" y="16460"/>
                    <a:pt x="3600" y="19001"/>
                    <a:pt x="540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927584" y="4918867"/>
              <a:ext cx="12338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3" fill="norm" stroke="1" extrusionOk="0">
                  <a:moveTo>
                    <a:pt x="10800" y="0"/>
                  </a:moveTo>
                  <a:cubicBezTo>
                    <a:pt x="10800" y="6434"/>
                    <a:pt x="10800" y="12868"/>
                    <a:pt x="12600" y="16660"/>
                  </a:cubicBezTo>
                  <a:cubicBezTo>
                    <a:pt x="14400" y="20451"/>
                    <a:pt x="18000" y="21600"/>
                    <a:pt x="19800" y="21485"/>
                  </a:cubicBezTo>
                  <a:cubicBezTo>
                    <a:pt x="21600" y="21370"/>
                    <a:pt x="21600" y="19991"/>
                    <a:pt x="18000" y="18728"/>
                  </a:cubicBezTo>
                  <a:cubicBezTo>
                    <a:pt x="14400" y="17464"/>
                    <a:pt x="7200" y="16315"/>
                    <a:pt x="0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902184" y="4855813"/>
              <a:ext cx="156634" cy="31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5120"/>
                  </a:moveTo>
                  <a:cubicBezTo>
                    <a:pt x="0" y="3689"/>
                    <a:pt x="0" y="2259"/>
                    <a:pt x="438" y="1258"/>
                  </a:cubicBezTo>
                  <a:cubicBezTo>
                    <a:pt x="876" y="256"/>
                    <a:pt x="1751" y="-316"/>
                    <a:pt x="4670" y="185"/>
                  </a:cubicBezTo>
                  <a:cubicBezTo>
                    <a:pt x="7589" y="685"/>
                    <a:pt x="12551" y="2259"/>
                    <a:pt x="16054" y="4619"/>
                  </a:cubicBezTo>
                  <a:cubicBezTo>
                    <a:pt x="19557" y="6979"/>
                    <a:pt x="21600" y="10126"/>
                    <a:pt x="21600" y="12630"/>
                  </a:cubicBezTo>
                  <a:cubicBezTo>
                    <a:pt x="21600" y="15133"/>
                    <a:pt x="19557" y="16993"/>
                    <a:pt x="17076" y="18280"/>
                  </a:cubicBezTo>
                  <a:cubicBezTo>
                    <a:pt x="14595" y="19567"/>
                    <a:pt x="11676" y="20283"/>
                    <a:pt x="9341" y="20712"/>
                  </a:cubicBezTo>
                  <a:cubicBezTo>
                    <a:pt x="7005" y="21141"/>
                    <a:pt x="5254" y="21284"/>
                    <a:pt x="4378" y="20998"/>
                  </a:cubicBezTo>
                  <a:cubicBezTo>
                    <a:pt x="3503" y="20712"/>
                    <a:pt x="3503" y="19997"/>
                    <a:pt x="4232" y="19496"/>
                  </a:cubicBezTo>
                  <a:cubicBezTo>
                    <a:pt x="4962" y="18995"/>
                    <a:pt x="6422" y="18709"/>
                    <a:pt x="7881" y="18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118084" y="5090317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175234" y="4874417"/>
              <a:ext cx="11045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1357"/>
                  </a:cubicBezTo>
                  <a:cubicBezTo>
                    <a:pt x="12000" y="2715"/>
                    <a:pt x="16800" y="5430"/>
                    <a:pt x="19200" y="8026"/>
                  </a:cubicBezTo>
                  <a:cubicBezTo>
                    <a:pt x="21600" y="10623"/>
                    <a:pt x="21600" y="13102"/>
                    <a:pt x="18000" y="15344"/>
                  </a:cubicBezTo>
                  <a:cubicBezTo>
                    <a:pt x="14400" y="17587"/>
                    <a:pt x="7200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726470" y="4956967"/>
              <a:ext cx="28061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8608" y="0"/>
                  </a:moveTo>
                  <a:cubicBezTo>
                    <a:pt x="18445" y="3429"/>
                    <a:pt x="18283" y="6857"/>
                    <a:pt x="17146" y="9771"/>
                  </a:cubicBezTo>
                  <a:cubicBezTo>
                    <a:pt x="16009" y="12686"/>
                    <a:pt x="13898" y="15086"/>
                    <a:pt x="11462" y="16543"/>
                  </a:cubicBezTo>
                  <a:cubicBezTo>
                    <a:pt x="9026" y="18000"/>
                    <a:pt x="6265" y="18514"/>
                    <a:pt x="4478" y="18514"/>
                  </a:cubicBezTo>
                  <a:cubicBezTo>
                    <a:pt x="2692" y="18514"/>
                    <a:pt x="1880" y="18000"/>
                    <a:pt x="1230" y="17400"/>
                  </a:cubicBezTo>
                  <a:cubicBezTo>
                    <a:pt x="581" y="16800"/>
                    <a:pt x="93" y="16114"/>
                    <a:pt x="12" y="15343"/>
                  </a:cubicBezTo>
                  <a:cubicBezTo>
                    <a:pt x="-69" y="14571"/>
                    <a:pt x="256" y="13714"/>
                    <a:pt x="1230" y="13029"/>
                  </a:cubicBezTo>
                  <a:cubicBezTo>
                    <a:pt x="2205" y="12343"/>
                    <a:pt x="3829" y="11829"/>
                    <a:pt x="5859" y="11914"/>
                  </a:cubicBezTo>
                  <a:cubicBezTo>
                    <a:pt x="7889" y="12000"/>
                    <a:pt x="10325" y="12686"/>
                    <a:pt x="12761" y="14314"/>
                  </a:cubicBezTo>
                  <a:cubicBezTo>
                    <a:pt x="15197" y="15943"/>
                    <a:pt x="17633" y="18514"/>
                    <a:pt x="19095" y="19886"/>
                  </a:cubicBezTo>
                  <a:cubicBezTo>
                    <a:pt x="20557" y="21257"/>
                    <a:pt x="21044" y="21429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438884" y="5077617"/>
              <a:ext cx="19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60"/>
                    <a:pt x="0" y="6720"/>
                    <a:pt x="0" y="10020"/>
                  </a:cubicBezTo>
                  <a:cubicBezTo>
                    <a:pt x="0" y="13320"/>
                    <a:pt x="0" y="16560"/>
                    <a:pt x="3600" y="18480"/>
                  </a:cubicBezTo>
                  <a:cubicBezTo>
                    <a:pt x="7200" y="20400"/>
                    <a:pt x="144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424584" y="5005449"/>
              <a:ext cx="189263" cy="23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91" fill="norm" stroke="1" extrusionOk="0">
                  <a:moveTo>
                    <a:pt x="178" y="14986"/>
                  </a:moveTo>
                  <a:cubicBezTo>
                    <a:pt x="-57" y="12144"/>
                    <a:pt x="-292" y="9302"/>
                    <a:pt x="1117" y="6744"/>
                  </a:cubicBezTo>
                  <a:cubicBezTo>
                    <a:pt x="2525" y="4186"/>
                    <a:pt x="5578" y="1913"/>
                    <a:pt x="7691" y="776"/>
                  </a:cubicBezTo>
                  <a:cubicBezTo>
                    <a:pt x="9804" y="-361"/>
                    <a:pt x="10978" y="-361"/>
                    <a:pt x="13091" y="1534"/>
                  </a:cubicBezTo>
                  <a:cubicBezTo>
                    <a:pt x="15204" y="3428"/>
                    <a:pt x="18256" y="7218"/>
                    <a:pt x="19782" y="10250"/>
                  </a:cubicBezTo>
                  <a:cubicBezTo>
                    <a:pt x="21308" y="13281"/>
                    <a:pt x="21308" y="15555"/>
                    <a:pt x="20251" y="17260"/>
                  </a:cubicBezTo>
                  <a:cubicBezTo>
                    <a:pt x="19195" y="18965"/>
                    <a:pt x="17082" y="20102"/>
                    <a:pt x="14499" y="20671"/>
                  </a:cubicBezTo>
                  <a:cubicBezTo>
                    <a:pt x="11917" y="21239"/>
                    <a:pt x="8865" y="21239"/>
                    <a:pt x="6751" y="21144"/>
                  </a:cubicBezTo>
                  <a:cubicBezTo>
                    <a:pt x="4638" y="21050"/>
                    <a:pt x="3465" y="20860"/>
                    <a:pt x="3230" y="20386"/>
                  </a:cubicBezTo>
                  <a:cubicBezTo>
                    <a:pt x="2995" y="19913"/>
                    <a:pt x="3699" y="19155"/>
                    <a:pt x="4404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638819" y="4722017"/>
              <a:ext cx="168366" cy="20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99" fill="norm" stroke="1" extrusionOk="0">
                  <a:moveTo>
                    <a:pt x="21476" y="0"/>
                  </a:moveTo>
                  <a:cubicBezTo>
                    <a:pt x="17426" y="1763"/>
                    <a:pt x="13376" y="3527"/>
                    <a:pt x="10406" y="5069"/>
                  </a:cubicBezTo>
                  <a:cubicBezTo>
                    <a:pt x="7436" y="6612"/>
                    <a:pt x="5546" y="7935"/>
                    <a:pt x="5276" y="8706"/>
                  </a:cubicBezTo>
                  <a:cubicBezTo>
                    <a:pt x="5006" y="9478"/>
                    <a:pt x="6356" y="9698"/>
                    <a:pt x="7841" y="9808"/>
                  </a:cubicBezTo>
                  <a:cubicBezTo>
                    <a:pt x="9326" y="9918"/>
                    <a:pt x="10946" y="9918"/>
                    <a:pt x="11756" y="10469"/>
                  </a:cubicBezTo>
                  <a:cubicBezTo>
                    <a:pt x="12566" y="11020"/>
                    <a:pt x="12566" y="12122"/>
                    <a:pt x="11486" y="13335"/>
                  </a:cubicBezTo>
                  <a:cubicBezTo>
                    <a:pt x="10406" y="14547"/>
                    <a:pt x="8246" y="15869"/>
                    <a:pt x="6491" y="16861"/>
                  </a:cubicBezTo>
                  <a:cubicBezTo>
                    <a:pt x="4736" y="17853"/>
                    <a:pt x="3386" y="18514"/>
                    <a:pt x="2171" y="19176"/>
                  </a:cubicBezTo>
                  <a:cubicBezTo>
                    <a:pt x="956" y="19837"/>
                    <a:pt x="-124" y="20498"/>
                    <a:pt x="11" y="20939"/>
                  </a:cubicBezTo>
                  <a:cubicBezTo>
                    <a:pt x="146" y="21380"/>
                    <a:pt x="1496" y="21600"/>
                    <a:pt x="5006" y="21159"/>
                  </a:cubicBezTo>
                  <a:cubicBezTo>
                    <a:pt x="8516" y="20718"/>
                    <a:pt x="14186" y="19616"/>
                    <a:pt x="1985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864334" y="4734717"/>
              <a:ext cx="165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114"/>
                    <a:pt x="8308" y="8229"/>
                    <a:pt x="11215" y="11443"/>
                  </a:cubicBezTo>
                  <a:cubicBezTo>
                    <a:pt x="14123" y="14657"/>
                    <a:pt x="15785" y="16971"/>
                    <a:pt x="17169" y="18514"/>
                  </a:cubicBezTo>
                  <a:cubicBezTo>
                    <a:pt x="18554" y="20057"/>
                    <a:pt x="19662" y="20829"/>
                    <a:pt x="20354" y="21214"/>
                  </a:cubicBezTo>
                  <a:cubicBezTo>
                    <a:pt x="21046" y="21600"/>
                    <a:pt x="2132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884325" y="4728367"/>
              <a:ext cx="107010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4" fill="norm" stroke="1" extrusionOk="0">
                  <a:moveTo>
                    <a:pt x="21412" y="0"/>
                  </a:moveTo>
                  <a:cubicBezTo>
                    <a:pt x="15906" y="5069"/>
                    <a:pt x="10400" y="10139"/>
                    <a:pt x="7224" y="13224"/>
                  </a:cubicBezTo>
                  <a:cubicBezTo>
                    <a:pt x="4047" y="16310"/>
                    <a:pt x="3200" y="17412"/>
                    <a:pt x="2141" y="18514"/>
                  </a:cubicBezTo>
                  <a:cubicBezTo>
                    <a:pt x="1083" y="19616"/>
                    <a:pt x="-188" y="20718"/>
                    <a:pt x="24" y="21159"/>
                  </a:cubicBezTo>
                  <a:cubicBezTo>
                    <a:pt x="236" y="21600"/>
                    <a:pt x="1930" y="21380"/>
                    <a:pt x="3624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067534" y="484901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067534" y="477916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667484" y="502046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661134" y="496331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699234" y="5007767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737334" y="5058567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819884" y="4988717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686534" y="4589610"/>
              <a:ext cx="120651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666"/>
                  </a:moveTo>
                  <a:cubicBezTo>
                    <a:pt x="379" y="5066"/>
                    <a:pt x="758" y="7466"/>
                    <a:pt x="947" y="9866"/>
                  </a:cubicBezTo>
                  <a:cubicBezTo>
                    <a:pt x="1137" y="12266"/>
                    <a:pt x="1137" y="14666"/>
                    <a:pt x="1326" y="14666"/>
                  </a:cubicBezTo>
                  <a:cubicBezTo>
                    <a:pt x="1516" y="14666"/>
                    <a:pt x="1895" y="12266"/>
                    <a:pt x="2463" y="9866"/>
                  </a:cubicBezTo>
                  <a:cubicBezTo>
                    <a:pt x="3032" y="7466"/>
                    <a:pt x="3789" y="5066"/>
                    <a:pt x="5116" y="3146"/>
                  </a:cubicBezTo>
                  <a:cubicBezTo>
                    <a:pt x="6442" y="1226"/>
                    <a:pt x="8337" y="-214"/>
                    <a:pt x="9853" y="26"/>
                  </a:cubicBezTo>
                  <a:cubicBezTo>
                    <a:pt x="11368" y="266"/>
                    <a:pt x="12505" y="2186"/>
                    <a:pt x="14400" y="6026"/>
                  </a:cubicBezTo>
                  <a:cubicBezTo>
                    <a:pt x="16295" y="9866"/>
                    <a:pt x="18947" y="1562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297079" y="5003594"/>
              <a:ext cx="138756" cy="29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42" fill="norm" stroke="1" extrusionOk="0">
                  <a:moveTo>
                    <a:pt x="21454" y="2140"/>
                  </a:moveTo>
                  <a:cubicBezTo>
                    <a:pt x="20799" y="1374"/>
                    <a:pt x="20145" y="608"/>
                    <a:pt x="18836" y="225"/>
                  </a:cubicBezTo>
                  <a:cubicBezTo>
                    <a:pt x="17527" y="-158"/>
                    <a:pt x="15563" y="-158"/>
                    <a:pt x="12781" y="1068"/>
                  </a:cubicBezTo>
                  <a:cubicBezTo>
                    <a:pt x="9999" y="2293"/>
                    <a:pt x="6399" y="4744"/>
                    <a:pt x="3945" y="7655"/>
                  </a:cubicBezTo>
                  <a:cubicBezTo>
                    <a:pt x="1490" y="10565"/>
                    <a:pt x="181" y="13936"/>
                    <a:pt x="18" y="16157"/>
                  </a:cubicBezTo>
                  <a:cubicBezTo>
                    <a:pt x="-146" y="18378"/>
                    <a:pt x="836" y="19451"/>
                    <a:pt x="2963" y="20140"/>
                  </a:cubicBezTo>
                  <a:cubicBezTo>
                    <a:pt x="5090" y="20829"/>
                    <a:pt x="8363" y="21136"/>
                    <a:pt x="11636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461234" y="5083967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518384" y="5141117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6200"/>
                    <a:pt x="4608" y="10800"/>
                    <a:pt x="8208" y="7200"/>
                  </a:cubicBezTo>
                  <a:cubicBezTo>
                    <a:pt x="11808" y="3600"/>
                    <a:pt x="1670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715875" y="5038972"/>
              <a:ext cx="129795" cy="30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90" fill="norm" stroke="1" extrusionOk="0">
                  <a:moveTo>
                    <a:pt x="9300" y="4920"/>
                  </a:moveTo>
                  <a:cubicBezTo>
                    <a:pt x="7559" y="9063"/>
                    <a:pt x="5817" y="13205"/>
                    <a:pt x="4597" y="15720"/>
                  </a:cubicBezTo>
                  <a:cubicBezTo>
                    <a:pt x="3378" y="18235"/>
                    <a:pt x="2681" y="19123"/>
                    <a:pt x="2333" y="19937"/>
                  </a:cubicBezTo>
                  <a:cubicBezTo>
                    <a:pt x="1984" y="20750"/>
                    <a:pt x="1984" y="21490"/>
                    <a:pt x="1984" y="21490"/>
                  </a:cubicBezTo>
                  <a:cubicBezTo>
                    <a:pt x="1984" y="21490"/>
                    <a:pt x="1984" y="20750"/>
                    <a:pt x="1636" y="18235"/>
                  </a:cubicBezTo>
                  <a:cubicBezTo>
                    <a:pt x="1288" y="15720"/>
                    <a:pt x="591" y="11430"/>
                    <a:pt x="242" y="8545"/>
                  </a:cubicBezTo>
                  <a:cubicBezTo>
                    <a:pt x="-106" y="5660"/>
                    <a:pt x="-106" y="4180"/>
                    <a:pt x="417" y="3071"/>
                  </a:cubicBezTo>
                  <a:cubicBezTo>
                    <a:pt x="939" y="1961"/>
                    <a:pt x="1984" y="1222"/>
                    <a:pt x="3552" y="704"/>
                  </a:cubicBezTo>
                  <a:cubicBezTo>
                    <a:pt x="5120" y="186"/>
                    <a:pt x="7210" y="-110"/>
                    <a:pt x="8952" y="38"/>
                  </a:cubicBezTo>
                  <a:cubicBezTo>
                    <a:pt x="10694" y="186"/>
                    <a:pt x="12088" y="778"/>
                    <a:pt x="13829" y="1961"/>
                  </a:cubicBezTo>
                  <a:cubicBezTo>
                    <a:pt x="15571" y="3145"/>
                    <a:pt x="17662" y="4920"/>
                    <a:pt x="19055" y="6252"/>
                  </a:cubicBezTo>
                  <a:cubicBezTo>
                    <a:pt x="20449" y="7583"/>
                    <a:pt x="21146" y="8471"/>
                    <a:pt x="21320" y="9285"/>
                  </a:cubicBezTo>
                  <a:cubicBezTo>
                    <a:pt x="21494" y="10098"/>
                    <a:pt x="21146" y="10838"/>
                    <a:pt x="20100" y="11356"/>
                  </a:cubicBezTo>
                  <a:cubicBezTo>
                    <a:pt x="19055" y="11874"/>
                    <a:pt x="17313" y="12169"/>
                    <a:pt x="15571" y="12317"/>
                  </a:cubicBezTo>
                  <a:cubicBezTo>
                    <a:pt x="13829" y="12465"/>
                    <a:pt x="12088" y="12465"/>
                    <a:pt x="10694" y="12022"/>
                  </a:cubicBezTo>
                  <a:cubicBezTo>
                    <a:pt x="9300" y="11578"/>
                    <a:pt x="8255" y="10690"/>
                    <a:pt x="7210" y="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867634" y="4995067"/>
              <a:ext cx="8306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3240" y="0"/>
                    <a:pt x="6480" y="0"/>
                    <a:pt x="9180" y="514"/>
                  </a:cubicBezTo>
                  <a:cubicBezTo>
                    <a:pt x="11880" y="1029"/>
                    <a:pt x="14040" y="2057"/>
                    <a:pt x="16200" y="4834"/>
                  </a:cubicBezTo>
                  <a:cubicBezTo>
                    <a:pt x="18360" y="7611"/>
                    <a:pt x="20520" y="12137"/>
                    <a:pt x="21060" y="14914"/>
                  </a:cubicBezTo>
                  <a:cubicBezTo>
                    <a:pt x="21600" y="17691"/>
                    <a:pt x="20520" y="18720"/>
                    <a:pt x="16740" y="19543"/>
                  </a:cubicBezTo>
                  <a:cubicBezTo>
                    <a:pt x="12960" y="20366"/>
                    <a:pt x="6480" y="209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988284" y="4872682"/>
              <a:ext cx="63501" cy="10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2779"/>
                  </a:moveTo>
                  <a:cubicBezTo>
                    <a:pt x="720" y="5225"/>
                    <a:pt x="1440" y="7670"/>
                    <a:pt x="1800" y="9911"/>
                  </a:cubicBezTo>
                  <a:cubicBezTo>
                    <a:pt x="2160" y="12153"/>
                    <a:pt x="2160" y="14191"/>
                    <a:pt x="2520" y="14191"/>
                  </a:cubicBezTo>
                  <a:cubicBezTo>
                    <a:pt x="2880" y="14191"/>
                    <a:pt x="3600" y="12153"/>
                    <a:pt x="4680" y="9911"/>
                  </a:cubicBezTo>
                  <a:cubicBezTo>
                    <a:pt x="5760" y="7670"/>
                    <a:pt x="7200" y="5225"/>
                    <a:pt x="9000" y="3187"/>
                  </a:cubicBezTo>
                  <a:cubicBezTo>
                    <a:pt x="10800" y="1149"/>
                    <a:pt x="12960" y="-481"/>
                    <a:pt x="14400" y="130"/>
                  </a:cubicBezTo>
                  <a:cubicBezTo>
                    <a:pt x="15840" y="742"/>
                    <a:pt x="16560" y="3594"/>
                    <a:pt x="17640" y="7466"/>
                  </a:cubicBezTo>
                  <a:cubicBezTo>
                    <a:pt x="18720" y="11338"/>
                    <a:pt x="20160" y="16228"/>
                    <a:pt x="2160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121634" y="4906167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304653" y="4810917"/>
              <a:ext cx="121782" cy="16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2" fill="norm" stroke="1" extrusionOk="0">
                  <a:moveTo>
                    <a:pt x="21426" y="0"/>
                  </a:moveTo>
                  <a:cubicBezTo>
                    <a:pt x="17702" y="831"/>
                    <a:pt x="13978" y="1662"/>
                    <a:pt x="11371" y="2492"/>
                  </a:cubicBezTo>
                  <a:cubicBezTo>
                    <a:pt x="8764" y="3323"/>
                    <a:pt x="7274" y="4154"/>
                    <a:pt x="5226" y="5400"/>
                  </a:cubicBezTo>
                  <a:cubicBezTo>
                    <a:pt x="3178" y="6646"/>
                    <a:pt x="571" y="8308"/>
                    <a:pt x="571" y="9415"/>
                  </a:cubicBezTo>
                  <a:cubicBezTo>
                    <a:pt x="571" y="10523"/>
                    <a:pt x="3178" y="11077"/>
                    <a:pt x="5412" y="11492"/>
                  </a:cubicBezTo>
                  <a:cubicBezTo>
                    <a:pt x="7647" y="11908"/>
                    <a:pt x="9509" y="12185"/>
                    <a:pt x="10254" y="13015"/>
                  </a:cubicBezTo>
                  <a:cubicBezTo>
                    <a:pt x="10998" y="13846"/>
                    <a:pt x="10626" y="15231"/>
                    <a:pt x="9509" y="16200"/>
                  </a:cubicBezTo>
                  <a:cubicBezTo>
                    <a:pt x="8392" y="17169"/>
                    <a:pt x="6529" y="17723"/>
                    <a:pt x="4481" y="18554"/>
                  </a:cubicBezTo>
                  <a:cubicBezTo>
                    <a:pt x="2433" y="19385"/>
                    <a:pt x="198" y="20492"/>
                    <a:pt x="12" y="21046"/>
                  </a:cubicBezTo>
                  <a:cubicBezTo>
                    <a:pt x="-174" y="21600"/>
                    <a:pt x="1688" y="21600"/>
                    <a:pt x="5598" y="21046"/>
                  </a:cubicBezTo>
                  <a:cubicBezTo>
                    <a:pt x="9509" y="20492"/>
                    <a:pt x="15467" y="19385"/>
                    <a:pt x="21426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483584" y="4842667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477234" y="4798217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475"/>
                    <a:pt x="12800" y="4950"/>
                    <a:pt x="9200" y="7762"/>
                  </a:cubicBezTo>
                  <a:cubicBezTo>
                    <a:pt x="5600" y="10575"/>
                    <a:pt x="2800" y="13725"/>
                    <a:pt x="1400" y="16088"/>
                  </a:cubicBezTo>
                  <a:cubicBezTo>
                    <a:pt x="0" y="18450"/>
                    <a:pt x="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616934" y="492521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655034" y="484901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229584" y="5058567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235934" y="5014117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293084" y="505856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299434" y="511571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369284" y="505856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274034" y="4662350"/>
              <a:ext cx="69851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9202"/>
                  </a:moveTo>
                  <a:cubicBezTo>
                    <a:pt x="0" y="12044"/>
                    <a:pt x="0" y="14886"/>
                    <a:pt x="327" y="14886"/>
                  </a:cubicBezTo>
                  <a:cubicBezTo>
                    <a:pt x="655" y="14886"/>
                    <a:pt x="1309" y="12044"/>
                    <a:pt x="2291" y="9202"/>
                  </a:cubicBezTo>
                  <a:cubicBezTo>
                    <a:pt x="3273" y="6360"/>
                    <a:pt x="4582" y="3518"/>
                    <a:pt x="6873" y="1813"/>
                  </a:cubicBezTo>
                  <a:cubicBezTo>
                    <a:pt x="9164" y="107"/>
                    <a:pt x="12436" y="-461"/>
                    <a:pt x="15055" y="392"/>
                  </a:cubicBezTo>
                  <a:cubicBezTo>
                    <a:pt x="17673" y="1244"/>
                    <a:pt x="19636" y="3518"/>
                    <a:pt x="20618" y="7213"/>
                  </a:cubicBezTo>
                  <a:cubicBezTo>
                    <a:pt x="21600" y="10907"/>
                    <a:pt x="21600" y="16023"/>
                    <a:pt x="21600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5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245584" y="4641282"/>
              <a:ext cx="156414" cy="562390"/>
            </a:xfrm>
            <a:prstGeom prst="rect">
              <a:avLst/>
            </a:prstGeom>
            <a:effectLst/>
          </p:spPr>
        </p:pic>
        <p:pic>
          <p:nvPicPr>
            <p:cNvPr id="55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44418" y="4889233"/>
              <a:ext cx="136683" cy="506144"/>
            </a:xfrm>
            <a:prstGeom prst="rect">
              <a:avLst/>
            </a:prstGeom>
            <a:effectLst/>
          </p:spPr>
        </p:pic>
        <p:pic>
          <p:nvPicPr>
            <p:cNvPr id="55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855596" y="4917654"/>
              <a:ext cx="120511" cy="157721"/>
            </a:xfrm>
            <a:prstGeom prst="rect">
              <a:avLst/>
            </a:prstGeom>
            <a:effectLst/>
          </p:spPr>
        </p:pic>
        <p:pic>
          <p:nvPicPr>
            <p:cNvPr id="55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40555" y="4881946"/>
              <a:ext cx="108611" cy="207937"/>
            </a:xfrm>
            <a:prstGeom prst="rect">
              <a:avLst/>
            </a:prstGeom>
            <a:effectLst/>
          </p:spPr>
        </p:pic>
        <p:pic>
          <p:nvPicPr>
            <p:cNvPr id="56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243328" y="4722017"/>
              <a:ext cx="100807" cy="350500"/>
            </a:xfrm>
            <a:prstGeom prst="rect">
              <a:avLst/>
            </a:prstGeom>
            <a:effectLst/>
          </p:spPr>
        </p:pic>
        <p:pic>
          <p:nvPicPr>
            <p:cNvPr id="562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261584" y="4899817"/>
              <a:ext cx="95251" cy="57151"/>
            </a:xfrm>
            <a:prstGeom prst="rect">
              <a:avLst/>
            </a:prstGeom>
            <a:effectLst/>
          </p:spPr>
        </p:pic>
        <p:pic>
          <p:nvPicPr>
            <p:cNvPr id="56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371893" y="4860501"/>
              <a:ext cx="308792" cy="172154"/>
            </a:xfrm>
            <a:prstGeom prst="rect">
              <a:avLst/>
            </a:prstGeom>
            <a:effectLst/>
          </p:spPr>
        </p:pic>
        <p:pic>
          <p:nvPicPr>
            <p:cNvPr id="56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661634" y="4804047"/>
              <a:ext cx="88901" cy="95771"/>
            </a:xfrm>
            <a:prstGeom prst="rect">
              <a:avLst/>
            </a:prstGeom>
            <a:effectLst/>
          </p:spPr>
        </p:pic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710182" y="4829967"/>
              <a:ext cx="256253" cy="176089"/>
            </a:xfrm>
            <a:prstGeom prst="rect">
              <a:avLst/>
            </a:prstGeom>
            <a:effectLst/>
          </p:spPr>
        </p:pic>
        <p:pic>
          <p:nvPicPr>
            <p:cNvPr id="570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953734" y="4956967"/>
              <a:ext cx="31751" cy="165101"/>
            </a:xfrm>
            <a:prstGeom prst="rect">
              <a:avLst/>
            </a:prstGeom>
            <a:effectLst/>
          </p:spPr>
        </p:pic>
        <p:sp>
          <p:nvSpPr>
            <p:cNvPr id="572" name="Line"/>
            <p:cNvSpPr/>
            <p:nvPr/>
          </p:nvSpPr>
          <p:spPr>
            <a:xfrm>
              <a:off x="28385" y="5822640"/>
              <a:ext cx="138147" cy="3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366" fill="norm" stroke="1" extrusionOk="0">
                  <a:moveTo>
                    <a:pt x="17437" y="1836"/>
                  </a:moveTo>
                  <a:cubicBezTo>
                    <a:pt x="14306" y="1181"/>
                    <a:pt x="11176" y="527"/>
                    <a:pt x="8358" y="199"/>
                  </a:cubicBezTo>
                  <a:cubicBezTo>
                    <a:pt x="5541" y="-128"/>
                    <a:pt x="3037" y="-128"/>
                    <a:pt x="1471" y="788"/>
                  </a:cubicBezTo>
                  <a:cubicBezTo>
                    <a:pt x="-94" y="1705"/>
                    <a:pt x="-720" y="3537"/>
                    <a:pt x="1158" y="5370"/>
                  </a:cubicBezTo>
                  <a:cubicBezTo>
                    <a:pt x="3037" y="7203"/>
                    <a:pt x="7419" y="9036"/>
                    <a:pt x="11176" y="10607"/>
                  </a:cubicBezTo>
                  <a:cubicBezTo>
                    <a:pt x="14932" y="12177"/>
                    <a:pt x="18063" y="13487"/>
                    <a:pt x="19471" y="14796"/>
                  </a:cubicBezTo>
                  <a:cubicBezTo>
                    <a:pt x="20880" y="16105"/>
                    <a:pt x="20567" y="17414"/>
                    <a:pt x="19628" y="18396"/>
                  </a:cubicBezTo>
                  <a:cubicBezTo>
                    <a:pt x="18689" y="19377"/>
                    <a:pt x="17123" y="20032"/>
                    <a:pt x="15089" y="20556"/>
                  </a:cubicBezTo>
                  <a:cubicBezTo>
                    <a:pt x="13054" y="21079"/>
                    <a:pt x="10550" y="21472"/>
                    <a:pt x="9767" y="21341"/>
                  </a:cubicBezTo>
                  <a:cubicBezTo>
                    <a:pt x="8984" y="21210"/>
                    <a:pt x="9923" y="20556"/>
                    <a:pt x="10863" y="19901"/>
                  </a:cubicBezTo>
                  <a:cubicBezTo>
                    <a:pt x="11802" y="19247"/>
                    <a:pt x="12741" y="18592"/>
                    <a:pt x="13680" y="1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47884" y="5807867"/>
              <a:ext cx="127001" cy="29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696"/>
                  </a:moveTo>
                  <a:cubicBezTo>
                    <a:pt x="720" y="3757"/>
                    <a:pt x="1440" y="2817"/>
                    <a:pt x="2160" y="1878"/>
                  </a:cubicBezTo>
                  <a:cubicBezTo>
                    <a:pt x="2880" y="939"/>
                    <a:pt x="3600" y="0"/>
                    <a:pt x="3960" y="0"/>
                  </a:cubicBezTo>
                  <a:cubicBezTo>
                    <a:pt x="4320" y="0"/>
                    <a:pt x="4320" y="939"/>
                    <a:pt x="4140" y="3991"/>
                  </a:cubicBezTo>
                  <a:cubicBezTo>
                    <a:pt x="3960" y="7043"/>
                    <a:pt x="3600" y="12209"/>
                    <a:pt x="3780" y="15339"/>
                  </a:cubicBezTo>
                  <a:cubicBezTo>
                    <a:pt x="3960" y="18470"/>
                    <a:pt x="4680" y="19565"/>
                    <a:pt x="5760" y="20348"/>
                  </a:cubicBezTo>
                  <a:cubicBezTo>
                    <a:pt x="6840" y="21130"/>
                    <a:pt x="8280" y="21600"/>
                    <a:pt x="10620" y="21443"/>
                  </a:cubicBezTo>
                  <a:cubicBezTo>
                    <a:pt x="12960" y="21287"/>
                    <a:pt x="16200" y="20504"/>
                    <a:pt x="18180" y="19722"/>
                  </a:cubicBezTo>
                  <a:cubicBezTo>
                    <a:pt x="20160" y="18939"/>
                    <a:pt x="20880" y="18157"/>
                    <a:pt x="21600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85984" y="5890922"/>
              <a:ext cx="329532" cy="36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11" fill="norm" stroke="1" extrusionOk="0">
                  <a:moveTo>
                    <a:pt x="0" y="5998"/>
                  </a:moveTo>
                  <a:cubicBezTo>
                    <a:pt x="3462" y="5119"/>
                    <a:pt x="6923" y="4240"/>
                    <a:pt x="8931" y="3549"/>
                  </a:cubicBezTo>
                  <a:cubicBezTo>
                    <a:pt x="10938" y="2858"/>
                    <a:pt x="11492" y="2356"/>
                    <a:pt x="11769" y="1791"/>
                  </a:cubicBezTo>
                  <a:cubicBezTo>
                    <a:pt x="12046" y="1226"/>
                    <a:pt x="12046" y="598"/>
                    <a:pt x="11700" y="284"/>
                  </a:cubicBezTo>
                  <a:cubicBezTo>
                    <a:pt x="11354" y="-30"/>
                    <a:pt x="10662" y="-30"/>
                    <a:pt x="9900" y="33"/>
                  </a:cubicBezTo>
                  <a:cubicBezTo>
                    <a:pt x="9138" y="96"/>
                    <a:pt x="8308" y="221"/>
                    <a:pt x="7615" y="1163"/>
                  </a:cubicBezTo>
                  <a:cubicBezTo>
                    <a:pt x="6923" y="2105"/>
                    <a:pt x="6369" y="3863"/>
                    <a:pt x="6369" y="5056"/>
                  </a:cubicBezTo>
                  <a:cubicBezTo>
                    <a:pt x="6369" y="6249"/>
                    <a:pt x="6923" y="6877"/>
                    <a:pt x="7962" y="7254"/>
                  </a:cubicBezTo>
                  <a:cubicBezTo>
                    <a:pt x="9000" y="7630"/>
                    <a:pt x="10523" y="7756"/>
                    <a:pt x="11631" y="7630"/>
                  </a:cubicBezTo>
                  <a:cubicBezTo>
                    <a:pt x="12738" y="7505"/>
                    <a:pt x="13431" y="7128"/>
                    <a:pt x="14123" y="6626"/>
                  </a:cubicBezTo>
                  <a:cubicBezTo>
                    <a:pt x="14815" y="6123"/>
                    <a:pt x="15508" y="5496"/>
                    <a:pt x="15785" y="5558"/>
                  </a:cubicBezTo>
                  <a:cubicBezTo>
                    <a:pt x="16062" y="5621"/>
                    <a:pt x="15923" y="6375"/>
                    <a:pt x="15715" y="8572"/>
                  </a:cubicBezTo>
                  <a:cubicBezTo>
                    <a:pt x="15508" y="10770"/>
                    <a:pt x="15231" y="14412"/>
                    <a:pt x="15023" y="16547"/>
                  </a:cubicBezTo>
                  <a:cubicBezTo>
                    <a:pt x="14815" y="18682"/>
                    <a:pt x="14677" y="19310"/>
                    <a:pt x="14469" y="20000"/>
                  </a:cubicBezTo>
                  <a:cubicBezTo>
                    <a:pt x="14262" y="20691"/>
                    <a:pt x="13985" y="21444"/>
                    <a:pt x="13777" y="21507"/>
                  </a:cubicBezTo>
                  <a:cubicBezTo>
                    <a:pt x="13569" y="21570"/>
                    <a:pt x="13431" y="20942"/>
                    <a:pt x="13708" y="19247"/>
                  </a:cubicBezTo>
                  <a:cubicBezTo>
                    <a:pt x="13985" y="17551"/>
                    <a:pt x="14677" y="14789"/>
                    <a:pt x="15508" y="11837"/>
                  </a:cubicBezTo>
                  <a:cubicBezTo>
                    <a:pt x="16338" y="8886"/>
                    <a:pt x="17308" y="5747"/>
                    <a:pt x="18069" y="3800"/>
                  </a:cubicBezTo>
                  <a:cubicBezTo>
                    <a:pt x="18831" y="1854"/>
                    <a:pt x="19385" y="1100"/>
                    <a:pt x="19869" y="1037"/>
                  </a:cubicBezTo>
                  <a:cubicBezTo>
                    <a:pt x="20354" y="975"/>
                    <a:pt x="20769" y="1603"/>
                    <a:pt x="21046" y="2544"/>
                  </a:cubicBezTo>
                  <a:cubicBezTo>
                    <a:pt x="21323" y="3486"/>
                    <a:pt x="21462" y="4742"/>
                    <a:pt x="21531" y="5684"/>
                  </a:cubicBezTo>
                  <a:cubicBezTo>
                    <a:pt x="21600" y="6626"/>
                    <a:pt x="21600" y="7254"/>
                    <a:pt x="20562" y="7882"/>
                  </a:cubicBezTo>
                  <a:cubicBezTo>
                    <a:pt x="19523" y="8510"/>
                    <a:pt x="17446" y="9137"/>
                    <a:pt x="15369" y="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774934" y="5794047"/>
              <a:ext cx="152401" cy="22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4346"/>
                  </a:moveTo>
                  <a:cubicBezTo>
                    <a:pt x="0" y="3337"/>
                    <a:pt x="0" y="2327"/>
                    <a:pt x="450" y="1419"/>
                  </a:cubicBezTo>
                  <a:cubicBezTo>
                    <a:pt x="900" y="510"/>
                    <a:pt x="1800" y="-297"/>
                    <a:pt x="3900" y="107"/>
                  </a:cubicBezTo>
                  <a:cubicBezTo>
                    <a:pt x="6000" y="510"/>
                    <a:pt x="9300" y="2125"/>
                    <a:pt x="10350" y="4750"/>
                  </a:cubicBezTo>
                  <a:cubicBezTo>
                    <a:pt x="11400" y="7374"/>
                    <a:pt x="10200" y="11008"/>
                    <a:pt x="9150" y="13531"/>
                  </a:cubicBezTo>
                  <a:cubicBezTo>
                    <a:pt x="8100" y="16054"/>
                    <a:pt x="7200" y="17467"/>
                    <a:pt x="7800" y="18174"/>
                  </a:cubicBezTo>
                  <a:cubicBezTo>
                    <a:pt x="8400" y="18881"/>
                    <a:pt x="10500" y="18881"/>
                    <a:pt x="13050" y="19284"/>
                  </a:cubicBezTo>
                  <a:cubicBezTo>
                    <a:pt x="15600" y="19688"/>
                    <a:pt x="18600" y="20496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20884" y="6182517"/>
              <a:ext cx="482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7486"/>
                    <a:pt x="5684" y="13371"/>
                    <a:pt x="8811" y="10029"/>
                  </a:cubicBezTo>
                  <a:cubicBezTo>
                    <a:pt x="11937" y="6686"/>
                    <a:pt x="15347" y="4114"/>
                    <a:pt x="17526" y="2571"/>
                  </a:cubicBezTo>
                  <a:cubicBezTo>
                    <a:pt x="19705" y="1029"/>
                    <a:pt x="20653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26925" y="6157117"/>
              <a:ext cx="328960" cy="10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12" fill="norm" stroke="1" extrusionOk="0">
                  <a:moveTo>
                    <a:pt x="2809" y="18514"/>
                  </a:moveTo>
                  <a:cubicBezTo>
                    <a:pt x="1571" y="19837"/>
                    <a:pt x="332" y="21159"/>
                    <a:pt x="57" y="21380"/>
                  </a:cubicBezTo>
                  <a:cubicBezTo>
                    <a:pt x="-218" y="21600"/>
                    <a:pt x="470" y="20718"/>
                    <a:pt x="2878" y="18073"/>
                  </a:cubicBezTo>
                  <a:cubicBezTo>
                    <a:pt x="5285" y="15429"/>
                    <a:pt x="9413" y="11020"/>
                    <a:pt x="12783" y="7714"/>
                  </a:cubicBezTo>
                  <a:cubicBezTo>
                    <a:pt x="16154" y="4408"/>
                    <a:pt x="18768" y="2204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22584" y="5909467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60684" y="60428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647000" y="5849422"/>
              <a:ext cx="167092" cy="27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77" fill="norm" stroke="1" extrusionOk="0">
                  <a:moveTo>
                    <a:pt x="18933" y="2171"/>
                  </a:moveTo>
                  <a:cubicBezTo>
                    <a:pt x="17600" y="1683"/>
                    <a:pt x="16267" y="1196"/>
                    <a:pt x="14933" y="953"/>
                  </a:cubicBezTo>
                  <a:cubicBezTo>
                    <a:pt x="13600" y="709"/>
                    <a:pt x="12267" y="709"/>
                    <a:pt x="10133" y="1846"/>
                  </a:cubicBezTo>
                  <a:cubicBezTo>
                    <a:pt x="8000" y="2983"/>
                    <a:pt x="5067" y="5256"/>
                    <a:pt x="3067" y="8261"/>
                  </a:cubicBezTo>
                  <a:cubicBezTo>
                    <a:pt x="1067" y="11265"/>
                    <a:pt x="0" y="15001"/>
                    <a:pt x="0" y="17356"/>
                  </a:cubicBezTo>
                  <a:cubicBezTo>
                    <a:pt x="0" y="19711"/>
                    <a:pt x="1067" y="20685"/>
                    <a:pt x="3067" y="21091"/>
                  </a:cubicBezTo>
                  <a:cubicBezTo>
                    <a:pt x="5067" y="21497"/>
                    <a:pt x="8000" y="21335"/>
                    <a:pt x="11333" y="19629"/>
                  </a:cubicBezTo>
                  <a:cubicBezTo>
                    <a:pt x="14667" y="17924"/>
                    <a:pt x="18400" y="14676"/>
                    <a:pt x="20000" y="11834"/>
                  </a:cubicBezTo>
                  <a:cubicBezTo>
                    <a:pt x="21600" y="8992"/>
                    <a:pt x="21067" y="6556"/>
                    <a:pt x="20400" y="4850"/>
                  </a:cubicBezTo>
                  <a:cubicBezTo>
                    <a:pt x="19733" y="3145"/>
                    <a:pt x="18933" y="2171"/>
                    <a:pt x="18000" y="1440"/>
                  </a:cubicBezTo>
                  <a:cubicBezTo>
                    <a:pt x="17067" y="709"/>
                    <a:pt x="16000" y="222"/>
                    <a:pt x="14800" y="59"/>
                  </a:cubicBezTo>
                  <a:cubicBezTo>
                    <a:pt x="13600" y="-103"/>
                    <a:pt x="12267" y="59"/>
                    <a:pt x="11600" y="628"/>
                  </a:cubicBezTo>
                  <a:cubicBezTo>
                    <a:pt x="10933" y="1196"/>
                    <a:pt x="10933" y="2171"/>
                    <a:pt x="10933" y="3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841461" y="5833267"/>
              <a:ext cx="105296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5137" y="0"/>
                  </a:moveTo>
                  <a:cubicBezTo>
                    <a:pt x="3866" y="2825"/>
                    <a:pt x="2596" y="5649"/>
                    <a:pt x="1960" y="8972"/>
                  </a:cubicBezTo>
                  <a:cubicBezTo>
                    <a:pt x="1325" y="12295"/>
                    <a:pt x="1325" y="16117"/>
                    <a:pt x="1325" y="18443"/>
                  </a:cubicBezTo>
                  <a:cubicBezTo>
                    <a:pt x="1325" y="20769"/>
                    <a:pt x="1325" y="21600"/>
                    <a:pt x="1537" y="21600"/>
                  </a:cubicBezTo>
                  <a:cubicBezTo>
                    <a:pt x="1749" y="21600"/>
                    <a:pt x="2172" y="20769"/>
                    <a:pt x="4078" y="18775"/>
                  </a:cubicBezTo>
                  <a:cubicBezTo>
                    <a:pt x="5984" y="16782"/>
                    <a:pt x="9372" y="13625"/>
                    <a:pt x="12125" y="11963"/>
                  </a:cubicBezTo>
                  <a:cubicBezTo>
                    <a:pt x="14878" y="10302"/>
                    <a:pt x="16996" y="10135"/>
                    <a:pt x="18478" y="10468"/>
                  </a:cubicBezTo>
                  <a:cubicBezTo>
                    <a:pt x="19960" y="10800"/>
                    <a:pt x="20807" y="11631"/>
                    <a:pt x="21019" y="12877"/>
                  </a:cubicBezTo>
                  <a:cubicBezTo>
                    <a:pt x="21231" y="14123"/>
                    <a:pt x="20807" y="15785"/>
                    <a:pt x="18902" y="17197"/>
                  </a:cubicBezTo>
                  <a:cubicBezTo>
                    <a:pt x="16996" y="18609"/>
                    <a:pt x="13607" y="19772"/>
                    <a:pt x="10855" y="20437"/>
                  </a:cubicBezTo>
                  <a:cubicBezTo>
                    <a:pt x="8102" y="21102"/>
                    <a:pt x="5984" y="21268"/>
                    <a:pt x="3866" y="21268"/>
                  </a:cubicBezTo>
                  <a:cubicBezTo>
                    <a:pt x="1749" y="21268"/>
                    <a:pt x="-369" y="21102"/>
                    <a:pt x="55" y="20603"/>
                  </a:cubicBezTo>
                  <a:cubicBezTo>
                    <a:pt x="478" y="20105"/>
                    <a:pt x="3443" y="19274"/>
                    <a:pt x="5349" y="18692"/>
                  </a:cubicBezTo>
                  <a:cubicBezTo>
                    <a:pt x="7255" y="18111"/>
                    <a:pt x="8102" y="17778"/>
                    <a:pt x="8949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037370" y="5893872"/>
              <a:ext cx="105017" cy="18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65" fill="norm" stroke="1" extrusionOk="0">
                  <a:moveTo>
                    <a:pt x="14219" y="7878"/>
                  </a:moveTo>
                  <a:cubicBezTo>
                    <a:pt x="16337" y="6874"/>
                    <a:pt x="18454" y="5869"/>
                    <a:pt x="19725" y="4613"/>
                  </a:cubicBezTo>
                  <a:cubicBezTo>
                    <a:pt x="20995" y="3357"/>
                    <a:pt x="21419" y="1850"/>
                    <a:pt x="20572" y="971"/>
                  </a:cubicBezTo>
                  <a:cubicBezTo>
                    <a:pt x="19725" y="92"/>
                    <a:pt x="17607" y="-159"/>
                    <a:pt x="14431" y="92"/>
                  </a:cubicBezTo>
                  <a:cubicBezTo>
                    <a:pt x="11254" y="343"/>
                    <a:pt x="7019" y="1097"/>
                    <a:pt x="4266" y="1976"/>
                  </a:cubicBezTo>
                  <a:cubicBezTo>
                    <a:pt x="1513" y="2855"/>
                    <a:pt x="243" y="3860"/>
                    <a:pt x="31" y="5492"/>
                  </a:cubicBezTo>
                  <a:cubicBezTo>
                    <a:pt x="-181" y="7125"/>
                    <a:pt x="666" y="9385"/>
                    <a:pt x="3207" y="11143"/>
                  </a:cubicBezTo>
                  <a:cubicBezTo>
                    <a:pt x="5748" y="12901"/>
                    <a:pt x="9984" y="14157"/>
                    <a:pt x="12737" y="15413"/>
                  </a:cubicBezTo>
                  <a:cubicBezTo>
                    <a:pt x="15490" y="16669"/>
                    <a:pt x="16760" y="17925"/>
                    <a:pt x="16548" y="18929"/>
                  </a:cubicBezTo>
                  <a:cubicBezTo>
                    <a:pt x="16337" y="19934"/>
                    <a:pt x="14643" y="20688"/>
                    <a:pt x="12525" y="21064"/>
                  </a:cubicBezTo>
                  <a:cubicBezTo>
                    <a:pt x="10407" y="21441"/>
                    <a:pt x="7866" y="21441"/>
                    <a:pt x="6384" y="21190"/>
                  </a:cubicBezTo>
                  <a:cubicBezTo>
                    <a:pt x="4901" y="20939"/>
                    <a:pt x="4478" y="20436"/>
                    <a:pt x="4054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159234" y="5856741"/>
              <a:ext cx="488951" cy="17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3" fill="norm" stroke="1" extrusionOk="0">
                  <a:moveTo>
                    <a:pt x="0" y="12741"/>
                  </a:moveTo>
                  <a:cubicBezTo>
                    <a:pt x="842" y="11514"/>
                    <a:pt x="1683" y="10287"/>
                    <a:pt x="2338" y="8691"/>
                  </a:cubicBezTo>
                  <a:cubicBezTo>
                    <a:pt x="2992" y="7096"/>
                    <a:pt x="3460" y="5132"/>
                    <a:pt x="3553" y="4641"/>
                  </a:cubicBezTo>
                  <a:cubicBezTo>
                    <a:pt x="3647" y="4150"/>
                    <a:pt x="3366" y="5132"/>
                    <a:pt x="3039" y="6850"/>
                  </a:cubicBezTo>
                  <a:cubicBezTo>
                    <a:pt x="2712" y="8568"/>
                    <a:pt x="2338" y="11023"/>
                    <a:pt x="2291" y="13477"/>
                  </a:cubicBezTo>
                  <a:cubicBezTo>
                    <a:pt x="2244" y="15932"/>
                    <a:pt x="2525" y="18387"/>
                    <a:pt x="2899" y="19737"/>
                  </a:cubicBezTo>
                  <a:cubicBezTo>
                    <a:pt x="3273" y="21087"/>
                    <a:pt x="3740" y="21332"/>
                    <a:pt x="4442" y="19737"/>
                  </a:cubicBezTo>
                  <a:cubicBezTo>
                    <a:pt x="5143" y="18141"/>
                    <a:pt x="6078" y="14705"/>
                    <a:pt x="6639" y="11637"/>
                  </a:cubicBezTo>
                  <a:cubicBezTo>
                    <a:pt x="7200" y="8568"/>
                    <a:pt x="7387" y="5868"/>
                    <a:pt x="7527" y="3905"/>
                  </a:cubicBezTo>
                  <a:cubicBezTo>
                    <a:pt x="7668" y="1941"/>
                    <a:pt x="7761" y="714"/>
                    <a:pt x="8042" y="223"/>
                  </a:cubicBezTo>
                  <a:cubicBezTo>
                    <a:pt x="8322" y="-268"/>
                    <a:pt x="8790" y="-23"/>
                    <a:pt x="9351" y="1696"/>
                  </a:cubicBezTo>
                  <a:cubicBezTo>
                    <a:pt x="9912" y="3414"/>
                    <a:pt x="10566" y="6605"/>
                    <a:pt x="10987" y="8814"/>
                  </a:cubicBezTo>
                  <a:cubicBezTo>
                    <a:pt x="11408" y="11023"/>
                    <a:pt x="11595" y="12250"/>
                    <a:pt x="11688" y="13600"/>
                  </a:cubicBezTo>
                  <a:cubicBezTo>
                    <a:pt x="11782" y="14950"/>
                    <a:pt x="11782" y="16423"/>
                    <a:pt x="11642" y="16668"/>
                  </a:cubicBezTo>
                  <a:cubicBezTo>
                    <a:pt x="11501" y="16914"/>
                    <a:pt x="11221" y="15932"/>
                    <a:pt x="11174" y="14214"/>
                  </a:cubicBezTo>
                  <a:cubicBezTo>
                    <a:pt x="11127" y="12496"/>
                    <a:pt x="11314" y="10041"/>
                    <a:pt x="11782" y="7832"/>
                  </a:cubicBezTo>
                  <a:cubicBezTo>
                    <a:pt x="12249" y="5623"/>
                    <a:pt x="12997" y="3659"/>
                    <a:pt x="13605" y="2309"/>
                  </a:cubicBezTo>
                  <a:cubicBezTo>
                    <a:pt x="14213" y="959"/>
                    <a:pt x="14681" y="223"/>
                    <a:pt x="15055" y="346"/>
                  </a:cubicBezTo>
                  <a:cubicBezTo>
                    <a:pt x="15429" y="468"/>
                    <a:pt x="15709" y="1450"/>
                    <a:pt x="15943" y="3168"/>
                  </a:cubicBezTo>
                  <a:cubicBezTo>
                    <a:pt x="16177" y="4887"/>
                    <a:pt x="16364" y="7341"/>
                    <a:pt x="16644" y="9427"/>
                  </a:cubicBezTo>
                  <a:cubicBezTo>
                    <a:pt x="16925" y="11514"/>
                    <a:pt x="17299" y="13232"/>
                    <a:pt x="17626" y="13355"/>
                  </a:cubicBezTo>
                  <a:cubicBezTo>
                    <a:pt x="17953" y="13477"/>
                    <a:pt x="18234" y="12005"/>
                    <a:pt x="18608" y="9918"/>
                  </a:cubicBezTo>
                  <a:cubicBezTo>
                    <a:pt x="18982" y="7832"/>
                    <a:pt x="19449" y="5132"/>
                    <a:pt x="19964" y="3414"/>
                  </a:cubicBezTo>
                  <a:cubicBezTo>
                    <a:pt x="20478" y="1696"/>
                    <a:pt x="21039" y="959"/>
                    <a:pt x="21600" y="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646454" y="5841633"/>
              <a:ext cx="198581" cy="14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02" fill="norm" stroke="1" extrusionOk="0">
                  <a:moveTo>
                    <a:pt x="868" y="7215"/>
                  </a:moveTo>
                  <a:cubicBezTo>
                    <a:pt x="868" y="8780"/>
                    <a:pt x="868" y="10345"/>
                    <a:pt x="1550" y="11128"/>
                  </a:cubicBezTo>
                  <a:cubicBezTo>
                    <a:pt x="2232" y="11911"/>
                    <a:pt x="3596" y="11911"/>
                    <a:pt x="4733" y="11285"/>
                  </a:cubicBezTo>
                  <a:cubicBezTo>
                    <a:pt x="5870" y="10659"/>
                    <a:pt x="6779" y="9406"/>
                    <a:pt x="7575" y="8154"/>
                  </a:cubicBezTo>
                  <a:cubicBezTo>
                    <a:pt x="8371" y="6902"/>
                    <a:pt x="9053" y="5650"/>
                    <a:pt x="9394" y="4241"/>
                  </a:cubicBezTo>
                  <a:cubicBezTo>
                    <a:pt x="9735" y="2832"/>
                    <a:pt x="9735" y="1267"/>
                    <a:pt x="9167" y="485"/>
                  </a:cubicBezTo>
                  <a:cubicBezTo>
                    <a:pt x="8598" y="-298"/>
                    <a:pt x="7462" y="-298"/>
                    <a:pt x="5870" y="1737"/>
                  </a:cubicBezTo>
                  <a:cubicBezTo>
                    <a:pt x="4278" y="3772"/>
                    <a:pt x="2232" y="7841"/>
                    <a:pt x="1095" y="10972"/>
                  </a:cubicBezTo>
                  <a:cubicBezTo>
                    <a:pt x="-42" y="14102"/>
                    <a:pt x="-269" y="16293"/>
                    <a:pt x="299" y="17859"/>
                  </a:cubicBezTo>
                  <a:cubicBezTo>
                    <a:pt x="868" y="19424"/>
                    <a:pt x="2232" y="20363"/>
                    <a:pt x="5870" y="20832"/>
                  </a:cubicBezTo>
                  <a:cubicBezTo>
                    <a:pt x="9508" y="21302"/>
                    <a:pt x="15419" y="21302"/>
                    <a:pt x="21331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187934" y="5697618"/>
              <a:ext cx="188528" cy="3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75" fill="norm" stroke="1" extrusionOk="0">
                  <a:moveTo>
                    <a:pt x="7121" y="5890"/>
                  </a:moveTo>
                  <a:cubicBezTo>
                    <a:pt x="5934" y="9581"/>
                    <a:pt x="4747" y="13272"/>
                    <a:pt x="4154" y="15460"/>
                  </a:cubicBezTo>
                  <a:cubicBezTo>
                    <a:pt x="3560" y="17647"/>
                    <a:pt x="3560" y="18331"/>
                    <a:pt x="3560" y="19014"/>
                  </a:cubicBezTo>
                  <a:cubicBezTo>
                    <a:pt x="3560" y="19698"/>
                    <a:pt x="3560" y="20381"/>
                    <a:pt x="3679" y="20245"/>
                  </a:cubicBezTo>
                  <a:cubicBezTo>
                    <a:pt x="3798" y="20108"/>
                    <a:pt x="4035" y="19151"/>
                    <a:pt x="4747" y="16622"/>
                  </a:cubicBezTo>
                  <a:cubicBezTo>
                    <a:pt x="5459" y="14093"/>
                    <a:pt x="6646" y="9991"/>
                    <a:pt x="7714" y="7189"/>
                  </a:cubicBezTo>
                  <a:cubicBezTo>
                    <a:pt x="8782" y="4386"/>
                    <a:pt x="9732" y="2883"/>
                    <a:pt x="10563" y="1857"/>
                  </a:cubicBezTo>
                  <a:cubicBezTo>
                    <a:pt x="11393" y="832"/>
                    <a:pt x="12105" y="285"/>
                    <a:pt x="13055" y="80"/>
                  </a:cubicBezTo>
                  <a:cubicBezTo>
                    <a:pt x="14004" y="-125"/>
                    <a:pt x="15191" y="12"/>
                    <a:pt x="16497" y="1105"/>
                  </a:cubicBezTo>
                  <a:cubicBezTo>
                    <a:pt x="17802" y="2199"/>
                    <a:pt x="19226" y="4250"/>
                    <a:pt x="20176" y="6574"/>
                  </a:cubicBezTo>
                  <a:cubicBezTo>
                    <a:pt x="21125" y="8898"/>
                    <a:pt x="21600" y="11495"/>
                    <a:pt x="20532" y="13751"/>
                  </a:cubicBezTo>
                  <a:cubicBezTo>
                    <a:pt x="19464" y="16007"/>
                    <a:pt x="16853" y="17921"/>
                    <a:pt x="13174" y="19151"/>
                  </a:cubicBezTo>
                  <a:cubicBezTo>
                    <a:pt x="9495" y="20381"/>
                    <a:pt x="4747" y="20928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422884" y="5944620"/>
              <a:ext cx="158751" cy="10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4489"/>
                  </a:moveTo>
                  <a:cubicBezTo>
                    <a:pt x="1152" y="3193"/>
                    <a:pt x="2304" y="1897"/>
                    <a:pt x="3744" y="1033"/>
                  </a:cubicBezTo>
                  <a:cubicBezTo>
                    <a:pt x="5184" y="169"/>
                    <a:pt x="6912" y="-263"/>
                    <a:pt x="8352" y="169"/>
                  </a:cubicBezTo>
                  <a:cubicBezTo>
                    <a:pt x="9792" y="601"/>
                    <a:pt x="10944" y="1897"/>
                    <a:pt x="10656" y="4489"/>
                  </a:cubicBezTo>
                  <a:cubicBezTo>
                    <a:pt x="10368" y="7081"/>
                    <a:pt x="8640" y="10969"/>
                    <a:pt x="7200" y="13561"/>
                  </a:cubicBezTo>
                  <a:cubicBezTo>
                    <a:pt x="5760" y="16153"/>
                    <a:pt x="4608" y="17449"/>
                    <a:pt x="4608" y="18745"/>
                  </a:cubicBezTo>
                  <a:cubicBezTo>
                    <a:pt x="4608" y="20041"/>
                    <a:pt x="5760" y="21337"/>
                    <a:pt x="8784" y="21337"/>
                  </a:cubicBezTo>
                  <a:cubicBezTo>
                    <a:pt x="11808" y="21337"/>
                    <a:pt x="16704" y="20041"/>
                    <a:pt x="21600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549884" y="6011067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812"/>
                    <a:pt x="16062" y="7624"/>
                    <a:pt x="12462" y="11224"/>
                  </a:cubicBezTo>
                  <a:cubicBezTo>
                    <a:pt x="8862" y="14824"/>
                    <a:pt x="4431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052175" y="5811772"/>
              <a:ext cx="306113" cy="17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69" fill="norm" stroke="1" extrusionOk="0">
                  <a:moveTo>
                    <a:pt x="843" y="2521"/>
                  </a:moveTo>
                  <a:cubicBezTo>
                    <a:pt x="547" y="6493"/>
                    <a:pt x="251" y="10466"/>
                    <a:pt x="103" y="13197"/>
                  </a:cubicBezTo>
                  <a:cubicBezTo>
                    <a:pt x="-45" y="15928"/>
                    <a:pt x="-45" y="17418"/>
                    <a:pt x="177" y="18783"/>
                  </a:cubicBezTo>
                  <a:cubicBezTo>
                    <a:pt x="399" y="20149"/>
                    <a:pt x="843" y="21390"/>
                    <a:pt x="2026" y="20645"/>
                  </a:cubicBezTo>
                  <a:cubicBezTo>
                    <a:pt x="3210" y="19900"/>
                    <a:pt x="5133" y="17169"/>
                    <a:pt x="6465" y="14314"/>
                  </a:cubicBezTo>
                  <a:cubicBezTo>
                    <a:pt x="7796" y="11459"/>
                    <a:pt x="8536" y="8480"/>
                    <a:pt x="8980" y="6369"/>
                  </a:cubicBezTo>
                  <a:cubicBezTo>
                    <a:pt x="9423" y="4259"/>
                    <a:pt x="9571" y="3018"/>
                    <a:pt x="9645" y="3142"/>
                  </a:cubicBezTo>
                  <a:cubicBezTo>
                    <a:pt x="9719" y="3266"/>
                    <a:pt x="9719" y="4756"/>
                    <a:pt x="9719" y="6742"/>
                  </a:cubicBezTo>
                  <a:cubicBezTo>
                    <a:pt x="9719" y="8728"/>
                    <a:pt x="9719" y="11211"/>
                    <a:pt x="9941" y="12949"/>
                  </a:cubicBezTo>
                  <a:cubicBezTo>
                    <a:pt x="10163" y="14687"/>
                    <a:pt x="10607" y="15680"/>
                    <a:pt x="11495" y="15680"/>
                  </a:cubicBezTo>
                  <a:cubicBezTo>
                    <a:pt x="12382" y="15680"/>
                    <a:pt x="13714" y="14687"/>
                    <a:pt x="14823" y="12452"/>
                  </a:cubicBezTo>
                  <a:cubicBezTo>
                    <a:pt x="15933" y="10218"/>
                    <a:pt x="16821" y="6742"/>
                    <a:pt x="17191" y="4259"/>
                  </a:cubicBezTo>
                  <a:cubicBezTo>
                    <a:pt x="17560" y="1776"/>
                    <a:pt x="17413" y="287"/>
                    <a:pt x="17117" y="38"/>
                  </a:cubicBezTo>
                  <a:cubicBezTo>
                    <a:pt x="16821" y="-210"/>
                    <a:pt x="16377" y="783"/>
                    <a:pt x="16155" y="1900"/>
                  </a:cubicBezTo>
                  <a:cubicBezTo>
                    <a:pt x="15933" y="3018"/>
                    <a:pt x="15933" y="4259"/>
                    <a:pt x="16821" y="6493"/>
                  </a:cubicBezTo>
                  <a:cubicBezTo>
                    <a:pt x="17708" y="8728"/>
                    <a:pt x="19484" y="11956"/>
                    <a:pt x="20445" y="14314"/>
                  </a:cubicBezTo>
                  <a:cubicBezTo>
                    <a:pt x="21407" y="16673"/>
                    <a:pt x="21555" y="18162"/>
                    <a:pt x="21259" y="18783"/>
                  </a:cubicBezTo>
                  <a:cubicBezTo>
                    <a:pt x="20963" y="19404"/>
                    <a:pt x="20223" y="19156"/>
                    <a:pt x="19484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400784" y="5798606"/>
              <a:ext cx="222251" cy="18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0527"/>
                  </a:moveTo>
                  <a:cubicBezTo>
                    <a:pt x="2674" y="10284"/>
                    <a:pt x="5349" y="10041"/>
                    <a:pt x="7406" y="8949"/>
                  </a:cubicBezTo>
                  <a:cubicBezTo>
                    <a:pt x="9463" y="7857"/>
                    <a:pt x="10903" y="5915"/>
                    <a:pt x="11623" y="4338"/>
                  </a:cubicBezTo>
                  <a:cubicBezTo>
                    <a:pt x="12343" y="2760"/>
                    <a:pt x="12343" y="1547"/>
                    <a:pt x="11829" y="819"/>
                  </a:cubicBezTo>
                  <a:cubicBezTo>
                    <a:pt x="11314" y="91"/>
                    <a:pt x="10286" y="-152"/>
                    <a:pt x="9360" y="91"/>
                  </a:cubicBezTo>
                  <a:cubicBezTo>
                    <a:pt x="8434" y="333"/>
                    <a:pt x="7611" y="1061"/>
                    <a:pt x="6583" y="3003"/>
                  </a:cubicBezTo>
                  <a:cubicBezTo>
                    <a:pt x="5554" y="4945"/>
                    <a:pt x="4320" y="8100"/>
                    <a:pt x="3909" y="10891"/>
                  </a:cubicBezTo>
                  <a:cubicBezTo>
                    <a:pt x="3497" y="13682"/>
                    <a:pt x="3909" y="16109"/>
                    <a:pt x="6994" y="17808"/>
                  </a:cubicBezTo>
                  <a:cubicBezTo>
                    <a:pt x="10080" y="19506"/>
                    <a:pt x="15840" y="20477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033619" y="5778005"/>
              <a:ext cx="165311" cy="41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53" fill="norm" stroke="1" extrusionOk="0">
                  <a:moveTo>
                    <a:pt x="3516" y="6416"/>
                  </a:moveTo>
                  <a:cubicBezTo>
                    <a:pt x="3246" y="9889"/>
                    <a:pt x="2976" y="13362"/>
                    <a:pt x="2706" y="15696"/>
                  </a:cubicBezTo>
                  <a:cubicBezTo>
                    <a:pt x="2436" y="18030"/>
                    <a:pt x="2166" y="19224"/>
                    <a:pt x="1761" y="20092"/>
                  </a:cubicBezTo>
                  <a:cubicBezTo>
                    <a:pt x="1356" y="20960"/>
                    <a:pt x="816" y="21503"/>
                    <a:pt x="411" y="21449"/>
                  </a:cubicBezTo>
                  <a:cubicBezTo>
                    <a:pt x="6" y="21394"/>
                    <a:pt x="-264" y="20743"/>
                    <a:pt x="411" y="18572"/>
                  </a:cubicBezTo>
                  <a:cubicBezTo>
                    <a:pt x="1086" y="16401"/>
                    <a:pt x="2706" y="12711"/>
                    <a:pt x="4461" y="9618"/>
                  </a:cubicBezTo>
                  <a:cubicBezTo>
                    <a:pt x="6216" y="6524"/>
                    <a:pt x="8106" y="4028"/>
                    <a:pt x="9591" y="2508"/>
                  </a:cubicBezTo>
                  <a:cubicBezTo>
                    <a:pt x="11076" y="988"/>
                    <a:pt x="12156" y="446"/>
                    <a:pt x="13371" y="174"/>
                  </a:cubicBezTo>
                  <a:cubicBezTo>
                    <a:pt x="14586" y="-97"/>
                    <a:pt x="15936" y="-97"/>
                    <a:pt x="17286" y="500"/>
                  </a:cubicBezTo>
                  <a:cubicBezTo>
                    <a:pt x="18636" y="1097"/>
                    <a:pt x="19986" y="2291"/>
                    <a:pt x="20661" y="3376"/>
                  </a:cubicBezTo>
                  <a:cubicBezTo>
                    <a:pt x="21336" y="4462"/>
                    <a:pt x="21336" y="5439"/>
                    <a:pt x="19716" y="6307"/>
                  </a:cubicBezTo>
                  <a:cubicBezTo>
                    <a:pt x="18096" y="7175"/>
                    <a:pt x="14856" y="7935"/>
                    <a:pt x="12291" y="8315"/>
                  </a:cubicBezTo>
                  <a:cubicBezTo>
                    <a:pt x="9726" y="8695"/>
                    <a:pt x="7836" y="8695"/>
                    <a:pt x="7296" y="8424"/>
                  </a:cubicBezTo>
                  <a:cubicBezTo>
                    <a:pt x="6756" y="8152"/>
                    <a:pt x="7566" y="7610"/>
                    <a:pt x="8376" y="7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225773" y="5795167"/>
              <a:ext cx="110906" cy="9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00" fill="norm" stroke="1" extrusionOk="0">
                  <a:moveTo>
                    <a:pt x="16897" y="2757"/>
                  </a:moveTo>
                  <a:cubicBezTo>
                    <a:pt x="12497" y="2298"/>
                    <a:pt x="8097" y="1838"/>
                    <a:pt x="5097" y="2528"/>
                  </a:cubicBezTo>
                  <a:cubicBezTo>
                    <a:pt x="2097" y="3217"/>
                    <a:pt x="497" y="5055"/>
                    <a:pt x="97" y="8272"/>
                  </a:cubicBezTo>
                  <a:cubicBezTo>
                    <a:pt x="-303" y="11489"/>
                    <a:pt x="497" y="16085"/>
                    <a:pt x="3297" y="18613"/>
                  </a:cubicBezTo>
                  <a:cubicBezTo>
                    <a:pt x="6097" y="21140"/>
                    <a:pt x="10897" y="21600"/>
                    <a:pt x="14497" y="20911"/>
                  </a:cubicBezTo>
                  <a:cubicBezTo>
                    <a:pt x="18097" y="20221"/>
                    <a:pt x="20497" y="18383"/>
                    <a:pt x="20897" y="15166"/>
                  </a:cubicBezTo>
                  <a:cubicBezTo>
                    <a:pt x="21297" y="11949"/>
                    <a:pt x="19697" y="7353"/>
                    <a:pt x="17897" y="4596"/>
                  </a:cubicBezTo>
                  <a:cubicBezTo>
                    <a:pt x="16097" y="1838"/>
                    <a:pt x="14097" y="919"/>
                    <a:pt x="120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394867" y="5735765"/>
              <a:ext cx="72718" cy="15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12" fill="norm" stroke="1" extrusionOk="0">
                  <a:moveTo>
                    <a:pt x="21202" y="3813"/>
                  </a:moveTo>
                  <a:cubicBezTo>
                    <a:pt x="19351" y="2646"/>
                    <a:pt x="17499" y="1478"/>
                    <a:pt x="14105" y="749"/>
                  </a:cubicBezTo>
                  <a:cubicBezTo>
                    <a:pt x="10711" y="19"/>
                    <a:pt x="5773" y="-273"/>
                    <a:pt x="2996" y="311"/>
                  </a:cubicBezTo>
                  <a:cubicBezTo>
                    <a:pt x="219" y="895"/>
                    <a:pt x="-398" y="2354"/>
                    <a:pt x="219" y="4397"/>
                  </a:cubicBezTo>
                  <a:cubicBezTo>
                    <a:pt x="836" y="6441"/>
                    <a:pt x="2688" y="9068"/>
                    <a:pt x="4848" y="10965"/>
                  </a:cubicBezTo>
                  <a:cubicBezTo>
                    <a:pt x="7008" y="12862"/>
                    <a:pt x="9476" y="14030"/>
                    <a:pt x="11328" y="15635"/>
                  </a:cubicBezTo>
                  <a:cubicBezTo>
                    <a:pt x="13179" y="17241"/>
                    <a:pt x="14413" y="19284"/>
                    <a:pt x="12562" y="20305"/>
                  </a:cubicBezTo>
                  <a:cubicBezTo>
                    <a:pt x="10711" y="21327"/>
                    <a:pt x="5773" y="21327"/>
                    <a:pt x="3305" y="20597"/>
                  </a:cubicBezTo>
                  <a:cubicBezTo>
                    <a:pt x="836" y="19868"/>
                    <a:pt x="836" y="18408"/>
                    <a:pt x="2071" y="16803"/>
                  </a:cubicBezTo>
                  <a:cubicBezTo>
                    <a:pt x="3305" y="15197"/>
                    <a:pt x="5773" y="13446"/>
                    <a:pt x="8242" y="1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525528" y="5604667"/>
              <a:ext cx="62707" cy="29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49" fill="norm" stroke="1" extrusionOk="0">
                  <a:moveTo>
                    <a:pt x="17010" y="0"/>
                  </a:moveTo>
                  <a:cubicBezTo>
                    <a:pt x="12690" y="3474"/>
                    <a:pt x="8370" y="6948"/>
                    <a:pt x="5490" y="9894"/>
                  </a:cubicBezTo>
                  <a:cubicBezTo>
                    <a:pt x="2610" y="12839"/>
                    <a:pt x="1170" y="15256"/>
                    <a:pt x="450" y="17144"/>
                  </a:cubicBezTo>
                  <a:cubicBezTo>
                    <a:pt x="-270" y="19032"/>
                    <a:pt x="-270" y="20392"/>
                    <a:pt x="1530" y="20996"/>
                  </a:cubicBezTo>
                  <a:cubicBezTo>
                    <a:pt x="3330" y="21600"/>
                    <a:pt x="6930" y="21449"/>
                    <a:pt x="10530" y="20392"/>
                  </a:cubicBezTo>
                  <a:cubicBezTo>
                    <a:pt x="14130" y="19334"/>
                    <a:pt x="17730" y="17371"/>
                    <a:pt x="21330" y="15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531084" y="5740360"/>
              <a:ext cx="203201" cy="12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5001"/>
                  </a:moveTo>
                  <a:cubicBezTo>
                    <a:pt x="3375" y="5361"/>
                    <a:pt x="6750" y="5721"/>
                    <a:pt x="9112" y="6261"/>
                  </a:cubicBezTo>
                  <a:cubicBezTo>
                    <a:pt x="11475" y="6801"/>
                    <a:pt x="12825" y="7521"/>
                    <a:pt x="14063" y="7701"/>
                  </a:cubicBezTo>
                  <a:cubicBezTo>
                    <a:pt x="15300" y="7881"/>
                    <a:pt x="16425" y="7521"/>
                    <a:pt x="17212" y="6441"/>
                  </a:cubicBezTo>
                  <a:cubicBezTo>
                    <a:pt x="18000" y="5361"/>
                    <a:pt x="18450" y="3561"/>
                    <a:pt x="18225" y="2121"/>
                  </a:cubicBezTo>
                  <a:cubicBezTo>
                    <a:pt x="18000" y="681"/>
                    <a:pt x="17100" y="-399"/>
                    <a:pt x="15637" y="141"/>
                  </a:cubicBezTo>
                  <a:cubicBezTo>
                    <a:pt x="14175" y="681"/>
                    <a:pt x="12150" y="2841"/>
                    <a:pt x="11025" y="6081"/>
                  </a:cubicBezTo>
                  <a:cubicBezTo>
                    <a:pt x="9900" y="9321"/>
                    <a:pt x="9675" y="13641"/>
                    <a:pt x="10575" y="16521"/>
                  </a:cubicBezTo>
                  <a:cubicBezTo>
                    <a:pt x="11475" y="19401"/>
                    <a:pt x="13500" y="20841"/>
                    <a:pt x="15525" y="21021"/>
                  </a:cubicBezTo>
                  <a:cubicBezTo>
                    <a:pt x="17550" y="21201"/>
                    <a:pt x="19575" y="20121"/>
                    <a:pt x="21600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753334" y="5750717"/>
              <a:ext cx="145545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91" fill="norm" stroke="1" extrusionOk="0">
                  <a:moveTo>
                    <a:pt x="0" y="0"/>
                  </a:moveTo>
                  <a:cubicBezTo>
                    <a:pt x="1565" y="732"/>
                    <a:pt x="3130" y="1464"/>
                    <a:pt x="4539" y="4210"/>
                  </a:cubicBezTo>
                  <a:cubicBezTo>
                    <a:pt x="5948" y="6956"/>
                    <a:pt x="7200" y="11715"/>
                    <a:pt x="7826" y="15010"/>
                  </a:cubicBezTo>
                  <a:cubicBezTo>
                    <a:pt x="8452" y="18305"/>
                    <a:pt x="8452" y="20136"/>
                    <a:pt x="7826" y="20502"/>
                  </a:cubicBezTo>
                  <a:cubicBezTo>
                    <a:pt x="7200" y="20868"/>
                    <a:pt x="5948" y="19769"/>
                    <a:pt x="5322" y="18122"/>
                  </a:cubicBezTo>
                  <a:cubicBezTo>
                    <a:pt x="4696" y="16475"/>
                    <a:pt x="4696" y="14278"/>
                    <a:pt x="5948" y="11715"/>
                  </a:cubicBezTo>
                  <a:cubicBezTo>
                    <a:pt x="7200" y="9153"/>
                    <a:pt x="9704" y="6224"/>
                    <a:pt x="11739" y="4393"/>
                  </a:cubicBezTo>
                  <a:cubicBezTo>
                    <a:pt x="13774" y="2563"/>
                    <a:pt x="15339" y="1831"/>
                    <a:pt x="16904" y="1647"/>
                  </a:cubicBezTo>
                  <a:cubicBezTo>
                    <a:pt x="18470" y="1464"/>
                    <a:pt x="20035" y="1831"/>
                    <a:pt x="20817" y="4393"/>
                  </a:cubicBezTo>
                  <a:cubicBezTo>
                    <a:pt x="21600" y="6956"/>
                    <a:pt x="21600" y="11715"/>
                    <a:pt x="21443" y="15010"/>
                  </a:cubicBezTo>
                  <a:cubicBezTo>
                    <a:pt x="21287" y="18305"/>
                    <a:pt x="20974" y="20136"/>
                    <a:pt x="20817" y="20868"/>
                  </a:cubicBezTo>
                  <a:cubicBezTo>
                    <a:pt x="20661" y="21600"/>
                    <a:pt x="20661" y="21234"/>
                    <a:pt x="20661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912084" y="5697654"/>
              <a:ext cx="38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200" y="12793"/>
                    <a:pt x="2400" y="5170"/>
                    <a:pt x="6000" y="1993"/>
                  </a:cubicBezTo>
                  <a:cubicBezTo>
                    <a:pt x="9600" y="-1183"/>
                    <a:pt x="156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955414" y="5704562"/>
              <a:ext cx="242421" cy="14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895" fill="norm" stroke="1" extrusionOk="0">
                  <a:moveTo>
                    <a:pt x="6243" y="4677"/>
                  </a:moveTo>
                  <a:cubicBezTo>
                    <a:pt x="5312" y="4381"/>
                    <a:pt x="4381" y="4085"/>
                    <a:pt x="3171" y="4825"/>
                  </a:cubicBezTo>
                  <a:cubicBezTo>
                    <a:pt x="1960" y="5565"/>
                    <a:pt x="471" y="7340"/>
                    <a:pt x="98" y="9559"/>
                  </a:cubicBezTo>
                  <a:cubicBezTo>
                    <a:pt x="-274" y="11779"/>
                    <a:pt x="471" y="14442"/>
                    <a:pt x="1309" y="15921"/>
                  </a:cubicBezTo>
                  <a:cubicBezTo>
                    <a:pt x="2147" y="17400"/>
                    <a:pt x="3078" y="17696"/>
                    <a:pt x="4009" y="17844"/>
                  </a:cubicBezTo>
                  <a:cubicBezTo>
                    <a:pt x="4940" y="17992"/>
                    <a:pt x="5871" y="17992"/>
                    <a:pt x="6429" y="17252"/>
                  </a:cubicBezTo>
                  <a:cubicBezTo>
                    <a:pt x="6988" y="16513"/>
                    <a:pt x="7174" y="15033"/>
                    <a:pt x="7454" y="12814"/>
                  </a:cubicBezTo>
                  <a:cubicBezTo>
                    <a:pt x="7733" y="10595"/>
                    <a:pt x="8105" y="7636"/>
                    <a:pt x="8385" y="5121"/>
                  </a:cubicBezTo>
                  <a:cubicBezTo>
                    <a:pt x="8664" y="2606"/>
                    <a:pt x="8850" y="535"/>
                    <a:pt x="9223" y="91"/>
                  </a:cubicBezTo>
                  <a:cubicBezTo>
                    <a:pt x="9595" y="-353"/>
                    <a:pt x="10154" y="831"/>
                    <a:pt x="10992" y="3789"/>
                  </a:cubicBezTo>
                  <a:cubicBezTo>
                    <a:pt x="11829" y="6748"/>
                    <a:pt x="12947" y="11483"/>
                    <a:pt x="13505" y="14885"/>
                  </a:cubicBezTo>
                  <a:cubicBezTo>
                    <a:pt x="14064" y="18288"/>
                    <a:pt x="14064" y="20359"/>
                    <a:pt x="13785" y="20803"/>
                  </a:cubicBezTo>
                  <a:cubicBezTo>
                    <a:pt x="13505" y="21247"/>
                    <a:pt x="12947" y="20063"/>
                    <a:pt x="12854" y="17844"/>
                  </a:cubicBezTo>
                  <a:cubicBezTo>
                    <a:pt x="12760" y="15625"/>
                    <a:pt x="13133" y="12370"/>
                    <a:pt x="14623" y="9411"/>
                  </a:cubicBezTo>
                  <a:cubicBezTo>
                    <a:pt x="16112" y="6452"/>
                    <a:pt x="18719" y="3789"/>
                    <a:pt x="21326" y="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197834" y="5776117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602423" y="5717905"/>
              <a:ext cx="260089" cy="15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880" fill="norm" stroke="1" extrusionOk="0">
                  <a:moveTo>
                    <a:pt x="12071" y="5328"/>
                  </a:moveTo>
                  <a:cubicBezTo>
                    <a:pt x="11898" y="3888"/>
                    <a:pt x="11725" y="2448"/>
                    <a:pt x="11293" y="1296"/>
                  </a:cubicBezTo>
                  <a:cubicBezTo>
                    <a:pt x="10861" y="144"/>
                    <a:pt x="10170" y="-720"/>
                    <a:pt x="8269" y="864"/>
                  </a:cubicBezTo>
                  <a:cubicBezTo>
                    <a:pt x="6368" y="2448"/>
                    <a:pt x="3258" y="6480"/>
                    <a:pt x="1616" y="9216"/>
                  </a:cubicBezTo>
                  <a:cubicBezTo>
                    <a:pt x="-25" y="11952"/>
                    <a:pt x="-198" y="13392"/>
                    <a:pt x="148" y="14400"/>
                  </a:cubicBezTo>
                  <a:cubicBezTo>
                    <a:pt x="493" y="15408"/>
                    <a:pt x="1357" y="15984"/>
                    <a:pt x="2826" y="14688"/>
                  </a:cubicBezTo>
                  <a:cubicBezTo>
                    <a:pt x="4295" y="13392"/>
                    <a:pt x="6368" y="10224"/>
                    <a:pt x="7492" y="7920"/>
                  </a:cubicBezTo>
                  <a:cubicBezTo>
                    <a:pt x="8615" y="5616"/>
                    <a:pt x="8788" y="4176"/>
                    <a:pt x="8874" y="4176"/>
                  </a:cubicBezTo>
                  <a:cubicBezTo>
                    <a:pt x="8960" y="4176"/>
                    <a:pt x="8960" y="5616"/>
                    <a:pt x="8960" y="7056"/>
                  </a:cubicBezTo>
                  <a:cubicBezTo>
                    <a:pt x="8960" y="8496"/>
                    <a:pt x="8960" y="9936"/>
                    <a:pt x="9306" y="11088"/>
                  </a:cubicBezTo>
                  <a:cubicBezTo>
                    <a:pt x="9652" y="12240"/>
                    <a:pt x="10343" y="13104"/>
                    <a:pt x="11812" y="12672"/>
                  </a:cubicBezTo>
                  <a:cubicBezTo>
                    <a:pt x="13280" y="12240"/>
                    <a:pt x="15527" y="10512"/>
                    <a:pt x="16823" y="8928"/>
                  </a:cubicBezTo>
                  <a:cubicBezTo>
                    <a:pt x="18119" y="7344"/>
                    <a:pt x="18464" y="5904"/>
                    <a:pt x="18551" y="4464"/>
                  </a:cubicBezTo>
                  <a:cubicBezTo>
                    <a:pt x="18637" y="3024"/>
                    <a:pt x="18464" y="1584"/>
                    <a:pt x="18464" y="1584"/>
                  </a:cubicBezTo>
                  <a:cubicBezTo>
                    <a:pt x="18464" y="1584"/>
                    <a:pt x="18637" y="3024"/>
                    <a:pt x="19156" y="5328"/>
                  </a:cubicBezTo>
                  <a:cubicBezTo>
                    <a:pt x="19674" y="7632"/>
                    <a:pt x="20538" y="10800"/>
                    <a:pt x="20970" y="13104"/>
                  </a:cubicBezTo>
                  <a:cubicBezTo>
                    <a:pt x="21402" y="15408"/>
                    <a:pt x="21402" y="16848"/>
                    <a:pt x="20192" y="18000"/>
                  </a:cubicBezTo>
                  <a:cubicBezTo>
                    <a:pt x="18983" y="19152"/>
                    <a:pt x="16564" y="20016"/>
                    <a:pt x="14144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258754" y="5707275"/>
              <a:ext cx="156303" cy="39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03" fill="norm" stroke="1" extrusionOk="0">
                  <a:moveTo>
                    <a:pt x="5120" y="6875"/>
                  </a:moveTo>
                  <a:cubicBezTo>
                    <a:pt x="3680" y="10687"/>
                    <a:pt x="2240" y="14499"/>
                    <a:pt x="1520" y="16751"/>
                  </a:cubicBezTo>
                  <a:cubicBezTo>
                    <a:pt x="800" y="19004"/>
                    <a:pt x="800" y="19697"/>
                    <a:pt x="656" y="20332"/>
                  </a:cubicBezTo>
                  <a:cubicBezTo>
                    <a:pt x="512" y="20967"/>
                    <a:pt x="224" y="21545"/>
                    <a:pt x="80" y="21372"/>
                  </a:cubicBezTo>
                  <a:cubicBezTo>
                    <a:pt x="-64" y="21198"/>
                    <a:pt x="-64" y="20274"/>
                    <a:pt x="512" y="18138"/>
                  </a:cubicBezTo>
                  <a:cubicBezTo>
                    <a:pt x="1088" y="16001"/>
                    <a:pt x="2240" y="12651"/>
                    <a:pt x="4256" y="9590"/>
                  </a:cubicBezTo>
                  <a:cubicBezTo>
                    <a:pt x="6272" y="6529"/>
                    <a:pt x="9152" y="3757"/>
                    <a:pt x="11168" y="2197"/>
                  </a:cubicBezTo>
                  <a:cubicBezTo>
                    <a:pt x="13184" y="638"/>
                    <a:pt x="14336" y="292"/>
                    <a:pt x="15920" y="118"/>
                  </a:cubicBezTo>
                  <a:cubicBezTo>
                    <a:pt x="17504" y="-55"/>
                    <a:pt x="19520" y="-55"/>
                    <a:pt x="20528" y="234"/>
                  </a:cubicBezTo>
                  <a:cubicBezTo>
                    <a:pt x="21536" y="523"/>
                    <a:pt x="21536" y="1100"/>
                    <a:pt x="20384" y="2313"/>
                  </a:cubicBezTo>
                  <a:cubicBezTo>
                    <a:pt x="19232" y="3526"/>
                    <a:pt x="16928" y="5374"/>
                    <a:pt x="15056" y="6471"/>
                  </a:cubicBezTo>
                  <a:cubicBezTo>
                    <a:pt x="13184" y="7569"/>
                    <a:pt x="11744" y="7915"/>
                    <a:pt x="10304" y="8146"/>
                  </a:cubicBezTo>
                  <a:cubicBezTo>
                    <a:pt x="8864" y="8377"/>
                    <a:pt x="7424" y="8493"/>
                    <a:pt x="6848" y="8262"/>
                  </a:cubicBezTo>
                  <a:cubicBezTo>
                    <a:pt x="6272" y="8031"/>
                    <a:pt x="6560" y="7453"/>
                    <a:pt x="6848" y="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442434" y="5699866"/>
              <a:ext cx="171451" cy="16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848"/>
                  </a:moveTo>
                  <a:cubicBezTo>
                    <a:pt x="1600" y="287"/>
                    <a:pt x="3200" y="-274"/>
                    <a:pt x="4133" y="147"/>
                  </a:cubicBezTo>
                  <a:cubicBezTo>
                    <a:pt x="5067" y="568"/>
                    <a:pt x="5333" y="1970"/>
                    <a:pt x="5600" y="5196"/>
                  </a:cubicBezTo>
                  <a:cubicBezTo>
                    <a:pt x="5867" y="8422"/>
                    <a:pt x="6133" y="13471"/>
                    <a:pt x="5867" y="16697"/>
                  </a:cubicBezTo>
                  <a:cubicBezTo>
                    <a:pt x="5600" y="19923"/>
                    <a:pt x="4800" y="21326"/>
                    <a:pt x="4000" y="21326"/>
                  </a:cubicBezTo>
                  <a:cubicBezTo>
                    <a:pt x="3200" y="21326"/>
                    <a:pt x="2400" y="19923"/>
                    <a:pt x="3333" y="17118"/>
                  </a:cubicBezTo>
                  <a:cubicBezTo>
                    <a:pt x="4267" y="14313"/>
                    <a:pt x="6933" y="10105"/>
                    <a:pt x="10267" y="7300"/>
                  </a:cubicBezTo>
                  <a:cubicBezTo>
                    <a:pt x="13600" y="4495"/>
                    <a:pt x="17600" y="3092"/>
                    <a:pt x="21600" y="1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7607534" y="572531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21600" y="15200"/>
                  </a:cubicBezTo>
                  <a:cubicBezTo>
                    <a:pt x="21600" y="19200"/>
                    <a:pt x="21600" y="21600"/>
                    <a:pt x="18000" y="21600"/>
                  </a:cubicBezTo>
                  <a:cubicBezTo>
                    <a:pt x="14400" y="21600"/>
                    <a:pt x="7200" y="19200"/>
                    <a:pt x="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626584" y="5649117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Shape"/>
            <p:cNvSpPr/>
            <p:nvPr/>
          </p:nvSpPr>
          <p:spPr>
            <a:xfrm>
              <a:off x="7662097" y="5712054"/>
              <a:ext cx="78192" cy="11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877" fill="norm" stroke="1" extrusionOk="0">
                  <a:moveTo>
                    <a:pt x="19453" y="1283"/>
                  </a:moveTo>
                  <a:cubicBezTo>
                    <a:pt x="14905" y="497"/>
                    <a:pt x="10358" y="-288"/>
                    <a:pt x="7232" y="105"/>
                  </a:cubicBezTo>
                  <a:cubicBezTo>
                    <a:pt x="4105" y="497"/>
                    <a:pt x="2400" y="2068"/>
                    <a:pt x="1263" y="4817"/>
                  </a:cubicBezTo>
                  <a:cubicBezTo>
                    <a:pt x="126" y="7567"/>
                    <a:pt x="-442" y="11494"/>
                    <a:pt x="411" y="14636"/>
                  </a:cubicBezTo>
                  <a:cubicBezTo>
                    <a:pt x="1263" y="17777"/>
                    <a:pt x="3537" y="20134"/>
                    <a:pt x="7232" y="20723"/>
                  </a:cubicBezTo>
                  <a:cubicBezTo>
                    <a:pt x="10926" y="21312"/>
                    <a:pt x="16042" y="20134"/>
                    <a:pt x="18600" y="18563"/>
                  </a:cubicBezTo>
                  <a:cubicBezTo>
                    <a:pt x="21158" y="16992"/>
                    <a:pt x="21158" y="15028"/>
                    <a:pt x="20874" y="12083"/>
                  </a:cubicBezTo>
                  <a:cubicBezTo>
                    <a:pt x="20590" y="9137"/>
                    <a:pt x="20021" y="5210"/>
                    <a:pt x="19453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766284" y="5674517"/>
              <a:ext cx="196851" cy="18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3600"/>
                  </a:moveTo>
                  <a:cubicBezTo>
                    <a:pt x="1161" y="3360"/>
                    <a:pt x="2323" y="3120"/>
                    <a:pt x="4065" y="4800"/>
                  </a:cubicBezTo>
                  <a:cubicBezTo>
                    <a:pt x="5806" y="6480"/>
                    <a:pt x="8129" y="10080"/>
                    <a:pt x="8942" y="12960"/>
                  </a:cubicBezTo>
                  <a:cubicBezTo>
                    <a:pt x="9755" y="15840"/>
                    <a:pt x="9058" y="18000"/>
                    <a:pt x="8245" y="19440"/>
                  </a:cubicBezTo>
                  <a:cubicBezTo>
                    <a:pt x="7432" y="20880"/>
                    <a:pt x="6503" y="21600"/>
                    <a:pt x="5923" y="21360"/>
                  </a:cubicBezTo>
                  <a:cubicBezTo>
                    <a:pt x="5342" y="21120"/>
                    <a:pt x="5110" y="19920"/>
                    <a:pt x="5458" y="17640"/>
                  </a:cubicBezTo>
                  <a:cubicBezTo>
                    <a:pt x="5806" y="15360"/>
                    <a:pt x="6735" y="12000"/>
                    <a:pt x="9523" y="8880"/>
                  </a:cubicBezTo>
                  <a:cubicBezTo>
                    <a:pt x="12310" y="5760"/>
                    <a:pt x="1695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880584" y="5953917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8000" y="8100"/>
                  </a:cubicBezTo>
                  <a:cubicBezTo>
                    <a:pt x="14400" y="11700"/>
                    <a:pt x="72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177817" y="5725374"/>
              <a:ext cx="248868" cy="1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96" fill="norm" stroke="1" extrusionOk="0">
                  <a:moveTo>
                    <a:pt x="12186" y="3543"/>
                  </a:moveTo>
                  <a:cubicBezTo>
                    <a:pt x="11637" y="2063"/>
                    <a:pt x="11088" y="584"/>
                    <a:pt x="9807" y="140"/>
                  </a:cubicBezTo>
                  <a:cubicBezTo>
                    <a:pt x="8525" y="-304"/>
                    <a:pt x="6512" y="288"/>
                    <a:pt x="4864" y="2211"/>
                  </a:cubicBezTo>
                  <a:cubicBezTo>
                    <a:pt x="3217" y="4134"/>
                    <a:pt x="1936" y="7389"/>
                    <a:pt x="1112" y="10200"/>
                  </a:cubicBezTo>
                  <a:cubicBezTo>
                    <a:pt x="288" y="13011"/>
                    <a:pt x="-78" y="15378"/>
                    <a:pt x="14" y="17154"/>
                  </a:cubicBezTo>
                  <a:cubicBezTo>
                    <a:pt x="105" y="18929"/>
                    <a:pt x="654" y="20112"/>
                    <a:pt x="1661" y="19669"/>
                  </a:cubicBezTo>
                  <a:cubicBezTo>
                    <a:pt x="2668" y="19225"/>
                    <a:pt x="4132" y="17154"/>
                    <a:pt x="5139" y="15526"/>
                  </a:cubicBezTo>
                  <a:cubicBezTo>
                    <a:pt x="6146" y="13899"/>
                    <a:pt x="6695" y="12715"/>
                    <a:pt x="7244" y="10792"/>
                  </a:cubicBezTo>
                  <a:cubicBezTo>
                    <a:pt x="7793" y="8869"/>
                    <a:pt x="8342" y="6206"/>
                    <a:pt x="8617" y="5614"/>
                  </a:cubicBezTo>
                  <a:cubicBezTo>
                    <a:pt x="8891" y="5022"/>
                    <a:pt x="8891" y="6501"/>
                    <a:pt x="8891" y="7981"/>
                  </a:cubicBezTo>
                  <a:cubicBezTo>
                    <a:pt x="8891" y="9460"/>
                    <a:pt x="8891" y="10940"/>
                    <a:pt x="8983" y="12419"/>
                  </a:cubicBezTo>
                  <a:cubicBezTo>
                    <a:pt x="9075" y="13899"/>
                    <a:pt x="9258" y="15378"/>
                    <a:pt x="9807" y="16118"/>
                  </a:cubicBezTo>
                  <a:cubicBezTo>
                    <a:pt x="10356" y="16858"/>
                    <a:pt x="11271" y="16858"/>
                    <a:pt x="12003" y="16118"/>
                  </a:cubicBezTo>
                  <a:cubicBezTo>
                    <a:pt x="12736" y="15378"/>
                    <a:pt x="13285" y="13899"/>
                    <a:pt x="13559" y="13899"/>
                  </a:cubicBezTo>
                  <a:cubicBezTo>
                    <a:pt x="13834" y="13899"/>
                    <a:pt x="13834" y="15378"/>
                    <a:pt x="13742" y="16858"/>
                  </a:cubicBezTo>
                  <a:cubicBezTo>
                    <a:pt x="13651" y="18337"/>
                    <a:pt x="13468" y="19817"/>
                    <a:pt x="13285" y="19817"/>
                  </a:cubicBezTo>
                  <a:cubicBezTo>
                    <a:pt x="13102" y="19817"/>
                    <a:pt x="12919" y="18337"/>
                    <a:pt x="13193" y="16118"/>
                  </a:cubicBezTo>
                  <a:cubicBezTo>
                    <a:pt x="13468" y="13899"/>
                    <a:pt x="14200" y="10940"/>
                    <a:pt x="15024" y="8721"/>
                  </a:cubicBezTo>
                  <a:cubicBezTo>
                    <a:pt x="15847" y="6501"/>
                    <a:pt x="16763" y="5022"/>
                    <a:pt x="17678" y="4282"/>
                  </a:cubicBezTo>
                  <a:cubicBezTo>
                    <a:pt x="18593" y="3543"/>
                    <a:pt x="19508" y="3543"/>
                    <a:pt x="20149" y="6501"/>
                  </a:cubicBezTo>
                  <a:cubicBezTo>
                    <a:pt x="20790" y="9460"/>
                    <a:pt x="21156" y="15378"/>
                    <a:pt x="21522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466607" y="5558100"/>
              <a:ext cx="143650" cy="33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58" fill="norm" stroke="1" extrusionOk="0">
                  <a:moveTo>
                    <a:pt x="12878" y="13819"/>
                  </a:moveTo>
                  <a:cubicBezTo>
                    <a:pt x="12878" y="12745"/>
                    <a:pt x="12878" y="11672"/>
                    <a:pt x="11939" y="11404"/>
                  </a:cubicBezTo>
                  <a:cubicBezTo>
                    <a:pt x="11000" y="11135"/>
                    <a:pt x="9121" y="11672"/>
                    <a:pt x="6930" y="13215"/>
                  </a:cubicBezTo>
                  <a:cubicBezTo>
                    <a:pt x="4739" y="14758"/>
                    <a:pt x="2234" y="17307"/>
                    <a:pt x="982" y="18917"/>
                  </a:cubicBezTo>
                  <a:cubicBezTo>
                    <a:pt x="-270" y="20527"/>
                    <a:pt x="-270" y="21198"/>
                    <a:pt x="669" y="21399"/>
                  </a:cubicBezTo>
                  <a:cubicBezTo>
                    <a:pt x="1608" y="21600"/>
                    <a:pt x="3487" y="21332"/>
                    <a:pt x="5834" y="19923"/>
                  </a:cubicBezTo>
                  <a:cubicBezTo>
                    <a:pt x="8182" y="18514"/>
                    <a:pt x="11000" y="15965"/>
                    <a:pt x="13660" y="12678"/>
                  </a:cubicBezTo>
                  <a:cubicBezTo>
                    <a:pt x="16321" y="9391"/>
                    <a:pt x="18826" y="5366"/>
                    <a:pt x="20078" y="3019"/>
                  </a:cubicBezTo>
                  <a:cubicBezTo>
                    <a:pt x="21330" y="671"/>
                    <a:pt x="21330" y="0"/>
                    <a:pt x="21173" y="0"/>
                  </a:cubicBezTo>
                  <a:cubicBezTo>
                    <a:pt x="21017" y="0"/>
                    <a:pt x="20704" y="671"/>
                    <a:pt x="19765" y="3421"/>
                  </a:cubicBezTo>
                  <a:cubicBezTo>
                    <a:pt x="18826" y="6171"/>
                    <a:pt x="17260" y="11001"/>
                    <a:pt x="16478" y="13752"/>
                  </a:cubicBezTo>
                  <a:cubicBezTo>
                    <a:pt x="15695" y="16502"/>
                    <a:pt x="15695" y="17173"/>
                    <a:pt x="15695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9002226" y="5525556"/>
              <a:ext cx="167409" cy="38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0" fill="norm" stroke="1" extrusionOk="0">
                  <a:moveTo>
                    <a:pt x="21354" y="1923"/>
                  </a:moveTo>
                  <a:cubicBezTo>
                    <a:pt x="20544" y="1336"/>
                    <a:pt x="19734" y="749"/>
                    <a:pt x="18654" y="397"/>
                  </a:cubicBezTo>
                  <a:cubicBezTo>
                    <a:pt x="17574" y="44"/>
                    <a:pt x="16224" y="-73"/>
                    <a:pt x="15009" y="44"/>
                  </a:cubicBezTo>
                  <a:cubicBezTo>
                    <a:pt x="13794" y="162"/>
                    <a:pt x="12714" y="514"/>
                    <a:pt x="11634" y="2392"/>
                  </a:cubicBezTo>
                  <a:cubicBezTo>
                    <a:pt x="10554" y="4270"/>
                    <a:pt x="9474" y="7675"/>
                    <a:pt x="9069" y="10727"/>
                  </a:cubicBezTo>
                  <a:cubicBezTo>
                    <a:pt x="8664" y="13779"/>
                    <a:pt x="8934" y="16479"/>
                    <a:pt x="9069" y="18181"/>
                  </a:cubicBezTo>
                  <a:cubicBezTo>
                    <a:pt x="9204" y="19884"/>
                    <a:pt x="9204" y="20588"/>
                    <a:pt x="8529" y="20999"/>
                  </a:cubicBezTo>
                  <a:cubicBezTo>
                    <a:pt x="7854" y="21410"/>
                    <a:pt x="6504" y="21527"/>
                    <a:pt x="5424" y="21351"/>
                  </a:cubicBezTo>
                  <a:cubicBezTo>
                    <a:pt x="4344" y="21175"/>
                    <a:pt x="3534" y="20705"/>
                    <a:pt x="2724" y="20177"/>
                  </a:cubicBezTo>
                  <a:cubicBezTo>
                    <a:pt x="1914" y="19649"/>
                    <a:pt x="1104" y="19062"/>
                    <a:pt x="564" y="18357"/>
                  </a:cubicBezTo>
                  <a:cubicBezTo>
                    <a:pt x="24" y="17653"/>
                    <a:pt x="-246" y="16831"/>
                    <a:pt x="294" y="16303"/>
                  </a:cubicBezTo>
                  <a:cubicBezTo>
                    <a:pt x="834" y="15775"/>
                    <a:pt x="2184" y="15540"/>
                    <a:pt x="4209" y="15247"/>
                  </a:cubicBezTo>
                  <a:cubicBezTo>
                    <a:pt x="6234" y="14953"/>
                    <a:pt x="8934" y="14601"/>
                    <a:pt x="11634" y="1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156934" y="5706267"/>
              <a:ext cx="44451" cy="14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1109"/>
                  </a:moveTo>
                  <a:cubicBezTo>
                    <a:pt x="1029" y="12651"/>
                    <a:pt x="2057" y="14194"/>
                    <a:pt x="2571" y="16200"/>
                  </a:cubicBezTo>
                  <a:cubicBezTo>
                    <a:pt x="3086" y="18206"/>
                    <a:pt x="3086" y="20674"/>
                    <a:pt x="4114" y="21137"/>
                  </a:cubicBezTo>
                  <a:cubicBezTo>
                    <a:pt x="5143" y="21600"/>
                    <a:pt x="7200" y="20057"/>
                    <a:pt x="9257" y="16663"/>
                  </a:cubicBezTo>
                  <a:cubicBezTo>
                    <a:pt x="11314" y="13269"/>
                    <a:pt x="13371" y="8023"/>
                    <a:pt x="15429" y="4937"/>
                  </a:cubicBezTo>
                  <a:cubicBezTo>
                    <a:pt x="17486" y="1851"/>
                    <a:pt x="19543" y="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240425" y="5718967"/>
              <a:ext cx="9943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150" y="0"/>
                  </a:moveTo>
                  <a:cubicBezTo>
                    <a:pt x="1600" y="5472"/>
                    <a:pt x="2050" y="10944"/>
                    <a:pt x="1825" y="14544"/>
                  </a:cubicBezTo>
                  <a:cubicBezTo>
                    <a:pt x="1600" y="18144"/>
                    <a:pt x="700" y="19872"/>
                    <a:pt x="250" y="20016"/>
                  </a:cubicBezTo>
                  <a:cubicBezTo>
                    <a:pt x="-200" y="20160"/>
                    <a:pt x="-200" y="18720"/>
                    <a:pt x="1600" y="15408"/>
                  </a:cubicBezTo>
                  <a:cubicBezTo>
                    <a:pt x="3400" y="12096"/>
                    <a:pt x="7000" y="6912"/>
                    <a:pt x="10600" y="4032"/>
                  </a:cubicBezTo>
                  <a:cubicBezTo>
                    <a:pt x="14200" y="1152"/>
                    <a:pt x="17800" y="576"/>
                    <a:pt x="19600" y="1440"/>
                  </a:cubicBezTo>
                  <a:cubicBezTo>
                    <a:pt x="21400" y="2304"/>
                    <a:pt x="21400" y="4608"/>
                    <a:pt x="20725" y="8208"/>
                  </a:cubicBezTo>
                  <a:cubicBezTo>
                    <a:pt x="20050" y="11808"/>
                    <a:pt x="18700" y="16704"/>
                    <a:pt x="17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386980" y="5495588"/>
              <a:ext cx="169211" cy="38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9" fill="norm" stroke="1" extrusionOk="0">
                  <a:moveTo>
                    <a:pt x="11018" y="12741"/>
                  </a:moveTo>
                  <a:cubicBezTo>
                    <a:pt x="9951" y="12388"/>
                    <a:pt x="8885" y="12036"/>
                    <a:pt x="7818" y="12154"/>
                  </a:cubicBezTo>
                  <a:cubicBezTo>
                    <a:pt x="6751" y="12271"/>
                    <a:pt x="5685" y="12858"/>
                    <a:pt x="4351" y="14149"/>
                  </a:cubicBezTo>
                  <a:cubicBezTo>
                    <a:pt x="3018" y="15441"/>
                    <a:pt x="1418" y="17436"/>
                    <a:pt x="618" y="18786"/>
                  </a:cubicBezTo>
                  <a:cubicBezTo>
                    <a:pt x="-182" y="20136"/>
                    <a:pt x="-182" y="20841"/>
                    <a:pt x="485" y="21193"/>
                  </a:cubicBezTo>
                  <a:cubicBezTo>
                    <a:pt x="1151" y="21545"/>
                    <a:pt x="2485" y="21545"/>
                    <a:pt x="4085" y="20899"/>
                  </a:cubicBezTo>
                  <a:cubicBezTo>
                    <a:pt x="5685" y="20254"/>
                    <a:pt x="7551" y="18962"/>
                    <a:pt x="9818" y="16849"/>
                  </a:cubicBezTo>
                  <a:cubicBezTo>
                    <a:pt x="12085" y="14736"/>
                    <a:pt x="14751" y="11802"/>
                    <a:pt x="16751" y="9102"/>
                  </a:cubicBezTo>
                  <a:cubicBezTo>
                    <a:pt x="18751" y="6402"/>
                    <a:pt x="20085" y="3936"/>
                    <a:pt x="20751" y="2352"/>
                  </a:cubicBezTo>
                  <a:cubicBezTo>
                    <a:pt x="21418" y="767"/>
                    <a:pt x="21418" y="62"/>
                    <a:pt x="21151" y="4"/>
                  </a:cubicBezTo>
                  <a:cubicBezTo>
                    <a:pt x="20885" y="-55"/>
                    <a:pt x="20351" y="532"/>
                    <a:pt x="19418" y="2821"/>
                  </a:cubicBezTo>
                  <a:cubicBezTo>
                    <a:pt x="18485" y="5110"/>
                    <a:pt x="17151" y="9102"/>
                    <a:pt x="16885" y="11860"/>
                  </a:cubicBezTo>
                  <a:cubicBezTo>
                    <a:pt x="16618" y="14619"/>
                    <a:pt x="17418" y="16145"/>
                    <a:pt x="18218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176639" y="6343621"/>
              <a:ext cx="81303" cy="30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7" fill="norm" stroke="1" extrusionOk="0">
                  <a:moveTo>
                    <a:pt x="21411" y="4835"/>
                  </a:moveTo>
                  <a:cubicBezTo>
                    <a:pt x="21411" y="3699"/>
                    <a:pt x="21411" y="2562"/>
                    <a:pt x="20352" y="1652"/>
                  </a:cubicBezTo>
                  <a:cubicBezTo>
                    <a:pt x="19293" y="743"/>
                    <a:pt x="17176" y="61"/>
                    <a:pt x="13999" y="4"/>
                  </a:cubicBezTo>
                  <a:cubicBezTo>
                    <a:pt x="10823" y="-53"/>
                    <a:pt x="6587" y="515"/>
                    <a:pt x="3835" y="1880"/>
                  </a:cubicBezTo>
                  <a:cubicBezTo>
                    <a:pt x="1082" y="3244"/>
                    <a:pt x="-189" y="5404"/>
                    <a:pt x="23" y="8189"/>
                  </a:cubicBezTo>
                  <a:cubicBezTo>
                    <a:pt x="235" y="10974"/>
                    <a:pt x="1929" y="14385"/>
                    <a:pt x="2564" y="16715"/>
                  </a:cubicBezTo>
                  <a:cubicBezTo>
                    <a:pt x="3199" y="19046"/>
                    <a:pt x="2776" y="20296"/>
                    <a:pt x="235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069779" y="6522992"/>
              <a:ext cx="212286" cy="3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300"/>
                    <a:pt x="9818" y="9000"/>
                    <a:pt x="13418" y="5400"/>
                  </a:cubicBezTo>
                  <a:cubicBezTo>
                    <a:pt x="17018" y="1800"/>
                    <a:pt x="193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377698" y="6364936"/>
              <a:ext cx="102178" cy="26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6" fill="norm" stroke="1" extrusionOk="0">
                  <a:moveTo>
                    <a:pt x="21443" y="1477"/>
                  </a:moveTo>
                  <a:cubicBezTo>
                    <a:pt x="20431" y="953"/>
                    <a:pt x="19418" y="430"/>
                    <a:pt x="18068" y="168"/>
                  </a:cubicBezTo>
                  <a:cubicBezTo>
                    <a:pt x="16718" y="-94"/>
                    <a:pt x="15031" y="-94"/>
                    <a:pt x="12668" y="495"/>
                  </a:cubicBezTo>
                  <a:cubicBezTo>
                    <a:pt x="10306" y="1084"/>
                    <a:pt x="7268" y="2262"/>
                    <a:pt x="4737" y="4684"/>
                  </a:cubicBezTo>
                  <a:cubicBezTo>
                    <a:pt x="2206" y="7106"/>
                    <a:pt x="181" y="10771"/>
                    <a:pt x="12" y="13651"/>
                  </a:cubicBezTo>
                  <a:cubicBezTo>
                    <a:pt x="-157" y="16531"/>
                    <a:pt x="1531" y="18626"/>
                    <a:pt x="5074" y="19804"/>
                  </a:cubicBezTo>
                  <a:cubicBezTo>
                    <a:pt x="8618" y="20982"/>
                    <a:pt x="14018" y="21244"/>
                    <a:pt x="19418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518472" y="6482545"/>
              <a:ext cx="138710" cy="29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00" fill="norm" stroke="1" extrusionOk="0">
                  <a:moveTo>
                    <a:pt x="0" y="4739"/>
                  </a:moveTo>
                  <a:cubicBezTo>
                    <a:pt x="745" y="7926"/>
                    <a:pt x="1490" y="11113"/>
                    <a:pt x="1986" y="13710"/>
                  </a:cubicBezTo>
                  <a:cubicBezTo>
                    <a:pt x="2483" y="16307"/>
                    <a:pt x="2731" y="18313"/>
                    <a:pt x="2855" y="19611"/>
                  </a:cubicBezTo>
                  <a:cubicBezTo>
                    <a:pt x="2979" y="20910"/>
                    <a:pt x="2979" y="21500"/>
                    <a:pt x="2855" y="21500"/>
                  </a:cubicBezTo>
                  <a:cubicBezTo>
                    <a:pt x="2731" y="21500"/>
                    <a:pt x="2483" y="20910"/>
                    <a:pt x="2110" y="18785"/>
                  </a:cubicBezTo>
                  <a:cubicBezTo>
                    <a:pt x="1738" y="16661"/>
                    <a:pt x="1241" y="13002"/>
                    <a:pt x="1614" y="10110"/>
                  </a:cubicBezTo>
                  <a:cubicBezTo>
                    <a:pt x="1986" y="7218"/>
                    <a:pt x="3228" y="5093"/>
                    <a:pt x="4966" y="3559"/>
                  </a:cubicBezTo>
                  <a:cubicBezTo>
                    <a:pt x="6703" y="2025"/>
                    <a:pt x="8938" y="1080"/>
                    <a:pt x="10676" y="549"/>
                  </a:cubicBezTo>
                  <a:cubicBezTo>
                    <a:pt x="12414" y="18"/>
                    <a:pt x="13655" y="-100"/>
                    <a:pt x="14897" y="77"/>
                  </a:cubicBezTo>
                  <a:cubicBezTo>
                    <a:pt x="16138" y="254"/>
                    <a:pt x="17379" y="726"/>
                    <a:pt x="18497" y="1493"/>
                  </a:cubicBezTo>
                  <a:cubicBezTo>
                    <a:pt x="19614" y="2261"/>
                    <a:pt x="20607" y="3323"/>
                    <a:pt x="21103" y="4208"/>
                  </a:cubicBezTo>
                  <a:cubicBezTo>
                    <a:pt x="21600" y="5093"/>
                    <a:pt x="21600" y="5802"/>
                    <a:pt x="20359" y="6628"/>
                  </a:cubicBezTo>
                  <a:cubicBezTo>
                    <a:pt x="19117" y="7454"/>
                    <a:pt x="16634" y="8398"/>
                    <a:pt x="13655" y="8811"/>
                  </a:cubicBezTo>
                  <a:cubicBezTo>
                    <a:pt x="10676" y="9225"/>
                    <a:pt x="7200" y="9107"/>
                    <a:pt x="3724" y="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784432" y="6349304"/>
              <a:ext cx="23521" cy="30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5" fill="norm" stroke="1" extrusionOk="0">
                  <a:moveTo>
                    <a:pt x="8100" y="0"/>
                  </a:moveTo>
                  <a:cubicBezTo>
                    <a:pt x="8100" y="3732"/>
                    <a:pt x="8100" y="7464"/>
                    <a:pt x="6660" y="10743"/>
                  </a:cubicBezTo>
                  <a:cubicBezTo>
                    <a:pt x="5220" y="14023"/>
                    <a:pt x="2340" y="16850"/>
                    <a:pt x="900" y="18603"/>
                  </a:cubicBezTo>
                  <a:cubicBezTo>
                    <a:pt x="-540" y="20356"/>
                    <a:pt x="-540" y="21035"/>
                    <a:pt x="3060" y="21317"/>
                  </a:cubicBezTo>
                  <a:cubicBezTo>
                    <a:pt x="6660" y="21600"/>
                    <a:pt x="13860" y="21487"/>
                    <a:pt x="2106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882364" y="6399601"/>
              <a:ext cx="98901" cy="19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938" fill="norm" stroke="1" extrusionOk="0">
                  <a:moveTo>
                    <a:pt x="6658" y="3409"/>
                  </a:moveTo>
                  <a:cubicBezTo>
                    <a:pt x="5646" y="7037"/>
                    <a:pt x="4633" y="10666"/>
                    <a:pt x="4127" y="13345"/>
                  </a:cubicBezTo>
                  <a:cubicBezTo>
                    <a:pt x="3621" y="16023"/>
                    <a:pt x="3621" y="17751"/>
                    <a:pt x="3452" y="19047"/>
                  </a:cubicBezTo>
                  <a:cubicBezTo>
                    <a:pt x="3283" y="20343"/>
                    <a:pt x="2946" y="21207"/>
                    <a:pt x="2777" y="20861"/>
                  </a:cubicBezTo>
                  <a:cubicBezTo>
                    <a:pt x="2608" y="20516"/>
                    <a:pt x="2608" y="18961"/>
                    <a:pt x="2440" y="16109"/>
                  </a:cubicBezTo>
                  <a:cubicBezTo>
                    <a:pt x="2271" y="13258"/>
                    <a:pt x="1933" y="9111"/>
                    <a:pt x="2777" y="6087"/>
                  </a:cubicBezTo>
                  <a:cubicBezTo>
                    <a:pt x="3621" y="3063"/>
                    <a:pt x="5646" y="1162"/>
                    <a:pt x="8346" y="385"/>
                  </a:cubicBezTo>
                  <a:cubicBezTo>
                    <a:pt x="11046" y="-393"/>
                    <a:pt x="14421" y="-47"/>
                    <a:pt x="16952" y="1940"/>
                  </a:cubicBezTo>
                  <a:cubicBezTo>
                    <a:pt x="19483" y="3927"/>
                    <a:pt x="21171" y="7556"/>
                    <a:pt x="20665" y="10753"/>
                  </a:cubicBezTo>
                  <a:cubicBezTo>
                    <a:pt x="20159" y="13949"/>
                    <a:pt x="17458" y="16714"/>
                    <a:pt x="14252" y="18269"/>
                  </a:cubicBezTo>
                  <a:cubicBezTo>
                    <a:pt x="11046" y="19825"/>
                    <a:pt x="7333" y="20170"/>
                    <a:pt x="4465" y="20170"/>
                  </a:cubicBezTo>
                  <a:cubicBezTo>
                    <a:pt x="1596" y="20170"/>
                    <a:pt x="-429" y="19825"/>
                    <a:pt x="77" y="19393"/>
                  </a:cubicBezTo>
                  <a:cubicBezTo>
                    <a:pt x="583" y="18961"/>
                    <a:pt x="3621" y="18442"/>
                    <a:pt x="6658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021845" y="6542291"/>
              <a:ext cx="12867" cy="10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945"/>
                    <a:pt x="0" y="5891"/>
                    <a:pt x="0" y="9491"/>
                  </a:cubicBezTo>
                  <a:cubicBezTo>
                    <a:pt x="0" y="13091"/>
                    <a:pt x="10800" y="173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120242" y="6426499"/>
              <a:ext cx="100063" cy="15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94" fill="norm" stroke="1" extrusionOk="0">
                  <a:moveTo>
                    <a:pt x="3314" y="0"/>
                  </a:moveTo>
                  <a:cubicBezTo>
                    <a:pt x="2301" y="2274"/>
                    <a:pt x="1289" y="4547"/>
                    <a:pt x="614" y="7389"/>
                  </a:cubicBezTo>
                  <a:cubicBezTo>
                    <a:pt x="-61" y="10232"/>
                    <a:pt x="-399" y="13642"/>
                    <a:pt x="782" y="16371"/>
                  </a:cubicBezTo>
                  <a:cubicBezTo>
                    <a:pt x="1963" y="19099"/>
                    <a:pt x="4663" y="21145"/>
                    <a:pt x="7870" y="21373"/>
                  </a:cubicBezTo>
                  <a:cubicBezTo>
                    <a:pt x="11076" y="21600"/>
                    <a:pt x="14789" y="20008"/>
                    <a:pt x="17151" y="17394"/>
                  </a:cubicBezTo>
                  <a:cubicBezTo>
                    <a:pt x="19514" y="14779"/>
                    <a:pt x="20526" y="11141"/>
                    <a:pt x="20864" y="8754"/>
                  </a:cubicBezTo>
                  <a:cubicBezTo>
                    <a:pt x="21201" y="6366"/>
                    <a:pt x="20863" y="5229"/>
                    <a:pt x="20357" y="4661"/>
                  </a:cubicBezTo>
                  <a:cubicBezTo>
                    <a:pt x="19851" y="4093"/>
                    <a:pt x="19176" y="4093"/>
                    <a:pt x="18501" y="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285594" y="6390134"/>
              <a:ext cx="102763" cy="18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27" fill="norm" stroke="1" extrusionOk="0">
                  <a:moveTo>
                    <a:pt x="2991" y="2580"/>
                  </a:moveTo>
                  <a:cubicBezTo>
                    <a:pt x="1994" y="8264"/>
                    <a:pt x="997" y="13948"/>
                    <a:pt x="498" y="17264"/>
                  </a:cubicBezTo>
                  <a:cubicBezTo>
                    <a:pt x="0" y="20580"/>
                    <a:pt x="0" y="21527"/>
                    <a:pt x="0" y="21527"/>
                  </a:cubicBezTo>
                  <a:cubicBezTo>
                    <a:pt x="0" y="21527"/>
                    <a:pt x="0" y="20580"/>
                    <a:pt x="332" y="17927"/>
                  </a:cubicBezTo>
                  <a:cubicBezTo>
                    <a:pt x="665" y="15274"/>
                    <a:pt x="1329" y="10916"/>
                    <a:pt x="2492" y="7695"/>
                  </a:cubicBezTo>
                  <a:cubicBezTo>
                    <a:pt x="3655" y="4474"/>
                    <a:pt x="5317" y="2390"/>
                    <a:pt x="6978" y="1253"/>
                  </a:cubicBezTo>
                  <a:cubicBezTo>
                    <a:pt x="8640" y="116"/>
                    <a:pt x="10302" y="-73"/>
                    <a:pt x="11963" y="22"/>
                  </a:cubicBezTo>
                  <a:cubicBezTo>
                    <a:pt x="13625" y="116"/>
                    <a:pt x="15286" y="495"/>
                    <a:pt x="16948" y="2106"/>
                  </a:cubicBezTo>
                  <a:cubicBezTo>
                    <a:pt x="18609" y="3716"/>
                    <a:pt x="20271" y="6559"/>
                    <a:pt x="20935" y="9211"/>
                  </a:cubicBezTo>
                  <a:cubicBezTo>
                    <a:pt x="21600" y="11864"/>
                    <a:pt x="21268" y="14327"/>
                    <a:pt x="18775" y="16317"/>
                  </a:cubicBezTo>
                  <a:cubicBezTo>
                    <a:pt x="16283" y="18306"/>
                    <a:pt x="11631" y="19822"/>
                    <a:pt x="8308" y="20580"/>
                  </a:cubicBezTo>
                  <a:cubicBezTo>
                    <a:pt x="4985" y="21338"/>
                    <a:pt x="2991" y="21338"/>
                    <a:pt x="997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406210" y="6547831"/>
              <a:ext cx="125442" cy="7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666"/>
                  </a:moveTo>
                  <a:cubicBezTo>
                    <a:pt x="1108" y="1226"/>
                    <a:pt x="2215" y="-214"/>
                    <a:pt x="3185" y="26"/>
                  </a:cubicBezTo>
                  <a:cubicBezTo>
                    <a:pt x="4154" y="266"/>
                    <a:pt x="4985" y="2186"/>
                    <a:pt x="5538" y="4346"/>
                  </a:cubicBezTo>
                  <a:cubicBezTo>
                    <a:pt x="6092" y="6506"/>
                    <a:pt x="6369" y="8906"/>
                    <a:pt x="6369" y="11306"/>
                  </a:cubicBezTo>
                  <a:cubicBezTo>
                    <a:pt x="6369" y="13706"/>
                    <a:pt x="6092" y="16106"/>
                    <a:pt x="6646" y="17306"/>
                  </a:cubicBezTo>
                  <a:cubicBezTo>
                    <a:pt x="7200" y="18506"/>
                    <a:pt x="8585" y="18506"/>
                    <a:pt x="11215" y="18986"/>
                  </a:cubicBezTo>
                  <a:cubicBezTo>
                    <a:pt x="13846" y="19466"/>
                    <a:pt x="17723" y="2042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560599" y="6373428"/>
              <a:ext cx="64648" cy="25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600" fill="norm" stroke="1" extrusionOk="0">
                  <a:moveTo>
                    <a:pt x="0" y="0"/>
                  </a:moveTo>
                  <a:cubicBezTo>
                    <a:pt x="5526" y="1223"/>
                    <a:pt x="11051" y="2445"/>
                    <a:pt x="15070" y="4755"/>
                  </a:cubicBezTo>
                  <a:cubicBezTo>
                    <a:pt x="19088" y="7064"/>
                    <a:pt x="21600" y="10460"/>
                    <a:pt x="19340" y="13449"/>
                  </a:cubicBezTo>
                  <a:cubicBezTo>
                    <a:pt x="17079" y="16438"/>
                    <a:pt x="10046" y="19019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855873" y="6431324"/>
              <a:ext cx="235440" cy="20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070" y="0"/>
                  </a:moveTo>
                  <a:cubicBezTo>
                    <a:pt x="19013" y="4800"/>
                    <a:pt x="16956" y="9600"/>
                    <a:pt x="14825" y="13029"/>
                  </a:cubicBezTo>
                  <a:cubicBezTo>
                    <a:pt x="12695" y="16457"/>
                    <a:pt x="10491" y="18514"/>
                    <a:pt x="8654" y="19286"/>
                  </a:cubicBezTo>
                  <a:cubicBezTo>
                    <a:pt x="6817" y="20057"/>
                    <a:pt x="5348" y="19543"/>
                    <a:pt x="3952" y="18514"/>
                  </a:cubicBezTo>
                  <a:cubicBezTo>
                    <a:pt x="2556" y="17486"/>
                    <a:pt x="1233" y="15943"/>
                    <a:pt x="572" y="14743"/>
                  </a:cubicBezTo>
                  <a:cubicBezTo>
                    <a:pt x="-89" y="13543"/>
                    <a:pt x="-89" y="12686"/>
                    <a:pt x="131" y="11914"/>
                  </a:cubicBezTo>
                  <a:cubicBezTo>
                    <a:pt x="352" y="11143"/>
                    <a:pt x="793" y="10457"/>
                    <a:pt x="2042" y="10029"/>
                  </a:cubicBezTo>
                  <a:cubicBezTo>
                    <a:pt x="3291" y="9600"/>
                    <a:pt x="5348" y="9429"/>
                    <a:pt x="7772" y="10286"/>
                  </a:cubicBezTo>
                  <a:cubicBezTo>
                    <a:pt x="10197" y="11143"/>
                    <a:pt x="12989" y="13029"/>
                    <a:pt x="15340" y="15086"/>
                  </a:cubicBezTo>
                  <a:cubicBezTo>
                    <a:pt x="17691" y="17143"/>
                    <a:pt x="19601" y="19371"/>
                    <a:pt x="2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342194" y="6420149"/>
              <a:ext cx="197730" cy="40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1" fill="norm" stroke="1" extrusionOk="0">
                  <a:moveTo>
                    <a:pt x="5748" y="6433"/>
                  </a:moveTo>
                  <a:cubicBezTo>
                    <a:pt x="5748" y="8636"/>
                    <a:pt x="5748" y="10838"/>
                    <a:pt x="5574" y="13083"/>
                  </a:cubicBezTo>
                  <a:cubicBezTo>
                    <a:pt x="5400" y="15327"/>
                    <a:pt x="5052" y="17615"/>
                    <a:pt x="4790" y="18970"/>
                  </a:cubicBezTo>
                  <a:cubicBezTo>
                    <a:pt x="4529" y="20325"/>
                    <a:pt x="4355" y="20749"/>
                    <a:pt x="3832" y="21045"/>
                  </a:cubicBezTo>
                  <a:cubicBezTo>
                    <a:pt x="3310" y="21342"/>
                    <a:pt x="2439" y="21511"/>
                    <a:pt x="2003" y="21257"/>
                  </a:cubicBezTo>
                  <a:cubicBezTo>
                    <a:pt x="1568" y="21003"/>
                    <a:pt x="1568" y="20325"/>
                    <a:pt x="1655" y="18758"/>
                  </a:cubicBezTo>
                  <a:cubicBezTo>
                    <a:pt x="1742" y="17191"/>
                    <a:pt x="1916" y="14735"/>
                    <a:pt x="2177" y="12405"/>
                  </a:cubicBezTo>
                  <a:cubicBezTo>
                    <a:pt x="2439" y="10076"/>
                    <a:pt x="2787" y="7873"/>
                    <a:pt x="3484" y="6010"/>
                  </a:cubicBezTo>
                  <a:cubicBezTo>
                    <a:pt x="4181" y="4146"/>
                    <a:pt x="5226" y="2622"/>
                    <a:pt x="6097" y="1690"/>
                  </a:cubicBezTo>
                  <a:cubicBezTo>
                    <a:pt x="6968" y="758"/>
                    <a:pt x="7665" y="419"/>
                    <a:pt x="8971" y="207"/>
                  </a:cubicBezTo>
                  <a:cubicBezTo>
                    <a:pt x="10277" y="-4"/>
                    <a:pt x="12194" y="-89"/>
                    <a:pt x="14023" y="123"/>
                  </a:cubicBezTo>
                  <a:cubicBezTo>
                    <a:pt x="15852" y="335"/>
                    <a:pt x="17594" y="843"/>
                    <a:pt x="18900" y="1520"/>
                  </a:cubicBezTo>
                  <a:cubicBezTo>
                    <a:pt x="20206" y="2198"/>
                    <a:pt x="21077" y="3045"/>
                    <a:pt x="21339" y="3935"/>
                  </a:cubicBezTo>
                  <a:cubicBezTo>
                    <a:pt x="21600" y="4824"/>
                    <a:pt x="21252" y="5756"/>
                    <a:pt x="19597" y="6603"/>
                  </a:cubicBezTo>
                  <a:cubicBezTo>
                    <a:pt x="17942" y="7450"/>
                    <a:pt x="14981" y="8212"/>
                    <a:pt x="11497" y="8763"/>
                  </a:cubicBezTo>
                  <a:cubicBezTo>
                    <a:pt x="8013" y="9313"/>
                    <a:pt x="4006" y="9652"/>
                    <a:pt x="0" y="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653318" y="6137019"/>
              <a:ext cx="137571" cy="19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7215" y="2283"/>
                    <a:pt x="12945" y="4566"/>
                    <a:pt x="9932" y="6322"/>
                  </a:cubicBezTo>
                  <a:cubicBezTo>
                    <a:pt x="6918" y="8078"/>
                    <a:pt x="5159" y="9307"/>
                    <a:pt x="4908" y="10010"/>
                  </a:cubicBezTo>
                  <a:cubicBezTo>
                    <a:pt x="4657" y="10712"/>
                    <a:pt x="5913" y="10888"/>
                    <a:pt x="7169" y="10976"/>
                  </a:cubicBezTo>
                  <a:cubicBezTo>
                    <a:pt x="8425" y="11063"/>
                    <a:pt x="9680" y="11063"/>
                    <a:pt x="10936" y="11151"/>
                  </a:cubicBezTo>
                  <a:cubicBezTo>
                    <a:pt x="12192" y="11239"/>
                    <a:pt x="13448" y="11415"/>
                    <a:pt x="13699" y="11941"/>
                  </a:cubicBezTo>
                  <a:cubicBezTo>
                    <a:pt x="13950" y="12468"/>
                    <a:pt x="13197" y="13346"/>
                    <a:pt x="11062" y="14663"/>
                  </a:cubicBezTo>
                  <a:cubicBezTo>
                    <a:pt x="8927" y="15980"/>
                    <a:pt x="5411" y="17737"/>
                    <a:pt x="3150" y="18966"/>
                  </a:cubicBezTo>
                  <a:cubicBezTo>
                    <a:pt x="890" y="20195"/>
                    <a:pt x="-115" y="20898"/>
                    <a:pt x="11" y="21249"/>
                  </a:cubicBezTo>
                  <a:cubicBezTo>
                    <a:pt x="136" y="21600"/>
                    <a:pt x="1392" y="21600"/>
                    <a:pt x="4657" y="21337"/>
                  </a:cubicBezTo>
                  <a:cubicBezTo>
                    <a:pt x="7922" y="21073"/>
                    <a:pt x="13197" y="20546"/>
                    <a:pt x="16336" y="20546"/>
                  </a:cubicBezTo>
                  <a:cubicBezTo>
                    <a:pt x="19476" y="20546"/>
                    <a:pt x="20480" y="21073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839135" y="6175616"/>
              <a:ext cx="96493" cy="17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5040" y="5249"/>
                    <a:pt x="10080" y="10497"/>
                    <a:pt x="12960" y="13626"/>
                  </a:cubicBezTo>
                  <a:cubicBezTo>
                    <a:pt x="15840" y="16755"/>
                    <a:pt x="16560" y="17764"/>
                    <a:pt x="17280" y="18774"/>
                  </a:cubicBezTo>
                  <a:cubicBezTo>
                    <a:pt x="18000" y="19783"/>
                    <a:pt x="18720" y="20793"/>
                    <a:pt x="19440" y="21196"/>
                  </a:cubicBezTo>
                  <a:cubicBezTo>
                    <a:pt x="20160" y="21600"/>
                    <a:pt x="2088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844677" y="6185266"/>
              <a:ext cx="95776" cy="17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2" fill="norm" stroke="1" extrusionOk="0">
                  <a:moveTo>
                    <a:pt x="21439" y="0"/>
                  </a:moveTo>
                  <a:cubicBezTo>
                    <a:pt x="17839" y="2624"/>
                    <a:pt x="14239" y="5249"/>
                    <a:pt x="10999" y="8277"/>
                  </a:cubicBezTo>
                  <a:cubicBezTo>
                    <a:pt x="7759" y="11305"/>
                    <a:pt x="4879" y="14736"/>
                    <a:pt x="2899" y="17058"/>
                  </a:cubicBezTo>
                  <a:cubicBezTo>
                    <a:pt x="919" y="19379"/>
                    <a:pt x="-161" y="20591"/>
                    <a:pt x="19" y="21095"/>
                  </a:cubicBezTo>
                  <a:cubicBezTo>
                    <a:pt x="199" y="21600"/>
                    <a:pt x="1639" y="21398"/>
                    <a:pt x="3079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983874" y="6325181"/>
              <a:ext cx="4826" cy="5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998348" y="6267285"/>
              <a:ext cx="9650" cy="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607551" y="6407201"/>
              <a:ext cx="4826" cy="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588252" y="6368603"/>
              <a:ext cx="4826" cy="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636499" y="6416850"/>
              <a:ext cx="38598" cy="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655797" y="6474745"/>
              <a:ext cx="28949" cy="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761940" y="6416850"/>
              <a:ext cx="1" cy="5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525532" y="6042134"/>
              <a:ext cx="57896" cy="8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5305"/>
                  </a:moveTo>
                  <a:cubicBezTo>
                    <a:pt x="600" y="9474"/>
                    <a:pt x="1200" y="13642"/>
                    <a:pt x="1800" y="16674"/>
                  </a:cubicBezTo>
                  <a:cubicBezTo>
                    <a:pt x="2400" y="19705"/>
                    <a:pt x="3000" y="21600"/>
                    <a:pt x="3300" y="21032"/>
                  </a:cubicBezTo>
                  <a:cubicBezTo>
                    <a:pt x="3600" y="20463"/>
                    <a:pt x="3600" y="17432"/>
                    <a:pt x="3900" y="14021"/>
                  </a:cubicBezTo>
                  <a:cubicBezTo>
                    <a:pt x="4200" y="10610"/>
                    <a:pt x="4800" y="6821"/>
                    <a:pt x="6300" y="4168"/>
                  </a:cubicBezTo>
                  <a:cubicBezTo>
                    <a:pt x="7800" y="1516"/>
                    <a:pt x="10200" y="0"/>
                    <a:pt x="12300" y="0"/>
                  </a:cubicBezTo>
                  <a:cubicBezTo>
                    <a:pt x="14400" y="0"/>
                    <a:pt x="16200" y="1516"/>
                    <a:pt x="17700" y="4168"/>
                  </a:cubicBezTo>
                  <a:cubicBezTo>
                    <a:pt x="19200" y="6821"/>
                    <a:pt x="20400" y="1061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612376" y="6055000"/>
              <a:ext cx="62721" cy="1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646148" y="6016403"/>
              <a:ext cx="19300" cy="7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713693" y="6002305"/>
              <a:ext cx="110969" cy="6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4734"/>
                  </a:moveTo>
                  <a:cubicBezTo>
                    <a:pt x="0" y="7434"/>
                    <a:pt x="0" y="10134"/>
                    <a:pt x="0" y="12834"/>
                  </a:cubicBezTo>
                  <a:cubicBezTo>
                    <a:pt x="0" y="15534"/>
                    <a:pt x="0" y="18234"/>
                    <a:pt x="470" y="18504"/>
                  </a:cubicBezTo>
                  <a:cubicBezTo>
                    <a:pt x="939" y="18774"/>
                    <a:pt x="1878" y="16614"/>
                    <a:pt x="3130" y="14724"/>
                  </a:cubicBezTo>
                  <a:cubicBezTo>
                    <a:pt x="4383" y="12834"/>
                    <a:pt x="5948" y="11214"/>
                    <a:pt x="6730" y="11754"/>
                  </a:cubicBezTo>
                  <a:cubicBezTo>
                    <a:pt x="7513" y="12294"/>
                    <a:pt x="7513" y="14994"/>
                    <a:pt x="7826" y="14994"/>
                  </a:cubicBezTo>
                  <a:cubicBezTo>
                    <a:pt x="8139" y="14994"/>
                    <a:pt x="8765" y="12294"/>
                    <a:pt x="10017" y="8784"/>
                  </a:cubicBezTo>
                  <a:cubicBezTo>
                    <a:pt x="11270" y="5274"/>
                    <a:pt x="13148" y="954"/>
                    <a:pt x="14400" y="144"/>
                  </a:cubicBezTo>
                  <a:cubicBezTo>
                    <a:pt x="15652" y="-666"/>
                    <a:pt x="16278" y="2034"/>
                    <a:pt x="17374" y="6084"/>
                  </a:cubicBezTo>
                  <a:cubicBezTo>
                    <a:pt x="18470" y="10134"/>
                    <a:pt x="20035" y="15534"/>
                    <a:pt x="21600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293372" y="6417857"/>
              <a:ext cx="90950" cy="26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8" fill="norm" stroke="1" extrusionOk="0">
                  <a:moveTo>
                    <a:pt x="21431" y="1096"/>
                  </a:moveTo>
                  <a:cubicBezTo>
                    <a:pt x="19915" y="703"/>
                    <a:pt x="18399" y="311"/>
                    <a:pt x="16694" y="114"/>
                  </a:cubicBezTo>
                  <a:cubicBezTo>
                    <a:pt x="14989" y="-82"/>
                    <a:pt x="13094" y="-82"/>
                    <a:pt x="10820" y="573"/>
                  </a:cubicBezTo>
                  <a:cubicBezTo>
                    <a:pt x="8547" y="1227"/>
                    <a:pt x="5894" y="2536"/>
                    <a:pt x="3810" y="5089"/>
                  </a:cubicBezTo>
                  <a:cubicBezTo>
                    <a:pt x="1726" y="7642"/>
                    <a:pt x="210" y="11438"/>
                    <a:pt x="20" y="14122"/>
                  </a:cubicBezTo>
                  <a:cubicBezTo>
                    <a:pt x="-169" y="16805"/>
                    <a:pt x="968" y="18376"/>
                    <a:pt x="3999" y="19423"/>
                  </a:cubicBezTo>
                  <a:cubicBezTo>
                    <a:pt x="7031" y="20471"/>
                    <a:pt x="11957" y="20994"/>
                    <a:pt x="16884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456691" y="6494044"/>
              <a:ext cx="9650" cy="16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509762" y="6542291"/>
              <a:ext cx="135092" cy="1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8000"/>
                    <a:pt x="9257" y="14400"/>
                    <a:pt x="12857" y="10800"/>
                  </a:cubicBezTo>
                  <a:cubicBezTo>
                    <a:pt x="16457" y="7200"/>
                    <a:pt x="190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662543" y="6448080"/>
              <a:ext cx="108631" cy="36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66" fill="norm" stroke="1" extrusionOk="0">
                  <a:moveTo>
                    <a:pt x="9704" y="6091"/>
                  </a:moveTo>
                  <a:cubicBezTo>
                    <a:pt x="8139" y="8355"/>
                    <a:pt x="6574" y="10619"/>
                    <a:pt x="5791" y="13024"/>
                  </a:cubicBezTo>
                  <a:cubicBezTo>
                    <a:pt x="5009" y="15429"/>
                    <a:pt x="5009" y="17976"/>
                    <a:pt x="4696" y="19485"/>
                  </a:cubicBezTo>
                  <a:cubicBezTo>
                    <a:pt x="4383" y="20994"/>
                    <a:pt x="3756" y="21466"/>
                    <a:pt x="3130" y="21466"/>
                  </a:cubicBezTo>
                  <a:cubicBezTo>
                    <a:pt x="2504" y="21466"/>
                    <a:pt x="1878" y="20994"/>
                    <a:pt x="1252" y="19344"/>
                  </a:cubicBezTo>
                  <a:cubicBezTo>
                    <a:pt x="626" y="17693"/>
                    <a:pt x="0" y="14863"/>
                    <a:pt x="0" y="12034"/>
                  </a:cubicBezTo>
                  <a:cubicBezTo>
                    <a:pt x="0" y="9204"/>
                    <a:pt x="626" y="6374"/>
                    <a:pt x="2348" y="4346"/>
                  </a:cubicBezTo>
                  <a:cubicBezTo>
                    <a:pt x="4070" y="2318"/>
                    <a:pt x="6887" y="1092"/>
                    <a:pt x="9078" y="479"/>
                  </a:cubicBezTo>
                  <a:cubicBezTo>
                    <a:pt x="11270" y="-134"/>
                    <a:pt x="12835" y="-134"/>
                    <a:pt x="14713" y="338"/>
                  </a:cubicBezTo>
                  <a:cubicBezTo>
                    <a:pt x="16591" y="809"/>
                    <a:pt x="18783" y="1752"/>
                    <a:pt x="20035" y="3214"/>
                  </a:cubicBezTo>
                  <a:cubicBezTo>
                    <a:pt x="21287" y="4676"/>
                    <a:pt x="21600" y="6657"/>
                    <a:pt x="20348" y="8025"/>
                  </a:cubicBezTo>
                  <a:cubicBezTo>
                    <a:pt x="19096" y="9393"/>
                    <a:pt x="16278" y="10147"/>
                    <a:pt x="13461" y="10383"/>
                  </a:cubicBezTo>
                  <a:cubicBezTo>
                    <a:pt x="10643" y="10619"/>
                    <a:pt x="7826" y="10336"/>
                    <a:pt x="5009" y="1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823365" y="6450622"/>
              <a:ext cx="72248" cy="21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600" fill="norm" stroke="1" extrusionOk="0">
                  <a:moveTo>
                    <a:pt x="1350" y="0"/>
                  </a:moveTo>
                  <a:cubicBezTo>
                    <a:pt x="7200" y="480"/>
                    <a:pt x="13050" y="960"/>
                    <a:pt x="16650" y="2480"/>
                  </a:cubicBezTo>
                  <a:cubicBezTo>
                    <a:pt x="20250" y="4000"/>
                    <a:pt x="21600" y="6560"/>
                    <a:pt x="18450" y="9920"/>
                  </a:cubicBezTo>
                  <a:cubicBezTo>
                    <a:pt x="15300" y="13280"/>
                    <a:pt x="7650" y="17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859341" y="6207207"/>
              <a:ext cx="84642" cy="14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15" fill="norm" stroke="1" extrusionOk="0">
                  <a:moveTo>
                    <a:pt x="1887" y="2379"/>
                  </a:moveTo>
                  <a:cubicBezTo>
                    <a:pt x="1887" y="6286"/>
                    <a:pt x="1887" y="10192"/>
                    <a:pt x="2091" y="12950"/>
                  </a:cubicBezTo>
                  <a:cubicBezTo>
                    <a:pt x="2294" y="15707"/>
                    <a:pt x="2702" y="17316"/>
                    <a:pt x="2498" y="18694"/>
                  </a:cubicBezTo>
                  <a:cubicBezTo>
                    <a:pt x="2294" y="20073"/>
                    <a:pt x="1479" y="21222"/>
                    <a:pt x="868" y="21107"/>
                  </a:cubicBezTo>
                  <a:cubicBezTo>
                    <a:pt x="257" y="20992"/>
                    <a:pt x="-151" y="19614"/>
                    <a:pt x="53" y="16856"/>
                  </a:cubicBezTo>
                  <a:cubicBezTo>
                    <a:pt x="257" y="14099"/>
                    <a:pt x="1072" y="9962"/>
                    <a:pt x="2702" y="6860"/>
                  </a:cubicBezTo>
                  <a:cubicBezTo>
                    <a:pt x="4332" y="3758"/>
                    <a:pt x="6777" y="1690"/>
                    <a:pt x="9223" y="656"/>
                  </a:cubicBezTo>
                  <a:cubicBezTo>
                    <a:pt x="11668" y="-378"/>
                    <a:pt x="14113" y="-378"/>
                    <a:pt x="16151" y="2035"/>
                  </a:cubicBezTo>
                  <a:cubicBezTo>
                    <a:pt x="18189" y="4448"/>
                    <a:pt x="19819" y="9273"/>
                    <a:pt x="20634" y="12605"/>
                  </a:cubicBezTo>
                  <a:cubicBezTo>
                    <a:pt x="21449" y="15937"/>
                    <a:pt x="21449" y="17775"/>
                    <a:pt x="21449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992229" y="6296233"/>
              <a:ext cx="10614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035651" y="6228688"/>
              <a:ext cx="9650" cy="12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118027" y="6230739"/>
              <a:ext cx="144384" cy="10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898" fill="norm" stroke="1" extrusionOk="0">
                  <a:moveTo>
                    <a:pt x="667" y="1458"/>
                  </a:moveTo>
                  <a:cubicBezTo>
                    <a:pt x="427" y="6087"/>
                    <a:pt x="187" y="10715"/>
                    <a:pt x="67" y="13955"/>
                  </a:cubicBezTo>
                  <a:cubicBezTo>
                    <a:pt x="-53" y="17195"/>
                    <a:pt x="-53" y="19047"/>
                    <a:pt x="427" y="18275"/>
                  </a:cubicBezTo>
                  <a:cubicBezTo>
                    <a:pt x="907" y="17504"/>
                    <a:pt x="1867" y="14109"/>
                    <a:pt x="2467" y="11641"/>
                  </a:cubicBezTo>
                  <a:cubicBezTo>
                    <a:pt x="3067" y="9172"/>
                    <a:pt x="3307" y="7629"/>
                    <a:pt x="3667" y="6087"/>
                  </a:cubicBezTo>
                  <a:cubicBezTo>
                    <a:pt x="4027" y="4544"/>
                    <a:pt x="4507" y="3001"/>
                    <a:pt x="5227" y="2847"/>
                  </a:cubicBezTo>
                  <a:cubicBezTo>
                    <a:pt x="5947" y="2692"/>
                    <a:pt x="6907" y="3927"/>
                    <a:pt x="7387" y="5469"/>
                  </a:cubicBezTo>
                  <a:cubicBezTo>
                    <a:pt x="7867" y="7012"/>
                    <a:pt x="7867" y="8864"/>
                    <a:pt x="7867" y="10561"/>
                  </a:cubicBezTo>
                  <a:cubicBezTo>
                    <a:pt x="7867" y="12258"/>
                    <a:pt x="7867" y="13801"/>
                    <a:pt x="8107" y="13647"/>
                  </a:cubicBezTo>
                  <a:cubicBezTo>
                    <a:pt x="8347" y="13492"/>
                    <a:pt x="8827" y="11641"/>
                    <a:pt x="9787" y="9172"/>
                  </a:cubicBezTo>
                  <a:cubicBezTo>
                    <a:pt x="10747" y="6704"/>
                    <a:pt x="12187" y="3618"/>
                    <a:pt x="13627" y="1767"/>
                  </a:cubicBezTo>
                  <a:cubicBezTo>
                    <a:pt x="15067" y="-85"/>
                    <a:pt x="16507" y="-702"/>
                    <a:pt x="17707" y="995"/>
                  </a:cubicBezTo>
                  <a:cubicBezTo>
                    <a:pt x="18907" y="2692"/>
                    <a:pt x="19867" y="6704"/>
                    <a:pt x="20467" y="10407"/>
                  </a:cubicBezTo>
                  <a:cubicBezTo>
                    <a:pt x="21067" y="14109"/>
                    <a:pt x="21307" y="17504"/>
                    <a:pt x="21547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358903" y="6267285"/>
              <a:ext cx="106143" cy="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6565523" y="6164654"/>
              <a:ext cx="135931" cy="14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76" fill="norm" stroke="1" extrusionOk="0">
                  <a:moveTo>
                    <a:pt x="20717" y="186"/>
                  </a:moveTo>
                  <a:cubicBezTo>
                    <a:pt x="19446" y="-42"/>
                    <a:pt x="18175" y="-269"/>
                    <a:pt x="15507" y="868"/>
                  </a:cubicBezTo>
                  <a:cubicBezTo>
                    <a:pt x="12839" y="2005"/>
                    <a:pt x="8773" y="4506"/>
                    <a:pt x="6486" y="6325"/>
                  </a:cubicBezTo>
                  <a:cubicBezTo>
                    <a:pt x="4199" y="8144"/>
                    <a:pt x="3691" y="9280"/>
                    <a:pt x="4580" y="9849"/>
                  </a:cubicBezTo>
                  <a:cubicBezTo>
                    <a:pt x="5470" y="10417"/>
                    <a:pt x="7757" y="10417"/>
                    <a:pt x="9535" y="10531"/>
                  </a:cubicBezTo>
                  <a:cubicBezTo>
                    <a:pt x="11314" y="10645"/>
                    <a:pt x="12585" y="10872"/>
                    <a:pt x="13093" y="11554"/>
                  </a:cubicBezTo>
                  <a:cubicBezTo>
                    <a:pt x="13601" y="12236"/>
                    <a:pt x="13347" y="13373"/>
                    <a:pt x="11823" y="14510"/>
                  </a:cubicBezTo>
                  <a:cubicBezTo>
                    <a:pt x="10298" y="15647"/>
                    <a:pt x="7503" y="16784"/>
                    <a:pt x="4961" y="17920"/>
                  </a:cubicBezTo>
                  <a:cubicBezTo>
                    <a:pt x="2420" y="19057"/>
                    <a:pt x="133" y="20194"/>
                    <a:pt x="6" y="20763"/>
                  </a:cubicBezTo>
                  <a:cubicBezTo>
                    <a:pt x="-121" y="21331"/>
                    <a:pt x="1912" y="21331"/>
                    <a:pt x="5851" y="20649"/>
                  </a:cubicBezTo>
                  <a:cubicBezTo>
                    <a:pt x="9790" y="19967"/>
                    <a:pt x="15634" y="18603"/>
                    <a:pt x="21479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759350" y="6170792"/>
              <a:ext cx="115792" cy="13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221"/>
                    <a:pt x="11400" y="8441"/>
                    <a:pt x="14550" y="11297"/>
                  </a:cubicBezTo>
                  <a:cubicBezTo>
                    <a:pt x="17700" y="14152"/>
                    <a:pt x="18300" y="15641"/>
                    <a:pt x="19050" y="17131"/>
                  </a:cubicBezTo>
                  <a:cubicBezTo>
                    <a:pt x="19800" y="18621"/>
                    <a:pt x="207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768999" y="6141844"/>
              <a:ext cx="110968" cy="19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3240"/>
                    <a:pt x="15965" y="6480"/>
                    <a:pt x="12365" y="10080"/>
                  </a:cubicBezTo>
                  <a:cubicBezTo>
                    <a:pt x="8765" y="13680"/>
                    <a:pt x="4383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904089" y="6272110"/>
              <a:ext cx="1" cy="6754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933037" y="6209389"/>
              <a:ext cx="1" cy="482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6518117" y="6402375"/>
              <a:ext cx="4825" cy="6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522941" y="6358954"/>
              <a:ext cx="24124" cy="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6561539" y="6392726"/>
              <a:ext cx="48247" cy="1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571188" y="6436148"/>
              <a:ext cx="67546" cy="38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682155" y="6416850"/>
              <a:ext cx="1" cy="6754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539024" y="6035702"/>
              <a:ext cx="61113" cy="7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0"/>
                  </a:moveTo>
                  <a:cubicBezTo>
                    <a:pt x="1137" y="4500"/>
                    <a:pt x="1137" y="9000"/>
                    <a:pt x="1137" y="12825"/>
                  </a:cubicBezTo>
                  <a:cubicBezTo>
                    <a:pt x="1137" y="16650"/>
                    <a:pt x="1137" y="19800"/>
                    <a:pt x="853" y="20250"/>
                  </a:cubicBezTo>
                  <a:cubicBezTo>
                    <a:pt x="568" y="20700"/>
                    <a:pt x="0" y="18450"/>
                    <a:pt x="0" y="15750"/>
                  </a:cubicBezTo>
                  <a:cubicBezTo>
                    <a:pt x="0" y="13050"/>
                    <a:pt x="568" y="9900"/>
                    <a:pt x="1705" y="7425"/>
                  </a:cubicBezTo>
                  <a:cubicBezTo>
                    <a:pt x="2842" y="4950"/>
                    <a:pt x="4547" y="3150"/>
                    <a:pt x="6537" y="2925"/>
                  </a:cubicBezTo>
                  <a:cubicBezTo>
                    <a:pt x="8526" y="2700"/>
                    <a:pt x="10800" y="4050"/>
                    <a:pt x="13358" y="7425"/>
                  </a:cubicBezTo>
                  <a:cubicBezTo>
                    <a:pt x="15916" y="10800"/>
                    <a:pt x="18758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619434" y="6064649"/>
              <a:ext cx="86845" cy="2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648382" y="6035702"/>
              <a:ext cx="9650" cy="7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730401" y="6021227"/>
              <a:ext cx="106144" cy="7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0" y="12375"/>
                  </a:cubicBezTo>
                  <a:cubicBezTo>
                    <a:pt x="0" y="15750"/>
                    <a:pt x="0" y="18000"/>
                    <a:pt x="327" y="18000"/>
                  </a:cubicBezTo>
                  <a:cubicBezTo>
                    <a:pt x="655" y="18000"/>
                    <a:pt x="1309" y="15750"/>
                    <a:pt x="1964" y="13500"/>
                  </a:cubicBezTo>
                  <a:cubicBezTo>
                    <a:pt x="2618" y="11250"/>
                    <a:pt x="3273" y="9000"/>
                    <a:pt x="4255" y="6975"/>
                  </a:cubicBezTo>
                  <a:cubicBezTo>
                    <a:pt x="5236" y="4950"/>
                    <a:pt x="6545" y="3150"/>
                    <a:pt x="7364" y="3375"/>
                  </a:cubicBezTo>
                  <a:cubicBezTo>
                    <a:pt x="8182" y="3600"/>
                    <a:pt x="8509" y="5850"/>
                    <a:pt x="9818" y="5625"/>
                  </a:cubicBezTo>
                  <a:cubicBezTo>
                    <a:pt x="11127" y="5400"/>
                    <a:pt x="13418" y="2700"/>
                    <a:pt x="14891" y="2700"/>
                  </a:cubicBezTo>
                  <a:cubicBezTo>
                    <a:pt x="16364" y="2700"/>
                    <a:pt x="17018" y="5400"/>
                    <a:pt x="18000" y="9000"/>
                  </a:cubicBezTo>
                  <a:cubicBezTo>
                    <a:pt x="18982" y="12600"/>
                    <a:pt x="20291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180869" y="6162852"/>
              <a:ext cx="126719" cy="437315"/>
            </a:xfrm>
            <a:prstGeom prst="rect">
              <a:avLst/>
            </a:prstGeom>
            <a:effectLst/>
          </p:spPr>
        </p:pic>
        <p:pic>
          <p:nvPicPr>
            <p:cNvPr id="66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497041" y="6360371"/>
              <a:ext cx="146907" cy="396300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717099" y="6390391"/>
              <a:ext cx="97786" cy="140822"/>
            </a:xfrm>
            <a:prstGeom prst="rect">
              <a:avLst/>
            </a:prstGeom>
            <a:effectLst/>
          </p:spPr>
        </p:pic>
        <p:pic>
          <p:nvPicPr>
            <p:cNvPr id="67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858935" y="6349470"/>
              <a:ext cx="87117" cy="175971"/>
            </a:xfrm>
            <a:prstGeom prst="rect">
              <a:avLst/>
            </a:prstGeom>
            <a:effectLst/>
          </p:spPr>
        </p:pic>
        <p:pic>
          <p:nvPicPr>
            <p:cNvPr id="67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006490" y="6248903"/>
              <a:ext cx="116465" cy="282915"/>
            </a:xfrm>
            <a:prstGeom prst="rect">
              <a:avLst/>
            </a:prstGeom>
            <a:effectLst/>
          </p:spPr>
        </p:pic>
        <p:pic>
          <p:nvPicPr>
            <p:cNvPr id="674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010711" y="6375202"/>
              <a:ext cx="126719" cy="54349"/>
            </a:xfrm>
            <a:prstGeom prst="rect">
              <a:avLst/>
            </a:prstGeom>
            <a:effectLst/>
          </p:spPr>
        </p:pic>
        <p:pic>
          <p:nvPicPr>
            <p:cNvPr id="67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153898" y="6341897"/>
              <a:ext cx="142745" cy="167434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285716" y="6326955"/>
              <a:ext cx="237686" cy="175752"/>
            </a:xfrm>
            <a:prstGeom prst="rect">
              <a:avLst/>
            </a:prstGeom>
            <a:effectLst/>
          </p:spPr>
        </p:pic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497075" y="6351078"/>
              <a:ext cx="243437" cy="131541"/>
            </a:xfrm>
            <a:prstGeom prst="rect">
              <a:avLst/>
            </a:prstGeom>
            <a:effectLst/>
          </p:spPr>
        </p:pic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718079" y="6462533"/>
              <a:ext cx="191296" cy="140267"/>
            </a:xfrm>
            <a:prstGeom prst="rect">
              <a:avLst/>
            </a:prstGeom>
            <a:effectLst/>
          </p:spPr>
        </p:pic>
        <p:sp>
          <p:nvSpPr>
            <p:cNvPr id="684" name="Line"/>
            <p:cNvSpPr/>
            <p:nvPr/>
          </p:nvSpPr>
          <p:spPr>
            <a:xfrm>
              <a:off x="45972" y="7229991"/>
              <a:ext cx="127716" cy="29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77" fill="norm" stroke="1" extrusionOk="0">
                  <a:moveTo>
                    <a:pt x="21177" y="2263"/>
                  </a:moveTo>
                  <a:cubicBezTo>
                    <a:pt x="19310" y="1329"/>
                    <a:pt x="17444" y="395"/>
                    <a:pt x="14777" y="103"/>
                  </a:cubicBezTo>
                  <a:cubicBezTo>
                    <a:pt x="12110" y="-189"/>
                    <a:pt x="8644" y="161"/>
                    <a:pt x="6244" y="862"/>
                  </a:cubicBezTo>
                  <a:cubicBezTo>
                    <a:pt x="3844" y="1562"/>
                    <a:pt x="2510" y="2613"/>
                    <a:pt x="2244" y="3781"/>
                  </a:cubicBezTo>
                  <a:cubicBezTo>
                    <a:pt x="1977" y="4948"/>
                    <a:pt x="2777" y="6233"/>
                    <a:pt x="5310" y="8218"/>
                  </a:cubicBezTo>
                  <a:cubicBezTo>
                    <a:pt x="7844" y="10202"/>
                    <a:pt x="12110" y="12888"/>
                    <a:pt x="14377" y="14814"/>
                  </a:cubicBezTo>
                  <a:cubicBezTo>
                    <a:pt x="16644" y="16741"/>
                    <a:pt x="16910" y="17908"/>
                    <a:pt x="15044" y="18901"/>
                  </a:cubicBezTo>
                  <a:cubicBezTo>
                    <a:pt x="13177" y="19893"/>
                    <a:pt x="9177" y="20710"/>
                    <a:pt x="6510" y="21061"/>
                  </a:cubicBezTo>
                  <a:cubicBezTo>
                    <a:pt x="3844" y="21411"/>
                    <a:pt x="2510" y="21294"/>
                    <a:pt x="1444" y="21002"/>
                  </a:cubicBezTo>
                  <a:cubicBezTo>
                    <a:pt x="377" y="20710"/>
                    <a:pt x="-423" y="20243"/>
                    <a:pt x="244" y="19718"/>
                  </a:cubicBezTo>
                  <a:cubicBezTo>
                    <a:pt x="910" y="19193"/>
                    <a:pt x="3044" y="18609"/>
                    <a:pt x="5177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218717" y="7250323"/>
              <a:ext cx="65939" cy="25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4215" y="910"/>
                  </a:moveTo>
                  <a:cubicBezTo>
                    <a:pt x="5268" y="235"/>
                    <a:pt x="6322" y="-440"/>
                    <a:pt x="5795" y="370"/>
                  </a:cubicBezTo>
                  <a:cubicBezTo>
                    <a:pt x="5268" y="1180"/>
                    <a:pt x="3161" y="3475"/>
                    <a:pt x="1844" y="6647"/>
                  </a:cubicBezTo>
                  <a:cubicBezTo>
                    <a:pt x="527" y="9820"/>
                    <a:pt x="0" y="13870"/>
                    <a:pt x="0" y="16300"/>
                  </a:cubicBezTo>
                  <a:cubicBezTo>
                    <a:pt x="0" y="18730"/>
                    <a:pt x="527" y="19540"/>
                    <a:pt x="3424" y="20148"/>
                  </a:cubicBezTo>
                  <a:cubicBezTo>
                    <a:pt x="6322" y="20755"/>
                    <a:pt x="11590" y="21160"/>
                    <a:pt x="15015" y="20957"/>
                  </a:cubicBezTo>
                  <a:cubicBezTo>
                    <a:pt x="18439" y="20755"/>
                    <a:pt x="20020" y="19945"/>
                    <a:pt x="21600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207460" y="7396256"/>
              <a:ext cx="14475" cy="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14397" y="7360668"/>
              <a:ext cx="119823" cy="11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987" fill="norm" stroke="1" extrusionOk="0">
                  <a:moveTo>
                    <a:pt x="703" y="7539"/>
                  </a:moveTo>
                  <a:cubicBezTo>
                    <a:pt x="4349" y="6039"/>
                    <a:pt x="7996" y="4539"/>
                    <a:pt x="10240" y="3189"/>
                  </a:cubicBezTo>
                  <a:cubicBezTo>
                    <a:pt x="12484" y="1839"/>
                    <a:pt x="13326" y="639"/>
                    <a:pt x="13045" y="189"/>
                  </a:cubicBezTo>
                  <a:cubicBezTo>
                    <a:pt x="12765" y="-261"/>
                    <a:pt x="11362" y="39"/>
                    <a:pt x="8978" y="1689"/>
                  </a:cubicBezTo>
                  <a:cubicBezTo>
                    <a:pt x="6594" y="3339"/>
                    <a:pt x="3227" y="6339"/>
                    <a:pt x="1404" y="9039"/>
                  </a:cubicBezTo>
                  <a:cubicBezTo>
                    <a:pt x="-419" y="11739"/>
                    <a:pt x="-700" y="14139"/>
                    <a:pt x="1965" y="16239"/>
                  </a:cubicBezTo>
                  <a:cubicBezTo>
                    <a:pt x="4630" y="18339"/>
                    <a:pt x="10240" y="20139"/>
                    <a:pt x="13887" y="20739"/>
                  </a:cubicBezTo>
                  <a:cubicBezTo>
                    <a:pt x="17534" y="21339"/>
                    <a:pt x="19217" y="20739"/>
                    <a:pt x="20900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29394" y="7339081"/>
              <a:ext cx="61553" cy="30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98" fill="norm" stroke="1" extrusionOk="0">
                  <a:moveTo>
                    <a:pt x="4860" y="5322"/>
                  </a:moveTo>
                  <a:cubicBezTo>
                    <a:pt x="3240" y="8568"/>
                    <a:pt x="1620" y="11813"/>
                    <a:pt x="810" y="14331"/>
                  </a:cubicBezTo>
                  <a:cubicBezTo>
                    <a:pt x="0" y="16849"/>
                    <a:pt x="0" y="18640"/>
                    <a:pt x="0" y="19815"/>
                  </a:cubicBezTo>
                  <a:cubicBezTo>
                    <a:pt x="0" y="20990"/>
                    <a:pt x="0" y="21550"/>
                    <a:pt x="270" y="21494"/>
                  </a:cubicBezTo>
                  <a:cubicBezTo>
                    <a:pt x="540" y="21438"/>
                    <a:pt x="1080" y="20767"/>
                    <a:pt x="1350" y="18472"/>
                  </a:cubicBezTo>
                  <a:cubicBezTo>
                    <a:pt x="1620" y="16178"/>
                    <a:pt x="1620" y="12261"/>
                    <a:pt x="2700" y="9015"/>
                  </a:cubicBezTo>
                  <a:cubicBezTo>
                    <a:pt x="3780" y="5770"/>
                    <a:pt x="5940" y="3196"/>
                    <a:pt x="8100" y="1741"/>
                  </a:cubicBezTo>
                  <a:cubicBezTo>
                    <a:pt x="10260" y="286"/>
                    <a:pt x="12420" y="-50"/>
                    <a:pt x="14310" y="6"/>
                  </a:cubicBezTo>
                  <a:cubicBezTo>
                    <a:pt x="16200" y="62"/>
                    <a:pt x="17820" y="510"/>
                    <a:pt x="19170" y="1797"/>
                  </a:cubicBezTo>
                  <a:cubicBezTo>
                    <a:pt x="20520" y="3084"/>
                    <a:pt x="21600" y="5210"/>
                    <a:pt x="19440" y="6777"/>
                  </a:cubicBezTo>
                  <a:cubicBezTo>
                    <a:pt x="17280" y="8344"/>
                    <a:pt x="11880" y="9351"/>
                    <a:pt x="6480" y="1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68863" y="7357658"/>
              <a:ext cx="164039" cy="4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840"/>
                    <a:pt x="8471" y="10080"/>
                    <a:pt x="12071" y="6480"/>
                  </a:cubicBezTo>
                  <a:cubicBezTo>
                    <a:pt x="15671" y="2880"/>
                    <a:pt x="1863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04400" y="7271853"/>
              <a:ext cx="123641" cy="24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65" fill="norm" stroke="1" extrusionOk="0">
                  <a:moveTo>
                    <a:pt x="7382" y="4199"/>
                  </a:moveTo>
                  <a:cubicBezTo>
                    <a:pt x="7109" y="3484"/>
                    <a:pt x="6835" y="2769"/>
                    <a:pt x="7246" y="2125"/>
                  </a:cubicBezTo>
                  <a:cubicBezTo>
                    <a:pt x="7656" y="1482"/>
                    <a:pt x="8749" y="909"/>
                    <a:pt x="10800" y="480"/>
                  </a:cubicBezTo>
                  <a:cubicBezTo>
                    <a:pt x="12851" y="51"/>
                    <a:pt x="15858" y="-235"/>
                    <a:pt x="18046" y="266"/>
                  </a:cubicBezTo>
                  <a:cubicBezTo>
                    <a:pt x="20233" y="766"/>
                    <a:pt x="21600" y="2054"/>
                    <a:pt x="20780" y="3770"/>
                  </a:cubicBezTo>
                  <a:cubicBezTo>
                    <a:pt x="19959" y="5487"/>
                    <a:pt x="16952" y="7633"/>
                    <a:pt x="14491" y="8991"/>
                  </a:cubicBezTo>
                  <a:cubicBezTo>
                    <a:pt x="12030" y="10350"/>
                    <a:pt x="10116" y="10923"/>
                    <a:pt x="10253" y="11137"/>
                  </a:cubicBezTo>
                  <a:cubicBezTo>
                    <a:pt x="10390" y="11352"/>
                    <a:pt x="12577" y="11209"/>
                    <a:pt x="14354" y="11352"/>
                  </a:cubicBezTo>
                  <a:cubicBezTo>
                    <a:pt x="16132" y="11495"/>
                    <a:pt x="17499" y="11924"/>
                    <a:pt x="18592" y="12496"/>
                  </a:cubicBezTo>
                  <a:cubicBezTo>
                    <a:pt x="19686" y="13068"/>
                    <a:pt x="20506" y="13784"/>
                    <a:pt x="20780" y="14499"/>
                  </a:cubicBezTo>
                  <a:cubicBezTo>
                    <a:pt x="21053" y="15214"/>
                    <a:pt x="20780" y="15929"/>
                    <a:pt x="17225" y="17074"/>
                  </a:cubicBezTo>
                  <a:cubicBezTo>
                    <a:pt x="13671" y="18218"/>
                    <a:pt x="6835" y="19791"/>
                    <a:pt x="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0" y="7555469"/>
              <a:ext cx="853965" cy="8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3" y="18635"/>
                    <a:pt x="2766" y="15671"/>
                    <a:pt x="4149" y="12918"/>
                  </a:cubicBezTo>
                  <a:cubicBezTo>
                    <a:pt x="5532" y="10165"/>
                    <a:pt x="6915" y="7624"/>
                    <a:pt x="8441" y="5718"/>
                  </a:cubicBezTo>
                  <a:cubicBezTo>
                    <a:pt x="9966" y="3812"/>
                    <a:pt x="11634" y="2541"/>
                    <a:pt x="13281" y="1906"/>
                  </a:cubicBezTo>
                  <a:cubicBezTo>
                    <a:pt x="14929" y="1271"/>
                    <a:pt x="16556" y="1271"/>
                    <a:pt x="17939" y="1059"/>
                  </a:cubicBezTo>
                  <a:cubicBezTo>
                    <a:pt x="19322" y="847"/>
                    <a:pt x="20461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55706" y="7618190"/>
              <a:ext cx="458344" cy="9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8568"/>
                    <a:pt x="6063" y="15537"/>
                    <a:pt x="9284" y="12505"/>
                  </a:cubicBezTo>
                  <a:cubicBezTo>
                    <a:pt x="12505" y="9474"/>
                    <a:pt x="15916" y="6442"/>
                    <a:pt x="18000" y="4358"/>
                  </a:cubicBezTo>
                  <a:cubicBezTo>
                    <a:pt x="20084" y="2274"/>
                    <a:pt x="20842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032477" y="7333536"/>
              <a:ext cx="4825" cy="3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041491" y="746380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436889" y="7194516"/>
              <a:ext cx="168115" cy="25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28" fill="norm" stroke="1" extrusionOk="0">
                  <a:moveTo>
                    <a:pt x="16773" y="5560"/>
                  </a:moveTo>
                  <a:cubicBezTo>
                    <a:pt x="16773" y="4889"/>
                    <a:pt x="16773" y="4218"/>
                    <a:pt x="15641" y="3413"/>
                  </a:cubicBezTo>
                  <a:cubicBezTo>
                    <a:pt x="14510" y="2608"/>
                    <a:pt x="12247" y="1669"/>
                    <a:pt x="9881" y="2206"/>
                  </a:cubicBezTo>
                  <a:cubicBezTo>
                    <a:pt x="7515" y="2742"/>
                    <a:pt x="5047" y="4755"/>
                    <a:pt x="3195" y="7304"/>
                  </a:cubicBezTo>
                  <a:cubicBezTo>
                    <a:pt x="1344" y="9853"/>
                    <a:pt x="110" y="12939"/>
                    <a:pt x="7" y="15219"/>
                  </a:cubicBezTo>
                  <a:cubicBezTo>
                    <a:pt x="-96" y="17500"/>
                    <a:pt x="933" y="18976"/>
                    <a:pt x="2578" y="19982"/>
                  </a:cubicBezTo>
                  <a:cubicBezTo>
                    <a:pt x="4224" y="20988"/>
                    <a:pt x="6487" y="21525"/>
                    <a:pt x="9264" y="21055"/>
                  </a:cubicBezTo>
                  <a:cubicBezTo>
                    <a:pt x="12041" y="20586"/>
                    <a:pt x="15333" y="19110"/>
                    <a:pt x="17698" y="17098"/>
                  </a:cubicBezTo>
                  <a:cubicBezTo>
                    <a:pt x="20064" y="15085"/>
                    <a:pt x="21504" y="12536"/>
                    <a:pt x="21504" y="9853"/>
                  </a:cubicBezTo>
                  <a:cubicBezTo>
                    <a:pt x="21504" y="7170"/>
                    <a:pt x="20064" y="4352"/>
                    <a:pt x="18624" y="2675"/>
                  </a:cubicBezTo>
                  <a:cubicBezTo>
                    <a:pt x="17184" y="998"/>
                    <a:pt x="15744" y="462"/>
                    <a:pt x="14407" y="193"/>
                  </a:cubicBezTo>
                  <a:cubicBezTo>
                    <a:pt x="13070" y="-75"/>
                    <a:pt x="11835" y="-75"/>
                    <a:pt x="10807" y="260"/>
                  </a:cubicBezTo>
                  <a:cubicBezTo>
                    <a:pt x="9778" y="596"/>
                    <a:pt x="8955" y="1267"/>
                    <a:pt x="8955" y="2608"/>
                  </a:cubicBezTo>
                  <a:cubicBezTo>
                    <a:pt x="8955" y="3950"/>
                    <a:pt x="9778" y="5962"/>
                    <a:pt x="10601" y="7170"/>
                  </a:cubicBezTo>
                  <a:cubicBezTo>
                    <a:pt x="11424" y="8377"/>
                    <a:pt x="12247" y="8780"/>
                    <a:pt x="13070" y="9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672299" y="7190255"/>
              <a:ext cx="92600" cy="23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73" fill="norm" stroke="1" extrusionOk="0">
                  <a:moveTo>
                    <a:pt x="3718" y="3303"/>
                  </a:moveTo>
                  <a:cubicBezTo>
                    <a:pt x="4450" y="1873"/>
                    <a:pt x="5183" y="442"/>
                    <a:pt x="5183" y="85"/>
                  </a:cubicBezTo>
                  <a:cubicBezTo>
                    <a:pt x="5183" y="-273"/>
                    <a:pt x="4450" y="442"/>
                    <a:pt x="4084" y="3375"/>
                  </a:cubicBezTo>
                  <a:cubicBezTo>
                    <a:pt x="3718" y="6307"/>
                    <a:pt x="3718" y="11457"/>
                    <a:pt x="3718" y="14461"/>
                  </a:cubicBezTo>
                  <a:cubicBezTo>
                    <a:pt x="3718" y="17465"/>
                    <a:pt x="3718" y="18323"/>
                    <a:pt x="3718" y="19110"/>
                  </a:cubicBezTo>
                  <a:cubicBezTo>
                    <a:pt x="3718" y="19897"/>
                    <a:pt x="3718" y="20612"/>
                    <a:pt x="3718" y="20612"/>
                  </a:cubicBezTo>
                  <a:cubicBezTo>
                    <a:pt x="3718" y="20612"/>
                    <a:pt x="3718" y="19897"/>
                    <a:pt x="4084" y="18323"/>
                  </a:cubicBezTo>
                  <a:cubicBezTo>
                    <a:pt x="4450" y="16750"/>
                    <a:pt x="5183" y="14318"/>
                    <a:pt x="6647" y="12673"/>
                  </a:cubicBezTo>
                  <a:cubicBezTo>
                    <a:pt x="8111" y="11028"/>
                    <a:pt x="10308" y="10169"/>
                    <a:pt x="12322" y="9812"/>
                  </a:cubicBezTo>
                  <a:cubicBezTo>
                    <a:pt x="14335" y="9454"/>
                    <a:pt x="16166" y="9597"/>
                    <a:pt x="17630" y="10098"/>
                  </a:cubicBezTo>
                  <a:cubicBezTo>
                    <a:pt x="19094" y="10599"/>
                    <a:pt x="20193" y="11457"/>
                    <a:pt x="20742" y="12673"/>
                  </a:cubicBezTo>
                  <a:cubicBezTo>
                    <a:pt x="21291" y="13889"/>
                    <a:pt x="21291" y="15462"/>
                    <a:pt x="19827" y="16821"/>
                  </a:cubicBezTo>
                  <a:cubicBezTo>
                    <a:pt x="18362" y="18180"/>
                    <a:pt x="15433" y="19324"/>
                    <a:pt x="12688" y="20040"/>
                  </a:cubicBezTo>
                  <a:cubicBezTo>
                    <a:pt x="9942" y="20755"/>
                    <a:pt x="7379" y="21041"/>
                    <a:pt x="4999" y="21184"/>
                  </a:cubicBezTo>
                  <a:cubicBezTo>
                    <a:pt x="2620" y="21327"/>
                    <a:pt x="423" y="21327"/>
                    <a:pt x="57" y="20969"/>
                  </a:cubicBezTo>
                  <a:cubicBezTo>
                    <a:pt x="-309" y="20612"/>
                    <a:pt x="1155" y="19897"/>
                    <a:pt x="262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833371" y="7261881"/>
              <a:ext cx="59210" cy="13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79" fill="norm" stroke="1" extrusionOk="0">
                  <a:moveTo>
                    <a:pt x="17053" y="9035"/>
                  </a:moveTo>
                  <a:cubicBezTo>
                    <a:pt x="18189" y="7765"/>
                    <a:pt x="19326" y="6494"/>
                    <a:pt x="20179" y="5224"/>
                  </a:cubicBezTo>
                  <a:cubicBezTo>
                    <a:pt x="21032" y="3953"/>
                    <a:pt x="21600" y="2682"/>
                    <a:pt x="19326" y="1666"/>
                  </a:cubicBezTo>
                  <a:cubicBezTo>
                    <a:pt x="17053" y="649"/>
                    <a:pt x="11937" y="-113"/>
                    <a:pt x="8526" y="14"/>
                  </a:cubicBezTo>
                  <a:cubicBezTo>
                    <a:pt x="5116" y="141"/>
                    <a:pt x="3410" y="1158"/>
                    <a:pt x="4547" y="3445"/>
                  </a:cubicBezTo>
                  <a:cubicBezTo>
                    <a:pt x="5684" y="5732"/>
                    <a:pt x="9663" y="9289"/>
                    <a:pt x="12505" y="11576"/>
                  </a:cubicBezTo>
                  <a:cubicBezTo>
                    <a:pt x="15347" y="13864"/>
                    <a:pt x="17053" y="14880"/>
                    <a:pt x="18189" y="16151"/>
                  </a:cubicBezTo>
                  <a:cubicBezTo>
                    <a:pt x="19326" y="17421"/>
                    <a:pt x="19895" y="18946"/>
                    <a:pt x="18189" y="19962"/>
                  </a:cubicBezTo>
                  <a:cubicBezTo>
                    <a:pt x="16484" y="20979"/>
                    <a:pt x="12505" y="21487"/>
                    <a:pt x="9095" y="21360"/>
                  </a:cubicBezTo>
                  <a:cubicBezTo>
                    <a:pt x="5684" y="21233"/>
                    <a:pt x="2842" y="20471"/>
                    <a:pt x="0" y="1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918661" y="7256755"/>
              <a:ext cx="83574" cy="12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43" fill="norm" stroke="1" extrusionOk="0">
                  <a:moveTo>
                    <a:pt x="393" y="11011"/>
                  </a:moveTo>
                  <a:cubicBezTo>
                    <a:pt x="4469" y="9875"/>
                    <a:pt x="8544" y="8738"/>
                    <a:pt x="11193" y="7601"/>
                  </a:cubicBezTo>
                  <a:cubicBezTo>
                    <a:pt x="13842" y="6464"/>
                    <a:pt x="15065" y="5327"/>
                    <a:pt x="15880" y="3906"/>
                  </a:cubicBezTo>
                  <a:cubicBezTo>
                    <a:pt x="16695" y="2485"/>
                    <a:pt x="17103" y="780"/>
                    <a:pt x="16287" y="211"/>
                  </a:cubicBezTo>
                  <a:cubicBezTo>
                    <a:pt x="15472" y="-357"/>
                    <a:pt x="13435" y="211"/>
                    <a:pt x="10582" y="2059"/>
                  </a:cubicBezTo>
                  <a:cubicBezTo>
                    <a:pt x="7729" y="3906"/>
                    <a:pt x="4061" y="7033"/>
                    <a:pt x="2023" y="10017"/>
                  </a:cubicBezTo>
                  <a:cubicBezTo>
                    <a:pt x="-14" y="13001"/>
                    <a:pt x="-422" y="15843"/>
                    <a:pt x="393" y="17690"/>
                  </a:cubicBezTo>
                  <a:cubicBezTo>
                    <a:pt x="1208" y="19538"/>
                    <a:pt x="3246" y="20390"/>
                    <a:pt x="6914" y="20817"/>
                  </a:cubicBezTo>
                  <a:cubicBezTo>
                    <a:pt x="10582" y="21243"/>
                    <a:pt x="15880" y="21243"/>
                    <a:pt x="21178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040831" y="7265990"/>
              <a:ext cx="188163" cy="12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2769" y="1733"/>
                  </a:cubicBezTo>
                  <a:cubicBezTo>
                    <a:pt x="3692" y="3467"/>
                    <a:pt x="4615" y="6933"/>
                    <a:pt x="5077" y="9467"/>
                  </a:cubicBezTo>
                  <a:cubicBezTo>
                    <a:pt x="5538" y="12000"/>
                    <a:pt x="5538" y="13600"/>
                    <a:pt x="5538" y="15067"/>
                  </a:cubicBezTo>
                  <a:cubicBezTo>
                    <a:pt x="5538" y="16533"/>
                    <a:pt x="5538" y="17867"/>
                    <a:pt x="5262" y="18000"/>
                  </a:cubicBezTo>
                  <a:cubicBezTo>
                    <a:pt x="4985" y="18133"/>
                    <a:pt x="4431" y="17067"/>
                    <a:pt x="4338" y="15200"/>
                  </a:cubicBezTo>
                  <a:cubicBezTo>
                    <a:pt x="4246" y="13333"/>
                    <a:pt x="4615" y="10667"/>
                    <a:pt x="5631" y="8533"/>
                  </a:cubicBezTo>
                  <a:cubicBezTo>
                    <a:pt x="6646" y="6400"/>
                    <a:pt x="8308" y="4800"/>
                    <a:pt x="9785" y="4000"/>
                  </a:cubicBezTo>
                  <a:cubicBezTo>
                    <a:pt x="11262" y="3200"/>
                    <a:pt x="12554" y="3200"/>
                    <a:pt x="13200" y="4000"/>
                  </a:cubicBezTo>
                  <a:cubicBezTo>
                    <a:pt x="13846" y="4800"/>
                    <a:pt x="13846" y="6400"/>
                    <a:pt x="13846" y="8533"/>
                  </a:cubicBezTo>
                  <a:cubicBezTo>
                    <a:pt x="13846" y="10667"/>
                    <a:pt x="13846" y="13333"/>
                    <a:pt x="13938" y="15867"/>
                  </a:cubicBezTo>
                  <a:cubicBezTo>
                    <a:pt x="14031" y="18400"/>
                    <a:pt x="14215" y="20800"/>
                    <a:pt x="14585" y="21200"/>
                  </a:cubicBezTo>
                  <a:cubicBezTo>
                    <a:pt x="14954" y="21600"/>
                    <a:pt x="15508" y="20000"/>
                    <a:pt x="16708" y="16933"/>
                  </a:cubicBezTo>
                  <a:cubicBezTo>
                    <a:pt x="17908" y="13867"/>
                    <a:pt x="19754" y="9333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238642" y="7262420"/>
              <a:ext cx="183338" cy="10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1355"/>
                  </a:moveTo>
                  <a:cubicBezTo>
                    <a:pt x="1895" y="10388"/>
                    <a:pt x="3789" y="9421"/>
                    <a:pt x="5211" y="8292"/>
                  </a:cubicBezTo>
                  <a:cubicBezTo>
                    <a:pt x="6632" y="7164"/>
                    <a:pt x="7579" y="5874"/>
                    <a:pt x="8337" y="4424"/>
                  </a:cubicBezTo>
                  <a:cubicBezTo>
                    <a:pt x="9095" y="2973"/>
                    <a:pt x="9663" y="1361"/>
                    <a:pt x="9474" y="555"/>
                  </a:cubicBezTo>
                  <a:cubicBezTo>
                    <a:pt x="9284" y="-251"/>
                    <a:pt x="8337" y="-251"/>
                    <a:pt x="7011" y="1039"/>
                  </a:cubicBezTo>
                  <a:cubicBezTo>
                    <a:pt x="5684" y="2328"/>
                    <a:pt x="3979" y="4907"/>
                    <a:pt x="2842" y="7003"/>
                  </a:cubicBezTo>
                  <a:cubicBezTo>
                    <a:pt x="1705" y="9098"/>
                    <a:pt x="1137" y="10710"/>
                    <a:pt x="853" y="12806"/>
                  </a:cubicBezTo>
                  <a:cubicBezTo>
                    <a:pt x="568" y="14901"/>
                    <a:pt x="568" y="17480"/>
                    <a:pt x="1042" y="19092"/>
                  </a:cubicBezTo>
                  <a:cubicBezTo>
                    <a:pt x="1516" y="20704"/>
                    <a:pt x="2463" y="21349"/>
                    <a:pt x="5968" y="21349"/>
                  </a:cubicBezTo>
                  <a:cubicBezTo>
                    <a:pt x="9474" y="21349"/>
                    <a:pt x="15537" y="20704"/>
                    <a:pt x="21600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812777" y="7098612"/>
              <a:ext cx="154292" cy="37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32" fill="norm" stroke="1" extrusionOk="0">
                  <a:moveTo>
                    <a:pt x="3306" y="6617"/>
                  </a:moveTo>
                  <a:cubicBezTo>
                    <a:pt x="3306" y="10621"/>
                    <a:pt x="3306" y="14624"/>
                    <a:pt x="3306" y="16859"/>
                  </a:cubicBezTo>
                  <a:cubicBezTo>
                    <a:pt x="3306" y="19093"/>
                    <a:pt x="3306" y="19559"/>
                    <a:pt x="3086" y="20117"/>
                  </a:cubicBezTo>
                  <a:cubicBezTo>
                    <a:pt x="2865" y="20676"/>
                    <a:pt x="2424" y="21328"/>
                    <a:pt x="2204" y="21421"/>
                  </a:cubicBezTo>
                  <a:cubicBezTo>
                    <a:pt x="1984" y="21514"/>
                    <a:pt x="1984" y="21048"/>
                    <a:pt x="1984" y="18861"/>
                  </a:cubicBezTo>
                  <a:cubicBezTo>
                    <a:pt x="1984" y="16673"/>
                    <a:pt x="1984" y="12762"/>
                    <a:pt x="2976" y="9504"/>
                  </a:cubicBezTo>
                  <a:cubicBezTo>
                    <a:pt x="3967" y="6245"/>
                    <a:pt x="5951" y="3638"/>
                    <a:pt x="7384" y="2148"/>
                  </a:cubicBezTo>
                  <a:cubicBezTo>
                    <a:pt x="8816" y="659"/>
                    <a:pt x="9698" y="286"/>
                    <a:pt x="10800" y="100"/>
                  </a:cubicBezTo>
                  <a:cubicBezTo>
                    <a:pt x="11902" y="-86"/>
                    <a:pt x="13224" y="-86"/>
                    <a:pt x="14988" y="752"/>
                  </a:cubicBezTo>
                  <a:cubicBezTo>
                    <a:pt x="16751" y="1590"/>
                    <a:pt x="18955" y="3266"/>
                    <a:pt x="20167" y="5174"/>
                  </a:cubicBezTo>
                  <a:cubicBezTo>
                    <a:pt x="21380" y="7083"/>
                    <a:pt x="21600" y="9224"/>
                    <a:pt x="20057" y="11180"/>
                  </a:cubicBezTo>
                  <a:cubicBezTo>
                    <a:pt x="18514" y="13135"/>
                    <a:pt x="15208" y="14904"/>
                    <a:pt x="11571" y="16067"/>
                  </a:cubicBezTo>
                  <a:cubicBezTo>
                    <a:pt x="7935" y="17231"/>
                    <a:pt x="3967" y="17790"/>
                    <a:pt x="0" y="1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967166" y="7341272"/>
              <a:ext cx="90366" cy="12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1" fill="norm" stroke="1" extrusionOk="0">
                  <a:moveTo>
                    <a:pt x="0" y="2751"/>
                  </a:moveTo>
                  <a:cubicBezTo>
                    <a:pt x="1516" y="1671"/>
                    <a:pt x="3032" y="591"/>
                    <a:pt x="5684" y="186"/>
                  </a:cubicBezTo>
                  <a:cubicBezTo>
                    <a:pt x="8337" y="-219"/>
                    <a:pt x="12126" y="51"/>
                    <a:pt x="14590" y="861"/>
                  </a:cubicBezTo>
                  <a:cubicBezTo>
                    <a:pt x="17053" y="1671"/>
                    <a:pt x="18189" y="3021"/>
                    <a:pt x="18379" y="4371"/>
                  </a:cubicBezTo>
                  <a:cubicBezTo>
                    <a:pt x="18568" y="5721"/>
                    <a:pt x="17811" y="7071"/>
                    <a:pt x="16484" y="8151"/>
                  </a:cubicBezTo>
                  <a:cubicBezTo>
                    <a:pt x="15158" y="9231"/>
                    <a:pt x="13263" y="10041"/>
                    <a:pt x="13263" y="10446"/>
                  </a:cubicBezTo>
                  <a:cubicBezTo>
                    <a:pt x="13263" y="10851"/>
                    <a:pt x="15158" y="10851"/>
                    <a:pt x="17053" y="10986"/>
                  </a:cubicBezTo>
                  <a:cubicBezTo>
                    <a:pt x="18947" y="11121"/>
                    <a:pt x="20842" y="11391"/>
                    <a:pt x="21221" y="12201"/>
                  </a:cubicBezTo>
                  <a:cubicBezTo>
                    <a:pt x="21600" y="13011"/>
                    <a:pt x="20463" y="14361"/>
                    <a:pt x="18189" y="15441"/>
                  </a:cubicBezTo>
                  <a:cubicBezTo>
                    <a:pt x="15916" y="16521"/>
                    <a:pt x="12505" y="17331"/>
                    <a:pt x="9663" y="18141"/>
                  </a:cubicBezTo>
                  <a:cubicBezTo>
                    <a:pt x="6821" y="18951"/>
                    <a:pt x="4547" y="19761"/>
                    <a:pt x="4358" y="20301"/>
                  </a:cubicBezTo>
                  <a:cubicBezTo>
                    <a:pt x="4168" y="20841"/>
                    <a:pt x="6063" y="21111"/>
                    <a:pt x="7958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097432" y="7434853"/>
              <a:ext cx="35772" cy="8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118"/>
                    <a:pt x="21600" y="4235"/>
                    <a:pt x="18900" y="7835"/>
                  </a:cubicBezTo>
                  <a:cubicBezTo>
                    <a:pt x="16200" y="11435"/>
                    <a:pt x="81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398169" y="7236844"/>
              <a:ext cx="172080" cy="16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404" y="655"/>
                  </a:moveTo>
                  <a:cubicBezTo>
                    <a:pt x="202" y="5898"/>
                    <a:pt x="0" y="11140"/>
                    <a:pt x="0" y="14286"/>
                  </a:cubicBezTo>
                  <a:cubicBezTo>
                    <a:pt x="0" y="17432"/>
                    <a:pt x="202" y="18480"/>
                    <a:pt x="606" y="19424"/>
                  </a:cubicBezTo>
                  <a:cubicBezTo>
                    <a:pt x="1009" y="20367"/>
                    <a:pt x="1615" y="21206"/>
                    <a:pt x="2422" y="21311"/>
                  </a:cubicBezTo>
                  <a:cubicBezTo>
                    <a:pt x="3230" y="21416"/>
                    <a:pt x="4239" y="20787"/>
                    <a:pt x="5350" y="18270"/>
                  </a:cubicBezTo>
                  <a:cubicBezTo>
                    <a:pt x="6460" y="15754"/>
                    <a:pt x="7671" y="11350"/>
                    <a:pt x="8478" y="8519"/>
                  </a:cubicBezTo>
                  <a:cubicBezTo>
                    <a:pt x="9286" y="5688"/>
                    <a:pt x="9690" y="4430"/>
                    <a:pt x="9993" y="3067"/>
                  </a:cubicBezTo>
                  <a:cubicBezTo>
                    <a:pt x="10295" y="1703"/>
                    <a:pt x="10497" y="235"/>
                    <a:pt x="10598" y="26"/>
                  </a:cubicBezTo>
                  <a:cubicBezTo>
                    <a:pt x="10699" y="-184"/>
                    <a:pt x="10699" y="865"/>
                    <a:pt x="10800" y="3800"/>
                  </a:cubicBezTo>
                  <a:cubicBezTo>
                    <a:pt x="10901" y="6736"/>
                    <a:pt x="11103" y="11560"/>
                    <a:pt x="11607" y="14705"/>
                  </a:cubicBezTo>
                  <a:cubicBezTo>
                    <a:pt x="12112" y="17851"/>
                    <a:pt x="12920" y="19319"/>
                    <a:pt x="14636" y="19738"/>
                  </a:cubicBezTo>
                  <a:cubicBezTo>
                    <a:pt x="16351" y="20158"/>
                    <a:pt x="18976" y="19529"/>
                    <a:pt x="21600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569785" y="7263364"/>
              <a:ext cx="84353" cy="13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342" fill="norm" stroke="1" extrusionOk="0">
                  <a:moveTo>
                    <a:pt x="11895" y="424"/>
                  </a:moveTo>
                  <a:cubicBezTo>
                    <a:pt x="9932" y="164"/>
                    <a:pt x="7968" y="-96"/>
                    <a:pt x="6004" y="34"/>
                  </a:cubicBezTo>
                  <a:cubicBezTo>
                    <a:pt x="4041" y="164"/>
                    <a:pt x="2077" y="685"/>
                    <a:pt x="899" y="1726"/>
                  </a:cubicBezTo>
                  <a:cubicBezTo>
                    <a:pt x="-279" y="2767"/>
                    <a:pt x="-672" y="4328"/>
                    <a:pt x="2077" y="6410"/>
                  </a:cubicBezTo>
                  <a:cubicBezTo>
                    <a:pt x="4826" y="8492"/>
                    <a:pt x="10717" y="11094"/>
                    <a:pt x="14448" y="13046"/>
                  </a:cubicBezTo>
                  <a:cubicBezTo>
                    <a:pt x="18179" y="14998"/>
                    <a:pt x="19750" y="16299"/>
                    <a:pt x="20339" y="17600"/>
                  </a:cubicBezTo>
                  <a:cubicBezTo>
                    <a:pt x="20928" y="18902"/>
                    <a:pt x="20535" y="20203"/>
                    <a:pt x="18964" y="20853"/>
                  </a:cubicBezTo>
                  <a:cubicBezTo>
                    <a:pt x="17393" y="21504"/>
                    <a:pt x="14644" y="21504"/>
                    <a:pt x="13073" y="20853"/>
                  </a:cubicBezTo>
                  <a:cubicBezTo>
                    <a:pt x="11503" y="20203"/>
                    <a:pt x="11110" y="18902"/>
                    <a:pt x="10717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671567" y="7233597"/>
              <a:ext cx="149565" cy="14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1773"/>
                  </a:moveTo>
                  <a:cubicBezTo>
                    <a:pt x="3019" y="10364"/>
                    <a:pt x="6039" y="8956"/>
                    <a:pt x="8013" y="7547"/>
                  </a:cubicBezTo>
                  <a:cubicBezTo>
                    <a:pt x="9987" y="6138"/>
                    <a:pt x="10916" y="4729"/>
                    <a:pt x="11497" y="3438"/>
                  </a:cubicBezTo>
                  <a:cubicBezTo>
                    <a:pt x="12077" y="2147"/>
                    <a:pt x="12310" y="973"/>
                    <a:pt x="11845" y="386"/>
                  </a:cubicBezTo>
                  <a:cubicBezTo>
                    <a:pt x="11381" y="-201"/>
                    <a:pt x="10219" y="-201"/>
                    <a:pt x="8594" y="973"/>
                  </a:cubicBezTo>
                  <a:cubicBezTo>
                    <a:pt x="6968" y="2147"/>
                    <a:pt x="4877" y="4495"/>
                    <a:pt x="3252" y="7782"/>
                  </a:cubicBezTo>
                  <a:cubicBezTo>
                    <a:pt x="1626" y="11069"/>
                    <a:pt x="464" y="15295"/>
                    <a:pt x="348" y="17760"/>
                  </a:cubicBezTo>
                  <a:cubicBezTo>
                    <a:pt x="232" y="20225"/>
                    <a:pt x="1161" y="20929"/>
                    <a:pt x="4877" y="21164"/>
                  </a:cubicBezTo>
                  <a:cubicBezTo>
                    <a:pt x="8594" y="21399"/>
                    <a:pt x="15097" y="21164"/>
                    <a:pt x="21600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168864" y="7173395"/>
              <a:ext cx="111017" cy="40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523" fill="norm" stroke="1" extrusionOk="0">
                  <a:moveTo>
                    <a:pt x="1757" y="8085"/>
                  </a:moveTo>
                  <a:cubicBezTo>
                    <a:pt x="2062" y="10504"/>
                    <a:pt x="2366" y="12923"/>
                    <a:pt x="2366" y="14953"/>
                  </a:cubicBezTo>
                  <a:cubicBezTo>
                    <a:pt x="2366" y="16984"/>
                    <a:pt x="2062" y="18625"/>
                    <a:pt x="1757" y="19749"/>
                  </a:cubicBezTo>
                  <a:cubicBezTo>
                    <a:pt x="1453" y="20872"/>
                    <a:pt x="1149" y="21477"/>
                    <a:pt x="845" y="21520"/>
                  </a:cubicBezTo>
                  <a:cubicBezTo>
                    <a:pt x="540" y="21563"/>
                    <a:pt x="236" y="21045"/>
                    <a:pt x="84" y="19144"/>
                  </a:cubicBezTo>
                  <a:cubicBezTo>
                    <a:pt x="-68" y="17243"/>
                    <a:pt x="-68" y="13960"/>
                    <a:pt x="540" y="10806"/>
                  </a:cubicBezTo>
                  <a:cubicBezTo>
                    <a:pt x="1149" y="7653"/>
                    <a:pt x="2366" y="4629"/>
                    <a:pt x="3278" y="2901"/>
                  </a:cubicBezTo>
                  <a:cubicBezTo>
                    <a:pt x="4191" y="1173"/>
                    <a:pt x="4800" y="741"/>
                    <a:pt x="5864" y="438"/>
                  </a:cubicBezTo>
                  <a:cubicBezTo>
                    <a:pt x="6929" y="136"/>
                    <a:pt x="8450" y="-37"/>
                    <a:pt x="9971" y="6"/>
                  </a:cubicBezTo>
                  <a:cubicBezTo>
                    <a:pt x="11493" y="49"/>
                    <a:pt x="13014" y="309"/>
                    <a:pt x="15143" y="1043"/>
                  </a:cubicBezTo>
                  <a:cubicBezTo>
                    <a:pt x="17273" y="1777"/>
                    <a:pt x="20011" y="2987"/>
                    <a:pt x="20771" y="4413"/>
                  </a:cubicBezTo>
                  <a:cubicBezTo>
                    <a:pt x="21532" y="5838"/>
                    <a:pt x="20315" y="7480"/>
                    <a:pt x="18338" y="8603"/>
                  </a:cubicBezTo>
                  <a:cubicBezTo>
                    <a:pt x="16360" y="9726"/>
                    <a:pt x="13622" y="10331"/>
                    <a:pt x="11036" y="10677"/>
                  </a:cubicBezTo>
                  <a:cubicBezTo>
                    <a:pt x="8450" y="11022"/>
                    <a:pt x="6017" y="11109"/>
                    <a:pt x="4039" y="11109"/>
                  </a:cubicBezTo>
                  <a:cubicBezTo>
                    <a:pt x="2062" y="11109"/>
                    <a:pt x="540" y="11022"/>
                    <a:pt x="540" y="10763"/>
                  </a:cubicBezTo>
                  <a:cubicBezTo>
                    <a:pt x="540" y="10504"/>
                    <a:pt x="2062" y="10072"/>
                    <a:pt x="3583" y="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343602" y="7204084"/>
              <a:ext cx="87291" cy="13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906" fill="norm" stroke="1" extrusionOk="0">
                  <a:moveTo>
                    <a:pt x="14705" y="8356"/>
                  </a:moveTo>
                  <a:cubicBezTo>
                    <a:pt x="14705" y="7070"/>
                    <a:pt x="14705" y="5784"/>
                    <a:pt x="14512" y="4242"/>
                  </a:cubicBezTo>
                  <a:cubicBezTo>
                    <a:pt x="14319" y="2699"/>
                    <a:pt x="13933" y="899"/>
                    <a:pt x="12776" y="256"/>
                  </a:cubicBezTo>
                  <a:cubicBezTo>
                    <a:pt x="11619" y="-387"/>
                    <a:pt x="9691" y="127"/>
                    <a:pt x="7376" y="2442"/>
                  </a:cubicBezTo>
                  <a:cubicBezTo>
                    <a:pt x="5062" y="4756"/>
                    <a:pt x="2362" y="8870"/>
                    <a:pt x="1012" y="11570"/>
                  </a:cubicBezTo>
                  <a:cubicBezTo>
                    <a:pt x="-338" y="14270"/>
                    <a:pt x="-338" y="15556"/>
                    <a:pt x="1012" y="17099"/>
                  </a:cubicBezTo>
                  <a:cubicBezTo>
                    <a:pt x="2362" y="18642"/>
                    <a:pt x="5062" y="20442"/>
                    <a:pt x="8148" y="20827"/>
                  </a:cubicBezTo>
                  <a:cubicBezTo>
                    <a:pt x="11233" y="21213"/>
                    <a:pt x="14705" y="20184"/>
                    <a:pt x="17212" y="17870"/>
                  </a:cubicBezTo>
                  <a:cubicBezTo>
                    <a:pt x="19719" y="15556"/>
                    <a:pt x="21262" y="11956"/>
                    <a:pt x="20876" y="9127"/>
                  </a:cubicBezTo>
                  <a:cubicBezTo>
                    <a:pt x="20491" y="6299"/>
                    <a:pt x="18176" y="4242"/>
                    <a:pt x="16055" y="3084"/>
                  </a:cubicBezTo>
                  <a:cubicBezTo>
                    <a:pt x="13933" y="1927"/>
                    <a:pt x="12005" y="1670"/>
                    <a:pt x="11619" y="2313"/>
                  </a:cubicBezTo>
                  <a:cubicBezTo>
                    <a:pt x="11233" y="2956"/>
                    <a:pt x="12391" y="4499"/>
                    <a:pt x="13548" y="6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497878" y="7167681"/>
              <a:ext cx="56602" cy="14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207" fill="norm" stroke="1" extrusionOk="0">
                  <a:moveTo>
                    <a:pt x="21117" y="5775"/>
                  </a:moveTo>
                  <a:cubicBezTo>
                    <a:pt x="21117" y="4626"/>
                    <a:pt x="21117" y="3477"/>
                    <a:pt x="20217" y="2443"/>
                  </a:cubicBezTo>
                  <a:cubicBezTo>
                    <a:pt x="19317" y="1409"/>
                    <a:pt x="17517" y="489"/>
                    <a:pt x="15117" y="145"/>
                  </a:cubicBezTo>
                  <a:cubicBezTo>
                    <a:pt x="12717" y="-200"/>
                    <a:pt x="9717" y="30"/>
                    <a:pt x="6717" y="1294"/>
                  </a:cubicBezTo>
                  <a:cubicBezTo>
                    <a:pt x="3717" y="2557"/>
                    <a:pt x="717" y="4855"/>
                    <a:pt x="117" y="7038"/>
                  </a:cubicBezTo>
                  <a:cubicBezTo>
                    <a:pt x="-483" y="9221"/>
                    <a:pt x="1317" y="11289"/>
                    <a:pt x="3417" y="12783"/>
                  </a:cubicBezTo>
                  <a:cubicBezTo>
                    <a:pt x="5517" y="14277"/>
                    <a:pt x="7917" y="15196"/>
                    <a:pt x="10617" y="16460"/>
                  </a:cubicBezTo>
                  <a:cubicBezTo>
                    <a:pt x="13317" y="17723"/>
                    <a:pt x="16317" y="19332"/>
                    <a:pt x="15717" y="20251"/>
                  </a:cubicBezTo>
                  <a:cubicBezTo>
                    <a:pt x="15117" y="21170"/>
                    <a:pt x="10917" y="21400"/>
                    <a:pt x="7917" y="21055"/>
                  </a:cubicBezTo>
                  <a:cubicBezTo>
                    <a:pt x="4917" y="20711"/>
                    <a:pt x="3117" y="19791"/>
                    <a:pt x="3117" y="18872"/>
                  </a:cubicBezTo>
                  <a:cubicBezTo>
                    <a:pt x="3117" y="17953"/>
                    <a:pt x="4917" y="17034"/>
                    <a:pt x="6717" y="16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622999" y="7068179"/>
              <a:ext cx="66572" cy="24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86" fill="norm" stroke="1" extrusionOk="0">
                  <a:moveTo>
                    <a:pt x="18202" y="0"/>
                  </a:moveTo>
                  <a:cubicBezTo>
                    <a:pt x="14088" y="3388"/>
                    <a:pt x="9974" y="6776"/>
                    <a:pt x="6888" y="9953"/>
                  </a:cubicBezTo>
                  <a:cubicBezTo>
                    <a:pt x="3802" y="13129"/>
                    <a:pt x="1745" y="16094"/>
                    <a:pt x="717" y="18000"/>
                  </a:cubicBezTo>
                  <a:cubicBezTo>
                    <a:pt x="-312" y="19906"/>
                    <a:pt x="-312" y="20753"/>
                    <a:pt x="1231" y="21176"/>
                  </a:cubicBezTo>
                  <a:cubicBezTo>
                    <a:pt x="2774" y="21600"/>
                    <a:pt x="5859" y="21600"/>
                    <a:pt x="9459" y="21106"/>
                  </a:cubicBezTo>
                  <a:cubicBezTo>
                    <a:pt x="13059" y="20612"/>
                    <a:pt x="17174" y="19624"/>
                    <a:pt x="21288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607551" y="7193620"/>
              <a:ext cx="53072" cy="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728885" y="7170678"/>
              <a:ext cx="95777" cy="11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0" fill="norm" stroke="1" extrusionOk="0">
                  <a:moveTo>
                    <a:pt x="1999" y="6080"/>
                  </a:moveTo>
                  <a:cubicBezTo>
                    <a:pt x="3799" y="6380"/>
                    <a:pt x="5599" y="6680"/>
                    <a:pt x="7579" y="6380"/>
                  </a:cubicBezTo>
                  <a:cubicBezTo>
                    <a:pt x="9559" y="6080"/>
                    <a:pt x="11719" y="5180"/>
                    <a:pt x="13339" y="3980"/>
                  </a:cubicBezTo>
                  <a:cubicBezTo>
                    <a:pt x="14959" y="2780"/>
                    <a:pt x="16039" y="1280"/>
                    <a:pt x="15499" y="530"/>
                  </a:cubicBezTo>
                  <a:cubicBezTo>
                    <a:pt x="14959" y="-220"/>
                    <a:pt x="12799" y="-220"/>
                    <a:pt x="10279" y="830"/>
                  </a:cubicBezTo>
                  <a:cubicBezTo>
                    <a:pt x="7759" y="1880"/>
                    <a:pt x="4879" y="3980"/>
                    <a:pt x="2899" y="6830"/>
                  </a:cubicBezTo>
                  <a:cubicBezTo>
                    <a:pt x="919" y="9680"/>
                    <a:pt x="-161" y="13280"/>
                    <a:pt x="19" y="15530"/>
                  </a:cubicBezTo>
                  <a:cubicBezTo>
                    <a:pt x="199" y="17780"/>
                    <a:pt x="1639" y="18680"/>
                    <a:pt x="5419" y="19430"/>
                  </a:cubicBezTo>
                  <a:cubicBezTo>
                    <a:pt x="9199" y="20180"/>
                    <a:pt x="15319" y="20780"/>
                    <a:pt x="21439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853608" y="7168568"/>
              <a:ext cx="120618" cy="11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045"/>
                  </a:moveTo>
                  <a:cubicBezTo>
                    <a:pt x="1440" y="461"/>
                    <a:pt x="2880" y="-123"/>
                    <a:pt x="4176" y="23"/>
                  </a:cubicBezTo>
                  <a:cubicBezTo>
                    <a:pt x="5472" y="169"/>
                    <a:pt x="6624" y="1045"/>
                    <a:pt x="7920" y="4109"/>
                  </a:cubicBezTo>
                  <a:cubicBezTo>
                    <a:pt x="9216" y="7174"/>
                    <a:pt x="10656" y="12428"/>
                    <a:pt x="10944" y="15931"/>
                  </a:cubicBezTo>
                  <a:cubicBezTo>
                    <a:pt x="11232" y="19434"/>
                    <a:pt x="10368" y="21185"/>
                    <a:pt x="9504" y="21331"/>
                  </a:cubicBezTo>
                  <a:cubicBezTo>
                    <a:pt x="8640" y="21477"/>
                    <a:pt x="7776" y="20018"/>
                    <a:pt x="7776" y="17245"/>
                  </a:cubicBezTo>
                  <a:cubicBezTo>
                    <a:pt x="7776" y="14472"/>
                    <a:pt x="8640" y="10385"/>
                    <a:pt x="10368" y="7174"/>
                  </a:cubicBezTo>
                  <a:cubicBezTo>
                    <a:pt x="12096" y="3963"/>
                    <a:pt x="14688" y="1628"/>
                    <a:pt x="16704" y="753"/>
                  </a:cubicBezTo>
                  <a:cubicBezTo>
                    <a:pt x="18720" y="-123"/>
                    <a:pt x="20160" y="461"/>
                    <a:pt x="2160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012822" y="7159848"/>
              <a:ext cx="4826" cy="12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017647" y="7060873"/>
              <a:ext cx="33774" cy="6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340"/>
                  </a:moveTo>
                  <a:cubicBezTo>
                    <a:pt x="0" y="16224"/>
                    <a:pt x="0" y="11108"/>
                    <a:pt x="1029" y="7129"/>
                  </a:cubicBezTo>
                  <a:cubicBezTo>
                    <a:pt x="2057" y="3151"/>
                    <a:pt x="4114" y="308"/>
                    <a:pt x="7714" y="24"/>
                  </a:cubicBezTo>
                  <a:cubicBezTo>
                    <a:pt x="11314" y="-260"/>
                    <a:pt x="16457" y="2014"/>
                    <a:pt x="21600" y="4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064580" y="7157813"/>
              <a:ext cx="63705" cy="10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0996" fill="norm" stroke="1" extrusionOk="0">
                  <a:moveTo>
                    <a:pt x="12762" y="390"/>
                  </a:moveTo>
                  <a:cubicBezTo>
                    <a:pt x="10191" y="82"/>
                    <a:pt x="7620" y="-227"/>
                    <a:pt x="5562" y="236"/>
                  </a:cubicBezTo>
                  <a:cubicBezTo>
                    <a:pt x="3505" y="699"/>
                    <a:pt x="1962" y="1933"/>
                    <a:pt x="934" y="4556"/>
                  </a:cubicBezTo>
                  <a:cubicBezTo>
                    <a:pt x="-95" y="7179"/>
                    <a:pt x="-609" y="11190"/>
                    <a:pt x="1191" y="14276"/>
                  </a:cubicBezTo>
                  <a:cubicBezTo>
                    <a:pt x="2991" y="17362"/>
                    <a:pt x="7105" y="19522"/>
                    <a:pt x="10448" y="20447"/>
                  </a:cubicBezTo>
                  <a:cubicBezTo>
                    <a:pt x="13791" y="21373"/>
                    <a:pt x="16362" y="21064"/>
                    <a:pt x="18162" y="19984"/>
                  </a:cubicBezTo>
                  <a:cubicBezTo>
                    <a:pt x="19962" y="18904"/>
                    <a:pt x="20991" y="17053"/>
                    <a:pt x="19962" y="14122"/>
                  </a:cubicBezTo>
                  <a:cubicBezTo>
                    <a:pt x="18934" y="11190"/>
                    <a:pt x="15848" y="7179"/>
                    <a:pt x="12762" y="3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143088" y="7142369"/>
              <a:ext cx="144741" cy="14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328"/>
                  </a:moveTo>
                  <a:cubicBezTo>
                    <a:pt x="1200" y="1888"/>
                    <a:pt x="2400" y="448"/>
                    <a:pt x="3600" y="88"/>
                  </a:cubicBezTo>
                  <a:cubicBezTo>
                    <a:pt x="4800" y="-272"/>
                    <a:pt x="6000" y="448"/>
                    <a:pt x="7440" y="2608"/>
                  </a:cubicBezTo>
                  <a:cubicBezTo>
                    <a:pt x="8880" y="4768"/>
                    <a:pt x="10560" y="8368"/>
                    <a:pt x="11280" y="11488"/>
                  </a:cubicBezTo>
                  <a:cubicBezTo>
                    <a:pt x="12000" y="14608"/>
                    <a:pt x="11760" y="17248"/>
                    <a:pt x="10920" y="18928"/>
                  </a:cubicBezTo>
                  <a:cubicBezTo>
                    <a:pt x="10080" y="20608"/>
                    <a:pt x="8640" y="21328"/>
                    <a:pt x="7680" y="21088"/>
                  </a:cubicBezTo>
                  <a:cubicBezTo>
                    <a:pt x="6720" y="20848"/>
                    <a:pt x="6240" y="19648"/>
                    <a:pt x="6720" y="16768"/>
                  </a:cubicBezTo>
                  <a:cubicBezTo>
                    <a:pt x="7200" y="13888"/>
                    <a:pt x="8640" y="9328"/>
                    <a:pt x="11280" y="6328"/>
                  </a:cubicBezTo>
                  <a:cubicBezTo>
                    <a:pt x="13920" y="3328"/>
                    <a:pt x="17760" y="1888"/>
                    <a:pt x="21600" y="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268529" y="7257949"/>
              <a:ext cx="125442" cy="9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2787"/>
                  </a:moveTo>
                  <a:cubicBezTo>
                    <a:pt x="1662" y="1394"/>
                    <a:pt x="3323" y="0"/>
                    <a:pt x="5400" y="0"/>
                  </a:cubicBezTo>
                  <a:cubicBezTo>
                    <a:pt x="7477" y="0"/>
                    <a:pt x="9969" y="1394"/>
                    <a:pt x="10800" y="3832"/>
                  </a:cubicBezTo>
                  <a:cubicBezTo>
                    <a:pt x="11631" y="6271"/>
                    <a:pt x="10800" y="9755"/>
                    <a:pt x="9831" y="12194"/>
                  </a:cubicBezTo>
                  <a:cubicBezTo>
                    <a:pt x="8862" y="14632"/>
                    <a:pt x="7754" y="16026"/>
                    <a:pt x="6508" y="17594"/>
                  </a:cubicBezTo>
                  <a:cubicBezTo>
                    <a:pt x="5262" y="19161"/>
                    <a:pt x="3877" y="20903"/>
                    <a:pt x="3877" y="21252"/>
                  </a:cubicBezTo>
                  <a:cubicBezTo>
                    <a:pt x="3877" y="21600"/>
                    <a:pt x="5262" y="20555"/>
                    <a:pt x="8446" y="19335"/>
                  </a:cubicBezTo>
                  <a:cubicBezTo>
                    <a:pt x="11631" y="18116"/>
                    <a:pt x="16615" y="16723"/>
                    <a:pt x="21600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708867" y="7164405"/>
              <a:ext cx="157921" cy="12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60" fill="norm" stroke="1" extrusionOk="0">
                  <a:moveTo>
                    <a:pt x="12916" y="4255"/>
                  </a:moveTo>
                  <a:cubicBezTo>
                    <a:pt x="12916" y="2852"/>
                    <a:pt x="12916" y="1450"/>
                    <a:pt x="12043" y="608"/>
                  </a:cubicBezTo>
                  <a:cubicBezTo>
                    <a:pt x="11170" y="-233"/>
                    <a:pt x="9425" y="-514"/>
                    <a:pt x="7243" y="1870"/>
                  </a:cubicBezTo>
                  <a:cubicBezTo>
                    <a:pt x="5061" y="4255"/>
                    <a:pt x="2443" y="9304"/>
                    <a:pt x="1134" y="12530"/>
                  </a:cubicBezTo>
                  <a:cubicBezTo>
                    <a:pt x="-175" y="15756"/>
                    <a:pt x="-175" y="17159"/>
                    <a:pt x="261" y="18421"/>
                  </a:cubicBezTo>
                  <a:cubicBezTo>
                    <a:pt x="698" y="19683"/>
                    <a:pt x="1570" y="20805"/>
                    <a:pt x="2443" y="20946"/>
                  </a:cubicBezTo>
                  <a:cubicBezTo>
                    <a:pt x="3316" y="21086"/>
                    <a:pt x="4189" y="20244"/>
                    <a:pt x="5607" y="18000"/>
                  </a:cubicBezTo>
                  <a:cubicBezTo>
                    <a:pt x="7025" y="15756"/>
                    <a:pt x="8989" y="12109"/>
                    <a:pt x="10080" y="9444"/>
                  </a:cubicBezTo>
                  <a:cubicBezTo>
                    <a:pt x="11170" y="6780"/>
                    <a:pt x="11389" y="5096"/>
                    <a:pt x="11607" y="5096"/>
                  </a:cubicBezTo>
                  <a:cubicBezTo>
                    <a:pt x="11825" y="5096"/>
                    <a:pt x="12043" y="6780"/>
                    <a:pt x="12698" y="9304"/>
                  </a:cubicBezTo>
                  <a:cubicBezTo>
                    <a:pt x="13352" y="11829"/>
                    <a:pt x="14443" y="15195"/>
                    <a:pt x="15534" y="16878"/>
                  </a:cubicBezTo>
                  <a:cubicBezTo>
                    <a:pt x="16625" y="18561"/>
                    <a:pt x="17716" y="18561"/>
                    <a:pt x="18698" y="18000"/>
                  </a:cubicBezTo>
                  <a:cubicBezTo>
                    <a:pt x="19680" y="17439"/>
                    <a:pt x="20552" y="16317"/>
                    <a:pt x="21425" y="15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876436" y="7167889"/>
              <a:ext cx="62006" cy="11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8" fill="norm" stroke="1" extrusionOk="0">
                  <a:moveTo>
                    <a:pt x="4985" y="3000"/>
                  </a:moveTo>
                  <a:cubicBezTo>
                    <a:pt x="4985" y="1500"/>
                    <a:pt x="4985" y="0"/>
                    <a:pt x="4708" y="0"/>
                  </a:cubicBezTo>
                  <a:cubicBezTo>
                    <a:pt x="4431" y="0"/>
                    <a:pt x="3877" y="1500"/>
                    <a:pt x="4985" y="3750"/>
                  </a:cubicBezTo>
                  <a:cubicBezTo>
                    <a:pt x="6092" y="6000"/>
                    <a:pt x="8862" y="9000"/>
                    <a:pt x="11354" y="10950"/>
                  </a:cubicBezTo>
                  <a:cubicBezTo>
                    <a:pt x="13846" y="12900"/>
                    <a:pt x="16062" y="13800"/>
                    <a:pt x="18000" y="14850"/>
                  </a:cubicBezTo>
                  <a:cubicBezTo>
                    <a:pt x="19938" y="15900"/>
                    <a:pt x="21600" y="17100"/>
                    <a:pt x="21323" y="18150"/>
                  </a:cubicBezTo>
                  <a:cubicBezTo>
                    <a:pt x="21046" y="19200"/>
                    <a:pt x="18831" y="20100"/>
                    <a:pt x="16062" y="20700"/>
                  </a:cubicBezTo>
                  <a:cubicBezTo>
                    <a:pt x="13292" y="21300"/>
                    <a:pt x="9969" y="21600"/>
                    <a:pt x="7200" y="21300"/>
                  </a:cubicBezTo>
                  <a:cubicBezTo>
                    <a:pt x="4431" y="21000"/>
                    <a:pt x="2215" y="20100"/>
                    <a:pt x="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316164" y="7087144"/>
              <a:ext cx="116959" cy="3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5" fill="norm" stroke="1" extrusionOk="0">
                  <a:moveTo>
                    <a:pt x="5130" y="7224"/>
                  </a:moveTo>
                  <a:cubicBezTo>
                    <a:pt x="4254" y="10424"/>
                    <a:pt x="3379" y="13624"/>
                    <a:pt x="2795" y="15795"/>
                  </a:cubicBezTo>
                  <a:cubicBezTo>
                    <a:pt x="2211" y="17966"/>
                    <a:pt x="1919" y="19109"/>
                    <a:pt x="1481" y="19966"/>
                  </a:cubicBezTo>
                  <a:cubicBezTo>
                    <a:pt x="1044" y="20824"/>
                    <a:pt x="460" y="21395"/>
                    <a:pt x="168" y="21395"/>
                  </a:cubicBezTo>
                  <a:cubicBezTo>
                    <a:pt x="-124" y="21395"/>
                    <a:pt x="-124" y="20824"/>
                    <a:pt x="898" y="18481"/>
                  </a:cubicBezTo>
                  <a:cubicBezTo>
                    <a:pt x="1919" y="16138"/>
                    <a:pt x="3962" y="12024"/>
                    <a:pt x="5714" y="8995"/>
                  </a:cubicBezTo>
                  <a:cubicBezTo>
                    <a:pt x="7465" y="5966"/>
                    <a:pt x="8925" y="4024"/>
                    <a:pt x="10092" y="2709"/>
                  </a:cubicBezTo>
                  <a:cubicBezTo>
                    <a:pt x="11260" y="1395"/>
                    <a:pt x="12135" y="709"/>
                    <a:pt x="13303" y="309"/>
                  </a:cubicBezTo>
                  <a:cubicBezTo>
                    <a:pt x="14471" y="-91"/>
                    <a:pt x="15930" y="-205"/>
                    <a:pt x="17535" y="595"/>
                  </a:cubicBezTo>
                  <a:cubicBezTo>
                    <a:pt x="19141" y="1395"/>
                    <a:pt x="20892" y="3109"/>
                    <a:pt x="21184" y="4995"/>
                  </a:cubicBezTo>
                  <a:cubicBezTo>
                    <a:pt x="21476" y="6881"/>
                    <a:pt x="20308" y="8938"/>
                    <a:pt x="17681" y="10138"/>
                  </a:cubicBezTo>
                  <a:cubicBezTo>
                    <a:pt x="15054" y="11338"/>
                    <a:pt x="10968" y="11681"/>
                    <a:pt x="8195" y="11795"/>
                  </a:cubicBezTo>
                  <a:cubicBezTo>
                    <a:pt x="5422" y="11909"/>
                    <a:pt x="3962" y="11795"/>
                    <a:pt x="3233" y="11452"/>
                  </a:cubicBezTo>
                  <a:cubicBezTo>
                    <a:pt x="2503" y="11109"/>
                    <a:pt x="2503" y="10538"/>
                    <a:pt x="2503" y="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485596" y="7106776"/>
              <a:ext cx="85593" cy="12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889" y="0"/>
                  </a:moveTo>
                  <a:cubicBezTo>
                    <a:pt x="3289" y="4769"/>
                    <a:pt x="5689" y="9538"/>
                    <a:pt x="6889" y="12764"/>
                  </a:cubicBezTo>
                  <a:cubicBezTo>
                    <a:pt x="8089" y="15990"/>
                    <a:pt x="8089" y="17673"/>
                    <a:pt x="7489" y="19075"/>
                  </a:cubicBezTo>
                  <a:cubicBezTo>
                    <a:pt x="6889" y="20478"/>
                    <a:pt x="5689" y="21600"/>
                    <a:pt x="4289" y="21600"/>
                  </a:cubicBezTo>
                  <a:cubicBezTo>
                    <a:pt x="2889" y="21600"/>
                    <a:pt x="1289" y="20478"/>
                    <a:pt x="489" y="18093"/>
                  </a:cubicBezTo>
                  <a:cubicBezTo>
                    <a:pt x="-311" y="15709"/>
                    <a:pt x="-311" y="12062"/>
                    <a:pt x="1889" y="9397"/>
                  </a:cubicBezTo>
                  <a:cubicBezTo>
                    <a:pt x="4089" y="6732"/>
                    <a:pt x="8489" y="5049"/>
                    <a:pt x="12089" y="4208"/>
                  </a:cubicBezTo>
                  <a:cubicBezTo>
                    <a:pt x="15689" y="3366"/>
                    <a:pt x="18489" y="3366"/>
                    <a:pt x="21289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609785" y="7106776"/>
              <a:ext cx="14475" cy="12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633908" y="7073003"/>
              <a:ext cx="24124" cy="1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678045" y="7097127"/>
              <a:ext cx="62007" cy="12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81" fill="norm" stroke="1" extrusionOk="0">
                  <a:moveTo>
                    <a:pt x="21354" y="0"/>
                  </a:moveTo>
                  <a:cubicBezTo>
                    <a:pt x="18585" y="0"/>
                    <a:pt x="15816" y="0"/>
                    <a:pt x="12216" y="2267"/>
                  </a:cubicBezTo>
                  <a:cubicBezTo>
                    <a:pt x="8616" y="4533"/>
                    <a:pt x="4185" y="9067"/>
                    <a:pt x="1969" y="12133"/>
                  </a:cubicBezTo>
                  <a:cubicBezTo>
                    <a:pt x="-246" y="15200"/>
                    <a:pt x="-246" y="16800"/>
                    <a:pt x="308" y="18267"/>
                  </a:cubicBezTo>
                  <a:cubicBezTo>
                    <a:pt x="862" y="19733"/>
                    <a:pt x="1969" y="21067"/>
                    <a:pt x="5016" y="21333"/>
                  </a:cubicBezTo>
                  <a:cubicBezTo>
                    <a:pt x="8062" y="21600"/>
                    <a:pt x="13046" y="20800"/>
                    <a:pt x="15815" y="17867"/>
                  </a:cubicBezTo>
                  <a:cubicBezTo>
                    <a:pt x="18585" y="14933"/>
                    <a:pt x="19139" y="9867"/>
                    <a:pt x="19693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773823" y="7066267"/>
              <a:ext cx="144741" cy="12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4213"/>
                  </a:moveTo>
                  <a:cubicBezTo>
                    <a:pt x="240" y="2912"/>
                    <a:pt x="480" y="1611"/>
                    <a:pt x="1200" y="830"/>
                  </a:cubicBezTo>
                  <a:cubicBezTo>
                    <a:pt x="1920" y="49"/>
                    <a:pt x="3120" y="-211"/>
                    <a:pt x="4200" y="179"/>
                  </a:cubicBezTo>
                  <a:cubicBezTo>
                    <a:pt x="5280" y="570"/>
                    <a:pt x="6240" y="1611"/>
                    <a:pt x="7200" y="4343"/>
                  </a:cubicBezTo>
                  <a:cubicBezTo>
                    <a:pt x="8160" y="7076"/>
                    <a:pt x="9120" y="11500"/>
                    <a:pt x="9480" y="14363"/>
                  </a:cubicBezTo>
                  <a:cubicBezTo>
                    <a:pt x="9840" y="17225"/>
                    <a:pt x="9600" y="18526"/>
                    <a:pt x="9000" y="19567"/>
                  </a:cubicBezTo>
                  <a:cubicBezTo>
                    <a:pt x="8400" y="20608"/>
                    <a:pt x="7440" y="21389"/>
                    <a:pt x="6960" y="20738"/>
                  </a:cubicBezTo>
                  <a:cubicBezTo>
                    <a:pt x="6480" y="20088"/>
                    <a:pt x="6480" y="18006"/>
                    <a:pt x="7680" y="14623"/>
                  </a:cubicBezTo>
                  <a:cubicBezTo>
                    <a:pt x="8880" y="11240"/>
                    <a:pt x="11280" y="6555"/>
                    <a:pt x="13800" y="4083"/>
                  </a:cubicBezTo>
                  <a:cubicBezTo>
                    <a:pt x="16320" y="1611"/>
                    <a:pt x="18960" y="1350"/>
                    <a:pt x="21600" y="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870317" y="7203269"/>
              <a:ext cx="43423" cy="5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194397" y="7082653"/>
              <a:ext cx="148738" cy="12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836" fill="norm" stroke="1" extrusionOk="0">
                  <a:moveTo>
                    <a:pt x="17996" y="9720"/>
                  </a:moveTo>
                  <a:cubicBezTo>
                    <a:pt x="17764" y="7020"/>
                    <a:pt x="17532" y="4320"/>
                    <a:pt x="16835" y="2565"/>
                  </a:cubicBezTo>
                  <a:cubicBezTo>
                    <a:pt x="16138" y="810"/>
                    <a:pt x="14977" y="0"/>
                    <a:pt x="12770" y="0"/>
                  </a:cubicBezTo>
                  <a:cubicBezTo>
                    <a:pt x="10564" y="0"/>
                    <a:pt x="7312" y="810"/>
                    <a:pt x="4990" y="3510"/>
                  </a:cubicBezTo>
                  <a:cubicBezTo>
                    <a:pt x="2667" y="6210"/>
                    <a:pt x="1274" y="10800"/>
                    <a:pt x="577" y="13770"/>
                  </a:cubicBezTo>
                  <a:cubicBezTo>
                    <a:pt x="-120" y="16740"/>
                    <a:pt x="-120" y="18090"/>
                    <a:pt x="228" y="19305"/>
                  </a:cubicBezTo>
                  <a:cubicBezTo>
                    <a:pt x="577" y="20520"/>
                    <a:pt x="1274" y="21600"/>
                    <a:pt x="3480" y="20115"/>
                  </a:cubicBezTo>
                  <a:cubicBezTo>
                    <a:pt x="5686" y="18630"/>
                    <a:pt x="9403" y="14580"/>
                    <a:pt x="11493" y="11880"/>
                  </a:cubicBezTo>
                  <a:cubicBezTo>
                    <a:pt x="13583" y="9180"/>
                    <a:pt x="14048" y="7830"/>
                    <a:pt x="14396" y="6480"/>
                  </a:cubicBezTo>
                  <a:cubicBezTo>
                    <a:pt x="14745" y="5130"/>
                    <a:pt x="14977" y="3780"/>
                    <a:pt x="15093" y="3915"/>
                  </a:cubicBezTo>
                  <a:cubicBezTo>
                    <a:pt x="15209" y="4050"/>
                    <a:pt x="15209" y="5670"/>
                    <a:pt x="15441" y="7830"/>
                  </a:cubicBezTo>
                  <a:cubicBezTo>
                    <a:pt x="15674" y="9990"/>
                    <a:pt x="16138" y="12690"/>
                    <a:pt x="16719" y="14715"/>
                  </a:cubicBezTo>
                  <a:cubicBezTo>
                    <a:pt x="17299" y="16740"/>
                    <a:pt x="17996" y="18090"/>
                    <a:pt x="18809" y="18765"/>
                  </a:cubicBezTo>
                  <a:cubicBezTo>
                    <a:pt x="19622" y="19440"/>
                    <a:pt x="20551" y="19440"/>
                    <a:pt x="2148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372824" y="7090983"/>
              <a:ext cx="115051" cy="10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1" fill="norm" stroke="1" extrusionOk="0">
                  <a:moveTo>
                    <a:pt x="5261" y="7770"/>
                  </a:moveTo>
                  <a:cubicBezTo>
                    <a:pt x="4061" y="11214"/>
                    <a:pt x="2861" y="14657"/>
                    <a:pt x="1961" y="17161"/>
                  </a:cubicBezTo>
                  <a:cubicBezTo>
                    <a:pt x="1061" y="19666"/>
                    <a:pt x="461" y="21231"/>
                    <a:pt x="161" y="21231"/>
                  </a:cubicBezTo>
                  <a:cubicBezTo>
                    <a:pt x="-139" y="21231"/>
                    <a:pt x="-139" y="19666"/>
                    <a:pt x="1211" y="16535"/>
                  </a:cubicBezTo>
                  <a:cubicBezTo>
                    <a:pt x="2561" y="13405"/>
                    <a:pt x="5261" y="8709"/>
                    <a:pt x="7361" y="5579"/>
                  </a:cubicBezTo>
                  <a:cubicBezTo>
                    <a:pt x="9461" y="2448"/>
                    <a:pt x="10961" y="883"/>
                    <a:pt x="12461" y="257"/>
                  </a:cubicBezTo>
                  <a:cubicBezTo>
                    <a:pt x="13961" y="-369"/>
                    <a:pt x="15461" y="-56"/>
                    <a:pt x="16961" y="3544"/>
                  </a:cubicBezTo>
                  <a:cubicBezTo>
                    <a:pt x="18461" y="7144"/>
                    <a:pt x="19961" y="14031"/>
                    <a:pt x="21461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503138" y="6919372"/>
              <a:ext cx="134301" cy="30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25" fill="norm" stroke="1" extrusionOk="0">
                  <a:moveTo>
                    <a:pt x="15303" y="14270"/>
                  </a:moveTo>
                  <a:cubicBezTo>
                    <a:pt x="14274" y="13702"/>
                    <a:pt x="13245" y="13133"/>
                    <a:pt x="12088" y="12849"/>
                  </a:cubicBezTo>
                  <a:cubicBezTo>
                    <a:pt x="10931" y="12565"/>
                    <a:pt x="9645" y="12565"/>
                    <a:pt x="7588" y="13531"/>
                  </a:cubicBezTo>
                  <a:cubicBezTo>
                    <a:pt x="5531" y="14498"/>
                    <a:pt x="2703" y="16430"/>
                    <a:pt x="1288" y="17681"/>
                  </a:cubicBezTo>
                  <a:cubicBezTo>
                    <a:pt x="-126" y="18931"/>
                    <a:pt x="-126" y="19500"/>
                    <a:pt x="131" y="20068"/>
                  </a:cubicBezTo>
                  <a:cubicBezTo>
                    <a:pt x="388" y="20637"/>
                    <a:pt x="903" y="21205"/>
                    <a:pt x="1931" y="21375"/>
                  </a:cubicBezTo>
                  <a:cubicBezTo>
                    <a:pt x="2960" y="21546"/>
                    <a:pt x="4503" y="21319"/>
                    <a:pt x="6817" y="20011"/>
                  </a:cubicBezTo>
                  <a:cubicBezTo>
                    <a:pt x="9131" y="18704"/>
                    <a:pt x="12217" y="16317"/>
                    <a:pt x="14788" y="13304"/>
                  </a:cubicBezTo>
                  <a:cubicBezTo>
                    <a:pt x="17360" y="10291"/>
                    <a:pt x="19417" y="6653"/>
                    <a:pt x="20445" y="4550"/>
                  </a:cubicBezTo>
                  <a:cubicBezTo>
                    <a:pt x="21474" y="2447"/>
                    <a:pt x="21474" y="1879"/>
                    <a:pt x="21474" y="1253"/>
                  </a:cubicBezTo>
                  <a:cubicBezTo>
                    <a:pt x="21474" y="628"/>
                    <a:pt x="21474" y="-54"/>
                    <a:pt x="21217" y="3"/>
                  </a:cubicBezTo>
                  <a:cubicBezTo>
                    <a:pt x="20960" y="60"/>
                    <a:pt x="20445" y="855"/>
                    <a:pt x="19288" y="3015"/>
                  </a:cubicBezTo>
                  <a:cubicBezTo>
                    <a:pt x="18131" y="5175"/>
                    <a:pt x="16331" y="8700"/>
                    <a:pt x="16074" y="11314"/>
                  </a:cubicBezTo>
                  <a:cubicBezTo>
                    <a:pt x="15817" y="13929"/>
                    <a:pt x="17103" y="15634"/>
                    <a:pt x="18388" y="17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982190" y="6902056"/>
              <a:ext cx="171487" cy="29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0" fill="norm" stroke="1" extrusionOk="0">
                  <a:moveTo>
                    <a:pt x="21326" y="2646"/>
                  </a:moveTo>
                  <a:cubicBezTo>
                    <a:pt x="20926" y="2052"/>
                    <a:pt x="20526" y="1459"/>
                    <a:pt x="19926" y="984"/>
                  </a:cubicBezTo>
                  <a:cubicBezTo>
                    <a:pt x="19326" y="509"/>
                    <a:pt x="18526" y="153"/>
                    <a:pt x="17626" y="35"/>
                  </a:cubicBezTo>
                  <a:cubicBezTo>
                    <a:pt x="16726" y="-84"/>
                    <a:pt x="15726" y="35"/>
                    <a:pt x="14326" y="1400"/>
                  </a:cubicBezTo>
                  <a:cubicBezTo>
                    <a:pt x="12926" y="2764"/>
                    <a:pt x="11126" y="5375"/>
                    <a:pt x="9926" y="8698"/>
                  </a:cubicBezTo>
                  <a:cubicBezTo>
                    <a:pt x="8726" y="12022"/>
                    <a:pt x="8126" y="16057"/>
                    <a:pt x="7826" y="18371"/>
                  </a:cubicBezTo>
                  <a:cubicBezTo>
                    <a:pt x="7526" y="20685"/>
                    <a:pt x="7526" y="21279"/>
                    <a:pt x="7026" y="21397"/>
                  </a:cubicBezTo>
                  <a:cubicBezTo>
                    <a:pt x="6526" y="21516"/>
                    <a:pt x="5526" y="21160"/>
                    <a:pt x="4426" y="20448"/>
                  </a:cubicBezTo>
                  <a:cubicBezTo>
                    <a:pt x="3326" y="19736"/>
                    <a:pt x="2126" y="18668"/>
                    <a:pt x="1226" y="17718"/>
                  </a:cubicBezTo>
                  <a:cubicBezTo>
                    <a:pt x="326" y="16769"/>
                    <a:pt x="-274" y="15938"/>
                    <a:pt x="126" y="15404"/>
                  </a:cubicBezTo>
                  <a:cubicBezTo>
                    <a:pt x="526" y="14870"/>
                    <a:pt x="1926" y="14632"/>
                    <a:pt x="4226" y="14395"/>
                  </a:cubicBezTo>
                  <a:cubicBezTo>
                    <a:pt x="6526" y="14158"/>
                    <a:pt x="9726" y="13920"/>
                    <a:pt x="11926" y="13980"/>
                  </a:cubicBezTo>
                  <a:cubicBezTo>
                    <a:pt x="14126" y="14039"/>
                    <a:pt x="15326" y="14395"/>
                    <a:pt x="16526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148852" y="7082653"/>
              <a:ext cx="24124" cy="9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168151" y="7039231"/>
              <a:ext cx="14474" cy="3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202995" y="7028107"/>
              <a:ext cx="108922" cy="15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54" fill="norm" stroke="1" extrusionOk="0">
                  <a:moveTo>
                    <a:pt x="8243" y="4301"/>
                  </a:moveTo>
                  <a:cubicBezTo>
                    <a:pt x="6365" y="9076"/>
                    <a:pt x="4487" y="13851"/>
                    <a:pt x="3078" y="16693"/>
                  </a:cubicBezTo>
                  <a:cubicBezTo>
                    <a:pt x="1669" y="19535"/>
                    <a:pt x="730" y="20445"/>
                    <a:pt x="261" y="20217"/>
                  </a:cubicBezTo>
                  <a:cubicBezTo>
                    <a:pt x="-209" y="19990"/>
                    <a:pt x="-209" y="18626"/>
                    <a:pt x="1669" y="15670"/>
                  </a:cubicBezTo>
                  <a:cubicBezTo>
                    <a:pt x="3547" y="12714"/>
                    <a:pt x="7304" y="8167"/>
                    <a:pt x="9965" y="5325"/>
                  </a:cubicBezTo>
                  <a:cubicBezTo>
                    <a:pt x="12626" y="2482"/>
                    <a:pt x="14191" y="1346"/>
                    <a:pt x="15913" y="663"/>
                  </a:cubicBezTo>
                  <a:cubicBezTo>
                    <a:pt x="17634" y="-19"/>
                    <a:pt x="19513" y="-246"/>
                    <a:pt x="20452" y="322"/>
                  </a:cubicBezTo>
                  <a:cubicBezTo>
                    <a:pt x="21391" y="891"/>
                    <a:pt x="21391" y="2255"/>
                    <a:pt x="20765" y="5893"/>
                  </a:cubicBezTo>
                  <a:cubicBezTo>
                    <a:pt x="20139" y="9531"/>
                    <a:pt x="18887" y="15442"/>
                    <a:pt x="17634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320627" y="6883233"/>
              <a:ext cx="216359" cy="31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9" fill="norm" stroke="1" extrusionOk="0">
                  <a:moveTo>
                    <a:pt x="10671" y="14400"/>
                  </a:moveTo>
                  <a:cubicBezTo>
                    <a:pt x="10989" y="13846"/>
                    <a:pt x="11306" y="13292"/>
                    <a:pt x="11465" y="12683"/>
                  </a:cubicBezTo>
                  <a:cubicBezTo>
                    <a:pt x="11624" y="12074"/>
                    <a:pt x="11624" y="11409"/>
                    <a:pt x="11147" y="11077"/>
                  </a:cubicBezTo>
                  <a:cubicBezTo>
                    <a:pt x="10671" y="10745"/>
                    <a:pt x="9718" y="10745"/>
                    <a:pt x="8050" y="11575"/>
                  </a:cubicBezTo>
                  <a:cubicBezTo>
                    <a:pt x="6383" y="12406"/>
                    <a:pt x="4000" y="14068"/>
                    <a:pt x="2492" y="15563"/>
                  </a:cubicBezTo>
                  <a:cubicBezTo>
                    <a:pt x="983" y="17058"/>
                    <a:pt x="347" y="18388"/>
                    <a:pt x="109" y="19329"/>
                  </a:cubicBezTo>
                  <a:cubicBezTo>
                    <a:pt x="-129" y="20271"/>
                    <a:pt x="30" y="20825"/>
                    <a:pt x="506" y="21157"/>
                  </a:cubicBezTo>
                  <a:cubicBezTo>
                    <a:pt x="983" y="21489"/>
                    <a:pt x="1777" y="21600"/>
                    <a:pt x="2968" y="21157"/>
                  </a:cubicBezTo>
                  <a:cubicBezTo>
                    <a:pt x="4159" y="20714"/>
                    <a:pt x="5747" y="19717"/>
                    <a:pt x="7733" y="17778"/>
                  </a:cubicBezTo>
                  <a:cubicBezTo>
                    <a:pt x="9718" y="15840"/>
                    <a:pt x="12100" y="12960"/>
                    <a:pt x="14245" y="10025"/>
                  </a:cubicBezTo>
                  <a:cubicBezTo>
                    <a:pt x="16389" y="7089"/>
                    <a:pt x="18295" y="4098"/>
                    <a:pt x="19486" y="2326"/>
                  </a:cubicBezTo>
                  <a:cubicBezTo>
                    <a:pt x="20677" y="554"/>
                    <a:pt x="21153" y="0"/>
                    <a:pt x="21312" y="0"/>
                  </a:cubicBezTo>
                  <a:cubicBezTo>
                    <a:pt x="21471" y="0"/>
                    <a:pt x="21312" y="554"/>
                    <a:pt x="20439" y="2160"/>
                  </a:cubicBezTo>
                  <a:cubicBezTo>
                    <a:pt x="19565" y="3766"/>
                    <a:pt x="17977" y="6425"/>
                    <a:pt x="16627" y="9249"/>
                  </a:cubicBezTo>
                  <a:cubicBezTo>
                    <a:pt x="15277" y="12074"/>
                    <a:pt x="14165" y="15065"/>
                    <a:pt x="13053" y="18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069779" y="7645530"/>
              <a:ext cx="82020" cy="33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937"/>
                  </a:moveTo>
                  <a:cubicBezTo>
                    <a:pt x="19482" y="4300"/>
                    <a:pt x="17365" y="2662"/>
                    <a:pt x="15671" y="1587"/>
                  </a:cubicBezTo>
                  <a:cubicBezTo>
                    <a:pt x="13977" y="512"/>
                    <a:pt x="12706" y="0"/>
                    <a:pt x="11224" y="0"/>
                  </a:cubicBezTo>
                  <a:cubicBezTo>
                    <a:pt x="9741" y="0"/>
                    <a:pt x="8047" y="512"/>
                    <a:pt x="5929" y="2252"/>
                  </a:cubicBezTo>
                  <a:cubicBezTo>
                    <a:pt x="3812" y="3992"/>
                    <a:pt x="1271" y="6961"/>
                    <a:pt x="847" y="9981"/>
                  </a:cubicBezTo>
                  <a:cubicBezTo>
                    <a:pt x="424" y="13001"/>
                    <a:pt x="2118" y="16072"/>
                    <a:pt x="2329" y="18017"/>
                  </a:cubicBezTo>
                  <a:cubicBezTo>
                    <a:pt x="2541" y="19962"/>
                    <a:pt x="1271" y="207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011883" y="7869073"/>
              <a:ext cx="135092" cy="4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840"/>
                    <a:pt x="7714" y="10080"/>
                    <a:pt x="11314" y="6480"/>
                  </a:cubicBezTo>
                  <a:cubicBezTo>
                    <a:pt x="14914" y="2880"/>
                    <a:pt x="182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203675" y="7716292"/>
              <a:ext cx="112163" cy="27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03" fill="norm" stroke="1" extrusionOk="0">
                  <a:moveTo>
                    <a:pt x="21218" y="248"/>
                  </a:moveTo>
                  <a:cubicBezTo>
                    <a:pt x="19697" y="124"/>
                    <a:pt x="18176" y="0"/>
                    <a:pt x="16655" y="0"/>
                  </a:cubicBezTo>
                  <a:cubicBezTo>
                    <a:pt x="15133" y="0"/>
                    <a:pt x="13612" y="124"/>
                    <a:pt x="10874" y="1614"/>
                  </a:cubicBezTo>
                  <a:cubicBezTo>
                    <a:pt x="8136" y="3103"/>
                    <a:pt x="4181" y="5959"/>
                    <a:pt x="2052" y="9000"/>
                  </a:cubicBezTo>
                  <a:cubicBezTo>
                    <a:pt x="-78" y="12041"/>
                    <a:pt x="-382" y="15269"/>
                    <a:pt x="379" y="17441"/>
                  </a:cubicBezTo>
                  <a:cubicBezTo>
                    <a:pt x="1139" y="19614"/>
                    <a:pt x="2964" y="20731"/>
                    <a:pt x="6007" y="21166"/>
                  </a:cubicBezTo>
                  <a:cubicBezTo>
                    <a:pt x="9049" y="21600"/>
                    <a:pt x="13308" y="21352"/>
                    <a:pt x="17567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335519" y="7815592"/>
              <a:ext cx="94778" cy="31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25" fill="norm" stroke="1" extrusionOk="0">
                  <a:moveTo>
                    <a:pt x="5226" y="6508"/>
                  </a:moveTo>
                  <a:cubicBezTo>
                    <a:pt x="3456" y="9856"/>
                    <a:pt x="1685" y="13204"/>
                    <a:pt x="800" y="15526"/>
                  </a:cubicBezTo>
                  <a:cubicBezTo>
                    <a:pt x="-85" y="17848"/>
                    <a:pt x="-85" y="19144"/>
                    <a:pt x="92" y="20062"/>
                  </a:cubicBezTo>
                  <a:cubicBezTo>
                    <a:pt x="269" y="20980"/>
                    <a:pt x="623" y="21520"/>
                    <a:pt x="1154" y="21412"/>
                  </a:cubicBezTo>
                  <a:cubicBezTo>
                    <a:pt x="1685" y="21304"/>
                    <a:pt x="2394" y="20548"/>
                    <a:pt x="2748" y="18442"/>
                  </a:cubicBezTo>
                  <a:cubicBezTo>
                    <a:pt x="3102" y="16336"/>
                    <a:pt x="3102" y="12880"/>
                    <a:pt x="3633" y="9964"/>
                  </a:cubicBezTo>
                  <a:cubicBezTo>
                    <a:pt x="4164" y="7048"/>
                    <a:pt x="5226" y="4672"/>
                    <a:pt x="6289" y="3160"/>
                  </a:cubicBezTo>
                  <a:cubicBezTo>
                    <a:pt x="7351" y="1648"/>
                    <a:pt x="8413" y="1000"/>
                    <a:pt x="9830" y="568"/>
                  </a:cubicBezTo>
                  <a:cubicBezTo>
                    <a:pt x="11246" y="136"/>
                    <a:pt x="13017" y="-80"/>
                    <a:pt x="14433" y="28"/>
                  </a:cubicBezTo>
                  <a:cubicBezTo>
                    <a:pt x="15849" y="136"/>
                    <a:pt x="16912" y="568"/>
                    <a:pt x="18328" y="1810"/>
                  </a:cubicBezTo>
                  <a:cubicBezTo>
                    <a:pt x="19745" y="3052"/>
                    <a:pt x="21515" y="5104"/>
                    <a:pt x="20630" y="6832"/>
                  </a:cubicBezTo>
                  <a:cubicBezTo>
                    <a:pt x="19745" y="8560"/>
                    <a:pt x="16204" y="9964"/>
                    <a:pt x="12663" y="10666"/>
                  </a:cubicBezTo>
                  <a:cubicBezTo>
                    <a:pt x="9122" y="11368"/>
                    <a:pt x="5581" y="11368"/>
                    <a:pt x="2040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583396" y="7647138"/>
              <a:ext cx="17097" cy="40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20874" y="0"/>
                  </a:moveTo>
                  <a:cubicBezTo>
                    <a:pt x="18910" y="3383"/>
                    <a:pt x="16947" y="6766"/>
                    <a:pt x="14001" y="9933"/>
                  </a:cubicBezTo>
                  <a:cubicBezTo>
                    <a:pt x="11056" y="13099"/>
                    <a:pt x="7129" y="16048"/>
                    <a:pt x="4183" y="17957"/>
                  </a:cubicBezTo>
                  <a:cubicBezTo>
                    <a:pt x="1238" y="19865"/>
                    <a:pt x="-726" y="20733"/>
                    <a:pt x="256" y="21166"/>
                  </a:cubicBezTo>
                  <a:cubicBezTo>
                    <a:pt x="1238" y="21600"/>
                    <a:pt x="5165" y="21600"/>
                    <a:pt x="90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754881" y="7737890"/>
              <a:ext cx="127923" cy="24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17" fill="norm" stroke="1" extrusionOk="0">
                  <a:moveTo>
                    <a:pt x="810" y="6350"/>
                  </a:moveTo>
                  <a:cubicBezTo>
                    <a:pt x="810" y="10670"/>
                    <a:pt x="810" y="14990"/>
                    <a:pt x="810" y="17638"/>
                  </a:cubicBezTo>
                  <a:cubicBezTo>
                    <a:pt x="810" y="20286"/>
                    <a:pt x="810" y="21261"/>
                    <a:pt x="945" y="21401"/>
                  </a:cubicBezTo>
                  <a:cubicBezTo>
                    <a:pt x="1080" y="21540"/>
                    <a:pt x="1350" y="20843"/>
                    <a:pt x="2565" y="17986"/>
                  </a:cubicBezTo>
                  <a:cubicBezTo>
                    <a:pt x="3780" y="15130"/>
                    <a:pt x="5940" y="10113"/>
                    <a:pt x="7695" y="6908"/>
                  </a:cubicBezTo>
                  <a:cubicBezTo>
                    <a:pt x="9450" y="3703"/>
                    <a:pt x="10800" y="2309"/>
                    <a:pt x="12015" y="1403"/>
                  </a:cubicBezTo>
                  <a:cubicBezTo>
                    <a:pt x="13230" y="497"/>
                    <a:pt x="14310" y="79"/>
                    <a:pt x="15525" y="10"/>
                  </a:cubicBezTo>
                  <a:cubicBezTo>
                    <a:pt x="16740" y="-60"/>
                    <a:pt x="18090" y="219"/>
                    <a:pt x="19305" y="1612"/>
                  </a:cubicBezTo>
                  <a:cubicBezTo>
                    <a:pt x="20520" y="3006"/>
                    <a:pt x="21600" y="5514"/>
                    <a:pt x="21465" y="8162"/>
                  </a:cubicBezTo>
                  <a:cubicBezTo>
                    <a:pt x="21330" y="10810"/>
                    <a:pt x="19980" y="13597"/>
                    <a:pt x="17280" y="15687"/>
                  </a:cubicBezTo>
                  <a:cubicBezTo>
                    <a:pt x="14580" y="17777"/>
                    <a:pt x="10530" y="19171"/>
                    <a:pt x="7425" y="20007"/>
                  </a:cubicBezTo>
                  <a:cubicBezTo>
                    <a:pt x="4320" y="20843"/>
                    <a:pt x="2160" y="21122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914631" y="7931793"/>
              <a:ext cx="28413" cy="8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200"/>
                    <a:pt x="4168" y="10400"/>
                    <a:pt x="1326" y="14000"/>
                  </a:cubicBezTo>
                  <a:cubicBezTo>
                    <a:pt x="-1516" y="17600"/>
                    <a:pt x="758" y="196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124124" y="7791878"/>
              <a:ext cx="100607" cy="16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97" fill="norm" stroke="1" extrusionOk="0">
                  <a:moveTo>
                    <a:pt x="2498" y="0"/>
                  </a:moveTo>
                  <a:cubicBezTo>
                    <a:pt x="1823" y="3432"/>
                    <a:pt x="1148" y="6864"/>
                    <a:pt x="642" y="10194"/>
                  </a:cubicBezTo>
                  <a:cubicBezTo>
                    <a:pt x="135" y="13525"/>
                    <a:pt x="-202" y="16755"/>
                    <a:pt x="136" y="18774"/>
                  </a:cubicBezTo>
                  <a:cubicBezTo>
                    <a:pt x="473" y="20793"/>
                    <a:pt x="1486" y="21600"/>
                    <a:pt x="4354" y="21196"/>
                  </a:cubicBezTo>
                  <a:cubicBezTo>
                    <a:pt x="7223" y="20793"/>
                    <a:pt x="11948" y="19178"/>
                    <a:pt x="15154" y="16755"/>
                  </a:cubicBezTo>
                  <a:cubicBezTo>
                    <a:pt x="18360" y="14333"/>
                    <a:pt x="20048" y="11103"/>
                    <a:pt x="20723" y="8277"/>
                  </a:cubicBezTo>
                  <a:cubicBezTo>
                    <a:pt x="21398" y="5450"/>
                    <a:pt x="21061" y="3028"/>
                    <a:pt x="20723" y="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290418" y="7726183"/>
              <a:ext cx="105592" cy="24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38" fill="norm" stroke="1" extrusionOk="0">
                  <a:moveTo>
                    <a:pt x="3812" y="4920"/>
                  </a:moveTo>
                  <a:cubicBezTo>
                    <a:pt x="3494" y="9720"/>
                    <a:pt x="3176" y="14520"/>
                    <a:pt x="3018" y="17273"/>
                  </a:cubicBezTo>
                  <a:cubicBezTo>
                    <a:pt x="2859" y="20026"/>
                    <a:pt x="2859" y="20732"/>
                    <a:pt x="2541" y="20732"/>
                  </a:cubicBezTo>
                  <a:cubicBezTo>
                    <a:pt x="2224" y="20732"/>
                    <a:pt x="1588" y="20026"/>
                    <a:pt x="2224" y="17556"/>
                  </a:cubicBezTo>
                  <a:cubicBezTo>
                    <a:pt x="2859" y="15085"/>
                    <a:pt x="4765" y="10850"/>
                    <a:pt x="6353" y="7956"/>
                  </a:cubicBezTo>
                  <a:cubicBezTo>
                    <a:pt x="7941" y="5062"/>
                    <a:pt x="9212" y="3509"/>
                    <a:pt x="10641" y="2309"/>
                  </a:cubicBezTo>
                  <a:cubicBezTo>
                    <a:pt x="12071" y="1109"/>
                    <a:pt x="13659" y="262"/>
                    <a:pt x="15088" y="50"/>
                  </a:cubicBezTo>
                  <a:cubicBezTo>
                    <a:pt x="16518" y="-162"/>
                    <a:pt x="17788" y="262"/>
                    <a:pt x="19059" y="2238"/>
                  </a:cubicBezTo>
                  <a:cubicBezTo>
                    <a:pt x="20329" y="4214"/>
                    <a:pt x="21600" y="7744"/>
                    <a:pt x="20329" y="10709"/>
                  </a:cubicBezTo>
                  <a:cubicBezTo>
                    <a:pt x="19059" y="13673"/>
                    <a:pt x="15247" y="16073"/>
                    <a:pt x="11435" y="17767"/>
                  </a:cubicBezTo>
                  <a:cubicBezTo>
                    <a:pt x="7624" y="19462"/>
                    <a:pt x="3812" y="20450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420684" y="7900160"/>
              <a:ext cx="91670" cy="11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8" fill="norm" stroke="1" extrusionOk="0">
                  <a:moveTo>
                    <a:pt x="0" y="6801"/>
                  </a:moveTo>
                  <a:cubicBezTo>
                    <a:pt x="0" y="5301"/>
                    <a:pt x="0" y="3801"/>
                    <a:pt x="1895" y="2301"/>
                  </a:cubicBezTo>
                  <a:cubicBezTo>
                    <a:pt x="3789" y="801"/>
                    <a:pt x="7579" y="-699"/>
                    <a:pt x="10421" y="351"/>
                  </a:cubicBezTo>
                  <a:cubicBezTo>
                    <a:pt x="13263" y="1401"/>
                    <a:pt x="15158" y="5001"/>
                    <a:pt x="15347" y="8151"/>
                  </a:cubicBezTo>
                  <a:cubicBezTo>
                    <a:pt x="15537" y="11301"/>
                    <a:pt x="14021" y="14001"/>
                    <a:pt x="11558" y="16101"/>
                  </a:cubicBezTo>
                  <a:cubicBezTo>
                    <a:pt x="9095" y="18201"/>
                    <a:pt x="5684" y="19701"/>
                    <a:pt x="5874" y="20301"/>
                  </a:cubicBezTo>
                  <a:cubicBezTo>
                    <a:pt x="6063" y="20901"/>
                    <a:pt x="9853" y="20601"/>
                    <a:pt x="13074" y="20001"/>
                  </a:cubicBezTo>
                  <a:cubicBezTo>
                    <a:pt x="16295" y="19401"/>
                    <a:pt x="18947" y="18501"/>
                    <a:pt x="21600" y="1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667624" y="7782228"/>
              <a:ext cx="121734" cy="17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118" fill="norm" stroke="1" extrusionOk="0">
                  <a:moveTo>
                    <a:pt x="2311" y="1720"/>
                  </a:moveTo>
                  <a:cubicBezTo>
                    <a:pt x="944" y="5735"/>
                    <a:pt x="-423" y="9749"/>
                    <a:pt x="124" y="13094"/>
                  </a:cubicBezTo>
                  <a:cubicBezTo>
                    <a:pt x="671" y="16439"/>
                    <a:pt x="3131" y="19115"/>
                    <a:pt x="5866" y="20358"/>
                  </a:cubicBezTo>
                  <a:cubicBezTo>
                    <a:pt x="8600" y="21600"/>
                    <a:pt x="11607" y="21409"/>
                    <a:pt x="14342" y="19115"/>
                  </a:cubicBezTo>
                  <a:cubicBezTo>
                    <a:pt x="17076" y="16821"/>
                    <a:pt x="19537" y="12425"/>
                    <a:pt x="20357" y="8888"/>
                  </a:cubicBezTo>
                  <a:cubicBezTo>
                    <a:pt x="21177" y="5352"/>
                    <a:pt x="20357" y="2676"/>
                    <a:pt x="19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874202" y="7704176"/>
              <a:ext cx="112815" cy="22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9" fill="norm" stroke="1" extrusionOk="0">
                  <a:moveTo>
                    <a:pt x="0" y="6470"/>
                  </a:moveTo>
                  <a:cubicBezTo>
                    <a:pt x="0" y="10729"/>
                    <a:pt x="0" y="14988"/>
                    <a:pt x="0" y="17498"/>
                  </a:cubicBezTo>
                  <a:cubicBezTo>
                    <a:pt x="0" y="20008"/>
                    <a:pt x="0" y="20768"/>
                    <a:pt x="304" y="20540"/>
                  </a:cubicBezTo>
                  <a:cubicBezTo>
                    <a:pt x="608" y="20312"/>
                    <a:pt x="1217" y="19095"/>
                    <a:pt x="2890" y="15825"/>
                  </a:cubicBezTo>
                  <a:cubicBezTo>
                    <a:pt x="4563" y="12554"/>
                    <a:pt x="7301" y="7230"/>
                    <a:pt x="9127" y="4112"/>
                  </a:cubicBezTo>
                  <a:cubicBezTo>
                    <a:pt x="10952" y="994"/>
                    <a:pt x="11865" y="81"/>
                    <a:pt x="13082" y="5"/>
                  </a:cubicBezTo>
                  <a:cubicBezTo>
                    <a:pt x="14299" y="-71"/>
                    <a:pt x="15820" y="690"/>
                    <a:pt x="17493" y="2819"/>
                  </a:cubicBezTo>
                  <a:cubicBezTo>
                    <a:pt x="19166" y="4949"/>
                    <a:pt x="20992" y="8447"/>
                    <a:pt x="21296" y="11033"/>
                  </a:cubicBezTo>
                  <a:cubicBezTo>
                    <a:pt x="21600" y="13619"/>
                    <a:pt x="20383" y="15292"/>
                    <a:pt x="17189" y="16890"/>
                  </a:cubicBezTo>
                  <a:cubicBezTo>
                    <a:pt x="13994" y="18487"/>
                    <a:pt x="8823" y="20008"/>
                    <a:pt x="3651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004468" y="7879727"/>
              <a:ext cx="52715" cy="14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17" fill="norm" stroke="1" extrusionOk="0">
                  <a:moveTo>
                    <a:pt x="7855" y="3412"/>
                  </a:moveTo>
                  <a:cubicBezTo>
                    <a:pt x="8509" y="2226"/>
                    <a:pt x="9164" y="1039"/>
                    <a:pt x="11127" y="445"/>
                  </a:cubicBezTo>
                  <a:cubicBezTo>
                    <a:pt x="13091" y="-148"/>
                    <a:pt x="16364" y="-148"/>
                    <a:pt x="18327" y="445"/>
                  </a:cubicBezTo>
                  <a:cubicBezTo>
                    <a:pt x="20291" y="1039"/>
                    <a:pt x="20945" y="2226"/>
                    <a:pt x="21273" y="3412"/>
                  </a:cubicBezTo>
                  <a:cubicBezTo>
                    <a:pt x="21600" y="4599"/>
                    <a:pt x="21600" y="5786"/>
                    <a:pt x="20291" y="6854"/>
                  </a:cubicBezTo>
                  <a:cubicBezTo>
                    <a:pt x="18982" y="7922"/>
                    <a:pt x="16364" y="8872"/>
                    <a:pt x="13418" y="9703"/>
                  </a:cubicBezTo>
                  <a:cubicBezTo>
                    <a:pt x="10473" y="10533"/>
                    <a:pt x="7200" y="11245"/>
                    <a:pt x="7200" y="11602"/>
                  </a:cubicBezTo>
                  <a:cubicBezTo>
                    <a:pt x="7200" y="11958"/>
                    <a:pt x="10473" y="11958"/>
                    <a:pt x="13418" y="12314"/>
                  </a:cubicBezTo>
                  <a:cubicBezTo>
                    <a:pt x="16364" y="12670"/>
                    <a:pt x="18982" y="13382"/>
                    <a:pt x="20291" y="14331"/>
                  </a:cubicBezTo>
                  <a:cubicBezTo>
                    <a:pt x="21600" y="15281"/>
                    <a:pt x="21600" y="16467"/>
                    <a:pt x="20291" y="17536"/>
                  </a:cubicBezTo>
                  <a:cubicBezTo>
                    <a:pt x="18982" y="18604"/>
                    <a:pt x="16364" y="19553"/>
                    <a:pt x="13091" y="20265"/>
                  </a:cubicBezTo>
                  <a:cubicBezTo>
                    <a:pt x="9818" y="20977"/>
                    <a:pt x="5891" y="21452"/>
                    <a:pt x="3600" y="21096"/>
                  </a:cubicBezTo>
                  <a:cubicBezTo>
                    <a:pt x="1309" y="20740"/>
                    <a:pt x="655" y="19553"/>
                    <a:pt x="0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067189" y="7698896"/>
              <a:ext cx="123594" cy="29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0" fill="norm" stroke="1" extrusionOk="0">
                  <a:moveTo>
                    <a:pt x="11631" y="97"/>
                  </a:moveTo>
                  <a:cubicBezTo>
                    <a:pt x="13569" y="-21"/>
                    <a:pt x="15508" y="-140"/>
                    <a:pt x="17308" y="453"/>
                  </a:cubicBezTo>
                  <a:cubicBezTo>
                    <a:pt x="19108" y="1047"/>
                    <a:pt x="20769" y="2352"/>
                    <a:pt x="21185" y="4607"/>
                  </a:cubicBezTo>
                  <a:cubicBezTo>
                    <a:pt x="21600" y="6862"/>
                    <a:pt x="20769" y="10067"/>
                    <a:pt x="17031" y="13034"/>
                  </a:cubicBezTo>
                  <a:cubicBezTo>
                    <a:pt x="13292" y="16001"/>
                    <a:pt x="6646" y="18730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296621" y="7724333"/>
              <a:ext cx="339879" cy="23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4808" y="0"/>
                  </a:moveTo>
                  <a:cubicBezTo>
                    <a:pt x="14299" y="3300"/>
                    <a:pt x="13790" y="6600"/>
                    <a:pt x="12873" y="9675"/>
                  </a:cubicBezTo>
                  <a:cubicBezTo>
                    <a:pt x="11956" y="12750"/>
                    <a:pt x="10631" y="15600"/>
                    <a:pt x="9001" y="17400"/>
                  </a:cubicBezTo>
                  <a:cubicBezTo>
                    <a:pt x="7371" y="19200"/>
                    <a:pt x="5435" y="19950"/>
                    <a:pt x="3907" y="19575"/>
                  </a:cubicBezTo>
                  <a:cubicBezTo>
                    <a:pt x="2378" y="19200"/>
                    <a:pt x="1258" y="17700"/>
                    <a:pt x="646" y="16200"/>
                  </a:cubicBezTo>
                  <a:cubicBezTo>
                    <a:pt x="35" y="14700"/>
                    <a:pt x="-67" y="13200"/>
                    <a:pt x="35" y="12150"/>
                  </a:cubicBezTo>
                  <a:cubicBezTo>
                    <a:pt x="137" y="11100"/>
                    <a:pt x="442" y="10500"/>
                    <a:pt x="1716" y="9900"/>
                  </a:cubicBezTo>
                  <a:cubicBezTo>
                    <a:pt x="2990" y="9300"/>
                    <a:pt x="5231" y="8700"/>
                    <a:pt x="7778" y="9525"/>
                  </a:cubicBezTo>
                  <a:cubicBezTo>
                    <a:pt x="10325" y="10350"/>
                    <a:pt x="13178" y="12600"/>
                    <a:pt x="15522" y="14850"/>
                  </a:cubicBezTo>
                  <a:cubicBezTo>
                    <a:pt x="17865" y="17100"/>
                    <a:pt x="19699" y="19350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858433" y="7784215"/>
              <a:ext cx="207433" cy="45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5" fill="norm" stroke="1" extrusionOk="0">
                  <a:moveTo>
                    <a:pt x="3988" y="3122"/>
                  </a:moveTo>
                  <a:cubicBezTo>
                    <a:pt x="4154" y="6186"/>
                    <a:pt x="4320" y="9250"/>
                    <a:pt x="4320" y="11969"/>
                  </a:cubicBezTo>
                  <a:cubicBezTo>
                    <a:pt x="4320" y="14688"/>
                    <a:pt x="4154" y="17062"/>
                    <a:pt x="4071" y="18441"/>
                  </a:cubicBezTo>
                  <a:cubicBezTo>
                    <a:pt x="3988" y="19820"/>
                    <a:pt x="3988" y="20203"/>
                    <a:pt x="3905" y="20624"/>
                  </a:cubicBezTo>
                  <a:cubicBezTo>
                    <a:pt x="3822" y="21045"/>
                    <a:pt x="3655" y="21505"/>
                    <a:pt x="3572" y="21505"/>
                  </a:cubicBezTo>
                  <a:cubicBezTo>
                    <a:pt x="3489" y="21505"/>
                    <a:pt x="3489" y="21045"/>
                    <a:pt x="3323" y="19628"/>
                  </a:cubicBezTo>
                  <a:cubicBezTo>
                    <a:pt x="3157" y="18211"/>
                    <a:pt x="2825" y="15837"/>
                    <a:pt x="2742" y="13424"/>
                  </a:cubicBezTo>
                  <a:cubicBezTo>
                    <a:pt x="2658" y="11011"/>
                    <a:pt x="2825" y="8560"/>
                    <a:pt x="3572" y="6569"/>
                  </a:cubicBezTo>
                  <a:cubicBezTo>
                    <a:pt x="4320" y="4577"/>
                    <a:pt x="5649" y="3045"/>
                    <a:pt x="7145" y="2011"/>
                  </a:cubicBezTo>
                  <a:cubicBezTo>
                    <a:pt x="8640" y="977"/>
                    <a:pt x="10302" y="441"/>
                    <a:pt x="11880" y="173"/>
                  </a:cubicBezTo>
                  <a:cubicBezTo>
                    <a:pt x="13458" y="-95"/>
                    <a:pt x="14954" y="-95"/>
                    <a:pt x="16449" y="479"/>
                  </a:cubicBezTo>
                  <a:cubicBezTo>
                    <a:pt x="17945" y="1054"/>
                    <a:pt x="19440" y="2203"/>
                    <a:pt x="20354" y="3428"/>
                  </a:cubicBezTo>
                  <a:cubicBezTo>
                    <a:pt x="21268" y="4654"/>
                    <a:pt x="21600" y="5956"/>
                    <a:pt x="21351" y="7028"/>
                  </a:cubicBezTo>
                  <a:cubicBezTo>
                    <a:pt x="21102" y="8101"/>
                    <a:pt x="20271" y="8943"/>
                    <a:pt x="18360" y="9594"/>
                  </a:cubicBezTo>
                  <a:cubicBezTo>
                    <a:pt x="16449" y="10245"/>
                    <a:pt x="13458" y="10705"/>
                    <a:pt x="10218" y="10935"/>
                  </a:cubicBezTo>
                  <a:cubicBezTo>
                    <a:pt x="6978" y="11165"/>
                    <a:pt x="3489" y="11165"/>
                    <a:pt x="0" y="1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122181" y="7579593"/>
              <a:ext cx="151174" cy="15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20451" y="0"/>
                    <a:pt x="19302" y="0"/>
                    <a:pt x="16430" y="1463"/>
                  </a:cubicBezTo>
                  <a:cubicBezTo>
                    <a:pt x="13557" y="2925"/>
                    <a:pt x="8962" y="5850"/>
                    <a:pt x="6204" y="7650"/>
                  </a:cubicBezTo>
                  <a:cubicBezTo>
                    <a:pt x="3447" y="9450"/>
                    <a:pt x="2528" y="10125"/>
                    <a:pt x="2643" y="10462"/>
                  </a:cubicBezTo>
                  <a:cubicBezTo>
                    <a:pt x="2757" y="10800"/>
                    <a:pt x="3906" y="10800"/>
                    <a:pt x="5055" y="10800"/>
                  </a:cubicBezTo>
                  <a:cubicBezTo>
                    <a:pt x="6204" y="10800"/>
                    <a:pt x="7353" y="10800"/>
                    <a:pt x="8502" y="10800"/>
                  </a:cubicBezTo>
                  <a:cubicBezTo>
                    <a:pt x="9651" y="10800"/>
                    <a:pt x="10800" y="10800"/>
                    <a:pt x="11260" y="11362"/>
                  </a:cubicBezTo>
                  <a:cubicBezTo>
                    <a:pt x="11719" y="11925"/>
                    <a:pt x="11489" y="13050"/>
                    <a:pt x="9881" y="14287"/>
                  </a:cubicBezTo>
                  <a:cubicBezTo>
                    <a:pt x="8272" y="15525"/>
                    <a:pt x="5285" y="16875"/>
                    <a:pt x="3217" y="18112"/>
                  </a:cubicBezTo>
                  <a:cubicBezTo>
                    <a:pt x="1149" y="19350"/>
                    <a:pt x="0" y="20475"/>
                    <a:pt x="0" y="21038"/>
                  </a:cubicBezTo>
                  <a:cubicBezTo>
                    <a:pt x="0" y="21600"/>
                    <a:pt x="1149" y="21600"/>
                    <a:pt x="4711" y="21038"/>
                  </a:cubicBezTo>
                  <a:cubicBezTo>
                    <a:pt x="8272" y="20475"/>
                    <a:pt x="14247" y="19350"/>
                    <a:pt x="20221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316776" y="7594067"/>
              <a:ext cx="164039" cy="12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4320"/>
                    <a:pt x="8894" y="8640"/>
                    <a:pt x="12388" y="12240"/>
                  </a:cubicBezTo>
                  <a:cubicBezTo>
                    <a:pt x="15882" y="15840"/>
                    <a:pt x="18424" y="18720"/>
                    <a:pt x="19800" y="20160"/>
                  </a:cubicBezTo>
                  <a:cubicBezTo>
                    <a:pt x="21176" y="21600"/>
                    <a:pt x="2138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374672" y="7565119"/>
              <a:ext cx="91669" cy="18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737"/>
                    <a:pt x="10989" y="9474"/>
                    <a:pt x="7389" y="13074"/>
                  </a:cubicBezTo>
                  <a:cubicBezTo>
                    <a:pt x="3789" y="16674"/>
                    <a:pt x="1895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5529061" y="7661612"/>
              <a:ext cx="4826" cy="5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5558009" y="7603716"/>
              <a:ext cx="482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162387" y="7801527"/>
              <a:ext cx="4825" cy="5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162387" y="7760449"/>
              <a:ext cx="24124" cy="1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440" y="10884"/>
                    <a:pt x="2880" y="1066"/>
                    <a:pt x="6480" y="84"/>
                  </a:cubicBezTo>
                  <a:cubicBezTo>
                    <a:pt x="10080" y="-898"/>
                    <a:pt x="1584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210633" y="7806352"/>
              <a:ext cx="33774" cy="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191335" y="7840125"/>
              <a:ext cx="72371" cy="1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321600" y="7811177"/>
              <a:ext cx="4826" cy="6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983874" y="7462048"/>
              <a:ext cx="55284" cy="8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887" fill="norm" stroke="1" extrusionOk="0">
                  <a:moveTo>
                    <a:pt x="0" y="1636"/>
                  </a:moveTo>
                  <a:cubicBezTo>
                    <a:pt x="1234" y="6036"/>
                    <a:pt x="2469" y="10436"/>
                    <a:pt x="3086" y="14036"/>
                  </a:cubicBezTo>
                  <a:cubicBezTo>
                    <a:pt x="3703" y="17636"/>
                    <a:pt x="3703" y="20436"/>
                    <a:pt x="3086" y="20836"/>
                  </a:cubicBezTo>
                  <a:cubicBezTo>
                    <a:pt x="2469" y="21236"/>
                    <a:pt x="1234" y="19236"/>
                    <a:pt x="1234" y="16036"/>
                  </a:cubicBezTo>
                  <a:cubicBezTo>
                    <a:pt x="1234" y="12836"/>
                    <a:pt x="2469" y="8436"/>
                    <a:pt x="4320" y="5636"/>
                  </a:cubicBezTo>
                  <a:cubicBezTo>
                    <a:pt x="6171" y="2836"/>
                    <a:pt x="8640" y="1636"/>
                    <a:pt x="11417" y="836"/>
                  </a:cubicBezTo>
                  <a:cubicBezTo>
                    <a:pt x="14194" y="36"/>
                    <a:pt x="17280" y="-364"/>
                    <a:pt x="19131" y="436"/>
                  </a:cubicBezTo>
                  <a:cubicBezTo>
                    <a:pt x="20983" y="1236"/>
                    <a:pt x="21600" y="3236"/>
                    <a:pt x="20983" y="6836"/>
                  </a:cubicBezTo>
                  <a:cubicBezTo>
                    <a:pt x="20366" y="10436"/>
                    <a:pt x="18514" y="15636"/>
                    <a:pt x="16663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056244" y="7502398"/>
              <a:ext cx="62722" cy="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094841" y="7458977"/>
              <a:ext cx="1" cy="9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5118965" y="7473450"/>
              <a:ext cx="96494" cy="5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73"/>
                    <a:pt x="0" y="6545"/>
                    <a:pt x="180" y="9818"/>
                  </a:cubicBezTo>
                  <a:cubicBezTo>
                    <a:pt x="360" y="13091"/>
                    <a:pt x="720" y="16364"/>
                    <a:pt x="1440" y="16364"/>
                  </a:cubicBezTo>
                  <a:cubicBezTo>
                    <a:pt x="2160" y="16364"/>
                    <a:pt x="3240" y="13091"/>
                    <a:pt x="4320" y="10145"/>
                  </a:cubicBezTo>
                  <a:cubicBezTo>
                    <a:pt x="5400" y="7200"/>
                    <a:pt x="6480" y="4582"/>
                    <a:pt x="7200" y="5564"/>
                  </a:cubicBezTo>
                  <a:cubicBezTo>
                    <a:pt x="7920" y="6545"/>
                    <a:pt x="8280" y="11127"/>
                    <a:pt x="9000" y="11455"/>
                  </a:cubicBezTo>
                  <a:cubicBezTo>
                    <a:pt x="9720" y="11782"/>
                    <a:pt x="10800" y="7855"/>
                    <a:pt x="12420" y="4909"/>
                  </a:cubicBezTo>
                  <a:cubicBezTo>
                    <a:pt x="14040" y="1964"/>
                    <a:pt x="16200" y="0"/>
                    <a:pt x="17820" y="327"/>
                  </a:cubicBezTo>
                  <a:cubicBezTo>
                    <a:pt x="19440" y="655"/>
                    <a:pt x="20520" y="3273"/>
                    <a:pt x="21060" y="7200"/>
                  </a:cubicBezTo>
                  <a:cubicBezTo>
                    <a:pt x="21600" y="11127"/>
                    <a:pt x="2160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239581" y="7487925"/>
              <a:ext cx="5789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271320" y="7444502"/>
              <a:ext cx="16509" cy="8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659"/>
                    <a:pt x="-1443" y="9318"/>
                    <a:pt x="1502" y="12918"/>
                  </a:cubicBezTo>
                  <a:cubicBezTo>
                    <a:pt x="4448" y="16518"/>
                    <a:pt x="12302" y="1905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311951" y="7339365"/>
              <a:ext cx="139917" cy="17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21475"/>
                  </a:moveTo>
                  <a:cubicBezTo>
                    <a:pt x="1241" y="21475"/>
                    <a:pt x="2483" y="21475"/>
                    <a:pt x="4345" y="20575"/>
                  </a:cubicBezTo>
                  <a:cubicBezTo>
                    <a:pt x="6207" y="19675"/>
                    <a:pt x="8690" y="17875"/>
                    <a:pt x="11172" y="15275"/>
                  </a:cubicBezTo>
                  <a:cubicBezTo>
                    <a:pt x="13655" y="12675"/>
                    <a:pt x="16138" y="9275"/>
                    <a:pt x="17379" y="7075"/>
                  </a:cubicBezTo>
                  <a:cubicBezTo>
                    <a:pt x="18621" y="4875"/>
                    <a:pt x="18621" y="3875"/>
                    <a:pt x="18745" y="2875"/>
                  </a:cubicBezTo>
                  <a:cubicBezTo>
                    <a:pt x="18869" y="1875"/>
                    <a:pt x="19117" y="875"/>
                    <a:pt x="18621" y="375"/>
                  </a:cubicBezTo>
                  <a:cubicBezTo>
                    <a:pt x="18124" y="-125"/>
                    <a:pt x="16883" y="-125"/>
                    <a:pt x="15890" y="375"/>
                  </a:cubicBezTo>
                  <a:cubicBezTo>
                    <a:pt x="14897" y="875"/>
                    <a:pt x="14152" y="1875"/>
                    <a:pt x="13407" y="3775"/>
                  </a:cubicBezTo>
                  <a:cubicBezTo>
                    <a:pt x="12662" y="5675"/>
                    <a:pt x="11917" y="8475"/>
                    <a:pt x="11545" y="10375"/>
                  </a:cubicBezTo>
                  <a:cubicBezTo>
                    <a:pt x="11172" y="12275"/>
                    <a:pt x="11172" y="13275"/>
                    <a:pt x="12910" y="14275"/>
                  </a:cubicBezTo>
                  <a:cubicBezTo>
                    <a:pt x="14648" y="15275"/>
                    <a:pt x="18124" y="16275"/>
                    <a:pt x="21600" y="1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891627" y="7729850"/>
              <a:ext cx="76479" cy="25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3" fill="norm" stroke="1" extrusionOk="0">
                  <a:moveTo>
                    <a:pt x="21400" y="1143"/>
                  </a:moveTo>
                  <a:cubicBezTo>
                    <a:pt x="19600" y="743"/>
                    <a:pt x="17800" y="343"/>
                    <a:pt x="15550" y="143"/>
                  </a:cubicBezTo>
                  <a:cubicBezTo>
                    <a:pt x="13300" y="-57"/>
                    <a:pt x="10600" y="-57"/>
                    <a:pt x="8350" y="210"/>
                  </a:cubicBezTo>
                  <a:cubicBezTo>
                    <a:pt x="6100" y="476"/>
                    <a:pt x="4300" y="1010"/>
                    <a:pt x="2725" y="3143"/>
                  </a:cubicBezTo>
                  <a:cubicBezTo>
                    <a:pt x="1150" y="5276"/>
                    <a:pt x="-200" y="9010"/>
                    <a:pt x="25" y="12210"/>
                  </a:cubicBezTo>
                  <a:cubicBezTo>
                    <a:pt x="250" y="15410"/>
                    <a:pt x="2050" y="18076"/>
                    <a:pt x="3850" y="19610"/>
                  </a:cubicBezTo>
                  <a:cubicBezTo>
                    <a:pt x="5650" y="21143"/>
                    <a:pt x="7450" y="21543"/>
                    <a:pt x="9475" y="21543"/>
                  </a:cubicBezTo>
                  <a:cubicBezTo>
                    <a:pt x="11500" y="21543"/>
                    <a:pt x="13750" y="21143"/>
                    <a:pt x="15550" y="20676"/>
                  </a:cubicBezTo>
                  <a:cubicBezTo>
                    <a:pt x="17350" y="20210"/>
                    <a:pt x="18700" y="19676"/>
                    <a:pt x="20050" y="1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6030825" y="7777404"/>
              <a:ext cx="24125" cy="18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23"/>
                    <a:pt x="2880" y="11446"/>
                    <a:pt x="6480" y="15046"/>
                  </a:cubicBezTo>
                  <a:cubicBezTo>
                    <a:pt x="10080" y="18646"/>
                    <a:pt x="1584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093546" y="7869073"/>
              <a:ext cx="164039" cy="2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600"/>
                    <a:pt x="7624" y="9600"/>
                    <a:pt x="11224" y="6000"/>
                  </a:cubicBezTo>
                  <a:cubicBezTo>
                    <a:pt x="14824" y="2400"/>
                    <a:pt x="1821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315481" y="7744351"/>
              <a:ext cx="133793" cy="29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6" fill="norm" stroke="1" extrusionOk="0">
                  <a:moveTo>
                    <a:pt x="3857" y="8611"/>
                  </a:moveTo>
                  <a:cubicBezTo>
                    <a:pt x="2571" y="11961"/>
                    <a:pt x="1286" y="15311"/>
                    <a:pt x="643" y="17274"/>
                  </a:cubicBezTo>
                  <a:cubicBezTo>
                    <a:pt x="0" y="19238"/>
                    <a:pt x="0" y="19815"/>
                    <a:pt x="0" y="20393"/>
                  </a:cubicBezTo>
                  <a:cubicBezTo>
                    <a:pt x="0" y="20970"/>
                    <a:pt x="0" y="21548"/>
                    <a:pt x="257" y="21375"/>
                  </a:cubicBezTo>
                  <a:cubicBezTo>
                    <a:pt x="514" y="21201"/>
                    <a:pt x="1029" y="20277"/>
                    <a:pt x="1929" y="17910"/>
                  </a:cubicBezTo>
                  <a:cubicBezTo>
                    <a:pt x="2829" y="15542"/>
                    <a:pt x="4114" y="11730"/>
                    <a:pt x="5786" y="8669"/>
                  </a:cubicBezTo>
                  <a:cubicBezTo>
                    <a:pt x="7457" y="5608"/>
                    <a:pt x="9514" y="3298"/>
                    <a:pt x="11186" y="1912"/>
                  </a:cubicBezTo>
                  <a:cubicBezTo>
                    <a:pt x="12857" y="526"/>
                    <a:pt x="14143" y="64"/>
                    <a:pt x="15300" y="6"/>
                  </a:cubicBezTo>
                  <a:cubicBezTo>
                    <a:pt x="16457" y="-52"/>
                    <a:pt x="17486" y="295"/>
                    <a:pt x="18643" y="1392"/>
                  </a:cubicBezTo>
                  <a:cubicBezTo>
                    <a:pt x="19800" y="2489"/>
                    <a:pt x="21086" y="4337"/>
                    <a:pt x="21343" y="5897"/>
                  </a:cubicBezTo>
                  <a:cubicBezTo>
                    <a:pt x="21600" y="7456"/>
                    <a:pt x="20829" y="8727"/>
                    <a:pt x="19671" y="9651"/>
                  </a:cubicBezTo>
                  <a:cubicBezTo>
                    <a:pt x="18514" y="10575"/>
                    <a:pt x="16971" y="11152"/>
                    <a:pt x="15557" y="11499"/>
                  </a:cubicBezTo>
                  <a:cubicBezTo>
                    <a:pt x="14143" y="11845"/>
                    <a:pt x="12857" y="11961"/>
                    <a:pt x="11829" y="11788"/>
                  </a:cubicBezTo>
                  <a:cubicBezTo>
                    <a:pt x="10800" y="11614"/>
                    <a:pt x="10029" y="11152"/>
                    <a:pt x="9257" y="1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469870" y="7712827"/>
              <a:ext cx="107696" cy="23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77" fill="norm" stroke="1" extrusionOk="0">
                  <a:moveTo>
                    <a:pt x="12388" y="167"/>
                  </a:moveTo>
                  <a:cubicBezTo>
                    <a:pt x="15247" y="22"/>
                    <a:pt x="18106" y="-123"/>
                    <a:pt x="19694" y="167"/>
                  </a:cubicBezTo>
                  <a:cubicBezTo>
                    <a:pt x="21282" y="457"/>
                    <a:pt x="21600" y="1182"/>
                    <a:pt x="20965" y="3574"/>
                  </a:cubicBezTo>
                  <a:cubicBezTo>
                    <a:pt x="20329" y="5966"/>
                    <a:pt x="18741" y="10025"/>
                    <a:pt x="15088" y="13286"/>
                  </a:cubicBezTo>
                  <a:cubicBezTo>
                    <a:pt x="11435" y="16548"/>
                    <a:pt x="5718" y="19013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566363" y="7487991"/>
              <a:ext cx="78125" cy="1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69" fill="norm" stroke="1" extrusionOk="0">
                  <a:moveTo>
                    <a:pt x="0" y="7797"/>
                  </a:moveTo>
                  <a:cubicBezTo>
                    <a:pt x="882" y="10659"/>
                    <a:pt x="1763" y="13522"/>
                    <a:pt x="2204" y="15734"/>
                  </a:cubicBezTo>
                  <a:cubicBezTo>
                    <a:pt x="2645" y="17946"/>
                    <a:pt x="2645" y="19508"/>
                    <a:pt x="2424" y="19638"/>
                  </a:cubicBezTo>
                  <a:cubicBezTo>
                    <a:pt x="2204" y="19768"/>
                    <a:pt x="1763" y="18467"/>
                    <a:pt x="1984" y="15734"/>
                  </a:cubicBezTo>
                  <a:cubicBezTo>
                    <a:pt x="2204" y="13002"/>
                    <a:pt x="3086" y="8838"/>
                    <a:pt x="4628" y="5975"/>
                  </a:cubicBezTo>
                  <a:cubicBezTo>
                    <a:pt x="6171" y="3112"/>
                    <a:pt x="8375" y="1551"/>
                    <a:pt x="10800" y="640"/>
                  </a:cubicBezTo>
                  <a:cubicBezTo>
                    <a:pt x="13224" y="-271"/>
                    <a:pt x="15869" y="-531"/>
                    <a:pt x="17853" y="2071"/>
                  </a:cubicBezTo>
                  <a:cubicBezTo>
                    <a:pt x="19837" y="4674"/>
                    <a:pt x="21159" y="10139"/>
                    <a:pt x="21380" y="13782"/>
                  </a:cubicBezTo>
                  <a:cubicBezTo>
                    <a:pt x="21600" y="17426"/>
                    <a:pt x="20718" y="19247"/>
                    <a:pt x="19837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682155" y="7550645"/>
              <a:ext cx="82020" cy="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711103" y="7483099"/>
              <a:ext cx="38598" cy="11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6261"/>
                    <a:pt x="5400" y="12522"/>
                    <a:pt x="9000" y="16122"/>
                  </a:cubicBezTo>
                  <a:cubicBezTo>
                    <a:pt x="12600" y="19722"/>
                    <a:pt x="171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793726" y="7486396"/>
              <a:ext cx="108756" cy="10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85" fill="norm" stroke="1" extrusionOk="0">
                  <a:moveTo>
                    <a:pt x="2740" y="297"/>
                  </a:moveTo>
                  <a:cubicBezTo>
                    <a:pt x="2422" y="5306"/>
                    <a:pt x="2104" y="10315"/>
                    <a:pt x="1628" y="14071"/>
                  </a:cubicBezTo>
                  <a:cubicBezTo>
                    <a:pt x="1152" y="17828"/>
                    <a:pt x="516" y="20332"/>
                    <a:pt x="199" y="20801"/>
                  </a:cubicBezTo>
                  <a:cubicBezTo>
                    <a:pt x="-119" y="21271"/>
                    <a:pt x="-119" y="19706"/>
                    <a:pt x="675" y="17201"/>
                  </a:cubicBezTo>
                  <a:cubicBezTo>
                    <a:pt x="1469" y="14697"/>
                    <a:pt x="3057" y="11254"/>
                    <a:pt x="4328" y="8906"/>
                  </a:cubicBezTo>
                  <a:cubicBezTo>
                    <a:pt x="5599" y="6558"/>
                    <a:pt x="6552" y="5306"/>
                    <a:pt x="7504" y="5306"/>
                  </a:cubicBezTo>
                  <a:cubicBezTo>
                    <a:pt x="8457" y="5306"/>
                    <a:pt x="9410" y="6558"/>
                    <a:pt x="9887" y="8280"/>
                  </a:cubicBezTo>
                  <a:cubicBezTo>
                    <a:pt x="10363" y="10001"/>
                    <a:pt x="10363" y="12193"/>
                    <a:pt x="10363" y="12506"/>
                  </a:cubicBezTo>
                  <a:cubicBezTo>
                    <a:pt x="10363" y="12819"/>
                    <a:pt x="10363" y="11254"/>
                    <a:pt x="11316" y="8906"/>
                  </a:cubicBezTo>
                  <a:cubicBezTo>
                    <a:pt x="12269" y="6558"/>
                    <a:pt x="14175" y="3428"/>
                    <a:pt x="15922" y="1706"/>
                  </a:cubicBezTo>
                  <a:cubicBezTo>
                    <a:pt x="17669" y="-16"/>
                    <a:pt x="19257" y="-329"/>
                    <a:pt x="20210" y="297"/>
                  </a:cubicBezTo>
                  <a:cubicBezTo>
                    <a:pt x="21163" y="923"/>
                    <a:pt x="21481" y="2488"/>
                    <a:pt x="21481" y="5462"/>
                  </a:cubicBezTo>
                  <a:cubicBezTo>
                    <a:pt x="21481" y="8436"/>
                    <a:pt x="21163" y="12819"/>
                    <a:pt x="20846" y="1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942687" y="7521697"/>
              <a:ext cx="8202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976421" y="7463801"/>
              <a:ext cx="19338" cy="12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431"/>
                    <a:pt x="3363" y="8862"/>
                    <a:pt x="870" y="12462"/>
                  </a:cubicBezTo>
                  <a:cubicBezTo>
                    <a:pt x="-1622" y="16062"/>
                    <a:pt x="1701" y="18831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048829" y="7352529"/>
              <a:ext cx="127332" cy="23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2" fill="norm" stroke="1" extrusionOk="0">
                  <a:moveTo>
                    <a:pt x="0" y="20000"/>
                  </a:moveTo>
                  <a:cubicBezTo>
                    <a:pt x="810" y="20592"/>
                    <a:pt x="1620" y="21184"/>
                    <a:pt x="2565" y="21258"/>
                  </a:cubicBezTo>
                  <a:cubicBezTo>
                    <a:pt x="3510" y="21332"/>
                    <a:pt x="4590" y="20888"/>
                    <a:pt x="7290" y="19039"/>
                  </a:cubicBezTo>
                  <a:cubicBezTo>
                    <a:pt x="9990" y="17190"/>
                    <a:pt x="14310" y="13935"/>
                    <a:pt x="17010" y="11124"/>
                  </a:cubicBezTo>
                  <a:cubicBezTo>
                    <a:pt x="19710" y="8313"/>
                    <a:pt x="20790" y="5946"/>
                    <a:pt x="21195" y="4170"/>
                  </a:cubicBezTo>
                  <a:cubicBezTo>
                    <a:pt x="21600" y="2395"/>
                    <a:pt x="21330" y="1211"/>
                    <a:pt x="20385" y="546"/>
                  </a:cubicBezTo>
                  <a:cubicBezTo>
                    <a:pt x="19440" y="-120"/>
                    <a:pt x="17820" y="-268"/>
                    <a:pt x="16335" y="620"/>
                  </a:cubicBezTo>
                  <a:cubicBezTo>
                    <a:pt x="14850" y="1507"/>
                    <a:pt x="13500" y="3431"/>
                    <a:pt x="12555" y="6390"/>
                  </a:cubicBezTo>
                  <a:cubicBezTo>
                    <a:pt x="11610" y="9348"/>
                    <a:pt x="11070" y="13343"/>
                    <a:pt x="11070" y="15784"/>
                  </a:cubicBezTo>
                  <a:cubicBezTo>
                    <a:pt x="11070" y="18225"/>
                    <a:pt x="11610" y="19113"/>
                    <a:pt x="13230" y="19779"/>
                  </a:cubicBezTo>
                  <a:cubicBezTo>
                    <a:pt x="14850" y="20444"/>
                    <a:pt x="17550" y="20888"/>
                    <a:pt x="2025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217692" y="7516872"/>
              <a:ext cx="120618" cy="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496223" y="7405905"/>
              <a:ext cx="121917" cy="16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97" fill="norm" stroke="1" extrusionOk="0">
                  <a:moveTo>
                    <a:pt x="21266" y="0"/>
                  </a:moveTo>
                  <a:cubicBezTo>
                    <a:pt x="17339" y="2057"/>
                    <a:pt x="13411" y="4114"/>
                    <a:pt x="10466" y="5760"/>
                  </a:cubicBezTo>
                  <a:cubicBezTo>
                    <a:pt x="7521" y="7406"/>
                    <a:pt x="5557" y="8640"/>
                    <a:pt x="5276" y="9257"/>
                  </a:cubicBezTo>
                  <a:cubicBezTo>
                    <a:pt x="4996" y="9874"/>
                    <a:pt x="6398" y="9874"/>
                    <a:pt x="7801" y="9874"/>
                  </a:cubicBezTo>
                  <a:cubicBezTo>
                    <a:pt x="9204" y="9874"/>
                    <a:pt x="10606" y="9874"/>
                    <a:pt x="12009" y="9874"/>
                  </a:cubicBezTo>
                  <a:cubicBezTo>
                    <a:pt x="13411" y="9874"/>
                    <a:pt x="14814" y="9874"/>
                    <a:pt x="15095" y="10389"/>
                  </a:cubicBezTo>
                  <a:cubicBezTo>
                    <a:pt x="15375" y="10903"/>
                    <a:pt x="14534" y="11931"/>
                    <a:pt x="12149" y="13474"/>
                  </a:cubicBezTo>
                  <a:cubicBezTo>
                    <a:pt x="9765" y="15017"/>
                    <a:pt x="5837" y="17074"/>
                    <a:pt x="3313" y="18514"/>
                  </a:cubicBezTo>
                  <a:cubicBezTo>
                    <a:pt x="788" y="19954"/>
                    <a:pt x="-334" y="20777"/>
                    <a:pt x="87" y="21189"/>
                  </a:cubicBezTo>
                  <a:cubicBezTo>
                    <a:pt x="508" y="21600"/>
                    <a:pt x="2471" y="21600"/>
                    <a:pt x="5978" y="21189"/>
                  </a:cubicBezTo>
                  <a:cubicBezTo>
                    <a:pt x="9484" y="20777"/>
                    <a:pt x="14533" y="19954"/>
                    <a:pt x="19583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685684" y="7444502"/>
              <a:ext cx="120618" cy="10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82"/>
                    <a:pt x="8640" y="9164"/>
                    <a:pt x="12240" y="12764"/>
                  </a:cubicBezTo>
                  <a:cubicBezTo>
                    <a:pt x="15840" y="16364"/>
                    <a:pt x="1872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719457" y="7415555"/>
              <a:ext cx="96495" cy="16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24"/>
                    <a:pt x="10800" y="8047"/>
                    <a:pt x="7200" y="11118"/>
                  </a:cubicBezTo>
                  <a:cubicBezTo>
                    <a:pt x="3600" y="14188"/>
                    <a:pt x="1800" y="16306"/>
                    <a:pt x="900" y="17894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7825600" y="7550645"/>
              <a:ext cx="4825" cy="3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844898" y="7483099"/>
              <a:ext cx="4826" cy="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439627" y="7666437"/>
              <a:ext cx="4825" cy="5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444451" y="7623015"/>
              <a:ext cx="14475" cy="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487874" y="7661612"/>
              <a:ext cx="57896" cy="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458925" y="7719508"/>
              <a:ext cx="57897" cy="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574717" y="7656787"/>
              <a:ext cx="19300" cy="9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7475950" y="7292458"/>
              <a:ext cx="60171" cy="6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59" fill="norm" stroke="1" extrusionOk="0">
                  <a:moveTo>
                    <a:pt x="804" y="3974"/>
                  </a:moveTo>
                  <a:cubicBezTo>
                    <a:pt x="235" y="6608"/>
                    <a:pt x="-333" y="9242"/>
                    <a:pt x="235" y="9242"/>
                  </a:cubicBezTo>
                  <a:cubicBezTo>
                    <a:pt x="804" y="9242"/>
                    <a:pt x="2509" y="6608"/>
                    <a:pt x="5351" y="4237"/>
                  </a:cubicBezTo>
                  <a:cubicBezTo>
                    <a:pt x="8193" y="1866"/>
                    <a:pt x="12172" y="-241"/>
                    <a:pt x="14730" y="22"/>
                  </a:cubicBezTo>
                  <a:cubicBezTo>
                    <a:pt x="17288" y="286"/>
                    <a:pt x="18425" y="2920"/>
                    <a:pt x="19277" y="5554"/>
                  </a:cubicBezTo>
                  <a:cubicBezTo>
                    <a:pt x="20130" y="8188"/>
                    <a:pt x="20699" y="10823"/>
                    <a:pt x="20983" y="13457"/>
                  </a:cubicBezTo>
                  <a:cubicBezTo>
                    <a:pt x="21267" y="16091"/>
                    <a:pt x="21267" y="18725"/>
                    <a:pt x="21267" y="20042"/>
                  </a:cubicBezTo>
                  <a:cubicBezTo>
                    <a:pt x="21267" y="21359"/>
                    <a:pt x="21267" y="21359"/>
                    <a:pt x="21267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7555418" y="7314237"/>
              <a:ext cx="53073" cy="1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568964" y="7280464"/>
              <a:ext cx="10579" cy="8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618139" y="7285289"/>
              <a:ext cx="77196" cy="5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3273"/>
                    <a:pt x="900" y="6545"/>
                    <a:pt x="1125" y="9818"/>
                  </a:cubicBezTo>
                  <a:cubicBezTo>
                    <a:pt x="1350" y="13091"/>
                    <a:pt x="1350" y="16364"/>
                    <a:pt x="1575" y="16364"/>
                  </a:cubicBezTo>
                  <a:cubicBezTo>
                    <a:pt x="1800" y="16364"/>
                    <a:pt x="2250" y="13091"/>
                    <a:pt x="3375" y="10145"/>
                  </a:cubicBezTo>
                  <a:cubicBezTo>
                    <a:pt x="4500" y="7200"/>
                    <a:pt x="6300" y="4582"/>
                    <a:pt x="7650" y="5236"/>
                  </a:cubicBezTo>
                  <a:cubicBezTo>
                    <a:pt x="9000" y="5891"/>
                    <a:pt x="9900" y="9818"/>
                    <a:pt x="10800" y="10145"/>
                  </a:cubicBezTo>
                  <a:cubicBezTo>
                    <a:pt x="11700" y="10473"/>
                    <a:pt x="12600" y="7200"/>
                    <a:pt x="14175" y="5236"/>
                  </a:cubicBezTo>
                  <a:cubicBezTo>
                    <a:pt x="15750" y="3273"/>
                    <a:pt x="18000" y="2618"/>
                    <a:pt x="19350" y="5564"/>
                  </a:cubicBezTo>
                  <a:cubicBezTo>
                    <a:pt x="20700" y="8509"/>
                    <a:pt x="21150" y="15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714633" y="7314237"/>
              <a:ext cx="72371" cy="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734288" y="7280464"/>
              <a:ext cx="18943" cy="8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1200"/>
                    <a:pt x="6800" y="2400"/>
                    <a:pt x="3200" y="5000"/>
                  </a:cubicBezTo>
                  <a:cubicBezTo>
                    <a:pt x="-400" y="7600"/>
                    <a:pt x="-400" y="11600"/>
                    <a:pt x="500" y="14600"/>
                  </a:cubicBezTo>
                  <a:cubicBezTo>
                    <a:pt x="1400" y="17600"/>
                    <a:pt x="3200" y="19600"/>
                    <a:pt x="5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791827" y="7157369"/>
              <a:ext cx="98205" cy="19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19" fill="norm" stroke="1" extrusionOk="0">
                  <a:moveTo>
                    <a:pt x="0" y="21519"/>
                  </a:moveTo>
                  <a:cubicBezTo>
                    <a:pt x="5574" y="18509"/>
                    <a:pt x="11148" y="15499"/>
                    <a:pt x="14806" y="12224"/>
                  </a:cubicBezTo>
                  <a:cubicBezTo>
                    <a:pt x="18465" y="8949"/>
                    <a:pt x="20206" y="5408"/>
                    <a:pt x="20903" y="3194"/>
                  </a:cubicBezTo>
                  <a:cubicBezTo>
                    <a:pt x="21600" y="981"/>
                    <a:pt x="21252" y="96"/>
                    <a:pt x="20381" y="8"/>
                  </a:cubicBezTo>
                  <a:cubicBezTo>
                    <a:pt x="19510" y="-81"/>
                    <a:pt x="18116" y="627"/>
                    <a:pt x="16374" y="3106"/>
                  </a:cubicBezTo>
                  <a:cubicBezTo>
                    <a:pt x="14632" y="5585"/>
                    <a:pt x="12542" y="9834"/>
                    <a:pt x="12368" y="12844"/>
                  </a:cubicBezTo>
                  <a:cubicBezTo>
                    <a:pt x="12194" y="15853"/>
                    <a:pt x="13935" y="17624"/>
                    <a:pt x="15677" y="18686"/>
                  </a:cubicBezTo>
                  <a:cubicBezTo>
                    <a:pt x="17419" y="19749"/>
                    <a:pt x="19161" y="20103"/>
                    <a:pt x="20903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9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953171" y="4452365"/>
              <a:ext cx="2979003" cy="1287259"/>
            </a:xfrm>
            <a:prstGeom prst="rect">
              <a:avLst/>
            </a:prstGeom>
            <a:effectLst/>
          </p:spPr>
        </p:pic>
        <p:sp>
          <p:nvSpPr>
            <p:cNvPr id="801" name="Line"/>
            <p:cNvSpPr/>
            <p:nvPr/>
          </p:nvSpPr>
          <p:spPr>
            <a:xfrm>
              <a:off x="1947260" y="2849617"/>
              <a:ext cx="3664220" cy="113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4" fill="norm" stroke="1" extrusionOk="0">
                  <a:moveTo>
                    <a:pt x="19895" y="2765"/>
                  </a:moveTo>
                  <a:cubicBezTo>
                    <a:pt x="19895" y="2563"/>
                    <a:pt x="19895" y="2362"/>
                    <a:pt x="19858" y="2221"/>
                  </a:cubicBezTo>
                  <a:cubicBezTo>
                    <a:pt x="19820" y="2080"/>
                    <a:pt x="19745" y="1999"/>
                    <a:pt x="19465" y="1818"/>
                  </a:cubicBezTo>
                  <a:cubicBezTo>
                    <a:pt x="19185" y="1636"/>
                    <a:pt x="18699" y="1354"/>
                    <a:pt x="18251" y="1133"/>
                  </a:cubicBezTo>
                  <a:cubicBezTo>
                    <a:pt x="17802" y="911"/>
                    <a:pt x="17391" y="750"/>
                    <a:pt x="16955" y="609"/>
                  </a:cubicBezTo>
                  <a:cubicBezTo>
                    <a:pt x="16519" y="468"/>
                    <a:pt x="16058" y="347"/>
                    <a:pt x="15579" y="286"/>
                  </a:cubicBezTo>
                  <a:cubicBezTo>
                    <a:pt x="15099" y="226"/>
                    <a:pt x="14601" y="226"/>
                    <a:pt x="14084" y="226"/>
                  </a:cubicBezTo>
                  <a:cubicBezTo>
                    <a:pt x="13567" y="226"/>
                    <a:pt x="13031" y="226"/>
                    <a:pt x="12514" y="206"/>
                  </a:cubicBezTo>
                  <a:cubicBezTo>
                    <a:pt x="11997" y="185"/>
                    <a:pt x="11499" y="145"/>
                    <a:pt x="10995" y="125"/>
                  </a:cubicBezTo>
                  <a:cubicBezTo>
                    <a:pt x="10490" y="105"/>
                    <a:pt x="9979" y="105"/>
                    <a:pt x="9493" y="125"/>
                  </a:cubicBezTo>
                  <a:cubicBezTo>
                    <a:pt x="9008" y="145"/>
                    <a:pt x="8547" y="185"/>
                    <a:pt x="8117" y="165"/>
                  </a:cubicBezTo>
                  <a:cubicBezTo>
                    <a:pt x="7687" y="145"/>
                    <a:pt x="7289" y="65"/>
                    <a:pt x="6865" y="24"/>
                  </a:cubicBezTo>
                  <a:cubicBezTo>
                    <a:pt x="6442" y="-16"/>
                    <a:pt x="5993" y="-16"/>
                    <a:pt x="5538" y="105"/>
                  </a:cubicBezTo>
                  <a:cubicBezTo>
                    <a:pt x="5084" y="226"/>
                    <a:pt x="4623" y="468"/>
                    <a:pt x="4168" y="830"/>
                  </a:cubicBezTo>
                  <a:cubicBezTo>
                    <a:pt x="3714" y="1193"/>
                    <a:pt x="3265" y="1677"/>
                    <a:pt x="2848" y="2261"/>
                  </a:cubicBezTo>
                  <a:cubicBezTo>
                    <a:pt x="2431" y="2845"/>
                    <a:pt x="2044" y="3530"/>
                    <a:pt x="1733" y="4256"/>
                  </a:cubicBezTo>
                  <a:cubicBezTo>
                    <a:pt x="1422" y="4981"/>
                    <a:pt x="1185" y="5747"/>
                    <a:pt x="936" y="6734"/>
                  </a:cubicBezTo>
                  <a:cubicBezTo>
                    <a:pt x="687" y="7721"/>
                    <a:pt x="425" y="8930"/>
                    <a:pt x="257" y="9958"/>
                  </a:cubicBezTo>
                  <a:cubicBezTo>
                    <a:pt x="89" y="10985"/>
                    <a:pt x="14" y="11832"/>
                    <a:pt x="1" y="12759"/>
                  </a:cubicBezTo>
                  <a:cubicBezTo>
                    <a:pt x="-11" y="13685"/>
                    <a:pt x="39" y="14693"/>
                    <a:pt x="219" y="15680"/>
                  </a:cubicBezTo>
                  <a:cubicBezTo>
                    <a:pt x="400" y="16668"/>
                    <a:pt x="711" y="17635"/>
                    <a:pt x="1035" y="18360"/>
                  </a:cubicBezTo>
                  <a:cubicBezTo>
                    <a:pt x="1359" y="19085"/>
                    <a:pt x="1696" y="19569"/>
                    <a:pt x="2094" y="19972"/>
                  </a:cubicBezTo>
                  <a:cubicBezTo>
                    <a:pt x="2493" y="20375"/>
                    <a:pt x="2954" y="20697"/>
                    <a:pt x="3427" y="20919"/>
                  </a:cubicBezTo>
                  <a:cubicBezTo>
                    <a:pt x="3900" y="21141"/>
                    <a:pt x="4386" y="21262"/>
                    <a:pt x="4847" y="21342"/>
                  </a:cubicBezTo>
                  <a:cubicBezTo>
                    <a:pt x="5308" y="21423"/>
                    <a:pt x="5744" y="21463"/>
                    <a:pt x="6199" y="21503"/>
                  </a:cubicBezTo>
                  <a:cubicBezTo>
                    <a:pt x="6653" y="21544"/>
                    <a:pt x="7127" y="21584"/>
                    <a:pt x="7600" y="21584"/>
                  </a:cubicBezTo>
                  <a:cubicBezTo>
                    <a:pt x="8073" y="21584"/>
                    <a:pt x="8547" y="21544"/>
                    <a:pt x="8983" y="21443"/>
                  </a:cubicBezTo>
                  <a:cubicBezTo>
                    <a:pt x="9419" y="21342"/>
                    <a:pt x="9817" y="21181"/>
                    <a:pt x="10235" y="20980"/>
                  </a:cubicBezTo>
                  <a:cubicBezTo>
                    <a:pt x="10652" y="20778"/>
                    <a:pt x="11088" y="20536"/>
                    <a:pt x="11518" y="20315"/>
                  </a:cubicBezTo>
                  <a:cubicBezTo>
                    <a:pt x="11947" y="20093"/>
                    <a:pt x="12371" y="19891"/>
                    <a:pt x="12788" y="19710"/>
                  </a:cubicBezTo>
                  <a:cubicBezTo>
                    <a:pt x="13206" y="19529"/>
                    <a:pt x="13617" y="19368"/>
                    <a:pt x="14022" y="19247"/>
                  </a:cubicBezTo>
                  <a:cubicBezTo>
                    <a:pt x="14426" y="19126"/>
                    <a:pt x="14825" y="19045"/>
                    <a:pt x="15224" y="18924"/>
                  </a:cubicBezTo>
                  <a:cubicBezTo>
                    <a:pt x="15622" y="18803"/>
                    <a:pt x="16021" y="18642"/>
                    <a:pt x="16457" y="18421"/>
                  </a:cubicBezTo>
                  <a:cubicBezTo>
                    <a:pt x="16893" y="18199"/>
                    <a:pt x="17366" y="17917"/>
                    <a:pt x="17846" y="17554"/>
                  </a:cubicBezTo>
                  <a:cubicBezTo>
                    <a:pt x="18325" y="17191"/>
                    <a:pt x="18811" y="16748"/>
                    <a:pt x="19253" y="16224"/>
                  </a:cubicBezTo>
                  <a:cubicBezTo>
                    <a:pt x="19696" y="15700"/>
                    <a:pt x="20094" y="15096"/>
                    <a:pt x="20418" y="14451"/>
                  </a:cubicBezTo>
                  <a:cubicBezTo>
                    <a:pt x="20742" y="13806"/>
                    <a:pt x="20991" y="13121"/>
                    <a:pt x="21178" y="12275"/>
                  </a:cubicBezTo>
                  <a:cubicBezTo>
                    <a:pt x="21365" y="11429"/>
                    <a:pt x="21489" y="10421"/>
                    <a:pt x="21539" y="9353"/>
                  </a:cubicBezTo>
                  <a:cubicBezTo>
                    <a:pt x="21589" y="8285"/>
                    <a:pt x="21564" y="7157"/>
                    <a:pt x="21458" y="6170"/>
                  </a:cubicBezTo>
                  <a:cubicBezTo>
                    <a:pt x="21352" y="5183"/>
                    <a:pt x="21165" y="4336"/>
                    <a:pt x="20898" y="3691"/>
                  </a:cubicBezTo>
                  <a:cubicBezTo>
                    <a:pt x="20630" y="3047"/>
                    <a:pt x="20281" y="2603"/>
                    <a:pt x="19895" y="2341"/>
                  </a:cubicBezTo>
                  <a:cubicBezTo>
                    <a:pt x="19509" y="2080"/>
                    <a:pt x="19085" y="1999"/>
                    <a:pt x="18612" y="2059"/>
                  </a:cubicBezTo>
                  <a:cubicBezTo>
                    <a:pt x="18138" y="2120"/>
                    <a:pt x="17615" y="2321"/>
                    <a:pt x="17092" y="2523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537283" y="3026567"/>
              <a:ext cx="1615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2685"/>
                    <a:pt x="1701" y="5369"/>
                    <a:pt x="351" y="8664"/>
                  </a:cubicBezTo>
                  <a:cubicBezTo>
                    <a:pt x="-999" y="11959"/>
                    <a:pt x="1701" y="15864"/>
                    <a:pt x="5751" y="18122"/>
                  </a:cubicBezTo>
                  <a:cubicBezTo>
                    <a:pt x="9801" y="20380"/>
                    <a:pt x="15201" y="20990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528034" y="2974986"/>
              <a:ext cx="164525" cy="43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85" fill="norm" stroke="1" extrusionOk="0">
                  <a:moveTo>
                    <a:pt x="0" y="5987"/>
                  </a:moveTo>
                  <a:cubicBezTo>
                    <a:pt x="0" y="4839"/>
                    <a:pt x="0" y="3691"/>
                    <a:pt x="2187" y="2647"/>
                  </a:cubicBezTo>
                  <a:cubicBezTo>
                    <a:pt x="4375" y="1604"/>
                    <a:pt x="8749" y="665"/>
                    <a:pt x="11620" y="247"/>
                  </a:cubicBezTo>
                  <a:cubicBezTo>
                    <a:pt x="14491" y="-170"/>
                    <a:pt x="15858" y="-66"/>
                    <a:pt x="16678" y="613"/>
                  </a:cubicBezTo>
                  <a:cubicBezTo>
                    <a:pt x="17499" y="1291"/>
                    <a:pt x="17772" y="2543"/>
                    <a:pt x="16268" y="3952"/>
                  </a:cubicBezTo>
                  <a:cubicBezTo>
                    <a:pt x="14765" y="5360"/>
                    <a:pt x="11484" y="6926"/>
                    <a:pt x="9296" y="7917"/>
                  </a:cubicBezTo>
                  <a:cubicBezTo>
                    <a:pt x="7109" y="8908"/>
                    <a:pt x="6015" y="9326"/>
                    <a:pt x="6289" y="9639"/>
                  </a:cubicBezTo>
                  <a:cubicBezTo>
                    <a:pt x="6562" y="9952"/>
                    <a:pt x="8203" y="10160"/>
                    <a:pt x="10800" y="11047"/>
                  </a:cubicBezTo>
                  <a:cubicBezTo>
                    <a:pt x="13397" y="11934"/>
                    <a:pt x="16952" y="13500"/>
                    <a:pt x="19003" y="14856"/>
                  </a:cubicBezTo>
                  <a:cubicBezTo>
                    <a:pt x="21053" y="16213"/>
                    <a:pt x="21600" y="17360"/>
                    <a:pt x="21053" y="18352"/>
                  </a:cubicBezTo>
                  <a:cubicBezTo>
                    <a:pt x="20506" y="19343"/>
                    <a:pt x="18866" y="20178"/>
                    <a:pt x="16132" y="20700"/>
                  </a:cubicBezTo>
                  <a:cubicBezTo>
                    <a:pt x="13397" y="21221"/>
                    <a:pt x="9570" y="21430"/>
                    <a:pt x="6972" y="21378"/>
                  </a:cubicBezTo>
                  <a:cubicBezTo>
                    <a:pt x="4375" y="21326"/>
                    <a:pt x="3008" y="21013"/>
                    <a:pt x="2597" y="20491"/>
                  </a:cubicBezTo>
                  <a:cubicBezTo>
                    <a:pt x="2187" y="19969"/>
                    <a:pt x="2734" y="19239"/>
                    <a:pt x="3828" y="18717"/>
                  </a:cubicBezTo>
                  <a:cubicBezTo>
                    <a:pt x="4922" y="18195"/>
                    <a:pt x="6562" y="17882"/>
                    <a:pt x="8203" y="17569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712659" y="3161740"/>
              <a:ext cx="190026" cy="14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27" fill="norm" stroke="1" extrusionOk="0">
                  <a:moveTo>
                    <a:pt x="658" y="11768"/>
                  </a:moveTo>
                  <a:cubicBezTo>
                    <a:pt x="3032" y="10843"/>
                    <a:pt x="5406" y="9917"/>
                    <a:pt x="6949" y="8837"/>
                  </a:cubicBezTo>
                  <a:cubicBezTo>
                    <a:pt x="8491" y="7757"/>
                    <a:pt x="9204" y="6523"/>
                    <a:pt x="9560" y="4980"/>
                  </a:cubicBezTo>
                  <a:cubicBezTo>
                    <a:pt x="9916" y="3437"/>
                    <a:pt x="9916" y="1585"/>
                    <a:pt x="9204" y="660"/>
                  </a:cubicBezTo>
                  <a:cubicBezTo>
                    <a:pt x="8491" y="-266"/>
                    <a:pt x="7067" y="-266"/>
                    <a:pt x="5524" y="968"/>
                  </a:cubicBezTo>
                  <a:cubicBezTo>
                    <a:pt x="3982" y="2203"/>
                    <a:pt x="2320" y="4671"/>
                    <a:pt x="1252" y="7448"/>
                  </a:cubicBezTo>
                  <a:cubicBezTo>
                    <a:pt x="184" y="10225"/>
                    <a:pt x="-291" y="13311"/>
                    <a:pt x="184" y="16088"/>
                  </a:cubicBezTo>
                  <a:cubicBezTo>
                    <a:pt x="658" y="18865"/>
                    <a:pt x="2083" y="21334"/>
                    <a:pt x="5762" y="20871"/>
                  </a:cubicBezTo>
                  <a:cubicBezTo>
                    <a:pt x="9441" y="20408"/>
                    <a:pt x="15375" y="17014"/>
                    <a:pt x="21309" y="1362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922678" y="2918617"/>
              <a:ext cx="77701" cy="43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20" fill="norm" stroke="1" extrusionOk="0">
                  <a:moveTo>
                    <a:pt x="18504" y="0"/>
                  </a:moveTo>
                  <a:cubicBezTo>
                    <a:pt x="13388" y="1580"/>
                    <a:pt x="8272" y="3161"/>
                    <a:pt x="4862" y="5742"/>
                  </a:cubicBezTo>
                  <a:cubicBezTo>
                    <a:pt x="1451" y="8324"/>
                    <a:pt x="-254" y="11906"/>
                    <a:pt x="30" y="14540"/>
                  </a:cubicBezTo>
                  <a:cubicBezTo>
                    <a:pt x="314" y="17175"/>
                    <a:pt x="2588" y="18860"/>
                    <a:pt x="5146" y="19914"/>
                  </a:cubicBezTo>
                  <a:cubicBezTo>
                    <a:pt x="7704" y="20968"/>
                    <a:pt x="10546" y="21389"/>
                    <a:pt x="13388" y="21495"/>
                  </a:cubicBezTo>
                  <a:cubicBezTo>
                    <a:pt x="16230" y="21600"/>
                    <a:pt x="19072" y="21389"/>
                    <a:pt x="20209" y="20652"/>
                  </a:cubicBezTo>
                  <a:cubicBezTo>
                    <a:pt x="21346" y="19914"/>
                    <a:pt x="20778" y="18650"/>
                    <a:pt x="20209" y="1738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883634" y="3153567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840"/>
                    <a:pt x="8743" y="10080"/>
                    <a:pt x="12343" y="6480"/>
                  </a:cubicBezTo>
                  <a:cubicBezTo>
                    <a:pt x="15943" y="2880"/>
                    <a:pt x="18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051821" y="3111233"/>
              <a:ext cx="238214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1190" y="2335"/>
                  </a:moveTo>
                  <a:cubicBezTo>
                    <a:pt x="10616" y="1168"/>
                    <a:pt x="10043" y="0"/>
                    <a:pt x="8418" y="0"/>
                  </a:cubicBezTo>
                  <a:cubicBezTo>
                    <a:pt x="6793" y="0"/>
                    <a:pt x="4117" y="1168"/>
                    <a:pt x="2397" y="3503"/>
                  </a:cubicBezTo>
                  <a:cubicBezTo>
                    <a:pt x="677" y="5838"/>
                    <a:pt x="-88" y="9341"/>
                    <a:pt x="8" y="12405"/>
                  </a:cubicBezTo>
                  <a:cubicBezTo>
                    <a:pt x="103" y="15470"/>
                    <a:pt x="1059" y="18097"/>
                    <a:pt x="2015" y="19411"/>
                  </a:cubicBezTo>
                  <a:cubicBezTo>
                    <a:pt x="2970" y="20724"/>
                    <a:pt x="3926" y="20724"/>
                    <a:pt x="5455" y="18535"/>
                  </a:cubicBezTo>
                  <a:cubicBezTo>
                    <a:pt x="6985" y="16346"/>
                    <a:pt x="9087" y="11968"/>
                    <a:pt x="10139" y="9049"/>
                  </a:cubicBezTo>
                  <a:cubicBezTo>
                    <a:pt x="11190" y="6130"/>
                    <a:pt x="11190" y="4670"/>
                    <a:pt x="11190" y="5108"/>
                  </a:cubicBezTo>
                  <a:cubicBezTo>
                    <a:pt x="11190" y="5546"/>
                    <a:pt x="11190" y="7881"/>
                    <a:pt x="12241" y="10800"/>
                  </a:cubicBezTo>
                  <a:cubicBezTo>
                    <a:pt x="13293" y="13719"/>
                    <a:pt x="15395" y="17222"/>
                    <a:pt x="17116" y="19119"/>
                  </a:cubicBezTo>
                  <a:cubicBezTo>
                    <a:pt x="18836" y="21016"/>
                    <a:pt x="20174" y="21308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503817" y="2841990"/>
              <a:ext cx="135468" cy="40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21600" y="3641"/>
                  </a:moveTo>
                  <a:cubicBezTo>
                    <a:pt x="19912" y="2434"/>
                    <a:pt x="18225" y="1228"/>
                    <a:pt x="16538" y="571"/>
                  </a:cubicBezTo>
                  <a:cubicBezTo>
                    <a:pt x="14850" y="-87"/>
                    <a:pt x="13162" y="-197"/>
                    <a:pt x="10969" y="351"/>
                  </a:cubicBezTo>
                  <a:cubicBezTo>
                    <a:pt x="8775" y="899"/>
                    <a:pt x="6075" y="2106"/>
                    <a:pt x="3881" y="4573"/>
                  </a:cubicBezTo>
                  <a:cubicBezTo>
                    <a:pt x="1687" y="7040"/>
                    <a:pt x="0" y="10767"/>
                    <a:pt x="0" y="13673"/>
                  </a:cubicBezTo>
                  <a:cubicBezTo>
                    <a:pt x="0" y="16579"/>
                    <a:pt x="1687" y="18662"/>
                    <a:pt x="3375" y="19868"/>
                  </a:cubicBezTo>
                  <a:cubicBezTo>
                    <a:pt x="5062" y="21074"/>
                    <a:pt x="6750" y="21403"/>
                    <a:pt x="9619" y="21019"/>
                  </a:cubicBezTo>
                  <a:cubicBezTo>
                    <a:pt x="12487" y="20635"/>
                    <a:pt x="16538" y="19539"/>
                    <a:pt x="20588" y="18443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715434" y="2931317"/>
              <a:ext cx="25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390"/>
                    <a:pt x="-1622" y="8780"/>
                    <a:pt x="870" y="12380"/>
                  </a:cubicBezTo>
                  <a:cubicBezTo>
                    <a:pt x="3363" y="15980"/>
                    <a:pt x="11670" y="1879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798034" y="3115467"/>
              <a:ext cx="4708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1895"/>
                    <a:pt x="21600" y="3789"/>
                    <a:pt x="18900" y="7389"/>
                  </a:cubicBezTo>
                  <a:cubicBezTo>
                    <a:pt x="16200" y="10989"/>
                    <a:pt x="8100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994884" y="2899567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077434" y="2829717"/>
              <a:ext cx="7435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5254" y="0"/>
                  </a:moveTo>
                  <a:cubicBezTo>
                    <a:pt x="9924" y="702"/>
                    <a:pt x="14595" y="1405"/>
                    <a:pt x="17514" y="3424"/>
                  </a:cubicBezTo>
                  <a:cubicBezTo>
                    <a:pt x="20432" y="5444"/>
                    <a:pt x="21600" y="8780"/>
                    <a:pt x="19265" y="11854"/>
                  </a:cubicBezTo>
                  <a:cubicBezTo>
                    <a:pt x="16930" y="14927"/>
                    <a:pt x="11092" y="17737"/>
                    <a:pt x="7297" y="19317"/>
                  </a:cubicBezTo>
                  <a:cubicBezTo>
                    <a:pt x="3503" y="20898"/>
                    <a:pt x="1751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014710" y="4487067"/>
              <a:ext cx="3000601" cy="120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19112" y="2278"/>
                  </a:moveTo>
                  <a:cubicBezTo>
                    <a:pt x="19066" y="2126"/>
                    <a:pt x="19020" y="1974"/>
                    <a:pt x="18845" y="1822"/>
                  </a:cubicBezTo>
                  <a:cubicBezTo>
                    <a:pt x="18670" y="1670"/>
                    <a:pt x="18366" y="1518"/>
                    <a:pt x="18039" y="1367"/>
                  </a:cubicBezTo>
                  <a:cubicBezTo>
                    <a:pt x="17712" y="1215"/>
                    <a:pt x="17362" y="1063"/>
                    <a:pt x="16936" y="835"/>
                  </a:cubicBezTo>
                  <a:cubicBezTo>
                    <a:pt x="16510" y="607"/>
                    <a:pt x="16008" y="304"/>
                    <a:pt x="15499" y="152"/>
                  </a:cubicBezTo>
                  <a:cubicBezTo>
                    <a:pt x="14989" y="0"/>
                    <a:pt x="14472" y="0"/>
                    <a:pt x="13925" y="0"/>
                  </a:cubicBezTo>
                  <a:cubicBezTo>
                    <a:pt x="13377" y="0"/>
                    <a:pt x="12799" y="0"/>
                    <a:pt x="12274" y="57"/>
                  </a:cubicBezTo>
                  <a:cubicBezTo>
                    <a:pt x="11749" y="114"/>
                    <a:pt x="11278" y="228"/>
                    <a:pt x="10799" y="304"/>
                  </a:cubicBezTo>
                  <a:cubicBezTo>
                    <a:pt x="10319" y="380"/>
                    <a:pt x="9833" y="418"/>
                    <a:pt x="9369" y="475"/>
                  </a:cubicBezTo>
                  <a:cubicBezTo>
                    <a:pt x="8905" y="531"/>
                    <a:pt x="8464" y="607"/>
                    <a:pt x="8015" y="683"/>
                  </a:cubicBezTo>
                  <a:cubicBezTo>
                    <a:pt x="7566" y="759"/>
                    <a:pt x="7110" y="835"/>
                    <a:pt x="6676" y="911"/>
                  </a:cubicBezTo>
                  <a:cubicBezTo>
                    <a:pt x="6243" y="987"/>
                    <a:pt x="5832" y="1063"/>
                    <a:pt x="5444" y="1139"/>
                  </a:cubicBezTo>
                  <a:cubicBezTo>
                    <a:pt x="5056" y="1215"/>
                    <a:pt x="4691" y="1291"/>
                    <a:pt x="4273" y="1575"/>
                  </a:cubicBezTo>
                  <a:cubicBezTo>
                    <a:pt x="3855" y="1860"/>
                    <a:pt x="3383" y="2354"/>
                    <a:pt x="2957" y="2847"/>
                  </a:cubicBezTo>
                  <a:cubicBezTo>
                    <a:pt x="2531" y="3341"/>
                    <a:pt x="2151" y="3834"/>
                    <a:pt x="1832" y="4366"/>
                  </a:cubicBezTo>
                  <a:cubicBezTo>
                    <a:pt x="1512" y="4897"/>
                    <a:pt x="1254" y="5466"/>
                    <a:pt x="1056" y="6131"/>
                  </a:cubicBezTo>
                  <a:cubicBezTo>
                    <a:pt x="858" y="6795"/>
                    <a:pt x="721" y="7554"/>
                    <a:pt x="577" y="8351"/>
                  </a:cubicBezTo>
                  <a:cubicBezTo>
                    <a:pt x="432" y="9149"/>
                    <a:pt x="280" y="9984"/>
                    <a:pt x="181" y="11009"/>
                  </a:cubicBezTo>
                  <a:cubicBezTo>
                    <a:pt x="82" y="12034"/>
                    <a:pt x="37" y="13249"/>
                    <a:pt x="14" y="14046"/>
                  </a:cubicBezTo>
                  <a:cubicBezTo>
                    <a:pt x="-9" y="14843"/>
                    <a:pt x="-9" y="15222"/>
                    <a:pt x="59" y="15754"/>
                  </a:cubicBezTo>
                  <a:cubicBezTo>
                    <a:pt x="128" y="16285"/>
                    <a:pt x="265" y="16969"/>
                    <a:pt x="455" y="17519"/>
                  </a:cubicBezTo>
                  <a:cubicBezTo>
                    <a:pt x="645" y="18070"/>
                    <a:pt x="888" y="18487"/>
                    <a:pt x="1185" y="18829"/>
                  </a:cubicBezTo>
                  <a:cubicBezTo>
                    <a:pt x="1482" y="19170"/>
                    <a:pt x="1832" y="19436"/>
                    <a:pt x="2197" y="19664"/>
                  </a:cubicBezTo>
                  <a:cubicBezTo>
                    <a:pt x="2562" y="19892"/>
                    <a:pt x="2942" y="20082"/>
                    <a:pt x="3337" y="20195"/>
                  </a:cubicBezTo>
                  <a:cubicBezTo>
                    <a:pt x="3733" y="20309"/>
                    <a:pt x="4144" y="20347"/>
                    <a:pt x="4608" y="20480"/>
                  </a:cubicBezTo>
                  <a:cubicBezTo>
                    <a:pt x="5072" y="20613"/>
                    <a:pt x="5589" y="20841"/>
                    <a:pt x="6083" y="20993"/>
                  </a:cubicBezTo>
                  <a:cubicBezTo>
                    <a:pt x="6577" y="21144"/>
                    <a:pt x="7049" y="21220"/>
                    <a:pt x="7483" y="21296"/>
                  </a:cubicBezTo>
                  <a:cubicBezTo>
                    <a:pt x="7916" y="21372"/>
                    <a:pt x="8312" y="21448"/>
                    <a:pt x="8791" y="21505"/>
                  </a:cubicBezTo>
                  <a:cubicBezTo>
                    <a:pt x="9270" y="21562"/>
                    <a:pt x="9833" y="21600"/>
                    <a:pt x="10319" y="21600"/>
                  </a:cubicBezTo>
                  <a:cubicBezTo>
                    <a:pt x="10806" y="21600"/>
                    <a:pt x="11217" y="21562"/>
                    <a:pt x="11650" y="21448"/>
                  </a:cubicBezTo>
                  <a:cubicBezTo>
                    <a:pt x="12084" y="21334"/>
                    <a:pt x="12540" y="21144"/>
                    <a:pt x="13004" y="20917"/>
                  </a:cubicBezTo>
                  <a:cubicBezTo>
                    <a:pt x="13468" y="20689"/>
                    <a:pt x="13940" y="20423"/>
                    <a:pt x="14404" y="20138"/>
                  </a:cubicBezTo>
                  <a:cubicBezTo>
                    <a:pt x="14868" y="19854"/>
                    <a:pt x="15324" y="19550"/>
                    <a:pt x="15780" y="19246"/>
                  </a:cubicBezTo>
                  <a:cubicBezTo>
                    <a:pt x="16237" y="18943"/>
                    <a:pt x="16693" y="18639"/>
                    <a:pt x="17149" y="18221"/>
                  </a:cubicBezTo>
                  <a:cubicBezTo>
                    <a:pt x="17606" y="17804"/>
                    <a:pt x="18062" y="17272"/>
                    <a:pt x="18450" y="16817"/>
                  </a:cubicBezTo>
                  <a:cubicBezTo>
                    <a:pt x="18838" y="16361"/>
                    <a:pt x="19157" y="15982"/>
                    <a:pt x="19530" y="15450"/>
                  </a:cubicBezTo>
                  <a:cubicBezTo>
                    <a:pt x="19903" y="14919"/>
                    <a:pt x="20328" y="14236"/>
                    <a:pt x="20633" y="13495"/>
                  </a:cubicBezTo>
                  <a:cubicBezTo>
                    <a:pt x="20937" y="12755"/>
                    <a:pt x="21119" y="11958"/>
                    <a:pt x="21249" y="11028"/>
                  </a:cubicBezTo>
                  <a:cubicBezTo>
                    <a:pt x="21378" y="10098"/>
                    <a:pt x="21454" y="9035"/>
                    <a:pt x="21507" y="8067"/>
                  </a:cubicBezTo>
                  <a:cubicBezTo>
                    <a:pt x="21561" y="7099"/>
                    <a:pt x="21591" y="6226"/>
                    <a:pt x="21530" y="5504"/>
                  </a:cubicBezTo>
                  <a:cubicBezTo>
                    <a:pt x="21469" y="4783"/>
                    <a:pt x="21317" y="4214"/>
                    <a:pt x="21021" y="3739"/>
                  </a:cubicBezTo>
                  <a:cubicBezTo>
                    <a:pt x="20724" y="3265"/>
                    <a:pt x="20283" y="2885"/>
                    <a:pt x="19895" y="2524"/>
                  </a:cubicBezTo>
                  <a:cubicBezTo>
                    <a:pt x="19507" y="2164"/>
                    <a:pt x="19172" y="1822"/>
                    <a:pt x="18861" y="1613"/>
                  </a:cubicBezTo>
                  <a:cubicBezTo>
                    <a:pt x="18549" y="1405"/>
                    <a:pt x="18260" y="1329"/>
                    <a:pt x="18039" y="1424"/>
                  </a:cubicBezTo>
                  <a:cubicBezTo>
                    <a:pt x="17819" y="1518"/>
                    <a:pt x="17666" y="1784"/>
                    <a:pt x="17621" y="2183"/>
                  </a:cubicBezTo>
                  <a:cubicBezTo>
                    <a:pt x="17575" y="2581"/>
                    <a:pt x="17636" y="3113"/>
                    <a:pt x="17697" y="3644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972534" y="4404517"/>
              <a:ext cx="19939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" y="21029"/>
                    <a:pt x="138" y="20457"/>
                    <a:pt x="332" y="20057"/>
                  </a:cubicBezTo>
                  <a:cubicBezTo>
                    <a:pt x="527" y="19657"/>
                    <a:pt x="848" y="19429"/>
                    <a:pt x="1433" y="18857"/>
                  </a:cubicBezTo>
                  <a:cubicBezTo>
                    <a:pt x="2018" y="18286"/>
                    <a:pt x="2866" y="17371"/>
                    <a:pt x="3680" y="16400"/>
                  </a:cubicBezTo>
                  <a:cubicBezTo>
                    <a:pt x="4494" y="15429"/>
                    <a:pt x="5274" y="14400"/>
                    <a:pt x="6042" y="13429"/>
                  </a:cubicBezTo>
                  <a:cubicBezTo>
                    <a:pt x="6810" y="12457"/>
                    <a:pt x="7567" y="11543"/>
                    <a:pt x="8392" y="10629"/>
                  </a:cubicBezTo>
                  <a:cubicBezTo>
                    <a:pt x="9218" y="9714"/>
                    <a:pt x="10112" y="8800"/>
                    <a:pt x="11018" y="8000"/>
                  </a:cubicBezTo>
                  <a:cubicBezTo>
                    <a:pt x="11924" y="7200"/>
                    <a:pt x="12841" y="6514"/>
                    <a:pt x="13724" y="5829"/>
                  </a:cubicBezTo>
                  <a:cubicBezTo>
                    <a:pt x="14606" y="5143"/>
                    <a:pt x="15455" y="4457"/>
                    <a:pt x="16257" y="3829"/>
                  </a:cubicBezTo>
                  <a:cubicBezTo>
                    <a:pt x="17060" y="3200"/>
                    <a:pt x="17817" y="2629"/>
                    <a:pt x="18516" y="2057"/>
                  </a:cubicBezTo>
                  <a:cubicBezTo>
                    <a:pt x="19215" y="1486"/>
                    <a:pt x="19857" y="914"/>
                    <a:pt x="20362" y="571"/>
                  </a:cubicBezTo>
                  <a:cubicBezTo>
                    <a:pt x="20866" y="229"/>
                    <a:pt x="21233" y="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852134" y="4309267"/>
              <a:ext cx="19533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0" y="0"/>
                  </a:moveTo>
                  <a:cubicBezTo>
                    <a:pt x="3716" y="800"/>
                    <a:pt x="7432" y="1600"/>
                    <a:pt x="10684" y="2500"/>
                  </a:cubicBezTo>
                  <a:cubicBezTo>
                    <a:pt x="13935" y="3400"/>
                    <a:pt x="16723" y="4400"/>
                    <a:pt x="18465" y="5300"/>
                  </a:cubicBezTo>
                  <a:cubicBezTo>
                    <a:pt x="20206" y="6200"/>
                    <a:pt x="20903" y="7000"/>
                    <a:pt x="21252" y="7900"/>
                  </a:cubicBezTo>
                  <a:cubicBezTo>
                    <a:pt x="21600" y="8800"/>
                    <a:pt x="21600" y="9800"/>
                    <a:pt x="19858" y="11600"/>
                  </a:cubicBezTo>
                  <a:cubicBezTo>
                    <a:pt x="18116" y="13400"/>
                    <a:pt x="14632" y="16000"/>
                    <a:pt x="12658" y="17800"/>
                  </a:cubicBezTo>
                  <a:cubicBezTo>
                    <a:pt x="10684" y="19600"/>
                    <a:pt x="10219" y="20600"/>
                    <a:pt x="9755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401149" y="4134962"/>
              <a:ext cx="104028" cy="42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962" fill="norm" stroke="1" extrusionOk="0">
                  <a:moveTo>
                    <a:pt x="701" y="7654"/>
                  </a:moveTo>
                  <a:cubicBezTo>
                    <a:pt x="1997" y="10680"/>
                    <a:pt x="3293" y="13706"/>
                    <a:pt x="4373" y="15845"/>
                  </a:cubicBezTo>
                  <a:cubicBezTo>
                    <a:pt x="5453" y="17984"/>
                    <a:pt x="6317" y="19236"/>
                    <a:pt x="6749" y="20123"/>
                  </a:cubicBezTo>
                  <a:cubicBezTo>
                    <a:pt x="7181" y="21010"/>
                    <a:pt x="7181" y="21532"/>
                    <a:pt x="6101" y="19915"/>
                  </a:cubicBezTo>
                  <a:cubicBezTo>
                    <a:pt x="5021" y="18297"/>
                    <a:pt x="2861" y="14541"/>
                    <a:pt x="1565" y="11567"/>
                  </a:cubicBezTo>
                  <a:cubicBezTo>
                    <a:pt x="269" y="8593"/>
                    <a:pt x="-163" y="6402"/>
                    <a:pt x="53" y="4732"/>
                  </a:cubicBezTo>
                  <a:cubicBezTo>
                    <a:pt x="269" y="3062"/>
                    <a:pt x="1133" y="1915"/>
                    <a:pt x="2429" y="1184"/>
                  </a:cubicBezTo>
                  <a:cubicBezTo>
                    <a:pt x="3725" y="454"/>
                    <a:pt x="5453" y="141"/>
                    <a:pt x="7613" y="36"/>
                  </a:cubicBezTo>
                  <a:cubicBezTo>
                    <a:pt x="9773" y="-68"/>
                    <a:pt x="12365" y="36"/>
                    <a:pt x="14741" y="558"/>
                  </a:cubicBezTo>
                  <a:cubicBezTo>
                    <a:pt x="17117" y="1080"/>
                    <a:pt x="19277" y="2019"/>
                    <a:pt x="20357" y="3584"/>
                  </a:cubicBezTo>
                  <a:cubicBezTo>
                    <a:pt x="21437" y="5149"/>
                    <a:pt x="21437" y="7341"/>
                    <a:pt x="20789" y="8697"/>
                  </a:cubicBezTo>
                  <a:cubicBezTo>
                    <a:pt x="20141" y="10054"/>
                    <a:pt x="18845" y="10575"/>
                    <a:pt x="16901" y="10889"/>
                  </a:cubicBezTo>
                  <a:cubicBezTo>
                    <a:pt x="14957" y="11202"/>
                    <a:pt x="12365" y="11306"/>
                    <a:pt x="11501" y="11097"/>
                  </a:cubicBezTo>
                  <a:cubicBezTo>
                    <a:pt x="10637" y="10889"/>
                    <a:pt x="11501" y="10367"/>
                    <a:pt x="12365" y="984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642973" y="4169567"/>
              <a:ext cx="161662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85" fill="norm" stroke="1" extrusionOk="0">
                  <a:moveTo>
                    <a:pt x="4594" y="20618"/>
                  </a:moveTo>
                  <a:cubicBezTo>
                    <a:pt x="3191" y="21109"/>
                    <a:pt x="1789" y="21600"/>
                    <a:pt x="947" y="20618"/>
                  </a:cubicBezTo>
                  <a:cubicBezTo>
                    <a:pt x="106" y="19636"/>
                    <a:pt x="-175" y="17182"/>
                    <a:pt x="106" y="14973"/>
                  </a:cubicBezTo>
                  <a:cubicBezTo>
                    <a:pt x="386" y="12764"/>
                    <a:pt x="1228" y="10800"/>
                    <a:pt x="2630" y="9327"/>
                  </a:cubicBezTo>
                  <a:cubicBezTo>
                    <a:pt x="4033" y="7855"/>
                    <a:pt x="5996" y="6873"/>
                    <a:pt x="7399" y="7609"/>
                  </a:cubicBezTo>
                  <a:cubicBezTo>
                    <a:pt x="8802" y="8345"/>
                    <a:pt x="9643" y="10800"/>
                    <a:pt x="10625" y="13255"/>
                  </a:cubicBezTo>
                  <a:cubicBezTo>
                    <a:pt x="11607" y="15709"/>
                    <a:pt x="12729" y="18164"/>
                    <a:pt x="14412" y="18409"/>
                  </a:cubicBezTo>
                  <a:cubicBezTo>
                    <a:pt x="16095" y="18655"/>
                    <a:pt x="18339" y="16691"/>
                    <a:pt x="19602" y="13255"/>
                  </a:cubicBezTo>
                  <a:cubicBezTo>
                    <a:pt x="20864" y="9818"/>
                    <a:pt x="21144" y="4909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071334" y="3998117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255"/>
                    <a:pt x="3600" y="8509"/>
                    <a:pt x="7200" y="12109"/>
                  </a:cubicBezTo>
                  <a:cubicBezTo>
                    <a:pt x="10800" y="15709"/>
                    <a:pt x="162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049964" y="3922010"/>
              <a:ext cx="172757" cy="40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38" fill="norm" stroke="1" extrusionOk="0">
                  <a:moveTo>
                    <a:pt x="3367" y="8724"/>
                  </a:moveTo>
                  <a:cubicBezTo>
                    <a:pt x="1567" y="7605"/>
                    <a:pt x="-233" y="6486"/>
                    <a:pt x="24" y="5087"/>
                  </a:cubicBezTo>
                  <a:cubicBezTo>
                    <a:pt x="281" y="3688"/>
                    <a:pt x="2596" y="2009"/>
                    <a:pt x="4524" y="1058"/>
                  </a:cubicBezTo>
                  <a:cubicBezTo>
                    <a:pt x="6453" y="107"/>
                    <a:pt x="7996" y="-117"/>
                    <a:pt x="9796" y="51"/>
                  </a:cubicBezTo>
                  <a:cubicBezTo>
                    <a:pt x="11596" y="219"/>
                    <a:pt x="13653" y="778"/>
                    <a:pt x="13910" y="2065"/>
                  </a:cubicBezTo>
                  <a:cubicBezTo>
                    <a:pt x="14167" y="3352"/>
                    <a:pt x="12624" y="5367"/>
                    <a:pt x="11338" y="6654"/>
                  </a:cubicBezTo>
                  <a:cubicBezTo>
                    <a:pt x="10053" y="7941"/>
                    <a:pt x="9024" y="8501"/>
                    <a:pt x="8124" y="9004"/>
                  </a:cubicBezTo>
                  <a:cubicBezTo>
                    <a:pt x="7224" y="9508"/>
                    <a:pt x="6453" y="9956"/>
                    <a:pt x="6838" y="10235"/>
                  </a:cubicBezTo>
                  <a:cubicBezTo>
                    <a:pt x="7224" y="10515"/>
                    <a:pt x="8767" y="10627"/>
                    <a:pt x="11210" y="11243"/>
                  </a:cubicBezTo>
                  <a:cubicBezTo>
                    <a:pt x="13653" y="11858"/>
                    <a:pt x="16996" y="12977"/>
                    <a:pt x="18924" y="14208"/>
                  </a:cubicBezTo>
                  <a:cubicBezTo>
                    <a:pt x="20853" y="15439"/>
                    <a:pt x="21367" y="16782"/>
                    <a:pt x="20724" y="17902"/>
                  </a:cubicBezTo>
                  <a:cubicBezTo>
                    <a:pt x="20081" y="19021"/>
                    <a:pt x="18281" y="19916"/>
                    <a:pt x="16738" y="20476"/>
                  </a:cubicBezTo>
                  <a:cubicBezTo>
                    <a:pt x="15196" y="21035"/>
                    <a:pt x="13910" y="21259"/>
                    <a:pt x="12624" y="21371"/>
                  </a:cubicBezTo>
                  <a:cubicBezTo>
                    <a:pt x="11338" y="21483"/>
                    <a:pt x="10053" y="21483"/>
                    <a:pt x="9153" y="21147"/>
                  </a:cubicBezTo>
                  <a:cubicBezTo>
                    <a:pt x="8253" y="20811"/>
                    <a:pt x="7738" y="20140"/>
                    <a:pt x="8381" y="19301"/>
                  </a:cubicBezTo>
                  <a:cubicBezTo>
                    <a:pt x="9024" y="18461"/>
                    <a:pt x="10824" y="17454"/>
                    <a:pt x="12624" y="16447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268184" y="4066565"/>
              <a:ext cx="158751" cy="18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12538"/>
                  </a:moveTo>
                  <a:cubicBezTo>
                    <a:pt x="2880" y="9868"/>
                    <a:pt x="5760" y="7199"/>
                    <a:pt x="7200" y="5014"/>
                  </a:cubicBezTo>
                  <a:cubicBezTo>
                    <a:pt x="8640" y="2830"/>
                    <a:pt x="8640" y="1131"/>
                    <a:pt x="7920" y="403"/>
                  </a:cubicBezTo>
                  <a:cubicBezTo>
                    <a:pt x="7200" y="-325"/>
                    <a:pt x="5760" y="-82"/>
                    <a:pt x="4464" y="1253"/>
                  </a:cubicBezTo>
                  <a:cubicBezTo>
                    <a:pt x="3168" y="2587"/>
                    <a:pt x="2016" y="5014"/>
                    <a:pt x="1728" y="8291"/>
                  </a:cubicBezTo>
                  <a:cubicBezTo>
                    <a:pt x="1440" y="11567"/>
                    <a:pt x="2016" y="15693"/>
                    <a:pt x="2880" y="18120"/>
                  </a:cubicBezTo>
                  <a:cubicBezTo>
                    <a:pt x="3744" y="20547"/>
                    <a:pt x="4896" y="21275"/>
                    <a:pt x="7056" y="21154"/>
                  </a:cubicBezTo>
                  <a:cubicBezTo>
                    <a:pt x="9216" y="21032"/>
                    <a:pt x="12384" y="20062"/>
                    <a:pt x="14976" y="17392"/>
                  </a:cubicBezTo>
                  <a:cubicBezTo>
                    <a:pt x="17568" y="14722"/>
                    <a:pt x="19584" y="10354"/>
                    <a:pt x="21600" y="598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408881" y="3890167"/>
              <a:ext cx="322854" cy="31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28" fill="norm" stroke="1" extrusionOk="0">
                  <a:moveTo>
                    <a:pt x="2898" y="0"/>
                  </a:moveTo>
                  <a:cubicBezTo>
                    <a:pt x="2051" y="1728"/>
                    <a:pt x="1204" y="3456"/>
                    <a:pt x="921" y="6264"/>
                  </a:cubicBezTo>
                  <a:cubicBezTo>
                    <a:pt x="639" y="9072"/>
                    <a:pt x="921" y="12960"/>
                    <a:pt x="1204" y="15408"/>
                  </a:cubicBezTo>
                  <a:cubicBezTo>
                    <a:pt x="1486" y="17856"/>
                    <a:pt x="1768" y="18864"/>
                    <a:pt x="2121" y="19656"/>
                  </a:cubicBezTo>
                  <a:cubicBezTo>
                    <a:pt x="2474" y="20448"/>
                    <a:pt x="2898" y="21024"/>
                    <a:pt x="3462" y="21312"/>
                  </a:cubicBezTo>
                  <a:cubicBezTo>
                    <a:pt x="4027" y="21600"/>
                    <a:pt x="4733" y="21600"/>
                    <a:pt x="5298" y="21312"/>
                  </a:cubicBezTo>
                  <a:cubicBezTo>
                    <a:pt x="5862" y="21024"/>
                    <a:pt x="6286" y="20448"/>
                    <a:pt x="6427" y="19728"/>
                  </a:cubicBezTo>
                  <a:cubicBezTo>
                    <a:pt x="6568" y="19008"/>
                    <a:pt x="6427" y="18144"/>
                    <a:pt x="5651" y="17136"/>
                  </a:cubicBezTo>
                  <a:cubicBezTo>
                    <a:pt x="4874" y="16128"/>
                    <a:pt x="3462" y="14976"/>
                    <a:pt x="2262" y="14472"/>
                  </a:cubicBezTo>
                  <a:cubicBezTo>
                    <a:pt x="1062" y="13968"/>
                    <a:pt x="74" y="14112"/>
                    <a:pt x="4" y="13896"/>
                  </a:cubicBezTo>
                  <a:cubicBezTo>
                    <a:pt x="-67" y="13680"/>
                    <a:pt x="780" y="13104"/>
                    <a:pt x="2968" y="12384"/>
                  </a:cubicBezTo>
                  <a:cubicBezTo>
                    <a:pt x="5157" y="11664"/>
                    <a:pt x="8686" y="10800"/>
                    <a:pt x="10804" y="10152"/>
                  </a:cubicBezTo>
                  <a:cubicBezTo>
                    <a:pt x="12921" y="9504"/>
                    <a:pt x="13627" y="9072"/>
                    <a:pt x="13627" y="8712"/>
                  </a:cubicBezTo>
                  <a:cubicBezTo>
                    <a:pt x="13627" y="8352"/>
                    <a:pt x="12921" y="8064"/>
                    <a:pt x="11933" y="8712"/>
                  </a:cubicBezTo>
                  <a:cubicBezTo>
                    <a:pt x="10945" y="9360"/>
                    <a:pt x="9674" y="10944"/>
                    <a:pt x="8968" y="12096"/>
                  </a:cubicBezTo>
                  <a:cubicBezTo>
                    <a:pt x="8262" y="13248"/>
                    <a:pt x="8121" y="13968"/>
                    <a:pt x="8051" y="14760"/>
                  </a:cubicBezTo>
                  <a:cubicBezTo>
                    <a:pt x="7980" y="15552"/>
                    <a:pt x="7980" y="16416"/>
                    <a:pt x="8333" y="16992"/>
                  </a:cubicBezTo>
                  <a:cubicBezTo>
                    <a:pt x="8686" y="17568"/>
                    <a:pt x="9392" y="17856"/>
                    <a:pt x="10098" y="17784"/>
                  </a:cubicBezTo>
                  <a:cubicBezTo>
                    <a:pt x="10804" y="17712"/>
                    <a:pt x="11509" y="17280"/>
                    <a:pt x="12286" y="16416"/>
                  </a:cubicBezTo>
                  <a:cubicBezTo>
                    <a:pt x="13062" y="15552"/>
                    <a:pt x="13909" y="14256"/>
                    <a:pt x="14474" y="12960"/>
                  </a:cubicBezTo>
                  <a:cubicBezTo>
                    <a:pt x="15039" y="11664"/>
                    <a:pt x="15321" y="10368"/>
                    <a:pt x="15462" y="10152"/>
                  </a:cubicBezTo>
                  <a:cubicBezTo>
                    <a:pt x="15604" y="9936"/>
                    <a:pt x="15604" y="10800"/>
                    <a:pt x="15604" y="11592"/>
                  </a:cubicBezTo>
                  <a:cubicBezTo>
                    <a:pt x="15604" y="12384"/>
                    <a:pt x="15604" y="13104"/>
                    <a:pt x="15815" y="13752"/>
                  </a:cubicBezTo>
                  <a:cubicBezTo>
                    <a:pt x="16027" y="14400"/>
                    <a:pt x="16451" y="14976"/>
                    <a:pt x="17439" y="15480"/>
                  </a:cubicBezTo>
                  <a:cubicBezTo>
                    <a:pt x="18427" y="15984"/>
                    <a:pt x="19980" y="16416"/>
                    <a:pt x="21533" y="16848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766494" y="3788930"/>
              <a:ext cx="130341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48" fill="norm" stroke="1" extrusionOk="0">
                  <a:moveTo>
                    <a:pt x="14941" y="368"/>
                  </a:moveTo>
                  <a:cubicBezTo>
                    <a:pt x="13226" y="108"/>
                    <a:pt x="11512" y="-152"/>
                    <a:pt x="9969" y="108"/>
                  </a:cubicBezTo>
                  <a:cubicBezTo>
                    <a:pt x="8426" y="368"/>
                    <a:pt x="7055" y="1149"/>
                    <a:pt x="5169" y="3166"/>
                  </a:cubicBezTo>
                  <a:cubicBezTo>
                    <a:pt x="3283" y="5183"/>
                    <a:pt x="883" y="8436"/>
                    <a:pt x="198" y="11364"/>
                  </a:cubicBezTo>
                  <a:cubicBezTo>
                    <a:pt x="-488" y="14291"/>
                    <a:pt x="541" y="16894"/>
                    <a:pt x="4312" y="18520"/>
                  </a:cubicBezTo>
                  <a:cubicBezTo>
                    <a:pt x="8083" y="20147"/>
                    <a:pt x="14598" y="20797"/>
                    <a:pt x="21112" y="21448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1823934" y="3595950"/>
              <a:ext cx="161613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0" y="477"/>
                  </a:moveTo>
                  <a:cubicBezTo>
                    <a:pt x="1385" y="239"/>
                    <a:pt x="2769" y="0"/>
                    <a:pt x="4154" y="0"/>
                  </a:cubicBezTo>
                  <a:cubicBezTo>
                    <a:pt x="5538" y="0"/>
                    <a:pt x="6923" y="239"/>
                    <a:pt x="9554" y="1671"/>
                  </a:cubicBezTo>
                  <a:cubicBezTo>
                    <a:pt x="12185" y="3103"/>
                    <a:pt x="16062" y="5728"/>
                    <a:pt x="18415" y="8354"/>
                  </a:cubicBezTo>
                  <a:cubicBezTo>
                    <a:pt x="20769" y="10979"/>
                    <a:pt x="21600" y="13604"/>
                    <a:pt x="20908" y="15812"/>
                  </a:cubicBezTo>
                  <a:cubicBezTo>
                    <a:pt x="20215" y="18020"/>
                    <a:pt x="18000" y="19810"/>
                    <a:pt x="15785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982434" y="7039767"/>
              <a:ext cx="114301" cy="125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987"/>
                    <a:pt x="18400" y="1974"/>
                    <a:pt x="17400" y="3125"/>
                  </a:cubicBezTo>
                  <a:cubicBezTo>
                    <a:pt x="16400" y="4276"/>
                    <a:pt x="16000" y="5592"/>
                    <a:pt x="15600" y="6871"/>
                  </a:cubicBezTo>
                  <a:cubicBezTo>
                    <a:pt x="15200" y="8150"/>
                    <a:pt x="14800" y="9393"/>
                    <a:pt x="14200" y="10617"/>
                  </a:cubicBezTo>
                  <a:cubicBezTo>
                    <a:pt x="13600" y="11842"/>
                    <a:pt x="12800" y="13048"/>
                    <a:pt x="11600" y="14363"/>
                  </a:cubicBezTo>
                  <a:cubicBezTo>
                    <a:pt x="10400" y="15679"/>
                    <a:pt x="8800" y="17105"/>
                    <a:pt x="7400" y="18256"/>
                  </a:cubicBezTo>
                  <a:cubicBezTo>
                    <a:pt x="6000" y="19407"/>
                    <a:pt x="4800" y="20284"/>
                    <a:pt x="3600" y="20796"/>
                  </a:cubicBezTo>
                  <a:cubicBezTo>
                    <a:pt x="2400" y="21308"/>
                    <a:pt x="1200" y="214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996835" y="6852160"/>
              <a:ext cx="2119200" cy="19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14" fill="norm" stroke="1" extrusionOk="0">
                  <a:moveTo>
                    <a:pt x="112" y="21514"/>
                  </a:moveTo>
                  <a:cubicBezTo>
                    <a:pt x="48" y="20575"/>
                    <a:pt x="-17" y="19636"/>
                    <a:pt x="5" y="19166"/>
                  </a:cubicBezTo>
                  <a:cubicBezTo>
                    <a:pt x="26" y="18697"/>
                    <a:pt x="134" y="18697"/>
                    <a:pt x="511" y="18462"/>
                  </a:cubicBezTo>
                  <a:cubicBezTo>
                    <a:pt x="888" y="18227"/>
                    <a:pt x="1535" y="17757"/>
                    <a:pt x="2214" y="17171"/>
                  </a:cubicBezTo>
                  <a:cubicBezTo>
                    <a:pt x="2893" y="16584"/>
                    <a:pt x="3605" y="15879"/>
                    <a:pt x="4402" y="14940"/>
                  </a:cubicBezTo>
                  <a:cubicBezTo>
                    <a:pt x="5200" y="14001"/>
                    <a:pt x="6084" y="12827"/>
                    <a:pt x="6935" y="11888"/>
                  </a:cubicBezTo>
                  <a:cubicBezTo>
                    <a:pt x="7787" y="10949"/>
                    <a:pt x="8606" y="10244"/>
                    <a:pt x="9414" y="9423"/>
                  </a:cubicBezTo>
                  <a:cubicBezTo>
                    <a:pt x="10223" y="8601"/>
                    <a:pt x="11020" y="7662"/>
                    <a:pt x="11785" y="6840"/>
                  </a:cubicBezTo>
                  <a:cubicBezTo>
                    <a:pt x="12551" y="6018"/>
                    <a:pt x="13284" y="5314"/>
                    <a:pt x="14027" y="4610"/>
                  </a:cubicBezTo>
                  <a:cubicBezTo>
                    <a:pt x="14771" y="3905"/>
                    <a:pt x="15526" y="3201"/>
                    <a:pt x="16302" y="2614"/>
                  </a:cubicBezTo>
                  <a:cubicBezTo>
                    <a:pt x="17078" y="2027"/>
                    <a:pt x="17875" y="1557"/>
                    <a:pt x="18587" y="1088"/>
                  </a:cubicBezTo>
                  <a:cubicBezTo>
                    <a:pt x="19298" y="618"/>
                    <a:pt x="19923" y="149"/>
                    <a:pt x="20408" y="31"/>
                  </a:cubicBezTo>
                  <a:cubicBezTo>
                    <a:pt x="20893" y="-86"/>
                    <a:pt x="21238" y="149"/>
                    <a:pt x="21583" y="384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184407" y="7068967"/>
              <a:ext cx="96478" cy="34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95" fill="norm" stroke="1" extrusionOk="0">
                  <a:moveTo>
                    <a:pt x="21403" y="1739"/>
                  </a:moveTo>
                  <a:cubicBezTo>
                    <a:pt x="19994" y="1212"/>
                    <a:pt x="18586" y="685"/>
                    <a:pt x="16473" y="356"/>
                  </a:cubicBezTo>
                  <a:cubicBezTo>
                    <a:pt x="14360" y="27"/>
                    <a:pt x="11542" y="-105"/>
                    <a:pt x="9194" y="93"/>
                  </a:cubicBezTo>
                  <a:cubicBezTo>
                    <a:pt x="6846" y="290"/>
                    <a:pt x="4968" y="817"/>
                    <a:pt x="3325" y="2200"/>
                  </a:cubicBezTo>
                  <a:cubicBezTo>
                    <a:pt x="1681" y="3583"/>
                    <a:pt x="273" y="5822"/>
                    <a:pt x="38" y="8258"/>
                  </a:cubicBezTo>
                  <a:cubicBezTo>
                    <a:pt x="-197" y="10695"/>
                    <a:pt x="742" y="13329"/>
                    <a:pt x="977" y="15568"/>
                  </a:cubicBezTo>
                  <a:cubicBezTo>
                    <a:pt x="1212" y="17807"/>
                    <a:pt x="742" y="19651"/>
                    <a:pt x="273" y="2149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115784" y="7300117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236434" y="7344567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760"/>
                    <a:pt x="11520" y="11520"/>
                    <a:pt x="15120" y="15120"/>
                  </a:cubicBezTo>
                  <a:cubicBezTo>
                    <a:pt x="18720" y="18720"/>
                    <a:pt x="2016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255484" y="7376317"/>
              <a:ext cx="69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000"/>
                    <a:pt x="8509" y="8000"/>
                    <a:pt x="4909" y="11600"/>
                  </a:cubicBezTo>
                  <a:cubicBezTo>
                    <a:pt x="1309" y="15200"/>
                    <a:pt x="655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380281" y="7148659"/>
              <a:ext cx="78404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29" fill="norm" stroke="1" extrusionOk="0">
                  <a:moveTo>
                    <a:pt x="21055" y="889"/>
                  </a:moveTo>
                  <a:cubicBezTo>
                    <a:pt x="18213" y="409"/>
                    <a:pt x="15371" y="-71"/>
                    <a:pt x="13097" y="9"/>
                  </a:cubicBezTo>
                  <a:cubicBezTo>
                    <a:pt x="10823" y="89"/>
                    <a:pt x="9118" y="729"/>
                    <a:pt x="6844" y="2889"/>
                  </a:cubicBezTo>
                  <a:cubicBezTo>
                    <a:pt x="4571" y="5049"/>
                    <a:pt x="1729" y="8729"/>
                    <a:pt x="592" y="11849"/>
                  </a:cubicBezTo>
                  <a:cubicBezTo>
                    <a:pt x="-545" y="14969"/>
                    <a:pt x="23" y="17529"/>
                    <a:pt x="1729" y="19049"/>
                  </a:cubicBezTo>
                  <a:cubicBezTo>
                    <a:pt x="3434" y="20569"/>
                    <a:pt x="6276" y="21049"/>
                    <a:pt x="9118" y="21529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445984" y="7243912"/>
              <a:ext cx="120651" cy="12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3132"/>
                  </a:moveTo>
                  <a:cubicBezTo>
                    <a:pt x="1516" y="1668"/>
                    <a:pt x="3032" y="203"/>
                    <a:pt x="4547" y="20"/>
                  </a:cubicBezTo>
                  <a:cubicBezTo>
                    <a:pt x="6063" y="-163"/>
                    <a:pt x="7579" y="935"/>
                    <a:pt x="8526" y="3315"/>
                  </a:cubicBezTo>
                  <a:cubicBezTo>
                    <a:pt x="9474" y="5695"/>
                    <a:pt x="9853" y="9356"/>
                    <a:pt x="9663" y="12101"/>
                  </a:cubicBezTo>
                  <a:cubicBezTo>
                    <a:pt x="9474" y="14847"/>
                    <a:pt x="8716" y="16678"/>
                    <a:pt x="7768" y="18325"/>
                  </a:cubicBezTo>
                  <a:cubicBezTo>
                    <a:pt x="6821" y="19973"/>
                    <a:pt x="5684" y="21437"/>
                    <a:pt x="5116" y="21254"/>
                  </a:cubicBezTo>
                  <a:cubicBezTo>
                    <a:pt x="4547" y="21071"/>
                    <a:pt x="4547" y="19240"/>
                    <a:pt x="5684" y="16861"/>
                  </a:cubicBezTo>
                  <a:cubicBezTo>
                    <a:pt x="6821" y="14481"/>
                    <a:pt x="9095" y="11552"/>
                    <a:pt x="11558" y="8806"/>
                  </a:cubicBezTo>
                  <a:cubicBezTo>
                    <a:pt x="14021" y="6061"/>
                    <a:pt x="16674" y="3498"/>
                    <a:pt x="17621" y="3315"/>
                  </a:cubicBezTo>
                  <a:cubicBezTo>
                    <a:pt x="18568" y="3132"/>
                    <a:pt x="17811" y="5329"/>
                    <a:pt x="17242" y="7342"/>
                  </a:cubicBezTo>
                  <a:cubicBezTo>
                    <a:pt x="16674" y="9356"/>
                    <a:pt x="16295" y="11186"/>
                    <a:pt x="16105" y="13017"/>
                  </a:cubicBezTo>
                  <a:cubicBezTo>
                    <a:pt x="15916" y="14847"/>
                    <a:pt x="15916" y="16678"/>
                    <a:pt x="16863" y="17959"/>
                  </a:cubicBezTo>
                  <a:cubicBezTo>
                    <a:pt x="17811" y="19240"/>
                    <a:pt x="19705" y="19973"/>
                    <a:pt x="21600" y="2070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598384" y="7147717"/>
              <a:ext cx="6114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0" y="0"/>
                  </a:moveTo>
                  <a:cubicBezTo>
                    <a:pt x="5760" y="1714"/>
                    <a:pt x="11520" y="3429"/>
                    <a:pt x="15480" y="6171"/>
                  </a:cubicBezTo>
                  <a:cubicBezTo>
                    <a:pt x="19440" y="8914"/>
                    <a:pt x="21600" y="12686"/>
                    <a:pt x="20520" y="15429"/>
                  </a:cubicBezTo>
                  <a:cubicBezTo>
                    <a:pt x="19440" y="18171"/>
                    <a:pt x="15120" y="19886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753694" y="7179467"/>
              <a:ext cx="181241" cy="17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11" fill="norm" stroke="1" extrusionOk="0">
                  <a:moveTo>
                    <a:pt x="14725" y="0"/>
                  </a:moveTo>
                  <a:cubicBezTo>
                    <a:pt x="13218" y="5400"/>
                    <a:pt x="11711" y="10800"/>
                    <a:pt x="10078" y="14400"/>
                  </a:cubicBezTo>
                  <a:cubicBezTo>
                    <a:pt x="8446" y="18000"/>
                    <a:pt x="6687" y="19800"/>
                    <a:pt x="5180" y="20700"/>
                  </a:cubicBezTo>
                  <a:cubicBezTo>
                    <a:pt x="3673" y="21600"/>
                    <a:pt x="2418" y="21600"/>
                    <a:pt x="1539" y="20957"/>
                  </a:cubicBezTo>
                  <a:cubicBezTo>
                    <a:pt x="659" y="20314"/>
                    <a:pt x="157" y="19029"/>
                    <a:pt x="32" y="17743"/>
                  </a:cubicBezTo>
                  <a:cubicBezTo>
                    <a:pt x="-94" y="16457"/>
                    <a:pt x="157" y="15171"/>
                    <a:pt x="785" y="14143"/>
                  </a:cubicBezTo>
                  <a:cubicBezTo>
                    <a:pt x="1413" y="13114"/>
                    <a:pt x="2418" y="12343"/>
                    <a:pt x="3925" y="12600"/>
                  </a:cubicBezTo>
                  <a:cubicBezTo>
                    <a:pt x="5432" y="12857"/>
                    <a:pt x="7441" y="14143"/>
                    <a:pt x="9325" y="15686"/>
                  </a:cubicBezTo>
                  <a:cubicBezTo>
                    <a:pt x="11208" y="17229"/>
                    <a:pt x="12966" y="19029"/>
                    <a:pt x="14976" y="19929"/>
                  </a:cubicBezTo>
                  <a:cubicBezTo>
                    <a:pt x="16985" y="20829"/>
                    <a:pt x="19246" y="20829"/>
                    <a:pt x="21506" y="20829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1023834" y="7183923"/>
              <a:ext cx="228601" cy="18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7"/>
                  </a:moveTo>
                  <a:cubicBezTo>
                    <a:pt x="1200" y="-25"/>
                    <a:pt x="2400" y="-268"/>
                    <a:pt x="3700" y="703"/>
                  </a:cubicBezTo>
                  <a:cubicBezTo>
                    <a:pt x="5000" y="1674"/>
                    <a:pt x="6400" y="3858"/>
                    <a:pt x="7000" y="6770"/>
                  </a:cubicBezTo>
                  <a:cubicBezTo>
                    <a:pt x="7600" y="9683"/>
                    <a:pt x="7400" y="13323"/>
                    <a:pt x="7000" y="15629"/>
                  </a:cubicBezTo>
                  <a:cubicBezTo>
                    <a:pt x="6600" y="17934"/>
                    <a:pt x="6000" y="18905"/>
                    <a:pt x="5200" y="19754"/>
                  </a:cubicBezTo>
                  <a:cubicBezTo>
                    <a:pt x="4400" y="20604"/>
                    <a:pt x="3400" y="21332"/>
                    <a:pt x="2500" y="21332"/>
                  </a:cubicBezTo>
                  <a:cubicBezTo>
                    <a:pt x="1600" y="21332"/>
                    <a:pt x="800" y="20604"/>
                    <a:pt x="1100" y="19390"/>
                  </a:cubicBezTo>
                  <a:cubicBezTo>
                    <a:pt x="1400" y="18177"/>
                    <a:pt x="2800" y="16478"/>
                    <a:pt x="5000" y="14051"/>
                  </a:cubicBezTo>
                  <a:cubicBezTo>
                    <a:pt x="7200" y="11624"/>
                    <a:pt x="10200" y="8469"/>
                    <a:pt x="12000" y="6406"/>
                  </a:cubicBezTo>
                  <a:cubicBezTo>
                    <a:pt x="13800" y="4343"/>
                    <a:pt x="14400" y="3372"/>
                    <a:pt x="14200" y="3130"/>
                  </a:cubicBezTo>
                  <a:cubicBezTo>
                    <a:pt x="14000" y="2887"/>
                    <a:pt x="13000" y="3372"/>
                    <a:pt x="12000" y="5071"/>
                  </a:cubicBezTo>
                  <a:cubicBezTo>
                    <a:pt x="11000" y="6770"/>
                    <a:pt x="10000" y="9683"/>
                    <a:pt x="9500" y="11745"/>
                  </a:cubicBezTo>
                  <a:cubicBezTo>
                    <a:pt x="9000" y="13808"/>
                    <a:pt x="9000" y="15022"/>
                    <a:pt x="9100" y="16235"/>
                  </a:cubicBezTo>
                  <a:cubicBezTo>
                    <a:pt x="9200" y="17449"/>
                    <a:pt x="9400" y="18662"/>
                    <a:pt x="10900" y="19512"/>
                  </a:cubicBezTo>
                  <a:cubicBezTo>
                    <a:pt x="12400" y="20361"/>
                    <a:pt x="15200" y="20847"/>
                    <a:pt x="17200" y="20847"/>
                  </a:cubicBezTo>
                  <a:cubicBezTo>
                    <a:pt x="19200" y="20847"/>
                    <a:pt x="20400" y="20361"/>
                    <a:pt x="21600" y="19876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1123355" y="6988967"/>
              <a:ext cx="9733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18375" y="0"/>
                  </a:moveTo>
                  <a:cubicBezTo>
                    <a:pt x="17455" y="3000"/>
                    <a:pt x="16536" y="6000"/>
                    <a:pt x="14468" y="8850"/>
                  </a:cubicBezTo>
                  <a:cubicBezTo>
                    <a:pt x="12400" y="11700"/>
                    <a:pt x="9183" y="14400"/>
                    <a:pt x="6426" y="15750"/>
                  </a:cubicBezTo>
                  <a:cubicBezTo>
                    <a:pt x="3668" y="17100"/>
                    <a:pt x="1370" y="17100"/>
                    <a:pt x="451" y="16200"/>
                  </a:cubicBezTo>
                  <a:cubicBezTo>
                    <a:pt x="-468" y="15300"/>
                    <a:pt x="-8" y="13500"/>
                    <a:pt x="2060" y="12300"/>
                  </a:cubicBezTo>
                  <a:cubicBezTo>
                    <a:pt x="4128" y="11100"/>
                    <a:pt x="7804" y="10500"/>
                    <a:pt x="10332" y="10800"/>
                  </a:cubicBezTo>
                  <a:cubicBezTo>
                    <a:pt x="12860" y="11100"/>
                    <a:pt x="14238" y="12300"/>
                    <a:pt x="15847" y="14250"/>
                  </a:cubicBezTo>
                  <a:cubicBezTo>
                    <a:pt x="17455" y="16200"/>
                    <a:pt x="19294" y="18900"/>
                    <a:pt x="21132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1246084" y="7046117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1360384" y="698896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1472605" y="7179467"/>
              <a:ext cx="7828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1309"/>
                  </a:moveTo>
                  <a:cubicBezTo>
                    <a:pt x="18747" y="655"/>
                    <a:pt x="16474" y="0"/>
                    <a:pt x="14200" y="0"/>
                  </a:cubicBezTo>
                  <a:cubicBezTo>
                    <a:pt x="11926" y="0"/>
                    <a:pt x="9653" y="655"/>
                    <a:pt x="7095" y="2945"/>
                  </a:cubicBezTo>
                  <a:cubicBezTo>
                    <a:pt x="4537" y="5236"/>
                    <a:pt x="1695" y="9164"/>
                    <a:pt x="558" y="12218"/>
                  </a:cubicBezTo>
                  <a:cubicBezTo>
                    <a:pt x="-579" y="15273"/>
                    <a:pt x="-11" y="17455"/>
                    <a:pt x="2547" y="18873"/>
                  </a:cubicBezTo>
                  <a:cubicBezTo>
                    <a:pt x="5105" y="20291"/>
                    <a:pt x="9653" y="20945"/>
                    <a:pt x="142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1582634" y="723026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1633434" y="7274717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1715984" y="7223917"/>
              <a:ext cx="152401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945"/>
                  </a:moveTo>
                  <a:cubicBezTo>
                    <a:pt x="1200" y="1473"/>
                    <a:pt x="2400" y="0"/>
                    <a:pt x="3600" y="0"/>
                  </a:cubicBezTo>
                  <a:cubicBezTo>
                    <a:pt x="4800" y="0"/>
                    <a:pt x="6000" y="1473"/>
                    <a:pt x="6600" y="3436"/>
                  </a:cubicBezTo>
                  <a:cubicBezTo>
                    <a:pt x="7200" y="5400"/>
                    <a:pt x="7200" y="7855"/>
                    <a:pt x="7050" y="10309"/>
                  </a:cubicBezTo>
                  <a:cubicBezTo>
                    <a:pt x="6900" y="12764"/>
                    <a:pt x="6600" y="15218"/>
                    <a:pt x="5550" y="17427"/>
                  </a:cubicBezTo>
                  <a:cubicBezTo>
                    <a:pt x="4500" y="19636"/>
                    <a:pt x="2700" y="21600"/>
                    <a:pt x="2100" y="21355"/>
                  </a:cubicBezTo>
                  <a:cubicBezTo>
                    <a:pt x="1500" y="21109"/>
                    <a:pt x="2100" y="18655"/>
                    <a:pt x="2850" y="16200"/>
                  </a:cubicBezTo>
                  <a:cubicBezTo>
                    <a:pt x="3600" y="13745"/>
                    <a:pt x="4500" y="11291"/>
                    <a:pt x="5700" y="8836"/>
                  </a:cubicBezTo>
                  <a:cubicBezTo>
                    <a:pt x="6900" y="6382"/>
                    <a:pt x="8400" y="3927"/>
                    <a:pt x="9150" y="3927"/>
                  </a:cubicBezTo>
                  <a:cubicBezTo>
                    <a:pt x="9900" y="3927"/>
                    <a:pt x="9900" y="6382"/>
                    <a:pt x="10350" y="8591"/>
                  </a:cubicBezTo>
                  <a:cubicBezTo>
                    <a:pt x="10800" y="10800"/>
                    <a:pt x="11700" y="12764"/>
                    <a:pt x="13650" y="13500"/>
                  </a:cubicBezTo>
                  <a:cubicBezTo>
                    <a:pt x="15600" y="14236"/>
                    <a:pt x="18600" y="13745"/>
                    <a:pt x="21600" y="1325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1868384" y="7185817"/>
              <a:ext cx="554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0" y="0"/>
                  </a:moveTo>
                  <a:cubicBezTo>
                    <a:pt x="7200" y="2492"/>
                    <a:pt x="14400" y="4985"/>
                    <a:pt x="18000" y="8169"/>
                  </a:cubicBezTo>
                  <a:cubicBezTo>
                    <a:pt x="21600" y="11354"/>
                    <a:pt x="21600" y="15231"/>
                    <a:pt x="19600" y="17585"/>
                  </a:cubicBezTo>
                  <a:cubicBezTo>
                    <a:pt x="17600" y="19938"/>
                    <a:pt x="13600" y="20769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805389" y="6965273"/>
              <a:ext cx="84956" cy="17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63" fill="norm" stroke="1" extrusionOk="0">
                  <a:moveTo>
                    <a:pt x="4615" y="5964"/>
                  </a:moveTo>
                  <a:cubicBezTo>
                    <a:pt x="4615" y="10079"/>
                    <a:pt x="4615" y="14193"/>
                    <a:pt x="4615" y="17022"/>
                  </a:cubicBezTo>
                  <a:cubicBezTo>
                    <a:pt x="4615" y="19850"/>
                    <a:pt x="4615" y="21393"/>
                    <a:pt x="4089" y="21136"/>
                  </a:cubicBezTo>
                  <a:cubicBezTo>
                    <a:pt x="3562" y="20879"/>
                    <a:pt x="2508" y="18822"/>
                    <a:pt x="1718" y="15479"/>
                  </a:cubicBezTo>
                  <a:cubicBezTo>
                    <a:pt x="928" y="12136"/>
                    <a:pt x="401" y="7507"/>
                    <a:pt x="137" y="4550"/>
                  </a:cubicBezTo>
                  <a:cubicBezTo>
                    <a:pt x="-126" y="1593"/>
                    <a:pt x="-126" y="307"/>
                    <a:pt x="1191" y="50"/>
                  </a:cubicBezTo>
                  <a:cubicBezTo>
                    <a:pt x="2508" y="-207"/>
                    <a:pt x="5142" y="564"/>
                    <a:pt x="6723" y="1593"/>
                  </a:cubicBezTo>
                  <a:cubicBezTo>
                    <a:pt x="8303" y="2622"/>
                    <a:pt x="8830" y="3907"/>
                    <a:pt x="8040" y="5322"/>
                  </a:cubicBezTo>
                  <a:cubicBezTo>
                    <a:pt x="7250" y="6736"/>
                    <a:pt x="5142" y="8279"/>
                    <a:pt x="5142" y="8664"/>
                  </a:cubicBezTo>
                  <a:cubicBezTo>
                    <a:pt x="5142" y="9050"/>
                    <a:pt x="7250" y="8279"/>
                    <a:pt x="9620" y="8150"/>
                  </a:cubicBezTo>
                  <a:cubicBezTo>
                    <a:pt x="11991" y="8022"/>
                    <a:pt x="14625" y="8536"/>
                    <a:pt x="16733" y="9307"/>
                  </a:cubicBezTo>
                  <a:cubicBezTo>
                    <a:pt x="18840" y="10079"/>
                    <a:pt x="20420" y="11107"/>
                    <a:pt x="20947" y="12393"/>
                  </a:cubicBezTo>
                  <a:cubicBezTo>
                    <a:pt x="21474" y="13679"/>
                    <a:pt x="20947" y="15222"/>
                    <a:pt x="19367" y="16122"/>
                  </a:cubicBezTo>
                  <a:cubicBezTo>
                    <a:pt x="17786" y="17022"/>
                    <a:pt x="15152" y="17279"/>
                    <a:pt x="13045" y="16893"/>
                  </a:cubicBezTo>
                  <a:cubicBezTo>
                    <a:pt x="10937" y="16507"/>
                    <a:pt x="9357" y="15479"/>
                    <a:pt x="7776" y="1445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1906484" y="7020717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1995384" y="6963567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080"/>
                    <a:pt x="9600" y="2160"/>
                    <a:pt x="13200" y="5760"/>
                  </a:cubicBezTo>
                  <a:cubicBezTo>
                    <a:pt x="16800" y="9360"/>
                    <a:pt x="19200" y="15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967058" y="4503853"/>
              <a:ext cx="2890062" cy="110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4" fill="norm" stroke="1" extrusionOk="0">
                  <a:moveTo>
                    <a:pt x="13619" y="1412"/>
                  </a:moveTo>
                  <a:cubicBezTo>
                    <a:pt x="13509" y="1039"/>
                    <a:pt x="13398" y="666"/>
                    <a:pt x="13264" y="479"/>
                  </a:cubicBezTo>
                  <a:cubicBezTo>
                    <a:pt x="13129" y="293"/>
                    <a:pt x="12971" y="293"/>
                    <a:pt x="12624" y="251"/>
                  </a:cubicBezTo>
                  <a:cubicBezTo>
                    <a:pt x="12276" y="210"/>
                    <a:pt x="11739" y="127"/>
                    <a:pt x="11115" y="85"/>
                  </a:cubicBezTo>
                  <a:cubicBezTo>
                    <a:pt x="10491" y="44"/>
                    <a:pt x="9780" y="44"/>
                    <a:pt x="9234" y="23"/>
                  </a:cubicBezTo>
                  <a:cubicBezTo>
                    <a:pt x="8689" y="2"/>
                    <a:pt x="8310" y="-39"/>
                    <a:pt x="7907" y="85"/>
                  </a:cubicBezTo>
                  <a:cubicBezTo>
                    <a:pt x="7504" y="210"/>
                    <a:pt x="7078" y="500"/>
                    <a:pt x="6588" y="873"/>
                  </a:cubicBezTo>
                  <a:cubicBezTo>
                    <a:pt x="6098" y="1246"/>
                    <a:pt x="5545" y="1702"/>
                    <a:pt x="5039" y="2138"/>
                  </a:cubicBezTo>
                  <a:cubicBezTo>
                    <a:pt x="4534" y="2573"/>
                    <a:pt x="4075" y="2987"/>
                    <a:pt x="3673" y="3423"/>
                  </a:cubicBezTo>
                  <a:cubicBezTo>
                    <a:pt x="3270" y="3858"/>
                    <a:pt x="2922" y="4314"/>
                    <a:pt x="2606" y="4832"/>
                  </a:cubicBezTo>
                  <a:cubicBezTo>
                    <a:pt x="2290" y="5351"/>
                    <a:pt x="2006" y="5931"/>
                    <a:pt x="1800" y="6491"/>
                  </a:cubicBezTo>
                  <a:cubicBezTo>
                    <a:pt x="1595" y="7050"/>
                    <a:pt x="1468" y="7589"/>
                    <a:pt x="1294" y="8356"/>
                  </a:cubicBezTo>
                  <a:cubicBezTo>
                    <a:pt x="1121" y="9123"/>
                    <a:pt x="899" y="10118"/>
                    <a:pt x="710" y="11010"/>
                  </a:cubicBezTo>
                  <a:cubicBezTo>
                    <a:pt x="520" y="11901"/>
                    <a:pt x="362" y="12689"/>
                    <a:pt x="244" y="13518"/>
                  </a:cubicBezTo>
                  <a:cubicBezTo>
                    <a:pt x="125" y="14347"/>
                    <a:pt x="46" y="15218"/>
                    <a:pt x="15" y="15860"/>
                  </a:cubicBezTo>
                  <a:cubicBezTo>
                    <a:pt x="-17" y="16503"/>
                    <a:pt x="-1" y="16918"/>
                    <a:pt x="109" y="17311"/>
                  </a:cubicBezTo>
                  <a:cubicBezTo>
                    <a:pt x="220" y="17705"/>
                    <a:pt x="425" y="18078"/>
                    <a:pt x="757" y="18369"/>
                  </a:cubicBezTo>
                  <a:cubicBezTo>
                    <a:pt x="1089" y="18659"/>
                    <a:pt x="1547" y="18866"/>
                    <a:pt x="2013" y="19053"/>
                  </a:cubicBezTo>
                  <a:cubicBezTo>
                    <a:pt x="2480" y="19239"/>
                    <a:pt x="2954" y="19405"/>
                    <a:pt x="3404" y="19509"/>
                  </a:cubicBezTo>
                  <a:cubicBezTo>
                    <a:pt x="3854" y="19612"/>
                    <a:pt x="4281" y="19654"/>
                    <a:pt x="4708" y="19799"/>
                  </a:cubicBezTo>
                  <a:cubicBezTo>
                    <a:pt x="5134" y="19944"/>
                    <a:pt x="5561" y="20193"/>
                    <a:pt x="5995" y="20379"/>
                  </a:cubicBezTo>
                  <a:cubicBezTo>
                    <a:pt x="6430" y="20566"/>
                    <a:pt x="6872" y="20690"/>
                    <a:pt x="7315" y="20835"/>
                  </a:cubicBezTo>
                  <a:cubicBezTo>
                    <a:pt x="7757" y="20981"/>
                    <a:pt x="8200" y="21146"/>
                    <a:pt x="8713" y="21271"/>
                  </a:cubicBezTo>
                  <a:cubicBezTo>
                    <a:pt x="9227" y="21395"/>
                    <a:pt x="9811" y="21478"/>
                    <a:pt x="10412" y="21520"/>
                  </a:cubicBezTo>
                  <a:cubicBezTo>
                    <a:pt x="11012" y="21561"/>
                    <a:pt x="11628" y="21561"/>
                    <a:pt x="12181" y="21540"/>
                  </a:cubicBezTo>
                  <a:cubicBezTo>
                    <a:pt x="12734" y="21520"/>
                    <a:pt x="13224" y="21478"/>
                    <a:pt x="13698" y="21374"/>
                  </a:cubicBezTo>
                  <a:cubicBezTo>
                    <a:pt x="14172" y="21271"/>
                    <a:pt x="14631" y="21105"/>
                    <a:pt x="15105" y="20898"/>
                  </a:cubicBezTo>
                  <a:cubicBezTo>
                    <a:pt x="15579" y="20690"/>
                    <a:pt x="16068" y="20442"/>
                    <a:pt x="16527" y="20151"/>
                  </a:cubicBezTo>
                  <a:cubicBezTo>
                    <a:pt x="16985" y="19861"/>
                    <a:pt x="17412" y="19530"/>
                    <a:pt x="17767" y="19115"/>
                  </a:cubicBezTo>
                  <a:cubicBezTo>
                    <a:pt x="18123" y="18700"/>
                    <a:pt x="18407" y="18203"/>
                    <a:pt x="18747" y="17622"/>
                  </a:cubicBezTo>
                  <a:cubicBezTo>
                    <a:pt x="19086" y="17042"/>
                    <a:pt x="19481" y="16379"/>
                    <a:pt x="19837" y="15695"/>
                  </a:cubicBezTo>
                  <a:cubicBezTo>
                    <a:pt x="20193" y="15011"/>
                    <a:pt x="20509" y="14306"/>
                    <a:pt x="20746" y="13663"/>
                  </a:cubicBezTo>
                  <a:cubicBezTo>
                    <a:pt x="20983" y="13021"/>
                    <a:pt x="21141" y="12440"/>
                    <a:pt x="21259" y="11673"/>
                  </a:cubicBezTo>
                  <a:cubicBezTo>
                    <a:pt x="21378" y="10906"/>
                    <a:pt x="21457" y="9953"/>
                    <a:pt x="21464" y="8937"/>
                  </a:cubicBezTo>
                  <a:cubicBezTo>
                    <a:pt x="21472" y="7921"/>
                    <a:pt x="21409" y="6843"/>
                    <a:pt x="21306" y="6014"/>
                  </a:cubicBezTo>
                  <a:cubicBezTo>
                    <a:pt x="21204" y="5185"/>
                    <a:pt x="21062" y="4604"/>
                    <a:pt x="20840" y="4065"/>
                  </a:cubicBezTo>
                  <a:cubicBezTo>
                    <a:pt x="20619" y="3526"/>
                    <a:pt x="20319" y="3029"/>
                    <a:pt x="19908" y="2594"/>
                  </a:cubicBezTo>
                  <a:cubicBezTo>
                    <a:pt x="19497" y="2158"/>
                    <a:pt x="18976" y="1785"/>
                    <a:pt x="18439" y="1454"/>
                  </a:cubicBezTo>
                  <a:cubicBezTo>
                    <a:pt x="17901" y="1122"/>
                    <a:pt x="17348" y="832"/>
                    <a:pt x="16827" y="645"/>
                  </a:cubicBezTo>
                  <a:cubicBezTo>
                    <a:pt x="16305" y="459"/>
                    <a:pt x="15816" y="376"/>
                    <a:pt x="15278" y="293"/>
                  </a:cubicBezTo>
                  <a:cubicBezTo>
                    <a:pt x="14741" y="210"/>
                    <a:pt x="14157" y="127"/>
                    <a:pt x="13572" y="85"/>
                  </a:cubicBezTo>
                  <a:cubicBezTo>
                    <a:pt x="12987" y="44"/>
                    <a:pt x="12403" y="44"/>
                    <a:pt x="11755" y="44"/>
                  </a:cubicBezTo>
                  <a:cubicBezTo>
                    <a:pt x="11107" y="44"/>
                    <a:pt x="10396" y="44"/>
                    <a:pt x="9740" y="85"/>
                  </a:cubicBezTo>
                  <a:cubicBezTo>
                    <a:pt x="9084" y="127"/>
                    <a:pt x="8484" y="210"/>
                    <a:pt x="7947" y="459"/>
                  </a:cubicBezTo>
                  <a:cubicBezTo>
                    <a:pt x="7409" y="707"/>
                    <a:pt x="6935" y="1122"/>
                    <a:pt x="6446" y="1536"/>
                  </a:cubicBezTo>
                  <a:cubicBezTo>
                    <a:pt x="5956" y="1951"/>
                    <a:pt x="5450" y="2366"/>
                    <a:pt x="4937" y="2842"/>
                  </a:cubicBezTo>
                  <a:cubicBezTo>
                    <a:pt x="4423" y="3319"/>
                    <a:pt x="3902" y="3858"/>
                    <a:pt x="3451" y="4439"/>
                  </a:cubicBezTo>
                  <a:cubicBezTo>
                    <a:pt x="3001" y="5019"/>
                    <a:pt x="2622" y="5641"/>
                    <a:pt x="2290" y="6408"/>
                  </a:cubicBezTo>
                  <a:cubicBezTo>
                    <a:pt x="1958" y="7175"/>
                    <a:pt x="1674" y="8087"/>
                    <a:pt x="1437" y="9061"/>
                  </a:cubicBezTo>
                  <a:cubicBezTo>
                    <a:pt x="1200" y="10035"/>
                    <a:pt x="1010" y="11072"/>
                    <a:pt x="923" y="12171"/>
                  </a:cubicBezTo>
                  <a:cubicBezTo>
                    <a:pt x="836" y="13269"/>
                    <a:pt x="852" y="14430"/>
                    <a:pt x="915" y="15363"/>
                  </a:cubicBezTo>
                  <a:cubicBezTo>
                    <a:pt x="978" y="16296"/>
                    <a:pt x="1089" y="17001"/>
                    <a:pt x="1358" y="17664"/>
                  </a:cubicBezTo>
                  <a:cubicBezTo>
                    <a:pt x="1626" y="18327"/>
                    <a:pt x="2053" y="18949"/>
                    <a:pt x="2511" y="19384"/>
                  </a:cubicBezTo>
                  <a:cubicBezTo>
                    <a:pt x="2969" y="19820"/>
                    <a:pt x="3459" y="20068"/>
                    <a:pt x="3973" y="20297"/>
                  </a:cubicBezTo>
                  <a:cubicBezTo>
                    <a:pt x="4486" y="20525"/>
                    <a:pt x="5024" y="20732"/>
                    <a:pt x="5592" y="20856"/>
                  </a:cubicBezTo>
                  <a:cubicBezTo>
                    <a:pt x="6161" y="20981"/>
                    <a:pt x="6762" y="21022"/>
                    <a:pt x="7346" y="20981"/>
                  </a:cubicBezTo>
                  <a:cubicBezTo>
                    <a:pt x="7931" y="20939"/>
                    <a:pt x="8500" y="20815"/>
                    <a:pt x="9069" y="20649"/>
                  </a:cubicBezTo>
                  <a:cubicBezTo>
                    <a:pt x="9637" y="20483"/>
                    <a:pt x="10206" y="20276"/>
                    <a:pt x="10751" y="20068"/>
                  </a:cubicBezTo>
                  <a:cubicBezTo>
                    <a:pt x="11297" y="19861"/>
                    <a:pt x="11818" y="19654"/>
                    <a:pt x="12332" y="19447"/>
                  </a:cubicBezTo>
                  <a:cubicBezTo>
                    <a:pt x="12845" y="19239"/>
                    <a:pt x="13351" y="19032"/>
                    <a:pt x="13777" y="18866"/>
                  </a:cubicBezTo>
                  <a:cubicBezTo>
                    <a:pt x="14204" y="18700"/>
                    <a:pt x="14552" y="18576"/>
                    <a:pt x="14970" y="18369"/>
                  </a:cubicBezTo>
                  <a:cubicBezTo>
                    <a:pt x="15389" y="18161"/>
                    <a:pt x="15879" y="17871"/>
                    <a:pt x="16337" y="17602"/>
                  </a:cubicBezTo>
                  <a:cubicBezTo>
                    <a:pt x="16795" y="17332"/>
                    <a:pt x="17222" y="17083"/>
                    <a:pt x="17720" y="16731"/>
                  </a:cubicBezTo>
                  <a:cubicBezTo>
                    <a:pt x="18217" y="16379"/>
                    <a:pt x="18786" y="15923"/>
                    <a:pt x="19252" y="15487"/>
                  </a:cubicBezTo>
                  <a:cubicBezTo>
                    <a:pt x="19718" y="15052"/>
                    <a:pt x="20082" y="14637"/>
                    <a:pt x="20366" y="14202"/>
                  </a:cubicBezTo>
                  <a:cubicBezTo>
                    <a:pt x="20651" y="13767"/>
                    <a:pt x="20856" y="13311"/>
                    <a:pt x="21030" y="12647"/>
                  </a:cubicBezTo>
                  <a:cubicBezTo>
                    <a:pt x="21204" y="11984"/>
                    <a:pt x="21346" y="11113"/>
                    <a:pt x="21433" y="10346"/>
                  </a:cubicBezTo>
                  <a:cubicBezTo>
                    <a:pt x="21520" y="9579"/>
                    <a:pt x="21551" y="8916"/>
                    <a:pt x="21567" y="8170"/>
                  </a:cubicBezTo>
                  <a:cubicBezTo>
                    <a:pt x="21583" y="7424"/>
                    <a:pt x="21583" y="6594"/>
                    <a:pt x="21472" y="5869"/>
                  </a:cubicBezTo>
                  <a:cubicBezTo>
                    <a:pt x="21362" y="5143"/>
                    <a:pt x="21141" y="4521"/>
                    <a:pt x="20856" y="4231"/>
                  </a:cubicBezTo>
                  <a:cubicBezTo>
                    <a:pt x="20572" y="3941"/>
                    <a:pt x="20224" y="3982"/>
                    <a:pt x="19876" y="4024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0960334" y="7606240"/>
              <a:ext cx="865920" cy="6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50" fill="norm" stroke="1" extrusionOk="0">
                  <a:moveTo>
                    <a:pt x="0" y="10350"/>
                  </a:moveTo>
                  <a:cubicBezTo>
                    <a:pt x="1949" y="6750"/>
                    <a:pt x="3899" y="3150"/>
                    <a:pt x="6006" y="1350"/>
                  </a:cubicBezTo>
                  <a:cubicBezTo>
                    <a:pt x="8113" y="-450"/>
                    <a:pt x="10379" y="-450"/>
                    <a:pt x="12512" y="1350"/>
                  </a:cubicBezTo>
                  <a:cubicBezTo>
                    <a:pt x="14646" y="3150"/>
                    <a:pt x="16648" y="6750"/>
                    <a:pt x="17965" y="9270"/>
                  </a:cubicBezTo>
                  <a:cubicBezTo>
                    <a:pt x="19282" y="11790"/>
                    <a:pt x="19914" y="13230"/>
                    <a:pt x="20467" y="14310"/>
                  </a:cubicBezTo>
                  <a:cubicBezTo>
                    <a:pt x="21020" y="15390"/>
                    <a:pt x="21495" y="16110"/>
                    <a:pt x="21547" y="17190"/>
                  </a:cubicBezTo>
                  <a:cubicBezTo>
                    <a:pt x="21600" y="18270"/>
                    <a:pt x="21231" y="19710"/>
                    <a:pt x="20862" y="2115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0871434" y="7678148"/>
              <a:ext cx="927101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1887"/>
                  </a:moveTo>
                  <a:cubicBezTo>
                    <a:pt x="1825" y="14587"/>
                    <a:pt x="3649" y="17287"/>
                    <a:pt x="5400" y="15937"/>
                  </a:cubicBezTo>
                  <a:cubicBezTo>
                    <a:pt x="7151" y="14587"/>
                    <a:pt x="8827" y="9187"/>
                    <a:pt x="10627" y="5137"/>
                  </a:cubicBezTo>
                  <a:cubicBezTo>
                    <a:pt x="12427" y="1087"/>
                    <a:pt x="14351" y="-1613"/>
                    <a:pt x="16200" y="1087"/>
                  </a:cubicBezTo>
                  <a:cubicBezTo>
                    <a:pt x="18049" y="3787"/>
                    <a:pt x="19825" y="118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864334" y="5560217"/>
              <a:ext cx="1255184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8514"/>
                  </a:moveTo>
                  <a:cubicBezTo>
                    <a:pt x="1129" y="20057"/>
                    <a:pt x="2258" y="21600"/>
                    <a:pt x="3515" y="21343"/>
                  </a:cubicBezTo>
                  <a:cubicBezTo>
                    <a:pt x="4772" y="21086"/>
                    <a:pt x="6156" y="19029"/>
                    <a:pt x="7522" y="17229"/>
                  </a:cubicBezTo>
                  <a:cubicBezTo>
                    <a:pt x="8888" y="15429"/>
                    <a:pt x="10235" y="13886"/>
                    <a:pt x="11601" y="11829"/>
                  </a:cubicBezTo>
                  <a:cubicBezTo>
                    <a:pt x="12967" y="9771"/>
                    <a:pt x="14351" y="7200"/>
                    <a:pt x="15681" y="5400"/>
                  </a:cubicBezTo>
                  <a:cubicBezTo>
                    <a:pt x="17010" y="3600"/>
                    <a:pt x="18285" y="2571"/>
                    <a:pt x="19178" y="1800"/>
                  </a:cubicBezTo>
                  <a:cubicBezTo>
                    <a:pt x="20070" y="1029"/>
                    <a:pt x="20580" y="514"/>
                    <a:pt x="20963" y="257"/>
                  </a:cubicBezTo>
                  <a:cubicBezTo>
                    <a:pt x="21345" y="0"/>
                    <a:pt x="21600" y="0"/>
                    <a:pt x="21600" y="0"/>
                  </a:cubicBezTo>
                  <a:cubicBezTo>
                    <a:pt x="21600" y="0"/>
                    <a:pt x="21345" y="0"/>
                    <a:pt x="2109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156434" y="5547517"/>
              <a:ext cx="933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6" y="20100"/>
                    <a:pt x="3233" y="18600"/>
                    <a:pt x="4849" y="16950"/>
                  </a:cubicBezTo>
                  <a:cubicBezTo>
                    <a:pt x="6465" y="15300"/>
                    <a:pt x="8082" y="13500"/>
                    <a:pt x="9869" y="11400"/>
                  </a:cubicBezTo>
                  <a:cubicBezTo>
                    <a:pt x="11657" y="9300"/>
                    <a:pt x="13616" y="6900"/>
                    <a:pt x="15600" y="4950"/>
                  </a:cubicBezTo>
                  <a:cubicBezTo>
                    <a:pt x="17584" y="3000"/>
                    <a:pt x="19592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0897437" y="3833017"/>
              <a:ext cx="170848" cy="19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61" fill="norm" stroke="1" extrusionOk="0">
                  <a:moveTo>
                    <a:pt x="16520" y="0"/>
                  </a:moveTo>
                  <a:cubicBezTo>
                    <a:pt x="15202" y="0"/>
                    <a:pt x="13885" y="0"/>
                    <a:pt x="11251" y="1780"/>
                  </a:cubicBezTo>
                  <a:cubicBezTo>
                    <a:pt x="8617" y="3560"/>
                    <a:pt x="4666" y="7121"/>
                    <a:pt x="2427" y="9495"/>
                  </a:cubicBezTo>
                  <a:cubicBezTo>
                    <a:pt x="188" y="11868"/>
                    <a:pt x="-339" y="13055"/>
                    <a:pt x="188" y="13648"/>
                  </a:cubicBezTo>
                  <a:cubicBezTo>
                    <a:pt x="715" y="14242"/>
                    <a:pt x="2295" y="14242"/>
                    <a:pt x="3744" y="13886"/>
                  </a:cubicBezTo>
                  <a:cubicBezTo>
                    <a:pt x="5193" y="13530"/>
                    <a:pt x="6510" y="12818"/>
                    <a:pt x="7827" y="12343"/>
                  </a:cubicBezTo>
                  <a:cubicBezTo>
                    <a:pt x="9144" y="11868"/>
                    <a:pt x="10461" y="11631"/>
                    <a:pt x="11646" y="11868"/>
                  </a:cubicBezTo>
                  <a:cubicBezTo>
                    <a:pt x="12832" y="12105"/>
                    <a:pt x="13885" y="12818"/>
                    <a:pt x="13885" y="13648"/>
                  </a:cubicBezTo>
                  <a:cubicBezTo>
                    <a:pt x="13885" y="14479"/>
                    <a:pt x="12832" y="15429"/>
                    <a:pt x="11778" y="16259"/>
                  </a:cubicBezTo>
                  <a:cubicBezTo>
                    <a:pt x="10724" y="17090"/>
                    <a:pt x="9671" y="17802"/>
                    <a:pt x="8485" y="18752"/>
                  </a:cubicBezTo>
                  <a:cubicBezTo>
                    <a:pt x="7300" y="19701"/>
                    <a:pt x="5983" y="20888"/>
                    <a:pt x="5983" y="21244"/>
                  </a:cubicBezTo>
                  <a:cubicBezTo>
                    <a:pt x="5983" y="21600"/>
                    <a:pt x="7300" y="21125"/>
                    <a:pt x="10066" y="20057"/>
                  </a:cubicBezTo>
                  <a:cubicBezTo>
                    <a:pt x="12832" y="18989"/>
                    <a:pt x="17046" y="17327"/>
                    <a:pt x="21261" y="15666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1061934" y="3877467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050"/>
                    <a:pt x="10080" y="8100"/>
                    <a:pt x="13680" y="11700"/>
                  </a:cubicBezTo>
                  <a:cubicBezTo>
                    <a:pt x="17280" y="15300"/>
                    <a:pt x="1944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1123171" y="3845717"/>
              <a:ext cx="340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645"/>
                    <a:pt x="5170" y="9290"/>
                    <a:pt x="1993" y="12890"/>
                  </a:cubicBezTo>
                  <a:cubicBezTo>
                    <a:pt x="-1183" y="16490"/>
                    <a:pt x="88" y="1904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1207984" y="396636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1201634" y="390921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1296884" y="3896517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1322284" y="3852067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1430234" y="3801267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86"/>
                    <a:pt x="9600" y="6171"/>
                    <a:pt x="13200" y="9771"/>
                  </a:cubicBezTo>
                  <a:cubicBezTo>
                    <a:pt x="16800" y="13371"/>
                    <a:pt x="192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1658834" y="3960017"/>
              <a:ext cx="4345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541"/>
                    <a:pt x="21600" y="5082"/>
                    <a:pt x="18655" y="8682"/>
                  </a:cubicBezTo>
                  <a:cubicBezTo>
                    <a:pt x="15709" y="12282"/>
                    <a:pt x="7855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0925561" y="4423567"/>
              <a:ext cx="9827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656" y="6480"/>
                  </a:moveTo>
                  <a:cubicBezTo>
                    <a:pt x="656" y="12000"/>
                    <a:pt x="656" y="17520"/>
                    <a:pt x="426" y="17400"/>
                  </a:cubicBezTo>
                  <a:cubicBezTo>
                    <a:pt x="197" y="17280"/>
                    <a:pt x="-263" y="11520"/>
                    <a:pt x="197" y="7920"/>
                  </a:cubicBezTo>
                  <a:cubicBezTo>
                    <a:pt x="656" y="4320"/>
                    <a:pt x="2035" y="2880"/>
                    <a:pt x="3643" y="1800"/>
                  </a:cubicBezTo>
                  <a:cubicBezTo>
                    <a:pt x="5252" y="720"/>
                    <a:pt x="7090" y="0"/>
                    <a:pt x="8928" y="0"/>
                  </a:cubicBezTo>
                  <a:cubicBezTo>
                    <a:pt x="10767" y="0"/>
                    <a:pt x="12605" y="720"/>
                    <a:pt x="14673" y="4440"/>
                  </a:cubicBezTo>
                  <a:cubicBezTo>
                    <a:pt x="16741" y="8160"/>
                    <a:pt x="19039" y="14880"/>
                    <a:pt x="21337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1106384" y="4474367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1230119" y="4385467"/>
              <a:ext cx="117566" cy="18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46" fill="norm" stroke="1" extrusionOk="0">
                  <a:moveTo>
                    <a:pt x="16795" y="0"/>
                  </a:moveTo>
                  <a:cubicBezTo>
                    <a:pt x="13324" y="1440"/>
                    <a:pt x="9853" y="2880"/>
                    <a:pt x="7538" y="4560"/>
                  </a:cubicBezTo>
                  <a:cubicBezTo>
                    <a:pt x="5224" y="6240"/>
                    <a:pt x="4067" y="8160"/>
                    <a:pt x="4453" y="9000"/>
                  </a:cubicBezTo>
                  <a:cubicBezTo>
                    <a:pt x="4838" y="9840"/>
                    <a:pt x="6767" y="9600"/>
                    <a:pt x="7345" y="10080"/>
                  </a:cubicBezTo>
                  <a:cubicBezTo>
                    <a:pt x="7924" y="10560"/>
                    <a:pt x="7153" y="11760"/>
                    <a:pt x="6188" y="12840"/>
                  </a:cubicBezTo>
                  <a:cubicBezTo>
                    <a:pt x="5224" y="13920"/>
                    <a:pt x="4067" y="14880"/>
                    <a:pt x="2717" y="16320"/>
                  </a:cubicBezTo>
                  <a:cubicBezTo>
                    <a:pt x="1367" y="17760"/>
                    <a:pt x="-176" y="19680"/>
                    <a:pt x="17" y="20640"/>
                  </a:cubicBezTo>
                  <a:cubicBezTo>
                    <a:pt x="210" y="21600"/>
                    <a:pt x="2138" y="21600"/>
                    <a:pt x="5995" y="20520"/>
                  </a:cubicBezTo>
                  <a:cubicBezTo>
                    <a:pt x="9853" y="19440"/>
                    <a:pt x="15638" y="17280"/>
                    <a:pt x="21424" y="1512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1347684" y="4423567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1402838" y="4353717"/>
              <a:ext cx="7819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8157" y="218"/>
                    <a:pt x="15315" y="436"/>
                    <a:pt x="11620" y="3382"/>
                  </a:cubicBezTo>
                  <a:cubicBezTo>
                    <a:pt x="7925" y="6327"/>
                    <a:pt x="3378" y="12000"/>
                    <a:pt x="1388" y="15491"/>
                  </a:cubicBezTo>
                  <a:cubicBezTo>
                    <a:pt x="-601" y="18982"/>
                    <a:pt x="-33" y="20291"/>
                    <a:pt x="536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1500084" y="4493417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1519134" y="444896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1601684" y="4455317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1665184" y="439816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1835411" y="4334667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36"/>
                    <a:pt x="-1303" y="10473"/>
                    <a:pt x="240" y="14073"/>
                  </a:cubicBezTo>
                  <a:cubicBezTo>
                    <a:pt x="1783" y="17673"/>
                    <a:pt x="11040" y="1963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091750" y="5886972"/>
              <a:ext cx="3372998" cy="116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5" fill="norm" stroke="1" extrusionOk="0">
                  <a:moveTo>
                    <a:pt x="8686" y="4282"/>
                  </a:moveTo>
                  <a:cubicBezTo>
                    <a:pt x="8564" y="4125"/>
                    <a:pt x="8442" y="3969"/>
                    <a:pt x="8266" y="3578"/>
                  </a:cubicBezTo>
                  <a:cubicBezTo>
                    <a:pt x="8090" y="3188"/>
                    <a:pt x="7859" y="2563"/>
                    <a:pt x="7588" y="2016"/>
                  </a:cubicBezTo>
                  <a:cubicBezTo>
                    <a:pt x="7317" y="1469"/>
                    <a:pt x="7006" y="1001"/>
                    <a:pt x="6694" y="708"/>
                  </a:cubicBezTo>
                  <a:cubicBezTo>
                    <a:pt x="6382" y="415"/>
                    <a:pt x="6071" y="297"/>
                    <a:pt x="5705" y="239"/>
                  </a:cubicBezTo>
                  <a:cubicBezTo>
                    <a:pt x="5339" y="180"/>
                    <a:pt x="4919" y="180"/>
                    <a:pt x="4546" y="161"/>
                  </a:cubicBezTo>
                  <a:cubicBezTo>
                    <a:pt x="4174" y="141"/>
                    <a:pt x="3848" y="102"/>
                    <a:pt x="3537" y="278"/>
                  </a:cubicBezTo>
                  <a:cubicBezTo>
                    <a:pt x="3225" y="454"/>
                    <a:pt x="2927" y="844"/>
                    <a:pt x="2629" y="1333"/>
                  </a:cubicBezTo>
                  <a:cubicBezTo>
                    <a:pt x="2331" y="1821"/>
                    <a:pt x="2033" y="2407"/>
                    <a:pt x="1755" y="3110"/>
                  </a:cubicBezTo>
                  <a:cubicBezTo>
                    <a:pt x="1477" y="3813"/>
                    <a:pt x="1220" y="4633"/>
                    <a:pt x="996" y="5395"/>
                  </a:cubicBezTo>
                  <a:cubicBezTo>
                    <a:pt x="772" y="6156"/>
                    <a:pt x="583" y="6860"/>
                    <a:pt x="427" y="7524"/>
                  </a:cubicBezTo>
                  <a:cubicBezTo>
                    <a:pt x="271" y="8188"/>
                    <a:pt x="149" y="8812"/>
                    <a:pt x="81" y="9496"/>
                  </a:cubicBezTo>
                  <a:cubicBezTo>
                    <a:pt x="14" y="10180"/>
                    <a:pt x="0" y="10922"/>
                    <a:pt x="0" y="11761"/>
                  </a:cubicBezTo>
                  <a:cubicBezTo>
                    <a:pt x="0" y="12601"/>
                    <a:pt x="14" y="13539"/>
                    <a:pt x="88" y="14418"/>
                  </a:cubicBezTo>
                  <a:cubicBezTo>
                    <a:pt x="163" y="15296"/>
                    <a:pt x="298" y="16117"/>
                    <a:pt x="501" y="16781"/>
                  </a:cubicBezTo>
                  <a:cubicBezTo>
                    <a:pt x="705" y="17445"/>
                    <a:pt x="976" y="17952"/>
                    <a:pt x="1348" y="18421"/>
                  </a:cubicBezTo>
                  <a:cubicBezTo>
                    <a:pt x="1721" y="18890"/>
                    <a:pt x="2195" y="19320"/>
                    <a:pt x="2663" y="19671"/>
                  </a:cubicBezTo>
                  <a:cubicBezTo>
                    <a:pt x="3130" y="20023"/>
                    <a:pt x="3591" y="20296"/>
                    <a:pt x="4018" y="20530"/>
                  </a:cubicBezTo>
                  <a:cubicBezTo>
                    <a:pt x="4445" y="20765"/>
                    <a:pt x="4838" y="20960"/>
                    <a:pt x="5292" y="21116"/>
                  </a:cubicBezTo>
                  <a:cubicBezTo>
                    <a:pt x="5746" y="21273"/>
                    <a:pt x="6260" y="21390"/>
                    <a:pt x="6782" y="21468"/>
                  </a:cubicBezTo>
                  <a:cubicBezTo>
                    <a:pt x="7304" y="21546"/>
                    <a:pt x="7832" y="21585"/>
                    <a:pt x="8374" y="21585"/>
                  </a:cubicBezTo>
                  <a:cubicBezTo>
                    <a:pt x="8916" y="21585"/>
                    <a:pt x="9472" y="21546"/>
                    <a:pt x="10007" y="21487"/>
                  </a:cubicBezTo>
                  <a:cubicBezTo>
                    <a:pt x="10543" y="21429"/>
                    <a:pt x="11057" y="21351"/>
                    <a:pt x="11505" y="21233"/>
                  </a:cubicBezTo>
                  <a:cubicBezTo>
                    <a:pt x="11952" y="21116"/>
                    <a:pt x="12331" y="20960"/>
                    <a:pt x="12738" y="20706"/>
                  </a:cubicBezTo>
                  <a:cubicBezTo>
                    <a:pt x="13144" y="20452"/>
                    <a:pt x="13578" y="20101"/>
                    <a:pt x="14039" y="19730"/>
                  </a:cubicBezTo>
                  <a:cubicBezTo>
                    <a:pt x="14499" y="19359"/>
                    <a:pt x="14987" y="18968"/>
                    <a:pt x="15448" y="18597"/>
                  </a:cubicBezTo>
                  <a:cubicBezTo>
                    <a:pt x="15909" y="18226"/>
                    <a:pt x="16342" y="17874"/>
                    <a:pt x="16803" y="17503"/>
                  </a:cubicBezTo>
                  <a:cubicBezTo>
                    <a:pt x="17264" y="17132"/>
                    <a:pt x="17752" y="16742"/>
                    <a:pt x="18185" y="16331"/>
                  </a:cubicBezTo>
                  <a:cubicBezTo>
                    <a:pt x="18619" y="15921"/>
                    <a:pt x="18998" y="15492"/>
                    <a:pt x="19398" y="14964"/>
                  </a:cubicBezTo>
                  <a:cubicBezTo>
                    <a:pt x="19798" y="14437"/>
                    <a:pt x="20218" y="13812"/>
                    <a:pt x="20563" y="13129"/>
                  </a:cubicBezTo>
                  <a:cubicBezTo>
                    <a:pt x="20909" y="12445"/>
                    <a:pt x="21180" y="11703"/>
                    <a:pt x="21349" y="10961"/>
                  </a:cubicBezTo>
                  <a:cubicBezTo>
                    <a:pt x="21519" y="10219"/>
                    <a:pt x="21586" y="9477"/>
                    <a:pt x="21593" y="8676"/>
                  </a:cubicBezTo>
                  <a:cubicBezTo>
                    <a:pt x="21600" y="7875"/>
                    <a:pt x="21546" y="7016"/>
                    <a:pt x="21431" y="6215"/>
                  </a:cubicBezTo>
                  <a:cubicBezTo>
                    <a:pt x="21315" y="5414"/>
                    <a:pt x="21139" y="4672"/>
                    <a:pt x="20895" y="3989"/>
                  </a:cubicBezTo>
                  <a:cubicBezTo>
                    <a:pt x="20651" y="3305"/>
                    <a:pt x="20340" y="2680"/>
                    <a:pt x="20008" y="2192"/>
                  </a:cubicBezTo>
                  <a:cubicBezTo>
                    <a:pt x="19676" y="1704"/>
                    <a:pt x="19323" y="1352"/>
                    <a:pt x="18903" y="1040"/>
                  </a:cubicBezTo>
                  <a:cubicBezTo>
                    <a:pt x="18483" y="727"/>
                    <a:pt x="17995" y="454"/>
                    <a:pt x="17548" y="278"/>
                  </a:cubicBezTo>
                  <a:cubicBezTo>
                    <a:pt x="17101" y="102"/>
                    <a:pt x="16695" y="24"/>
                    <a:pt x="16268" y="5"/>
                  </a:cubicBezTo>
                  <a:cubicBezTo>
                    <a:pt x="15841" y="-15"/>
                    <a:pt x="15394" y="24"/>
                    <a:pt x="14953" y="102"/>
                  </a:cubicBezTo>
                  <a:cubicBezTo>
                    <a:pt x="14513" y="180"/>
                    <a:pt x="14079" y="297"/>
                    <a:pt x="13659" y="434"/>
                  </a:cubicBezTo>
                  <a:cubicBezTo>
                    <a:pt x="13239" y="571"/>
                    <a:pt x="12833" y="727"/>
                    <a:pt x="12453" y="903"/>
                  </a:cubicBezTo>
                  <a:cubicBezTo>
                    <a:pt x="12074" y="1079"/>
                    <a:pt x="11721" y="1274"/>
                    <a:pt x="11308" y="1489"/>
                  </a:cubicBezTo>
                  <a:cubicBezTo>
                    <a:pt x="10895" y="1704"/>
                    <a:pt x="10421" y="1938"/>
                    <a:pt x="10028" y="2172"/>
                  </a:cubicBezTo>
                  <a:cubicBezTo>
                    <a:pt x="9635" y="2407"/>
                    <a:pt x="9323" y="2641"/>
                    <a:pt x="8971" y="2875"/>
                  </a:cubicBezTo>
                  <a:cubicBezTo>
                    <a:pt x="8618" y="3110"/>
                    <a:pt x="8225" y="3344"/>
                    <a:pt x="7981" y="3598"/>
                  </a:cubicBezTo>
                  <a:cubicBezTo>
                    <a:pt x="7738" y="3852"/>
                    <a:pt x="7643" y="4125"/>
                    <a:pt x="7548" y="4399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397804" y="5935810"/>
              <a:ext cx="1623166" cy="27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48" fill="norm" stroke="1" extrusionOk="0">
                  <a:moveTo>
                    <a:pt x="423" y="20520"/>
                  </a:moveTo>
                  <a:cubicBezTo>
                    <a:pt x="199" y="20855"/>
                    <a:pt x="-26" y="21190"/>
                    <a:pt x="2" y="21358"/>
                  </a:cubicBezTo>
                  <a:cubicBezTo>
                    <a:pt x="30" y="21525"/>
                    <a:pt x="311" y="21525"/>
                    <a:pt x="943" y="20772"/>
                  </a:cubicBezTo>
                  <a:cubicBezTo>
                    <a:pt x="1575" y="20018"/>
                    <a:pt x="2558" y="18511"/>
                    <a:pt x="3569" y="17088"/>
                  </a:cubicBezTo>
                  <a:cubicBezTo>
                    <a:pt x="4581" y="15665"/>
                    <a:pt x="5620" y="14325"/>
                    <a:pt x="6687" y="13153"/>
                  </a:cubicBezTo>
                  <a:cubicBezTo>
                    <a:pt x="7754" y="11981"/>
                    <a:pt x="8850" y="10976"/>
                    <a:pt x="9917" y="9888"/>
                  </a:cubicBezTo>
                  <a:cubicBezTo>
                    <a:pt x="10985" y="8799"/>
                    <a:pt x="12024" y="7627"/>
                    <a:pt x="13007" y="6790"/>
                  </a:cubicBezTo>
                  <a:cubicBezTo>
                    <a:pt x="13990" y="5953"/>
                    <a:pt x="14917" y="5451"/>
                    <a:pt x="15732" y="5367"/>
                  </a:cubicBezTo>
                  <a:cubicBezTo>
                    <a:pt x="16546" y="5283"/>
                    <a:pt x="17248" y="5618"/>
                    <a:pt x="17937" y="5618"/>
                  </a:cubicBezTo>
                  <a:cubicBezTo>
                    <a:pt x="18625" y="5618"/>
                    <a:pt x="19299" y="5283"/>
                    <a:pt x="19776" y="5032"/>
                  </a:cubicBezTo>
                  <a:cubicBezTo>
                    <a:pt x="20254" y="4781"/>
                    <a:pt x="20535" y="4613"/>
                    <a:pt x="20759" y="4530"/>
                  </a:cubicBezTo>
                  <a:cubicBezTo>
                    <a:pt x="20984" y="4446"/>
                    <a:pt x="21153" y="4446"/>
                    <a:pt x="21167" y="4362"/>
                  </a:cubicBezTo>
                  <a:cubicBezTo>
                    <a:pt x="21181" y="4278"/>
                    <a:pt x="21040" y="4111"/>
                    <a:pt x="20858" y="3525"/>
                  </a:cubicBezTo>
                  <a:cubicBezTo>
                    <a:pt x="20675" y="2939"/>
                    <a:pt x="20450" y="1934"/>
                    <a:pt x="20282" y="1181"/>
                  </a:cubicBezTo>
                  <a:cubicBezTo>
                    <a:pt x="20113" y="427"/>
                    <a:pt x="20001" y="-75"/>
                    <a:pt x="19987" y="9"/>
                  </a:cubicBezTo>
                  <a:cubicBezTo>
                    <a:pt x="19973" y="92"/>
                    <a:pt x="20057" y="762"/>
                    <a:pt x="20240" y="1683"/>
                  </a:cubicBezTo>
                  <a:cubicBezTo>
                    <a:pt x="20422" y="2604"/>
                    <a:pt x="20703" y="3776"/>
                    <a:pt x="20942" y="5032"/>
                  </a:cubicBezTo>
                  <a:cubicBezTo>
                    <a:pt x="21181" y="6288"/>
                    <a:pt x="21377" y="7627"/>
                    <a:pt x="21476" y="8967"/>
                  </a:cubicBezTo>
                  <a:cubicBezTo>
                    <a:pt x="21574" y="10306"/>
                    <a:pt x="21574" y="11646"/>
                    <a:pt x="21363" y="13237"/>
                  </a:cubicBezTo>
                  <a:cubicBezTo>
                    <a:pt x="21153" y="14827"/>
                    <a:pt x="20731" y="16669"/>
                    <a:pt x="20310" y="18511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367492" y="6088640"/>
              <a:ext cx="196354" cy="40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27" fill="norm" stroke="1" extrusionOk="0">
                  <a:moveTo>
                    <a:pt x="4717" y="4990"/>
                  </a:moveTo>
                  <a:cubicBezTo>
                    <a:pt x="4487" y="7915"/>
                    <a:pt x="4257" y="10840"/>
                    <a:pt x="3797" y="13258"/>
                  </a:cubicBezTo>
                  <a:cubicBezTo>
                    <a:pt x="3338" y="15677"/>
                    <a:pt x="2648" y="17590"/>
                    <a:pt x="1959" y="19052"/>
                  </a:cubicBezTo>
                  <a:cubicBezTo>
                    <a:pt x="1270" y="20514"/>
                    <a:pt x="580" y="21527"/>
                    <a:pt x="236" y="21527"/>
                  </a:cubicBezTo>
                  <a:cubicBezTo>
                    <a:pt x="-109" y="21527"/>
                    <a:pt x="-109" y="20514"/>
                    <a:pt x="465" y="18208"/>
                  </a:cubicBezTo>
                  <a:cubicBezTo>
                    <a:pt x="1040" y="15902"/>
                    <a:pt x="2189" y="12302"/>
                    <a:pt x="3797" y="9433"/>
                  </a:cubicBezTo>
                  <a:cubicBezTo>
                    <a:pt x="5406" y="6565"/>
                    <a:pt x="7474" y="4427"/>
                    <a:pt x="9542" y="2965"/>
                  </a:cubicBezTo>
                  <a:cubicBezTo>
                    <a:pt x="11610" y="1502"/>
                    <a:pt x="13678" y="715"/>
                    <a:pt x="15287" y="321"/>
                  </a:cubicBezTo>
                  <a:cubicBezTo>
                    <a:pt x="16895" y="-73"/>
                    <a:pt x="18044" y="-73"/>
                    <a:pt x="19078" y="152"/>
                  </a:cubicBezTo>
                  <a:cubicBezTo>
                    <a:pt x="20112" y="377"/>
                    <a:pt x="21031" y="827"/>
                    <a:pt x="21261" y="1615"/>
                  </a:cubicBezTo>
                  <a:cubicBezTo>
                    <a:pt x="21491" y="2402"/>
                    <a:pt x="21031" y="3527"/>
                    <a:pt x="19423" y="4427"/>
                  </a:cubicBezTo>
                  <a:cubicBezTo>
                    <a:pt x="17814" y="5327"/>
                    <a:pt x="15057" y="6002"/>
                    <a:pt x="12874" y="6396"/>
                  </a:cubicBezTo>
                  <a:cubicBezTo>
                    <a:pt x="10691" y="6789"/>
                    <a:pt x="9082" y="6902"/>
                    <a:pt x="8738" y="6789"/>
                  </a:cubicBezTo>
                  <a:cubicBezTo>
                    <a:pt x="8393" y="6677"/>
                    <a:pt x="9312" y="6340"/>
                    <a:pt x="10002" y="6114"/>
                  </a:cubicBezTo>
                  <a:cubicBezTo>
                    <a:pt x="10691" y="5890"/>
                    <a:pt x="11151" y="5777"/>
                    <a:pt x="11610" y="566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685042" y="6087267"/>
              <a:ext cx="20214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588" y="21600"/>
                  </a:moveTo>
                  <a:cubicBezTo>
                    <a:pt x="1688" y="20400"/>
                    <a:pt x="788" y="19200"/>
                    <a:pt x="338" y="17600"/>
                  </a:cubicBezTo>
                  <a:cubicBezTo>
                    <a:pt x="-112" y="16000"/>
                    <a:pt x="-112" y="14000"/>
                    <a:pt x="338" y="12400"/>
                  </a:cubicBezTo>
                  <a:cubicBezTo>
                    <a:pt x="788" y="10800"/>
                    <a:pt x="1688" y="9600"/>
                    <a:pt x="2700" y="8600"/>
                  </a:cubicBezTo>
                  <a:cubicBezTo>
                    <a:pt x="3713" y="7600"/>
                    <a:pt x="4838" y="6800"/>
                    <a:pt x="6188" y="8000"/>
                  </a:cubicBezTo>
                  <a:cubicBezTo>
                    <a:pt x="7538" y="9200"/>
                    <a:pt x="9113" y="12400"/>
                    <a:pt x="10463" y="14200"/>
                  </a:cubicBezTo>
                  <a:cubicBezTo>
                    <a:pt x="11813" y="16000"/>
                    <a:pt x="12938" y="16400"/>
                    <a:pt x="14288" y="14400"/>
                  </a:cubicBezTo>
                  <a:cubicBezTo>
                    <a:pt x="15638" y="12400"/>
                    <a:pt x="17213" y="8000"/>
                    <a:pt x="18451" y="5200"/>
                  </a:cubicBezTo>
                  <a:cubicBezTo>
                    <a:pt x="19688" y="2400"/>
                    <a:pt x="20588" y="120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0001484" y="5837814"/>
              <a:ext cx="143158" cy="35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69" fill="norm" stroke="1" extrusionOk="0">
                  <a:moveTo>
                    <a:pt x="2817" y="10718"/>
                  </a:moveTo>
                  <a:cubicBezTo>
                    <a:pt x="2191" y="12866"/>
                    <a:pt x="1565" y="15013"/>
                    <a:pt x="1252" y="16466"/>
                  </a:cubicBezTo>
                  <a:cubicBezTo>
                    <a:pt x="939" y="17918"/>
                    <a:pt x="939" y="18676"/>
                    <a:pt x="1096" y="19497"/>
                  </a:cubicBezTo>
                  <a:cubicBezTo>
                    <a:pt x="1252" y="20318"/>
                    <a:pt x="1565" y="21203"/>
                    <a:pt x="1722" y="21266"/>
                  </a:cubicBezTo>
                  <a:cubicBezTo>
                    <a:pt x="1878" y="21329"/>
                    <a:pt x="1878" y="20571"/>
                    <a:pt x="2035" y="18234"/>
                  </a:cubicBezTo>
                  <a:cubicBezTo>
                    <a:pt x="2191" y="15897"/>
                    <a:pt x="2504" y="11982"/>
                    <a:pt x="2348" y="9203"/>
                  </a:cubicBezTo>
                  <a:cubicBezTo>
                    <a:pt x="2191" y="6424"/>
                    <a:pt x="1565" y="4782"/>
                    <a:pt x="2817" y="3329"/>
                  </a:cubicBezTo>
                  <a:cubicBezTo>
                    <a:pt x="4070" y="1876"/>
                    <a:pt x="7200" y="613"/>
                    <a:pt x="10643" y="171"/>
                  </a:cubicBezTo>
                  <a:cubicBezTo>
                    <a:pt x="14087" y="-271"/>
                    <a:pt x="17843" y="108"/>
                    <a:pt x="19722" y="1750"/>
                  </a:cubicBezTo>
                  <a:cubicBezTo>
                    <a:pt x="21600" y="3392"/>
                    <a:pt x="21600" y="6297"/>
                    <a:pt x="20035" y="8129"/>
                  </a:cubicBezTo>
                  <a:cubicBezTo>
                    <a:pt x="18470" y="9961"/>
                    <a:pt x="15339" y="10718"/>
                    <a:pt x="12991" y="11097"/>
                  </a:cubicBezTo>
                  <a:cubicBezTo>
                    <a:pt x="10643" y="11476"/>
                    <a:pt x="9078" y="11476"/>
                    <a:pt x="9078" y="11918"/>
                  </a:cubicBezTo>
                  <a:cubicBezTo>
                    <a:pt x="9078" y="12361"/>
                    <a:pt x="10643" y="13245"/>
                    <a:pt x="11739" y="14003"/>
                  </a:cubicBezTo>
                  <a:cubicBezTo>
                    <a:pt x="12835" y="14761"/>
                    <a:pt x="13461" y="15392"/>
                    <a:pt x="12209" y="16403"/>
                  </a:cubicBezTo>
                  <a:cubicBezTo>
                    <a:pt x="10957" y="17413"/>
                    <a:pt x="7826" y="18803"/>
                    <a:pt x="5478" y="19371"/>
                  </a:cubicBezTo>
                  <a:cubicBezTo>
                    <a:pt x="3130" y="19940"/>
                    <a:pt x="1565" y="19687"/>
                    <a:pt x="0" y="19434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177546" y="6024859"/>
              <a:ext cx="135089" cy="11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892" fill="norm" stroke="1" extrusionOk="0">
                  <a:moveTo>
                    <a:pt x="2266" y="7762"/>
                  </a:moveTo>
                  <a:cubicBezTo>
                    <a:pt x="2266" y="9657"/>
                    <a:pt x="2266" y="11551"/>
                    <a:pt x="3097" y="12309"/>
                  </a:cubicBezTo>
                  <a:cubicBezTo>
                    <a:pt x="3928" y="13067"/>
                    <a:pt x="5590" y="12688"/>
                    <a:pt x="7085" y="11741"/>
                  </a:cubicBezTo>
                  <a:cubicBezTo>
                    <a:pt x="8580" y="10793"/>
                    <a:pt x="9910" y="9278"/>
                    <a:pt x="10740" y="7572"/>
                  </a:cubicBezTo>
                  <a:cubicBezTo>
                    <a:pt x="11571" y="5867"/>
                    <a:pt x="11903" y="3972"/>
                    <a:pt x="11239" y="2646"/>
                  </a:cubicBezTo>
                  <a:cubicBezTo>
                    <a:pt x="10574" y="1320"/>
                    <a:pt x="8913" y="562"/>
                    <a:pt x="7251" y="183"/>
                  </a:cubicBezTo>
                  <a:cubicBezTo>
                    <a:pt x="5590" y="-196"/>
                    <a:pt x="3928" y="-196"/>
                    <a:pt x="2433" y="2267"/>
                  </a:cubicBezTo>
                  <a:cubicBezTo>
                    <a:pt x="937" y="4730"/>
                    <a:pt x="-392" y="9657"/>
                    <a:pt x="106" y="13446"/>
                  </a:cubicBezTo>
                  <a:cubicBezTo>
                    <a:pt x="605" y="17236"/>
                    <a:pt x="2931" y="19888"/>
                    <a:pt x="6753" y="20646"/>
                  </a:cubicBezTo>
                  <a:cubicBezTo>
                    <a:pt x="10574" y="21404"/>
                    <a:pt x="15891" y="20267"/>
                    <a:pt x="21208" y="1913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335990" y="5852317"/>
              <a:ext cx="591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9658" y="0"/>
                  </a:moveTo>
                  <a:cubicBezTo>
                    <a:pt x="5933" y="4226"/>
                    <a:pt x="2209" y="8452"/>
                    <a:pt x="720" y="11426"/>
                  </a:cubicBezTo>
                  <a:cubicBezTo>
                    <a:pt x="-770" y="14400"/>
                    <a:pt x="-25" y="16122"/>
                    <a:pt x="3699" y="17609"/>
                  </a:cubicBezTo>
                  <a:cubicBezTo>
                    <a:pt x="7423" y="19096"/>
                    <a:pt x="14127" y="20348"/>
                    <a:pt x="2083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268184" y="604281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0427879" y="5983937"/>
              <a:ext cx="151456" cy="10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89" fill="norm" stroke="1" extrusionOk="0">
                  <a:moveTo>
                    <a:pt x="14266" y="6833"/>
                  </a:moveTo>
                  <a:cubicBezTo>
                    <a:pt x="11866" y="4241"/>
                    <a:pt x="9466" y="1649"/>
                    <a:pt x="7516" y="569"/>
                  </a:cubicBezTo>
                  <a:cubicBezTo>
                    <a:pt x="5566" y="-511"/>
                    <a:pt x="4066" y="-79"/>
                    <a:pt x="2716" y="2081"/>
                  </a:cubicBezTo>
                  <a:cubicBezTo>
                    <a:pt x="1366" y="4241"/>
                    <a:pt x="166" y="8129"/>
                    <a:pt x="16" y="10937"/>
                  </a:cubicBezTo>
                  <a:cubicBezTo>
                    <a:pt x="-134" y="13745"/>
                    <a:pt x="766" y="15473"/>
                    <a:pt x="2716" y="15689"/>
                  </a:cubicBezTo>
                  <a:cubicBezTo>
                    <a:pt x="4666" y="15905"/>
                    <a:pt x="7666" y="14609"/>
                    <a:pt x="9616" y="12881"/>
                  </a:cubicBezTo>
                  <a:cubicBezTo>
                    <a:pt x="11566" y="11153"/>
                    <a:pt x="12466" y="8993"/>
                    <a:pt x="13366" y="9425"/>
                  </a:cubicBezTo>
                  <a:cubicBezTo>
                    <a:pt x="14266" y="9857"/>
                    <a:pt x="15166" y="12881"/>
                    <a:pt x="16516" y="15257"/>
                  </a:cubicBezTo>
                  <a:cubicBezTo>
                    <a:pt x="17866" y="17633"/>
                    <a:pt x="19666" y="19361"/>
                    <a:pt x="21466" y="21089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0603587" y="5826917"/>
              <a:ext cx="109098" cy="31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47" fill="norm" stroke="1" extrusionOk="0">
                  <a:moveTo>
                    <a:pt x="18561" y="0"/>
                  </a:moveTo>
                  <a:cubicBezTo>
                    <a:pt x="16523" y="145"/>
                    <a:pt x="14485" y="290"/>
                    <a:pt x="11429" y="1812"/>
                  </a:cubicBezTo>
                  <a:cubicBezTo>
                    <a:pt x="8372" y="3334"/>
                    <a:pt x="4297" y="6234"/>
                    <a:pt x="2055" y="9205"/>
                  </a:cubicBezTo>
                  <a:cubicBezTo>
                    <a:pt x="-186" y="12177"/>
                    <a:pt x="-594" y="15221"/>
                    <a:pt x="832" y="17323"/>
                  </a:cubicBezTo>
                  <a:cubicBezTo>
                    <a:pt x="2259" y="19426"/>
                    <a:pt x="5519" y="20585"/>
                    <a:pt x="9187" y="21093"/>
                  </a:cubicBezTo>
                  <a:cubicBezTo>
                    <a:pt x="12855" y="21600"/>
                    <a:pt x="16931" y="21455"/>
                    <a:pt x="21006" y="2131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0707347" y="5833267"/>
              <a:ext cx="164088" cy="2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75" fill="norm" stroke="1" extrusionOk="0">
                  <a:moveTo>
                    <a:pt x="21196" y="0"/>
                  </a:moveTo>
                  <a:cubicBezTo>
                    <a:pt x="17368" y="2000"/>
                    <a:pt x="13540" y="4000"/>
                    <a:pt x="10943" y="5300"/>
                  </a:cubicBezTo>
                  <a:cubicBezTo>
                    <a:pt x="8345" y="6600"/>
                    <a:pt x="6978" y="7200"/>
                    <a:pt x="6021" y="8000"/>
                  </a:cubicBezTo>
                  <a:cubicBezTo>
                    <a:pt x="5064" y="8800"/>
                    <a:pt x="4518" y="9800"/>
                    <a:pt x="4928" y="10300"/>
                  </a:cubicBezTo>
                  <a:cubicBezTo>
                    <a:pt x="5338" y="10800"/>
                    <a:pt x="6705" y="10800"/>
                    <a:pt x="8072" y="10600"/>
                  </a:cubicBezTo>
                  <a:cubicBezTo>
                    <a:pt x="9439" y="10400"/>
                    <a:pt x="10806" y="10000"/>
                    <a:pt x="11353" y="10300"/>
                  </a:cubicBezTo>
                  <a:cubicBezTo>
                    <a:pt x="11900" y="10600"/>
                    <a:pt x="11626" y="11600"/>
                    <a:pt x="9712" y="13100"/>
                  </a:cubicBezTo>
                  <a:cubicBezTo>
                    <a:pt x="7799" y="14600"/>
                    <a:pt x="4244" y="16600"/>
                    <a:pt x="2193" y="18100"/>
                  </a:cubicBezTo>
                  <a:cubicBezTo>
                    <a:pt x="143" y="19600"/>
                    <a:pt x="-404" y="20600"/>
                    <a:pt x="280" y="21100"/>
                  </a:cubicBezTo>
                  <a:cubicBezTo>
                    <a:pt x="963" y="21600"/>
                    <a:pt x="2877" y="21600"/>
                    <a:pt x="6295" y="21100"/>
                  </a:cubicBezTo>
                  <a:cubicBezTo>
                    <a:pt x="9712" y="20600"/>
                    <a:pt x="14634" y="19600"/>
                    <a:pt x="19555" y="18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0896834" y="5903117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0955228" y="5845967"/>
              <a:ext cx="1067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20940" y="0"/>
                  </a:moveTo>
                  <a:cubicBezTo>
                    <a:pt x="17202" y="1091"/>
                    <a:pt x="13463" y="2182"/>
                    <a:pt x="9725" y="4473"/>
                  </a:cubicBezTo>
                  <a:cubicBezTo>
                    <a:pt x="5986" y="6764"/>
                    <a:pt x="2248" y="10255"/>
                    <a:pt x="794" y="13309"/>
                  </a:cubicBezTo>
                  <a:cubicBezTo>
                    <a:pt x="-660" y="16364"/>
                    <a:pt x="171" y="18982"/>
                    <a:pt x="1002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1061934" y="603011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1074634" y="594756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1188934" y="5947930"/>
              <a:ext cx="1270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40" y="11918"/>
                    <a:pt x="10080" y="3818"/>
                    <a:pt x="13680" y="1118"/>
                  </a:cubicBezTo>
                  <a:cubicBezTo>
                    <a:pt x="17280" y="-1582"/>
                    <a:pt x="194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1243454" y="5890417"/>
              <a:ext cx="4708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1252"/>
                    <a:pt x="-1582" y="2504"/>
                    <a:pt x="1118" y="6104"/>
                  </a:cubicBezTo>
                  <a:cubicBezTo>
                    <a:pt x="3818" y="9704"/>
                    <a:pt x="11918" y="1565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1407727" y="5807867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1481034" y="6036467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0664000" y="6448332"/>
              <a:ext cx="131235" cy="1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7" fill="norm" stroke="1" extrusionOk="0">
                  <a:moveTo>
                    <a:pt x="697" y="7896"/>
                  </a:moveTo>
                  <a:cubicBezTo>
                    <a:pt x="348" y="10776"/>
                    <a:pt x="0" y="13656"/>
                    <a:pt x="0" y="16248"/>
                  </a:cubicBezTo>
                  <a:cubicBezTo>
                    <a:pt x="0" y="18840"/>
                    <a:pt x="348" y="21144"/>
                    <a:pt x="697" y="20568"/>
                  </a:cubicBezTo>
                  <a:cubicBezTo>
                    <a:pt x="1045" y="19992"/>
                    <a:pt x="1394" y="16536"/>
                    <a:pt x="2265" y="13224"/>
                  </a:cubicBezTo>
                  <a:cubicBezTo>
                    <a:pt x="3135" y="9912"/>
                    <a:pt x="4529" y="6744"/>
                    <a:pt x="5748" y="4584"/>
                  </a:cubicBezTo>
                  <a:cubicBezTo>
                    <a:pt x="6968" y="2424"/>
                    <a:pt x="8013" y="1272"/>
                    <a:pt x="9406" y="552"/>
                  </a:cubicBezTo>
                  <a:cubicBezTo>
                    <a:pt x="10800" y="-168"/>
                    <a:pt x="12542" y="-456"/>
                    <a:pt x="13935" y="1416"/>
                  </a:cubicBezTo>
                  <a:cubicBezTo>
                    <a:pt x="15329" y="3288"/>
                    <a:pt x="16374" y="7320"/>
                    <a:pt x="17594" y="10776"/>
                  </a:cubicBezTo>
                  <a:cubicBezTo>
                    <a:pt x="18813" y="14232"/>
                    <a:pt x="20206" y="17112"/>
                    <a:pt x="21600" y="19992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0839684" y="6493667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6457"/>
                    <a:pt x="800" y="11314"/>
                    <a:pt x="4400" y="7714"/>
                  </a:cubicBezTo>
                  <a:cubicBezTo>
                    <a:pt x="8000" y="4114"/>
                    <a:pt x="14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909534" y="6417467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997210" y="6404288"/>
              <a:ext cx="166325" cy="14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23" fill="norm" stroke="1" extrusionOk="0">
                  <a:moveTo>
                    <a:pt x="1799" y="4633"/>
                  </a:moveTo>
                  <a:cubicBezTo>
                    <a:pt x="979" y="9196"/>
                    <a:pt x="158" y="13759"/>
                    <a:pt x="22" y="16802"/>
                  </a:cubicBezTo>
                  <a:cubicBezTo>
                    <a:pt x="-115" y="19844"/>
                    <a:pt x="432" y="21365"/>
                    <a:pt x="842" y="21213"/>
                  </a:cubicBezTo>
                  <a:cubicBezTo>
                    <a:pt x="1252" y="21061"/>
                    <a:pt x="1526" y="19235"/>
                    <a:pt x="2072" y="16802"/>
                  </a:cubicBezTo>
                  <a:cubicBezTo>
                    <a:pt x="2619" y="14368"/>
                    <a:pt x="3439" y="11326"/>
                    <a:pt x="3986" y="9044"/>
                  </a:cubicBezTo>
                  <a:cubicBezTo>
                    <a:pt x="4533" y="6762"/>
                    <a:pt x="4807" y="5241"/>
                    <a:pt x="5353" y="5089"/>
                  </a:cubicBezTo>
                  <a:cubicBezTo>
                    <a:pt x="5900" y="4937"/>
                    <a:pt x="6720" y="6154"/>
                    <a:pt x="7404" y="7523"/>
                  </a:cubicBezTo>
                  <a:cubicBezTo>
                    <a:pt x="8088" y="8892"/>
                    <a:pt x="8634" y="10413"/>
                    <a:pt x="9181" y="10413"/>
                  </a:cubicBezTo>
                  <a:cubicBezTo>
                    <a:pt x="9728" y="10413"/>
                    <a:pt x="10275" y="8892"/>
                    <a:pt x="10958" y="7371"/>
                  </a:cubicBezTo>
                  <a:cubicBezTo>
                    <a:pt x="11642" y="5850"/>
                    <a:pt x="12462" y="4328"/>
                    <a:pt x="13282" y="2959"/>
                  </a:cubicBezTo>
                  <a:cubicBezTo>
                    <a:pt x="14103" y="1590"/>
                    <a:pt x="14923" y="373"/>
                    <a:pt x="16017" y="69"/>
                  </a:cubicBezTo>
                  <a:cubicBezTo>
                    <a:pt x="17110" y="-235"/>
                    <a:pt x="18477" y="373"/>
                    <a:pt x="19434" y="3872"/>
                  </a:cubicBezTo>
                  <a:cubicBezTo>
                    <a:pt x="20391" y="7371"/>
                    <a:pt x="20938" y="13759"/>
                    <a:pt x="21485" y="20148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1220684" y="6474617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1348159" y="6317586"/>
              <a:ext cx="164626" cy="19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82" fill="norm" stroke="1" extrusionOk="0">
                  <a:moveTo>
                    <a:pt x="17984" y="2598"/>
                  </a:moveTo>
                  <a:cubicBezTo>
                    <a:pt x="17711" y="1437"/>
                    <a:pt x="17437" y="276"/>
                    <a:pt x="16754" y="43"/>
                  </a:cubicBezTo>
                  <a:cubicBezTo>
                    <a:pt x="16070" y="-189"/>
                    <a:pt x="14976" y="508"/>
                    <a:pt x="12789" y="2134"/>
                  </a:cubicBezTo>
                  <a:cubicBezTo>
                    <a:pt x="10602" y="3759"/>
                    <a:pt x="7321" y="6314"/>
                    <a:pt x="5133" y="7940"/>
                  </a:cubicBezTo>
                  <a:cubicBezTo>
                    <a:pt x="2946" y="9566"/>
                    <a:pt x="1852" y="10263"/>
                    <a:pt x="1989" y="10727"/>
                  </a:cubicBezTo>
                  <a:cubicBezTo>
                    <a:pt x="2126" y="11192"/>
                    <a:pt x="3493" y="11424"/>
                    <a:pt x="4860" y="11424"/>
                  </a:cubicBezTo>
                  <a:cubicBezTo>
                    <a:pt x="6227" y="11424"/>
                    <a:pt x="7594" y="11192"/>
                    <a:pt x="7868" y="11656"/>
                  </a:cubicBezTo>
                  <a:cubicBezTo>
                    <a:pt x="8141" y="12121"/>
                    <a:pt x="7321" y="13282"/>
                    <a:pt x="5954" y="14443"/>
                  </a:cubicBezTo>
                  <a:cubicBezTo>
                    <a:pt x="4587" y="15605"/>
                    <a:pt x="2673" y="16766"/>
                    <a:pt x="1442" y="17927"/>
                  </a:cubicBezTo>
                  <a:cubicBezTo>
                    <a:pt x="212" y="19088"/>
                    <a:pt x="-335" y="20250"/>
                    <a:pt x="212" y="20830"/>
                  </a:cubicBezTo>
                  <a:cubicBezTo>
                    <a:pt x="759" y="21411"/>
                    <a:pt x="2399" y="21411"/>
                    <a:pt x="6090" y="20946"/>
                  </a:cubicBezTo>
                  <a:cubicBezTo>
                    <a:pt x="9781" y="20482"/>
                    <a:pt x="15523" y="19553"/>
                    <a:pt x="21265" y="18624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1512784" y="6379367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5760"/>
                    <a:pt x="10400" y="11520"/>
                    <a:pt x="14000" y="15120"/>
                  </a:cubicBezTo>
                  <a:cubicBezTo>
                    <a:pt x="17600" y="18720"/>
                    <a:pt x="196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1574021" y="6334917"/>
              <a:ext cx="848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895" y="1394"/>
                    <a:pt x="12681" y="2787"/>
                    <a:pt x="8993" y="5690"/>
                  </a:cubicBezTo>
                  <a:cubicBezTo>
                    <a:pt x="5305" y="8594"/>
                    <a:pt x="2144" y="13006"/>
                    <a:pt x="827" y="15910"/>
                  </a:cubicBezTo>
                  <a:cubicBezTo>
                    <a:pt x="-490" y="18813"/>
                    <a:pt x="37" y="20206"/>
                    <a:pt x="564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1665184" y="6500017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1665184" y="641746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1757990" y="6432283"/>
              <a:ext cx="148495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1" y="21600"/>
                  </a:moveTo>
                  <a:cubicBezTo>
                    <a:pt x="47" y="15247"/>
                    <a:pt x="-257" y="8894"/>
                    <a:pt x="351" y="5082"/>
                  </a:cubicBezTo>
                  <a:cubicBezTo>
                    <a:pt x="960" y="1271"/>
                    <a:pt x="2481" y="0"/>
                    <a:pt x="6132" y="0"/>
                  </a:cubicBezTo>
                  <a:cubicBezTo>
                    <a:pt x="9782" y="0"/>
                    <a:pt x="15563" y="1271"/>
                    <a:pt x="21343" y="2541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1845314" y="6392067"/>
              <a:ext cx="2942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600"/>
                    <a:pt x="-1585" y="3200"/>
                    <a:pt x="575" y="6800"/>
                  </a:cubicBezTo>
                  <a:cubicBezTo>
                    <a:pt x="2735" y="10400"/>
                    <a:pt x="11375" y="16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1944021" y="6373017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59"/>
                    <a:pt x="2735" y="9318"/>
                    <a:pt x="575" y="12918"/>
                  </a:cubicBezTo>
                  <a:cubicBezTo>
                    <a:pt x="-1585" y="16518"/>
                    <a:pt x="2735" y="190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1982684" y="6277767"/>
              <a:ext cx="627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6271" y="0"/>
                  </a:moveTo>
                  <a:cubicBezTo>
                    <a:pt x="13935" y="3724"/>
                    <a:pt x="21600" y="7448"/>
                    <a:pt x="20555" y="11048"/>
                  </a:cubicBezTo>
                  <a:cubicBezTo>
                    <a:pt x="19510" y="14648"/>
                    <a:pt x="9755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0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958307" y="4065740"/>
              <a:ext cx="492169" cy="129559"/>
            </a:xfrm>
            <a:prstGeom prst="rect">
              <a:avLst/>
            </a:prstGeom>
            <a:effectLst/>
          </p:spPr>
        </p:pic>
        <p:pic>
          <p:nvPicPr>
            <p:cNvPr id="90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876652" y="4656209"/>
              <a:ext cx="216697" cy="98277"/>
            </a:xfrm>
            <a:prstGeom prst="rect">
              <a:avLst/>
            </a:prstGeom>
            <a:effectLst/>
          </p:spPr>
        </p:pic>
        <p:pic>
          <p:nvPicPr>
            <p:cNvPr id="90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192605" y="4633306"/>
              <a:ext cx="349442" cy="104174"/>
            </a:xfrm>
            <a:prstGeom prst="rect">
              <a:avLst/>
            </a:prstGeom>
            <a:effectLst/>
          </p:spPr>
        </p:pic>
        <p:pic>
          <p:nvPicPr>
            <p:cNvPr id="90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677807" y="4634455"/>
              <a:ext cx="157432" cy="71629"/>
            </a:xfrm>
            <a:prstGeom prst="rect">
              <a:avLst/>
            </a:prstGeom>
            <a:effectLst/>
          </p:spPr>
        </p:pic>
        <p:pic>
          <p:nvPicPr>
            <p:cNvPr id="91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639254" y="6100622"/>
              <a:ext cx="730826" cy="116383"/>
            </a:xfrm>
            <a:prstGeom prst="rect">
              <a:avLst/>
            </a:prstGeom>
            <a:effectLst/>
          </p:spPr>
        </p:pic>
        <p:pic>
          <p:nvPicPr>
            <p:cNvPr id="91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835478" y="6685160"/>
              <a:ext cx="1004204" cy="8519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6" name="Drawing"/>
          <p:cNvGrpSpPr/>
          <p:nvPr/>
        </p:nvGrpSpPr>
        <p:grpSpPr>
          <a:xfrm>
            <a:off x="1905000" y="1639947"/>
            <a:ext cx="10668000" cy="3992503"/>
            <a:chOff x="0" y="0"/>
            <a:chExt cx="10668000" cy="3992502"/>
          </a:xfrm>
        </p:grpSpPr>
        <p:sp>
          <p:nvSpPr>
            <p:cNvPr id="917" name="Line"/>
            <p:cNvSpPr/>
            <p:nvPr/>
          </p:nvSpPr>
          <p:spPr>
            <a:xfrm>
              <a:off x="0" y="265052"/>
              <a:ext cx="2857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60" y="873"/>
                    <a:pt x="3520" y="1745"/>
                    <a:pt x="5680" y="3982"/>
                  </a:cubicBezTo>
                  <a:cubicBezTo>
                    <a:pt x="7840" y="6218"/>
                    <a:pt x="10400" y="9818"/>
                    <a:pt x="12480" y="12709"/>
                  </a:cubicBezTo>
                  <a:cubicBezTo>
                    <a:pt x="14560" y="15600"/>
                    <a:pt x="16160" y="17782"/>
                    <a:pt x="17600" y="19145"/>
                  </a:cubicBezTo>
                  <a:cubicBezTo>
                    <a:pt x="19040" y="20509"/>
                    <a:pt x="20320" y="21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30381" y="246002"/>
              <a:ext cx="15536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9675" y="762"/>
                    <a:pt x="17923" y="1525"/>
                    <a:pt x="15880" y="3134"/>
                  </a:cubicBezTo>
                  <a:cubicBezTo>
                    <a:pt x="13837" y="4744"/>
                    <a:pt x="11502" y="7200"/>
                    <a:pt x="9167" y="9911"/>
                  </a:cubicBezTo>
                  <a:cubicBezTo>
                    <a:pt x="6831" y="12621"/>
                    <a:pt x="4496" y="15586"/>
                    <a:pt x="3037" y="17280"/>
                  </a:cubicBezTo>
                  <a:cubicBezTo>
                    <a:pt x="1577" y="18974"/>
                    <a:pt x="994" y="19398"/>
                    <a:pt x="556" y="19906"/>
                  </a:cubicBezTo>
                  <a:cubicBezTo>
                    <a:pt x="118" y="20414"/>
                    <a:pt x="-174" y="21007"/>
                    <a:pt x="118" y="21304"/>
                  </a:cubicBezTo>
                  <a:cubicBezTo>
                    <a:pt x="410" y="21600"/>
                    <a:pt x="1285" y="21600"/>
                    <a:pt x="2161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607483" y="436502"/>
              <a:ext cx="263031" cy="14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7" fill="norm" stroke="1" extrusionOk="0">
                  <a:moveTo>
                    <a:pt x="172" y="17843"/>
                  </a:moveTo>
                  <a:cubicBezTo>
                    <a:pt x="0" y="14400"/>
                    <a:pt x="-171" y="10957"/>
                    <a:pt x="343" y="8139"/>
                  </a:cubicBezTo>
                  <a:cubicBezTo>
                    <a:pt x="858" y="5322"/>
                    <a:pt x="2058" y="3130"/>
                    <a:pt x="3086" y="2035"/>
                  </a:cubicBezTo>
                  <a:cubicBezTo>
                    <a:pt x="4115" y="939"/>
                    <a:pt x="4972" y="939"/>
                    <a:pt x="5658" y="1722"/>
                  </a:cubicBezTo>
                  <a:cubicBezTo>
                    <a:pt x="6343" y="2504"/>
                    <a:pt x="6858" y="4070"/>
                    <a:pt x="7372" y="6417"/>
                  </a:cubicBezTo>
                  <a:cubicBezTo>
                    <a:pt x="7886" y="8765"/>
                    <a:pt x="8400" y="11896"/>
                    <a:pt x="8915" y="14243"/>
                  </a:cubicBezTo>
                  <a:cubicBezTo>
                    <a:pt x="9429" y="16591"/>
                    <a:pt x="9943" y="18157"/>
                    <a:pt x="10629" y="19252"/>
                  </a:cubicBezTo>
                  <a:cubicBezTo>
                    <a:pt x="11315" y="20348"/>
                    <a:pt x="12172" y="20974"/>
                    <a:pt x="13029" y="21287"/>
                  </a:cubicBezTo>
                  <a:cubicBezTo>
                    <a:pt x="13886" y="21600"/>
                    <a:pt x="14743" y="21600"/>
                    <a:pt x="15858" y="20504"/>
                  </a:cubicBezTo>
                  <a:cubicBezTo>
                    <a:pt x="16972" y="19409"/>
                    <a:pt x="18343" y="17217"/>
                    <a:pt x="19372" y="14400"/>
                  </a:cubicBezTo>
                  <a:cubicBezTo>
                    <a:pt x="20400" y="11583"/>
                    <a:pt x="21086" y="8139"/>
                    <a:pt x="21258" y="5635"/>
                  </a:cubicBezTo>
                  <a:cubicBezTo>
                    <a:pt x="21429" y="3130"/>
                    <a:pt x="21086" y="1565"/>
                    <a:pt x="20743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275129" y="167413"/>
              <a:ext cx="204917" cy="46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15" fill="norm" stroke="1" extrusionOk="0">
                  <a:moveTo>
                    <a:pt x="2772" y="6823"/>
                  </a:moveTo>
                  <a:cubicBezTo>
                    <a:pt x="2552" y="9742"/>
                    <a:pt x="2331" y="12661"/>
                    <a:pt x="2111" y="13634"/>
                  </a:cubicBezTo>
                  <a:cubicBezTo>
                    <a:pt x="1891" y="14607"/>
                    <a:pt x="1670" y="13634"/>
                    <a:pt x="1229" y="11591"/>
                  </a:cubicBezTo>
                  <a:cubicBezTo>
                    <a:pt x="789" y="9547"/>
                    <a:pt x="127" y="6434"/>
                    <a:pt x="17" y="4488"/>
                  </a:cubicBezTo>
                  <a:cubicBezTo>
                    <a:pt x="-93" y="2542"/>
                    <a:pt x="348" y="1764"/>
                    <a:pt x="1009" y="1180"/>
                  </a:cubicBezTo>
                  <a:cubicBezTo>
                    <a:pt x="1670" y="596"/>
                    <a:pt x="2552" y="207"/>
                    <a:pt x="3544" y="61"/>
                  </a:cubicBezTo>
                  <a:cubicBezTo>
                    <a:pt x="4536" y="-85"/>
                    <a:pt x="5638" y="12"/>
                    <a:pt x="7070" y="547"/>
                  </a:cubicBezTo>
                  <a:cubicBezTo>
                    <a:pt x="8503" y="1083"/>
                    <a:pt x="10266" y="2056"/>
                    <a:pt x="11038" y="3418"/>
                  </a:cubicBezTo>
                  <a:cubicBezTo>
                    <a:pt x="11809" y="4780"/>
                    <a:pt x="11589" y="6531"/>
                    <a:pt x="11148" y="7699"/>
                  </a:cubicBezTo>
                  <a:cubicBezTo>
                    <a:pt x="10707" y="8866"/>
                    <a:pt x="10046" y="9450"/>
                    <a:pt x="9164" y="10229"/>
                  </a:cubicBezTo>
                  <a:cubicBezTo>
                    <a:pt x="8283" y="11007"/>
                    <a:pt x="7180" y="11980"/>
                    <a:pt x="7291" y="12515"/>
                  </a:cubicBezTo>
                  <a:cubicBezTo>
                    <a:pt x="7401" y="13050"/>
                    <a:pt x="8723" y="13147"/>
                    <a:pt x="11148" y="13780"/>
                  </a:cubicBezTo>
                  <a:cubicBezTo>
                    <a:pt x="13572" y="14412"/>
                    <a:pt x="17099" y="15580"/>
                    <a:pt x="19083" y="16699"/>
                  </a:cubicBezTo>
                  <a:cubicBezTo>
                    <a:pt x="21066" y="17818"/>
                    <a:pt x="21507" y="18888"/>
                    <a:pt x="21287" y="19618"/>
                  </a:cubicBezTo>
                  <a:cubicBezTo>
                    <a:pt x="21066" y="20347"/>
                    <a:pt x="20185" y="20737"/>
                    <a:pt x="18531" y="21029"/>
                  </a:cubicBezTo>
                  <a:cubicBezTo>
                    <a:pt x="16878" y="21320"/>
                    <a:pt x="14454" y="21515"/>
                    <a:pt x="12580" y="21515"/>
                  </a:cubicBezTo>
                  <a:cubicBezTo>
                    <a:pt x="10707" y="21515"/>
                    <a:pt x="9385" y="21320"/>
                    <a:pt x="8503" y="20980"/>
                  </a:cubicBezTo>
                  <a:cubicBezTo>
                    <a:pt x="7621" y="20639"/>
                    <a:pt x="7180" y="20153"/>
                    <a:pt x="7621" y="19520"/>
                  </a:cubicBezTo>
                  <a:cubicBezTo>
                    <a:pt x="8062" y="18888"/>
                    <a:pt x="9385" y="18110"/>
                    <a:pt x="10707" y="17331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301749" y="442852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542501" y="396879"/>
              <a:ext cx="203749" cy="15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698" fill="norm" stroke="1" extrusionOk="0">
                  <a:moveTo>
                    <a:pt x="2040" y="11142"/>
                  </a:moveTo>
                  <a:cubicBezTo>
                    <a:pt x="3143" y="11423"/>
                    <a:pt x="4245" y="11703"/>
                    <a:pt x="5126" y="11283"/>
                  </a:cubicBezTo>
                  <a:cubicBezTo>
                    <a:pt x="6008" y="10862"/>
                    <a:pt x="6669" y="9740"/>
                    <a:pt x="7220" y="8477"/>
                  </a:cubicBezTo>
                  <a:cubicBezTo>
                    <a:pt x="7771" y="7215"/>
                    <a:pt x="8212" y="5812"/>
                    <a:pt x="8432" y="4410"/>
                  </a:cubicBezTo>
                  <a:cubicBezTo>
                    <a:pt x="8653" y="3007"/>
                    <a:pt x="8653" y="1605"/>
                    <a:pt x="8102" y="763"/>
                  </a:cubicBezTo>
                  <a:cubicBezTo>
                    <a:pt x="7551" y="-78"/>
                    <a:pt x="6449" y="-359"/>
                    <a:pt x="5016" y="623"/>
                  </a:cubicBezTo>
                  <a:cubicBezTo>
                    <a:pt x="3583" y="1605"/>
                    <a:pt x="1820" y="3849"/>
                    <a:pt x="828" y="6935"/>
                  </a:cubicBezTo>
                  <a:cubicBezTo>
                    <a:pt x="-164" y="10020"/>
                    <a:pt x="-384" y="13947"/>
                    <a:pt x="828" y="16753"/>
                  </a:cubicBezTo>
                  <a:cubicBezTo>
                    <a:pt x="2040" y="19558"/>
                    <a:pt x="4685" y="21241"/>
                    <a:pt x="8322" y="20540"/>
                  </a:cubicBezTo>
                  <a:cubicBezTo>
                    <a:pt x="11959" y="19838"/>
                    <a:pt x="16587" y="16753"/>
                    <a:pt x="21216" y="13667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790700" y="176152"/>
              <a:ext cx="82550" cy="39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1108" y="4043"/>
                    <a:pt x="2215" y="8086"/>
                    <a:pt x="2769" y="11493"/>
                  </a:cubicBezTo>
                  <a:cubicBezTo>
                    <a:pt x="3323" y="14901"/>
                    <a:pt x="3323" y="17673"/>
                    <a:pt x="4154" y="19290"/>
                  </a:cubicBezTo>
                  <a:cubicBezTo>
                    <a:pt x="4985" y="20907"/>
                    <a:pt x="6646" y="21369"/>
                    <a:pt x="8862" y="21484"/>
                  </a:cubicBezTo>
                  <a:cubicBezTo>
                    <a:pt x="11077" y="21600"/>
                    <a:pt x="13846" y="21369"/>
                    <a:pt x="16062" y="20387"/>
                  </a:cubicBezTo>
                  <a:cubicBezTo>
                    <a:pt x="18277" y="19405"/>
                    <a:pt x="19938" y="17673"/>
                    <a:pt x="21600" y="1594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758950" y="360302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7280"/>
                    <a:pt x="8533" y="12960"/>
                    <a:pt x="12133" y="9360"/>
                  </a:cubicBezTo>
                  <a:cubicBezTo>
                    <a:pt x="15733" y="5760"/>
                    <a:pt x="186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938116" y="353952"/>
              <a:ext cx="19548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2260" y="0"/>
                  </a:moveTo>
                  <a:cubicBezTo>
                    <a:pt x="9962" y="0"/>
                    <a:pt x="7665" y="0"/>
                    <a:pt x="5482" y="2443"/>
                  </a:cubicBezTo>
                  <a:cubicBezTo>
                    <a:pt x="3299" y="4886"/>
                    <a:pt x="1231" y="9771"/>
                    <a:pt x="426" y="12986"/>
                  </a:cubicBezTo>
                  <a:cubicBezTo>
                    <a:pt x="-378" y="16200"/>
                    <a:pt x="82" y="17743"/>
                    <a:pt x="771" y="18900"/>
                  </a:cubicBezTo>
                  <a:cubicBezTo>
                    <a:pt x="1460" y="20057"/>
                    <a:pt x="2379" y="20829"/>
                    <a:pt x="3758" y="20314"/>
                  </a:cubicBezTo>
                  <a:cubicBezTo>
                    <a:pt x="5137" y="19800"/>
                    <a:pt x="6975" y="18000"/>
                    <a:pt x="8354" y="15429"/>
                  </a:cubicBezTo>
                  <a:cubicBezTo>
                    <a:pt x="9733" y="12857"/>
                    <a:pt x="10652" y="9514"/>
                    <a:pt x="12145" y="10157"/>
                  </a:cubicBezTo>
                  <a:cubicBezTo>
                    <a:pt x="13639" y="10800"/>
                    <a:pt x="15707" y="15429"/>
                    <a:pt x="17316" y="18000"/>
                  </a:cubicBezTo>
                  <a:cubicBezTo>
                    <a:pt x="18924" y="20571"/>
                    <a:pt x="20073" y="21086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312344" y="132651"/>
              <a:ext cx="119707" cy="42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52" fill="norm" stroke="1" extrusionOk="0">
                  <a:moveTo>
                    <a:pt x="21431" y="919"/>
                  </a:moveTo>
                  <a:cubicBezTo>
                    <a:pt x="20294" y="489"/>
                    <a:pt x="19157" y="59"/>
                    <a:pt x="17831" y="6"/>
                  </a:cubicBezTo>
                  <a:cubicBezTo>
                    <a:pt x="16505" y="-48"/>
                    <a:pt x="14989" y="274"/>
                    <a:pt x="12336" y="1564"/>
                  </a:cubicBezTo>
                  <a:cubicBezTo>
                    <a:pt x="9684" y="2853"/>
                    <a:pt x="5894" y="5110"/>
                    <a:pt x="3431" y="7851"/>
                  </a:cubicBezTo>
                  <a:cubicBezTo>
                    <a:pt x="968" y="10591"/>
                    <a:pt x="-169" y="13815"/>
                    <a:pt x="20" y="16018"/>
                  </a:cubicBezTo>
                  <a:cubicBezTo>
                    <a:pt x="210" y="18221"/>
                    <a:pt x="1726" y="19403"/>
                    <a:pt x="5515" y="20155"/>
                  </a:cubicBezTo>
                  <a:cubicBezTo>
                    <a:pt x="9305" y="20907"/>
                    <a:pt x="15368" y="21230"/>
                    <a:pt x="21431" y="21552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585300" y="201552"/>
              <a:ext cx="176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20726" y="4629"/>
                    <a:pt x="19954" y="9257"/>
                    <a:pt x="18797" y="12600"/>
                  </a:cubicBezTo>
                  <a:cubicBezTo>
                    <a:pt x="17640" y="15943"/>
                    <a:pt x="16097" y="18000"/>
                    <a:pt x="14168" y="19371"/>
                  </a:cubicBezTo>
                  <a:cubicBezTo>
                    <a:pt x="12240" y="20743"/>
                    <a:pt x="9926" y="21429"/>
                    <a:pt x="7740" y="21343"/>
                  </a:cubicBezTo>
                  <a:cubicBezTo>
                    <a:pt x="5554" y="21257"/>
                    <a:pt x="3497" y="20400"/>
                    <a:pt x="2211" y="19543"/>
                  </a:cubicBezTo>
                  <a:cubicBezTo>
                    <a:pt x="926" y="18686"/>
                    <a:pt x="411" y="17829"/>
                    <a:pt x="154" y="16714"/>
                  </a:cubicBezTo>
                  <a:cubicBezTo>
                    <a:pt x="-103" y="15600"/>
                    <a:pt x="-103" y="14229"/>
                    <a:pt x="668" y="13371"/>
                  </a:cubicBezTo>
                  <a:cubicBezTo>
                    <a:pt x="1440" y="12514"/>
                    <a:pt x="2983" y="12171"/>
                    <a:pt x="5168" y="12514"/>
                  </a:cubicBezTo>
                  <a:cubicBezTo>
                    <a:pt x="7354" y="12857"/>
                    <a:pt x="10183" y="13886"/>
                    <a:pt x="13011" y="15514"/>
                  </a:cubicBezTo>
                  <a:cubicBezTo>
                    <a:pt x="15840" y="17143"/>
                    <a:pt x="18668" y="19371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870200" y="461902"/>
              <a:ext cx="38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159372" y="164976"/>
              <a:ext cx="205183" cy="57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06" fill="norm" stroke="1" extrusionOk="0">
                  <a:moveTo>
                    <a:pt x="3611" y="6092"/>
                  </a:moveTo>
                  <a:cubicBezTo>
                    <a:pt x="3831" y="9166"/>
                    <a:pt x="4052" y="12241"/>
                    <a:pt x="4052" y="14645"/>
                  </a:cubicBezTo>
                  <a:cubicBezTo>
                    <a:pt x="4052" y="17050"/>
                    <a:pt x="3831" y="18784"/>
                    <a:pt x="3501" y="19888"/>
                  </a:cubicBezTo>
                  <a:cubicBezTo>
                    <a:pt x="3170" y="20991"/>
                    <a:pt x="2729" y="21464"/>
                    <a:pt x="2399" y="21504"/>
                  </a:cubicBezTo>
                  <a:cubicBezTo>
                    <a:pt x="2068" y="21543"/>
                    <a:pt x="1848" y="21149"/>
                    <a:pt x="1407" y="19612"/>
                  </a:cubicBezTo>
                  <a:cubicBezTo>
                    <a:pt x="966" y="18074"/>
                    <a:pt x="305" y="15394"/>
                    <a:pt x="84" y="12596"/>
                  </a:cubicBezTo>
                  <a:cubicBezTo>
                    <a:pt x="-136" y="9797"/>
                    <a:pt x="84" y="6880"/>
                    <a:pt x="635" y="4909"/>
                  </a:cubicBezTo>
                  <a:cubicBezTo>
                    <a:pt x="1186" y="2939"/>
                    <a:pt x="2068" y="1914"/>
                    <a:pt x="2950" y="1244"/>
                  </a:cubicBezTo>
                  <a:cubicBezTo>
                    <a:pt x="3831" y="574"/>
                    <a:pt x="4713" y="258"/>
                    <a:pt x="5705" y="101"/>
                  </a:cubicBezTo>
                  <a:cubicBezTo>
                    <a:pt x="6697" y="-57"/>
                    <a:pt x="7799" y="-57"/>
                    <a:pt x="9011" y="298"/>
                  </a:cubicBezTo>
                  <a:cubicBezTo>
                    <a:pt x="10223" y="652"/>
                    <a:pt x="11546" y="1362"/>
                    <a:pt x="12207" y="2229"/>
                  </a:cubicBezTo>
                  <a:cubicBezTo>
                    <a:pt x="12868" y="3096"/>
                    <a:pt x="12868" y="4121"/>
                    <a:pt x="12537" y="4791"/>
                  </a:cubicBezTo>
                  <a:cubicBezTo>
                    <a:pt x="12207" y="5461"/>
                    <a:pt x="11546" y="5777"/>
                    <a:pt x="10774" y="6052"/>
                  </a:cubicBezTo>
                  <a:cubicBezTo>
                    <a:pt x="10003" y="6328"/>
                    <a:pt x="9121" y="6565"/>
                    <a:pt x="9231" y="6683"/>
                  </a:cubicBezTo>
                  <a:cubicBezTo>
                    <a:pt x="9342" y="6801"/>
                    <a:pt x="10444" y="6801"/>
                    <a:pt x="12317" y="7077"/>
                  </a:cubicBezTo>
                  <a:cubicBezTo>
                    <a:pt x="14191" y="7353"/>
                    <a:pt x="16835" y="7905"/>
                    <a:pt x="18599" y="8575"/>
                  </a:cubicBezTo>
                  <a:cubicBezTo>
                    <a:pt x="20362" y="9245"/>
                    <a:pt x="21244" y="10034"/>
                    <a:pt x="21354" y="10822"/>
                  </a:cubicBezTo>
                  <a:cubicBezTo>
                    <a:pt x="21464" y="11610"/>
                    <a:pt x="20803" y="12398"/>
                    <a:pt x="19260" y="12950"/>
                  </a:cubicBezTo>
                  <a:cubicBezTo>
                    <a:pt x="17717" y="13502"/>
                    <a:pt x="15293" y="13817"/>
                    <a:pt x="13750" y="13660"/>
                  </a:cubicBezTo>
                  <a:cubicBezTo>
                    <a:pt x="12207" y="13502"/>
                    <a:pt x="11546" y="12871"/>
                    <a:pt x="10884" y="12241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448050" y="99952"/>
              <a:ext cx="11885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0" y="0"/>
                  </a:moveTo>
                  <a:cubicBezTo>
                    <a:pt x="1862" y="0"/>
                    <a:pt x="3724" y="0"/>
                    <a:pt x="5772" y="491"/>
                  </a:cubicBezTo>
                  <a:cubicBezTo>
                    <a:pt x="7821" y="982"/>
                    <a:pt x="10055" y="1964"/>
                    <a:pt x="13034" y="3818"/>
                  </a:cubicBezTo>
                  <a:cubicBezTo>
                    <a:pt x="16014" y="5673"/>
                    <a:pt x="19738" y="8400"/>
                    <a:pt x="20669" y="11127"/>
                  </a:cubicBezTo>
                  <a:cubicBezTo>
                    <a:pt x="21600" y="13855"/>
                    <a:pt x="19738" y="16582"/>
                    <a:pt x="16945" y="18327"/>
                  </a:cubicBezTo>
                  <a:cubicBezTo>
                    <a:pt x="14152" y="20073"/>
                    <a:pt x="10428" y="20836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803649" y="487302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949569" y="116531"/>
              <a:ext cx="136781" cy="65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87" fill="norm" stroke="1" extrusionOk="0">
                  <a:moveTo>
                    <a:pt x="21474" y="2358"/>
                  </a:moveTo>
                  <a:cubicBezTo>
                    <a:pt x="20145" y="1668"/>
                    <a:pt x="18816" y="978"/>
                    <a:pt x="16323" y="530"/>
                  </a:cubicBezTo>
                  <a:cubicBezTo>
                    <a:pt x="13831" y="81"/>
                    <a:pt x="10176" y="-126"/>
                    <a:pt x="7351" y="81"/>
                  </a:cubicBezTo>
                  <a:cubicBezTo>
                    <a:pt x="4526" y="288"/>
                    <a:pt x="2532" y="909"/>
                    <a:pt x="1369" y="2186"/>
                  </a:cubicBezTo>
                  <a:cubicBezTo>
                    <a:pt x="206" y="3462"/>
                    <a:pt x="-126" y="5395"/>
                    <a:pt x="40" y="7465"/>
                  </a:cubicBezTo>
                  <a:cubicBezTo>
                    <a:pt x="206" y="9535"/>
                    <a:pt x="871" y="11744"/>
                    <a:pt x="1203" y="13986"/>
                  </a:cubicBezTo>
                  <a:cubicBezTo>
                    <a:pt x="1536" y="16229"/>
                    <a:pt x="1536" y="18507"/>
                    <a:pt x="1536" y="19818"/>
                  </a:cubicBezTo>
                  <a:cubicBezTo>
                    <a:pt x="1536" y="21129"/>
                    <a:pt x="1536" y="21474"/>
                    <a:pt x="2200" y="21370"/>
                  </a:cubicBezTo>
                  <a:cubicBezTo>
                    <a:pt x="2865" y="21267"/>
                    <a:pt x="4194" y="20715"/>
                    <a:pt x="5523" y="20163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813300" y="519052"/>
              <a:ext cx="241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560"/>
                    <a:pt x="10611" y="11520"/>
                    <a:pt x="14211" y="7920"/>
                  </a:cubicBezTo>
                  <a:cubicBezTo>
                    <a:pt x="17811" y="4320"/>
                    <a:pt x="1970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067300" y="658752"/>
              <a:ext cx="171450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0"/>
                  </a:moveTo>
                  <a:cubicBezTo>
                    <a:pt x="6133" y="6204"/>
                    <a:pt x="12267" y="12409"/>
                    <a:pt x="15867" y="16085"/>
                  </a:cubicBezTo>
                  <a:cubicBezTo>
                    <a:pt x="19467" y="19762"/>
                    <a:pt x="20533" y="20911"/>
                    <a:pt x="21067" y="21255"/>
                  </a:cubicBezTo>
                  <a:cubicBezTo>
                    <a:pt x="21600" y="21600"/>
                    <a:pt x="21600" y="21140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118100" y="703202"/>
              <a:ext cx="101600" cy="19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0"/>
                  </a:moveTo>
                  <a:cubicBezTo>
                    <a:pt x="15300" y="5912"/>
                    <a:pt x="9000" y="11823"/>
                    <a:pt x="5175" y="15575"/>
                  </a:cubicBezTo>
                  <a:cubicBezTo>
                    <a:pt x="1350" y="19326"/>
                    <a:pt x="0" y="20918"/>
                    <a:pt x="0" y="21259"/>
                  </a:cubicBezTo>
                  <a:cubicBezTo>
                    <a:pt x="0" y="21600"/>
                    <a:pt x="1350" y="20691"/>
                    <a:pt x="2700" y="19781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408083" y="325559"/>
              <a:ext cx="148168" cy="38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67"/>
                  </a:moveTo>
                  <a:cubicBezTo>
                    <a:pt x="20057" y="49"/>
                    <a:pt x="18514" y="-70"/>
                    <a:pt x="17126" y="49"/>
                  </a:cubicBezTo>
                  <a:cubicBezTo>
                    <a:pt x="15737" y="167"/>
                    <a:pt x="14503" y="523"/>
                    <a:pt x="12189" y="1888"/>
                  </a:cubicBezTo>
                  <a:cubicBezTo>
                    <a:pt x="9874" y="3253"/>
                    <a:pt x="6480" y="5627"/>
                    <a:pt x="4011" y="8653"/>
                  </a:cubicBezTo>
                  <a:cubicBezTo>
                    <a:pt x="1543" y="11679"/>
                    <a:pt x="0" y="15359"/>
                    <a:pt x="0" y="17673"/>
                  </a:cubicBezTo>
                  <a:cubicBezTo>
                    <a:pt x="0" y="19987"/>
                    <a:pt x="1543" y="20937"/>
                    <a:pt x="4166" y="21233"/>
                  </a:cubicBezTo>
                  <a:cubicBezTo>
                    <a:pt x="6789" y="21530"/>
                    <a:pt x="10491" y="21174"/>
                    <a:pt x="14194" y="20818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574689" y="429021"/>
              <a:ext cx="210162" cy="22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72" fill="norm" stroke="1" extrusionOk="0">
                  <a:moveTo>
                    <a:pt x="1345" y="106"/>
                  </a:moveTo>
                  <a:cubicBezTo>
                    <a:pt x="3484" y="2880"/>
                    <a:pt x="5622" y="5655"/>
                    <a:pt x="6371" y="8825"/>
                  </a:cubicBezTo>
                  <a:cubicBezTo>
                    <a:pt x="7119" y="11996"/>
                    <a:pt x="6478" y="15563"/>
                    <a:pt x="5729" y="17743"/>
                  </a:cubicBezTo>
                  <a:cubicBezTo>
                    <a:pt x="4981" y="19923"/>
                    <a:pt x="4125" y="20715"/>
                    <a:pt x="3163" y="21112"/>
                  </a:cubicBezTo>
                  <a:cubicBezTo>
                    <a:pt x="2200" y="21508"/>
                    <a:pt x="1131" y="21508"/>
                    <a:pt x="489" y="20715"/>
                  </a:cubicBezTo>
                  <a:cubicBezTo>
                    <a:pt x="-152" y="19923"/>
                    <a:pt x="-366" y="18337"/>
                    <a:pt x="1131" y="15662"/>
                  </a:cubicBezTo>
                  <a:cubicBezTo>
                    <a:pt x="2628" y="12987"/>
                    <a:pt x="5836" y="9222"/>
                    <a:pt x="8295" y="6745"/>
                  </a:cubicBezTo>
                  <a:cubicBezTo>
                    <a:pt x="10755" y="4268"/>
                    <a:pt x="12466" y="3079"/>
                    <a:pt x="13856" y="1989"/>
                  </a:cubicBezTo>
                  <a:cubicBezTo>
                    <a:pt x="15246" y="899"/>
                    <a:pt x="16315" y="-92"/>
                    <a:pt x="16315" y="7"/>
                  </a:cubicBezTo>
                  <a:cubicBezTo>
                    <a:pt x="16315" y="106"/>
                    <a:pt x="15246" y="1295"/>
                    <a:pt x="14177" y="3772"/>
                  </a:cubicBezTo>
                  <a:cubicBezTo>
                    <a:pt x="13107" y="6249"/>
                    <a:pt x="12038" y="10014"/>
                    <a:pt x="11503" y="12392"/>
                  </a:cubicBezTo>
                  <a:cubicBezTo>
                    <a:pt x="10969" y="14770"/>
                    <a:pt x="10969" y="15761"/>
                    <a:pt x="11396" y="16554"/>
                  </a:cubicBezTo>
                  <a:cubicBezTo>
                    <a:pt x="11824" y="17347"/>
                    <a:pt x="12680" y="17941"/>
                    <a:pt x="14390" y="17842"/>
                  </a:cubicBezTo>
                  <a:cubicBezTo>
                    <a:pt x="16101" y="17743"/>
                    <a:pt x="18668" y="16950"/>
                    <a:pt x="21234" y="16158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854700" y="277752"/>
              <a:ext cx="9891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0"/>
                  </a:moveTo>
                  <a:cubicBezTo>
                    <a:pt x="7200" y="3235"/>
                    <a:pt x="14400" y="6470"/>
                    <a:pt x="18000" y="9496"/>
                  </a:cubicBezTo>
                  <a:cubicBezTo>
                    <a:pt x="21600" y="12522"/>
                    <a:pt x="21600" y="15339"/>
                    <a:pt x="20025" y="17322"/>
                  </a:cubicBezTo>
                  <a:cubicBezTo>
                    <a:pt x="18450" y="19304"/>
                    <a:pt x="15300" y="20452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261100" y="474602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267450" y="595252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642100" y="304288"/>
              <a:ext cx="241300" cy="33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20463" y="2314"/>
                  </a:moveTo>
                  <a:cubicBezTo>
                    <a:pt x="20463" y="1651"/>
                    <a:pt x="20463" y="989"/>
                    <a:pt x="19989" y="525"/>
                  </a:cubicBezTo>
                  <a:cubicBezTo>
                    <a:pt x="19516" y="61"/>
                    <a:pt x="18568" y="-204"/>
                    <a:pt x="16579" y="194"/>
                  </a:cubicBezTo>
                  <a:cubicBezTo>
                    <a:pt x="14589" y="591"/>
                    <a:pt x="11558" y="1651"/>
                    <a:pt x="8811" y="3308"/>
                  </a:cubicBezTo>
                  <a:cubicBezTo>
                    <a:pt x="6063" y="4964"/>
                    <a:pt x="3600" y="7217"/>
                    <a:pt x="2084" y="9867"/>
                  </a:cubicBezTo>
                  <a:cubicBezTo>
                    <a:pt x="568" y="12517"/>
                    <a:pt x="0" y="15565"/>
                    <a:pt x="0" y="17421"/>
                  </a:cubicBezTo>
                  <a:cubicBezTo>
                    <a:pt x="0" y="19276"/>
                    <a:pt x="568" y="19938"/>
                    <a:pt x="1232" y="20468"/>
                  </a:cubicBezTo>
                  <a:cubicBezTo>
                    <a:pt x="1895" y="20998"/>
                    <a:pt x="2653" y="21396"/>
                    <a:pt x="6063" y="21197"/>
                  </a:cubicBezTo>
                  <a:cubicBezTo>
                    <a:pt x="9474" y="20998"/>
                    <a:pt x="15537" y="20203"/>
                    <a:pt x="21600" y="19408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7016750" y="57620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385041" y="373944"/>
              <a:ext cx="145113" cy="28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87" fill="norm" stroke="1" extrusionOk="0">
                  <a:moveTo>
                    <a:pt x="2739" y="889"/>
                  </a:moveTo>
                  <a:cubicBezTo>
                    <a:pt x="4260" y="409"/>
                    <a:pt x="5782" y="-71"/>
                    <a:pt x="7911" y="9"/>
                  </a:cubicBezTo>
                  <a:cubicBezTo>
                    <a:pt x="10041" y="89"/>
                    <a:pt x="12779" y="729"/>
                    <a:pt x="15212" y="2569"/>
                  </a:cubicBezTo>
                  <a:cubicBezTo>
                    <a:pt x="17646" y="4409"/>
                    <a:pt x="19776" y="7449"/>
                    <a:pt x="20536" y="10249"/>
                  </a:cubicBezTo>
                  <a:cubicBezTo>
                    <a:pt x="21297" y="13049"/>
                    <a:pt x="20689" y="15609"/>
                    <a:pt x="18863" y="17449"/>
                  </a:cubicBezTo>
                  <a:cubicBezTo>
                    <a:pt x="17038" y="19289"/>
                    <a:pt x="13996" y="20409"/>
                    <a:pt x="11562" y="20969"/>
                  </a:cubicBezTo>
                  <a:cubicBezTo>
                    <a:pt x="9128" y="21529"/>
                    <a:pt x="7303" y="21529"/>
                    <a:pt x="5629" y="21449"/>
                  </a:cubicBezTo>
                  <a:cubicBezTo>
                    <a:pt x="3956" y="21369"/>
                    <a:pt x="2435" y="21209"/>
                    <a:pt x="1370" y="20729"/>
                  </a:cubicBezTo>
                  <a:cubicBezTo>
                    <a:pt x="305" y="20249"/>
                    <a:pt x="-303" y="19449"/>
                    <a:pt x="153" y="18729"/>
                  </a:cubicBezTo>
                  <a:cubicBezTo>
                    <a:pt x="610" y="18009"/>
                    <a:pt x="2131" y="17369"/>
                    <a:pt x="3652" y="16729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545387" y="364640"/>
              <a:ext cx="188913" cy="29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96" fill="norm" stroke="1" extrusionOk="0">
                  <a:moveTo>
                    <a:pt x="12780" y="1984"/>
                  </a:moveTo>
                  <a:cubicBezTo>
                    <a:pt x="13020" y="1218"/>
                    <a:pt x="13260" y="452"/>
                    <a:pt x="12780" y="145"/>
                  </a:cubicBezTo>
                  <a:cubicBezTo>
                    <a:pt x="12300" y="-161"/>
                    <a:pt x="11100" y="-8"/>
                    <a:pt x="9540" y="835"/>
                  </a:cubicBezTo>
                  <a:cubicBezTo>
                    <a:pt x="7980" y="1677"/>
                    <a:pt x="6060" y="3209"/>
                    <a:pt x="4380" y="6043"/>
                  </a:cubicBezTo>
                  <a:cubicBezTo>
                    <a:pt x="2700" y="8877"/>
                    <a:pt x="1260" y="13013"/>
                    <a:pt x="540" y="15694"/>
                  </a:cubicBezTo>
                  <a:cubicBezTo>
                    <a:pt x="-180" y="18375"/>
                    <a:pt x="-180" y="19601"/>
                    <a:pt x="540" y="20367"/>
                  </a:cubicBezTo>
                  <a:cubicBezTo>
                    <a:pt x="1260" y="21133"/>
                    <a:pt x="2700" y="21439"/>
                    <a:pt x="6300" y="20979"/>
                  </a:cubicBezTo>
                  <a:cubicBezTo>
                    <a:pt x="9900" y="20520"/>
                    <a:pt x="15660" y="19294"/>
                    <a:pt x="21420" y="18069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705989" y="49152"/>
              <a:ext cx="15531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7040" y="5400"/>
                    <a:pt x="12661" y="10800"/>
                    <a:pt x="9888" y="13838"/>
                  </a:cubicBezTo>
                  <a:cubicBezTo>
                    <a:pt x="7115" y="16875"/>
                    <a:pt x="5948" y="17550"/>
                    <a:pt x="4634" y="18000"/>
                  </a:cubicBezTo>
                  <a:cubicBezTo>
                    <a:pt x="3321" y="18450"/>
                    <a:pt x="1861" y="18675"/>
                    <a:pt x="986" y="18113"/>
                  </a:cubicBezTo>
                  <a:cubicBezTo>
                    <a:pt x="110" y="17550"/>
                    <a:pt x="-182" y="16200"/>
                    <a:pt x="110" y="15075"/>
                  </a:cubicBezTo>
                  <a:cubicBezTo>
                    <a:pt x="402" y="13950"/>
                    <a:pt x="1277" y="13050"/>
                    <a:pt x="3175" y="12488"/>
                  </a:cubicBezTo>
                  <a:cubicBezTo>
                    <a:pt x="5072" y="11925"/>
                    <a:pt x="7991" y="11700"/>
                    <a:pt x="10910" y="13275"/>
                  </a:cubicBezTo>
                  <a:cubicBezTo>
                    <a:pt x="13829" y="14850"/>
                    <a:pt x="16748" y="18225"/>
                    <a:pt x="19667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924800" y="150752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108950" y="61852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8228964" y="601602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8716538" y="377692"/>
              <a:ext cx="135362" cy="33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73" fill="norm" stroke="1" extrusionOk="0">
                  <a:moveTo>
                    <a:pt x="21251" y="105"/>
                  </a:moveTo>
                  <a:cubicBezTo>
                    <a:pt x="18593" y="-29"/>
                    <a:pt x="15934" y="-162"/>
                    <a:pt x="13109" y="571"/>
                  </a:cubicBezTo>
                  <a:cubicBezTo>
                    <a:pt x="10285" y="1305"/>
                    <a:pt x="7294" y="2905"/>
                    <a:pt x="4968" y="5505"/>
                  </a:cubicBezTo>
                  <a:cubicBezTo>
                    <a:pt x="2642" y="8105"/>
                    <a:pt x="980" y="11705"/>
                    <a:pt x="316" y="14305"/>
                  </a:cubicBezTo>
                  <a:cubicBezTo>
                    <a:pt x="-349" y="16905"/>
                    <a:pt x="-17" y="18505"/>
                    <a:pt x="1811" y="19638"/>
                  </a:cubicBezTo>
                  <a:cubicBezTo>
                    <a:pt x="3639" y="20771"/>
                    <a:pt x="6962" y="21438"/>
                    <a:pt x="10119" y="21238"/>
                  </a:cubicBezTo>
                  <a:cubicBezTo>
                    <a:pt x="13276" y="21038"/>
                    <a:pt x="16266" y="19971"/>
                    <a:pt x="19257" y="18905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940799" y="468252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40"/>
                    <a:pt x="3600" y="10080"/>
                    <a:pt x="7200" y="13680"/>
                  </a:cubicBezTo>
                  <a:cubicBezTo>
                    <a:pt x="10800" y="17280"/>
                    <a:pt x="162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048750" y="544452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6200"/>
                    <a:pt x="4267" y="10800"/>
                    <a:pt x="7867" y="7200"/>
                  </a:cubicBezTo>
                  <a:cubicBezTo>
                    <a:pt x="11467" y="3600"/>
                    <a:pt x="165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9290050" y="414057"/>
              <a:ext cx="247650" cy="22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2140"/>
                  </a:moveTo>
                  <a:cubicBezTo>
                    <a:pt x="554" y="1333"/>
                    <a:pt x="1108" y="525"/>
                    <a:pt x="1938" y="223"/>
                  </a:cubicBezTo>
                  <a:cubicBezTo>
                    <a:pt x="2769" y="-80"/>
                    <a:pt x="3877" y="122"/>
                    <a:pt x="5169" y="2342"/>
                  </a:cubicBezTo>
                  <a:cubicBezTo>
                    <a:pt x="6462" y="4563"/>
                    <a:pt x="7938" y="8802"/>
                    <a:pt x="8215" y="12032"/>
                  </a:cubicBezTo>
                  <a:cubicBezTo>
                    <a:pt x="8492" y="15262"/>
                    <a:pt x="7569" y="17482"/>
                    <a:pt x="6462" y="18997"/>
                  </a:cubicBezTo>
                  <a:cubicBezTo>
                    <a:pt x="5354" y="20511"/>
                    <a:pt x="4062" y="21318"/>
                    <a:pt x="3323" y="21217"/>
                  </a:cubicBezTo>
                  <a:cubicBezTo>
                    <a:pt x="2585" y="21116"/>
                    <a:pt x="2400" y="20107"/>
                    <a:pt x="2954" y="17785"/>
                  </a:cubicBezTo>
                  <a:cubicBezTo>
                    <a:pt x="3508" y="15464"/>
                    <a:pt x="4800" y="11830"/>
                    <a:pt x="6554" y="8802"/>
                  </a:cubicBezTo>
                  <a:cubicBezTo>
                    <a:pt x="8308" y="5774"/>
                    <a:pt x="10523" y="3352"/>
                    <a:pt x="12000" y="1838"/>
                  </a:cubicBezTo>
                  <a:cubicBezTo>
                    <a:pt x="13477" y="324"/>
                    <a:pt x="14215" y="-282"/>
                    <a:pt x="14215" y="122"/>
                  </a:cubicBezTo>
                  <a:cubicBezTo>
                    <a:pt x="14215" y="525"/>
                    <a:pt x="13477" y="1939"/>
                    <a:pt x="12923" y="3755"/>
                  </a:cubicBezTo>
                  <a:cubicBezTo>
                    <a:pt x="12369" y="5572"/>
                    <a:pt x="12000" y="7793"/>
                    <a:pt x="11908" y="9408"/>
                  </a:cubicBezTo>
                  <a:cubicBezTo>
                    <a:pt x="11815" y="11023"/>
                    <a:pt x="12000" y="12032"/>
                    <a:pt x="13200" y="12839"/>
                  </a:cubicBezTo>
                  <a:cubicBezTo>
                    <a:pt x="14400" y="13647"/>
                    <a:pt x="16615" y="14253"/>
                    <a:pt x="18185" y="14354"/>
                  </a:cubicBezTo>
                  <a:cubicBezTo>
                    <a:pt x="19754" y="14454"/>
                    <a:pt x="20677" y="14051"/>
                    <a:pt x="21600" y="13647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9613899" y="385702"/>
              <a:ext cx="83762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01" fill="norm" stroke="1" extrusionOk="0">
                  <a:moveTo>
                    <a:pt x="6322" y="0"/>
                  </a:moveTo>
                  <a:cubicBezTo>
                    <a:pt x="11063" y="3231"/>
                    <a:pt x="15805" y="6463"/>
                    <a:pt x="18439" y="9609"/>
                  </a:cubicBezTo>
                  <a:cubicBezTo>
                    <a:pt x="21073" y="12756"/>
                    <a:pt x="21600" y="15817"/>
                    <a:pt x="19756" y="17858"/>
                  </a:cubicBezTo>
                  <a:cubicBezTo>
                    <a:pt x="17912" y="19899"/>
                    <a:pt x="13698" y="20920"/>
                    <a:pt x="10010" y="21260"/>
                  </a:cubicBezTo>
                  <a:cubicBezTo>
                    <a:pt x="6322" y="21600"/>
                    <a:pt x="3161" y="21260"/>
                    <a:pt x="0" y="2092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9756493" y="0"/>
              <a:ext cx="140258" cy="31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9" fill="norm" stroke="1" extrusionOk="0">
                  <a:moveTo>
                    <a:pt x="3428" y="8043"/>
                  </a:moveTo>
                  <a:cubicBezTo>
                    <a:pt x="2783" y="12048"/>
                    <a:pt x="2139" y="16053"/>
                    <a:pt x="1655" y="18414"/>
                  </a:cubicBezTo>
                  <a:cubicBezTo>
                    <a:pt x="1172" y="20774"/>
                    <a:pt x="849" y="21489"/>
                    <a:pt x="527" y="21489"/>
                  </a:cubicBezTo>
                  <a:cubicBezTo>
                    <a:pt x="204" y="21489"/>
                    <a:pt x="-118" y="20774"/>
                    <a:pt x="43" y="18056"/>
                  </a:cubicBezTo>
                  <a:cubicBezTo>
                    <a:pt x="204" y="15338"/>
                    <a:pt x="849" y="10617"/>
                    <a:pt x="1816" y="7542"/>
                  </a:cubicBezTo>
                  <a:cubicBezTo>
                    <a:pt x="2783" y="4466"/>
                    <a:pt x="4073" y="3036"/>
                    <a:pt x="5363" y="2035"/>
                  </a:cubicBezTo>
                  <a:cubicBezTo>
                    <a:pt x="6652" y="1033"/>
                    <a:pt x="7942" y="461"/>
                    <a:pt x="9392" y="175"/>
                  </a:cubicBezTo>
                  <a:cubicBezTo>
                    <a:pt x="10843" y="-111"/>
                    <a:pt x="12455" y="-111"/>
                    <a:pt x="13583" y="676"/>
                  </a:cubicBezTo>
                  <a:cubicBezTo>
                    <a:pt x="14712" y="1463"/>
                    <a:pt x="15357" y="3036"/>
                    <a:pt x="15357" y="4180"/>
                  </a:cubicBezTo>
                  <a:cubicBezTo>
                    <a:pt x="15357" y="5325"/>
                    <a:pt x="14712" y="6040"/>
                    <a:pt x="13583" y="6612"/>
                  </a:cubicBezTo>
                  <a:cubicBezTo>
                    <a:pt x="12455" y="7184"/>
                    <a:pt x="10843" y="7614"/>
                    <a:pt x="10843" y="7828"/>
                  </a:cubicBezTo>
                  <a:cubicBezTo>
                    <a:pt x="10843" y="8043"/>
                    <a:pt x="12455" y="8043"/>
                    <a:pt x="14067" y="8114"/>
                  </a:cubicBezTo>
                  <a:cubicBezTo>
                    <a:pt x="15679" y="8186"/>
                    <a:pt x="17291" y="8329"/>
                    <a:pt x="18419" y="8758"/>
                  </a:cubicBezTo>
                  <a:cubicBezTo>
                    <a:pt x="19548" y="9187"/>
                    <a:pt x="20192" y="9902"/>
                    <a:pt x="20676" y="10617"/>
                  </a:cubicBezTo>
                  <a:cubicBezTo>
                    <a:pt x="21160" y="11333"/>
                    <a:pt x="21482" y="12048"/>
                    <a:pt x="21321" y="12763"/>
                  </a:cubicBezTo>
                  <a:cubicBezTo>
                    <a:pt x="21160" y="13478"/>
                    <a:pt x="20515" y="14194"/>
                    <a:pt x="19064" y="14551"/>
                  </a:cubicBezTo>
                  <a:cubicBezTo>
                    <a:pt x="17613" y="14909"/>
                    <a:pt x="15357" y="14909"/>
                    <a:pt x="14389" y="14265"/>
                  </a:cubicBezTo>
                  <a:cubicBezTo>
                    <a:pt x="13422" y="13621"/>
                    <a:pt x="13745" y="12334"/>
                    <a:pt x="14067" y="11047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975850" y="93602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0185400" y="17402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501848" y="1310685"/>
              <a:ext cx="283252" cy="20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2" fill="norm" stroke="1" extrusionOk="0">
                  <a:moveTo>
                    <a:pt x="771" y="1543"/>
                  </a:moveTo>
                  <a:cubicBezTo>
                    <a:pt x="1571" y="1102"/>
                    <a:pt x="2371" y="661"/>
                    <a:pt x="3571" y="1543"/>
                  </a:cubicBezTo>
                  <a:cubicBezTo>
                    <a:pt x="4771" y="2424"/>
                    <a:pt x="6371" y="4629"/>
                    <a:pt x="6531" y="7604"/>
                  </a:cubicBezTo>
                  <a:cubicBezTo>
                    <a:pt x="6691" y="10580"/>
                    <a:pt x="5411" y="14327"/>
                    <a:pt x="4531" y="16641"/>
                  </a:cubicBezTo>
                  <a:cubicBezTo>
                    <a:pt x="3651" y="18955"/>
                    <a:pt x="3171" y="19837"/>
                    <a:pt x="2451" y="20498"/>
                  </a:cubicBezTo>
                  <a:cubicBezTo>
                    <a:pt x="1731" y="21159"/>
                    <a:pt x="771" y="21600"/>
                    <a:pt x="291" y="21269"/>
                  </a:cubicBezTo>
                  <a:cubicBezTo>
                    <a:pt x="-189" y="20939"/>
                    <a:pt x="-189" y="19837"/>
                    <a:pt x="1171" y="17633"/>
                  </a:cubicBezTo>
                  <a:cubicBezTo>
                    <a:pt x="2531" y="15429"/>
                    <a:pt x="5251" y="12122"/>
                    <a:pt x="7571" y="9367"/>
                  </a:cubicBezTo>
                  <a:cubicBezTo>
                    <a:pt x="9891" y="6612"/>
                    <a:pt x="11811" y="4408"/>
                    <a:pt x="13171" y="2755"/>
                  </a:cubicBezTo>
                  <a:cubicBezTo>
                    <a:pt x="14531" y="1102"/>
                    <a:pt x="15331" y="0"/>
                    <a:pt x="15411" y="0"/>
                  </a:cubicBezTo>
                  <a:cubicBezTo>
                    <a:pt x="15491" y="0"/>
                    <a:pt x="14851" y="1102"/>
                    <a:pt x="14131" y="2976"/>
                  </a:cubicBezTo>
                  <a:cubicBezTo>
                    <a:pt x="13411" y="4849"/>
                    <a:pt x="12611" y="7494"/>
                    <a:pt x="12211" y="9698"/>
                  </a:cubicBezTo>
                  <a:cubicBezTo>
                    <a:pt x="11811" y="11902"/>
                    <a:pt x="11811" y="13665"/>
                    <a:pt x="12211" y="14767"/>
                  </a:cubicBezTo>
                  <a:cubicBezTo>
                    <a:pt x="12611" y="15869"/>
                    <a:pt x="13411" y="16310"/>
                    <a:pt x="15011" y="16200"/>
                  </a:cubicBezTo>
                  <a:cubicBezTo>
                    <a:pt x="16611" y="16090"/>
                    <a:pt x="19011" y="15429"/>
                    <a:pt x="21411" y="14767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932851" y="1217552"/>
              <a:ext cx="15704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0504" y="0"/>
                  </a:moveTo>
                  <a:cubicBezTo>
                    <a:pt x="15032" y="4181"/>
                    <a:pt x="9560" y="8361"/>
                    <a:pt x="6392" y="10916"/>
                  </a:cubicBezTo>
                  <a:cubicBezTo>
                    <a:pt x="3224" y="13471"/>
                    <a:pt x="2360" y="14400"/>
                    <a:pt x="1496" y="15445"/>
                  </a:cubicBezTo>
                  <a:cubicBezTo>
                    <a:pt x="632" y="16490"/>
                    <a:pt x="-232" y="17652"/>
                    <a:pt x="56" y="18232"/>
                  </a:cubicBezTo>
                  <a:cubicBezTo>
                    <a:pt x="344" y="18813"/>
                    <a:pt x="1784" y="18813"/>
                    <a:pt x="4808" y="18813"/>
                  </a:cubicBezTo>
                  <a:cubicBezTo>
                    <a:pt x="7832" y="18813"/>
                    <a:pt x="12440" y="18813"/>
                    <a:pt x="15464" y="19277"/>
                  </a:cubicBezTo>
                  <a:cubicBezTo>
                    <a:pt x="18488" y="19742"/>
                    <a:pt x="19928" y="20671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931150" y="1503302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261349" y="1274702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320"/>
                    <a:pt x="15840" y="8640"/>
                    <a:pt x="12240" y="12240"/>
                  </a:cubicBezTo>
                  <a:cubicBezTo>
                    <a:pt x="8640" y="15840"/>
                    <a:pt x="432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058760" y="1344552"/>
              <a:ext cx="19294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0"/>
                  </a:moveTo>
                  <a:cubicBezTo>
                    <a:pt x="16940" y="2769"/>
                    <a:pt x="12479" y="5538"/>
                    <a:pt x="9192" y="7615"/>
                  </a:cubicBezTo>
                  <a:cubicBezTo>
                    <a:pt x="5905" y="9692"/>
                    <a:pt x="3792" y="11077"/>
                    <a:pt x="2266" y="12323"/>
                  </a:cubicBezTo>
                  <a:cubicBezTo>
                    <a:pt x="740" y="13569"/>
                    <a:pt x="-199" y="14677"/>
                    <a:pt x="36" y="15508"/>
                  </a:cubicBezTo>
                  <a:cubicBezTo>
                    <a:pt x="271" y="16338"/>
                    <a:pt x="1679" y="16892"/>
                    <a:pt x="4614" y="17169"/>
                  </a:cubicBezTo>
                  <a:cubicBezTo>
                    <a:pt x="7549" y="17446"/>
                    <a:pt x="12010" y="17446"/>
                    <a:pt x="14827" y="17446"/>
                  </a:cubicBezTo>
                  <a:cubicBezTo>
                    <a:pt x="17644" y="17446"/>
                    <a:pt x="18818" y="17446"/>
                    <a:pt x="19640" y="18138"/>
                  </a:cubicBezTo>
                  <a:cubicBezTo>
                    <a:pt x="20462" y="18831"/>
                    <a:pt x="20931" y="20215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997700" y="1598552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9200"/>
                    <a:pt x="7650" y="16800"/>
                    <a:pt x="11250" y="13200"/>
                  </a:cubicBezTo>
                  <a:cubicBezTo>
                    <a:pt x="14850" y="9600"/>
                    <a:pt x="1822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662525" y="1377251"/>
              <a:ext cx="242178" cy="29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56" fill="norm" stroke="1" extrusionOk="0">
                  <a:moveTo>
                    <a:pt x="12512" y="1339"/>
                  </a:moveTo>
                  <a:cubicBezTo>
                    <a:pt x="11779" y="713"/>
                    <a:pt x="11047" y="87"/>
                    <a:pt x="10132" y="8"/>
                  </a:cubicBezTo>
                  <a:cubicBezTo>
                    <a:pt x="9217" y="-70"/>
                    <a:pt x="8118" y="400"/>
                    <a:pt x="6471" y="2278"/>
                  </a:cubicBezTo>
                  <a:cubicBezTo>
                    <a:pt x="4823" y="4156"/>
                    <a:pt x="2627" y="7443"/>
                    <a:pt x="1345" y="10573"/>
                  </a:cubicBezTo>
                  <a:cubicBezTo>
                    <a:pt x="64" y="13704"/>
                    <a:pt x="-302" y="16678"/>
                    <a:pt x="247" y="18634"/>
                  </a:cubicBezTo>
                  <a:cubicBezTo>
                    <a:pt x="796" y="20591"/>
                    <a:pt x="2261" y="21530"/>
                    <a:pt x="4549" y="21452"/>
                  </a:cubicBezTo>
                  <a:cubicBezTo>
                    <a:pt x="6837" y="21373"/>
                    <a:pt x="9949" y="20278"/>
                    <a:pt x="12878" y="18008"/>
                  </a:cubicBezTo>
                  <a:cubicBezTo>
                    <a:pt x="15806" y="15739"/>
                    <a:pt x="18552" y="12295"/>
                    <a:pt x="19925" y="9634"/>
                  </a:cubicBezTo>
                  <a:cubicBezTo>
                    <a:pt x="21298" y="6973"/>
                    <a:pt x="21298" y="5095"/>
                    <a:pt x="19834" y="3765"/>
                  </a:cubicBezTo>
                  <a:cubicBezTo>
                    <a:pt x="18369" y="2434"/>
                    <a:pt x="15440" y="1652"/>
                    <a:pt x="12512" y="869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6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1941452"/>
              <a:ext cx="368300" cy="494806"/>
            </a:xfrm>
            <a:prstGeom prst="rect">
              <a:avLst/>
            </a:prstGeom>
            <a:effectLst/>
          </p:spPr>
        </p:pic>
        <p:pic>
          <p:nvPicPr>
            <p:cNvPr id="96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3416" y="1941452"/>
              <a:ext cx="264585" cy="542781"/>
            </a:xfrm>
            <a:prstGeom prst="rect">
              <a:avLst/>
            </a:prstGeom>
            <a:effectLst/>
          </p:spPr>
        </p:pic>
        <p:pic>
          <p:nvPicPr>
            <p:cNvPr id="96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41639" y="2125602"/>
              <a:ext cx="326761" cy="191902"/>
            </a:xfrm>
            <a:prstGeom prst="rect">
              <a:avLst/>
            </a:prstGeom>
            <a:effectLst/>
          </p:spPr>
        </p:pic>
        <p:pic>
          <p:nvPicPr>
            <p:cNvPr id="97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93953" y="1864055"/>
              <a:ext cx="230739" cy="531178"/>
            </a:xfrm>
            <a:prstGeom prst="rect">
              <a:avLst/>
            </a:prstGeom>
            <a:effectLst/>
          </p:spPr>
        </p:pic>
        <p:pic>
          <p:nvPicPr>
            <p:cNvPr id="97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48609" y="2077850"/>
              <a:ext cx="200841" cy="267639"/>
            </a:xfrm>
            <a:prstGeom prst="rect">
              <a:avLst/>
            </a:prstGeom>
            <a:effectLst/>
          </p:spPr>
        </p:pic>
        <p:pic>
          <p:nvPicPr>
            <p:cNvPr id="97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924050" y="2055752"/>
              <a:ext cx="184150" cy="297213"/>
            </a:xfrm>
            <a:prstGeom prst="rect">
              <a:avLst/>
            </a:prstGeom>
            <a:effectLst/>
          </p:spPr>
        </p:pic>
        <p:pic>
          <p:nvPicPr>
            <p:cNvPr id="97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146300" y="2055752"/>
              <a:ext cx="166323" cy="285751"/>
            </a:xfrm>
            <a:prstGeom prst="rect">
              <a:avLst/>
            </a:prstGeom>
            <a:effectLst/>
          </p:spPr>
        </p:pic>
        <p:pic>
          <p:nvPicPr>
            <p:cNvPr id="97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463006" y="1959570"/>
              <a:ext cx="184944" cy="705783"/>
            </a:xfrm>
            <a:prstGeom prst="rect">
              <a:avLst/>
            </a:prstGeom>
            <a:effectLst/>
          </p:spPr>
        </p:pic>
        <p:pic>
          <p:nvPicPr>
            <p:cNvPr id="98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697527" y="2125602"/>
              <a:ext cx="188334" cy="425800"/>
            </a:xfrm>
            <a:prstGeom prst="rect">
              <a:avLst/>
            </a:prstGeom>
            <a:effectLst/>
          </p:spPr>
        </p:pic>
        <p:pic>
          <p:nvPicPr>
            <p:cNvPr id="98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705100" y="2417702"/>
              <a:ext cx="63500" cy="290217"/>
            </a:xfrm>
            <a:prstGeom prst="rect">
              <a:avLst/>
            </a:prstGeom>
            <a:effectLst/>
          </p:spPr>
        </p:pic>
        <p:pic>
          <p:nvPicPr>
            <p:cNvPr id="98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914650" y="1979552"/>
              <a:ext cx="145696" cy="453338"/>
            </a:xfrm>
            <a:prstGeom prst="rect">
              <a:avLst/>
            </a:prstGeom>
            <a:effectLst/>
          </p:spPr>
        </p:pic>
        <p:pic>
          <p:nvPicPr>
            <p:cNvPr id="986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155949" y="2462152"/>
              <a:ext cx="76201" cy="127001"/>
            </a:xfrm>
            <a:prstGeom prst="rect">
              <a:avLst/>
            </a:prstGeom>
            <a:effectLst/>
          </p:spPr>
        </p:pic>
        <p:pic>
          <p:nvPicPr>
            <p:cNvPr id="98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13250" y="2081946"/>
              <a:ext cx="165100" cy="553774"/>
            </a:xfrm>
            <a:prstGeom prst="rect">
              <a:avLst/>
            </a:prstGeom>
            <a:effectLst/>
          </p:spPr>
        </p:pic>
        <p:pic>
          <p:nvPicPr>
            <p:cNvPr id="99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317999" y="2424052"/>
              <a:ext cx="260351" cy="63501"/>
            </a:xfrm>
            <a:prstGeom prst="rect">
              <a:avLst/>
            </a:prstGeom>
            <a:effectLst/>
          </p:spPr>
        </p:pic>
        <p:pic>
          <p:nvPicPr>
            <p:cNvPr id="99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540250" y="2500252"/>
              <a:ext cx="184150" cy="260351"/>
            </a:xfrm>
            <a:prstGeom prst="rect">
              <a:avLst/>
            </a:prstGeom>
            <a:effectLst/>
          </p:spPr>
        </p:pic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582620" y="2538352"/>
              <a:ext cx="154480" cy="237214"/>
            </a:xfrm>
            <a:prstGeom prst="rect">
              <a:avLst/>
            </a:prstGeom>
            <a:effectLst/>
          </p:spPr>
        </p:pic>
        <p:pic>
          <p:nvPicPr>
            <p:cNvPr id="99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812094" y="2245044"/>
              <a:ext cx="147257" cy="413959"/>
            </a:xfrm>
            <a:prstGeom prst="rect">
              <a:avLst/>
            </a:prstGeom>
            <a:effectLst/>
          </p:spPr>
        </p:pic>
        <p:pic>
          <p:nvPicPr>
            <p:cNvPr id="99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965700" y="2379602"/>
              <a:ext cx="266700" cy="207143"/>
            </a:xfrm>
            <a:prstGeom prst="rect">
              <a:avLst/>
            </a:prstGeom>
            <a:effectLst/>
          </p:spPr>
        </p:pic>
        <p:pic>
          <p:nvPicPr>
            <p:cNvPr id="100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226050" y="2233552"/>
              <a:ext cx="86551" cy="444501"/>
            </a:xfrm>
            <a:prstGeom prst="rect">
              <a:avLst/>
            </a:prstGeom>
            <a:effectLst/>
          </p:spPr>
        </p:pic>
        <p:pic>
          <p:nvPicPr>
            <p:cNvPr id="1002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581650" y="2481202"/>
              <a:ext cx="184150" cy="44451"/>
            </a:xfrm>
            <a:prstGeom prst="rect">
              <a:avLst/>
            </a:prstGeom>
            <a:effectLst/>
          </p:spPr>
        </p:pic>
        <p:pic>
          <p:nvPicPr>
            <p:cNvPr id="1004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588000" y="2601852"/>
              <a:ext cx="196850" cy="50801"/>
            </a:xfrm>
            <a:prstGeom prst="rect">
              <a:avLst/>
            </a:prstGeom>
            <a:effectLst/>
          </p:spPr>
        </p:pic>
        <p:pic>
          <p:nvPicPr>
            <p:cNvPr id="100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307666" y="2376290"/>
              <a:ext cx="258750" cy="688616"/>
            </a:xfrm>
            <a:prstGeom prst="rect">
              <a:avLst/>
            </a:prstGeom>
            <a:effectLst/>
          </p:spPr>
        </p:pic>
        <p:pic>
          <p:nvPicPr>
            <p:cNvPr id="100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540500" y="2083269"/>
              <a:ext cx="241300" cy="223128"/>
            </a:xfrm>
            <a:prstGeom prst="rect">
              <a:avLst/>
            </a:prstGeom>
            <a:effectLst/>
          </p:spPr>
        </p:pic>
        <p:pic>
          <p:nvPicPr>
            <p:cNvPr id="101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019859" y="2365697"/>
              <a:ext cx="155642" cy="375856"/>
            </a:xfrm>
            <a:prstGeom prst="rect">
              <a:avLst/>
            </a:prstGeom>
            <a:effectLst/>
          </p:spPr>
        </p:pic>
        <p:pic>
          <p:nvPicPr>
            <p:cNvPr id="101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258050" y="2449452"/>
              <a:ext cx="57150" cy="260351"/>
            </a:xfrm>
            <a:prstGeom prst="rect">
              <a:avLst/>
            </a:prstGeom>
            <a:effectLst/>
          </p:spPr>
        </p:pic>
        <p:pic>
          <p:nvPicPr>
            <p:cNvPr id="1014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346950" y="2551052"/>
              <a:ext cx="222250" cy="57151"/>
            </a:xfrm>
            <a:prstGeom prst="rect">
              <a:avLst/>
            </a:prstGeom>
            <a:effectLst/>
          </p:spPr>
        </p:pic>
        <p:pic>
          <p:nvPicPr>
            <p:cNvPr id="101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607300" y="2387363"/>
              <a:ext cx="250020" cy="581792"/>
            </a:xfrm>
            <a:prstGeom prst="rect">
              <a:avLst/>
            </a:prstGeom>
            <a:effectLst/>
          </p:spPr>
        </p:pic>
        <p:pic>
          <p:nvPicPr>
            <p:cNvPr id="101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7861300" y="2335152"/>
              <a:ext cx="129843" cy="336551"/>
            </a:xfrm>
            <a:prstGeom prst="rect">
              <a:avLst/>
            </a:prstGeom>
            <a:effectLst/>
          </p:spPr>
        </p:pic>
        <p:pic>
          <p:nvPicPr>
            <p:cNvPr id="102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039100" y="2087502"/>
              <a:ext cx="52023" cy="222251"/>
            </a:xfrm>
            <a:prstGeom prst="rect">
              <a:avLst/>
            </a:prstGeom>
            <a:effectLst/>
          </p:spPr>
        </p:pic>
        <p:pic>
          <p:nvPicPr>
            <p:cNvPr id="102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102599" y="2182752"/>
              <a:ext cx="139701" cy="63501"/>
            </a:xfrm>
            <a:prstGeom prst="rect">
              <a:avLst/>
            </a:prstGeom>
            <a:effectLst/>
          </p:spPr>
        </p:pic>
        <p:pic>
          <p:nvPicPr>
            <p:cNvPr id="102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286205" y="2057214"/>
              <a:ext cx="292646" cy="182689"/>
            </a:xfrm>
            <a:prstGeom prst="rect">
              <a:avLst/>
            </a:prstGeom>
            <a:effectLst/>
          </p:spPr>
        </p:pic>
        <p:pic>
          <p:nvPicPr>
            <p:cNvPr id="1026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724900" y="2728852"/>
              <a:ext cx="88900" cy="101601"/>
            </a:xfrm>
            <a:prstGeom prst="rect">
              <a:avLst/>
            </a:prstGeom>
            <a:effectLst/>
          </p:spPr>
        </p:pic>
        <p:pic>
          <p:nvPicPr>
            <p:cNvPr id="102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052050" y="2654630"/>
              <a:ext cx="273050" cy="216040"/>
            </a:xfrm>
            <a:prstGeom prst="rect">
              <a:avLst/>
            </a:prstGeom>
            <a:effectLst/>
          </p:spPr>
        </p:pic>
        <p:pic>
          <p:nvPicPr>
            <p:cNvPr id="103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341734" y="2576452"/>
              <a:ext cx="192916" cy="270934"/>
            </a:xfrm>
            <a:prstGeom prst="rect">
              <a:avLst/>
            </a:prstGeom>
            <a:effectLst/>
          </p:spPr>
        </p:pic>
        <p:pic>
          <p:nvPicPr>
            <p:cNvPr id="103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610850" y="2627252"/>
              <a:ext cx="57150" cy="222251"/>
            </a:xfrm>
            <a:prstGeom prst="rect">
              <a:avLst/>
            </a:prstGeom>
            <a:effectLst/>
          </p:spPr>
        </p:pic>
        <p:pic>
          <p:nvPicPr>
            <p:cNvPr id="1034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325100" y="2773302"/>
              <a:ext cx="190500" cy="57151"/>
            </a:xfrm>
            <a:prstGeom prst="rect">
              <a:avLst/>
            </a:prstGeom>
            <a:effectLst/>
          </p:spPr>
        </p:pic>
        <p:pic>
          <p:nvPicPr>
            <p:cNvPr id="103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717616" y="2703452"/>
              <a:ext cx="201084" cy="158751"/>
            </a:xfrm>
            <a:prstGeom prst="rect">
              <a:avLst/>
            </a:prstGeom>
            <a:effectLst/>
          </p:spPr>
        </p:pic>
        <p:pic>
          <p:nvPicPr>
            <p:cNvPr id="1038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721849" y="2893952"/>
              <a:ext cx="127001" cy="38101"/>
            </a:xfrm>
            <a:prstGeom prst="rect">
              <a:avLst/>
            </a:prstGeom>
            <a:effectLst/>
          </p:spPr>
        </p:pic>
        <p:pic>
          <p:nvPicPr>
            <p:cNvPr id="104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412715" y="2676151"/>
              <a:ext cx="247867" cy="249324"/>
            </a:xfrm>
            <a:prstGeom prst="rect">
              <a:avLst/>
            </a:prstGeom>
            <a:effectLst/>
          </p:spPr>
        </p:pic>
        <p:sp>
          <p:nvSpPr>
            <p:cNvPr id="1042" name="Line"/>
            <p:cNvSpPr/>
            <p:nvPr/>
          </p:nvSpPr>
          <p:spPr>
            <a:xfrm>
              <a:off x="609043" y="3509902"/>
              <a:ext cx="28207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3911" y="0"/>
                  </a:moveTo>
                  <a:cubicBezTo>
                    <a:pt x="3266" y="304"/>
                    <a:pt x="2621" y="608"/>
                    <a:pt x="2057" y="1470"/>
                  </a:cubicBezTo>
                  <a:cubicBezTo>
                    <a:pt x="1493" y="2332"/>
                    <a:pt x="1009" y="3752"/>
                    <a:pt x="606" y="5527"/>
                  </a:cubicBezTo>
                  <a:cubicBezTo>
                    <a:pt x="203" y="7301"/>
                    <a:pt x="-119" y="9431"/>
                    <a:pt x="42" y="11662"/>
                  </a:cubicBezTo>
                  <a:cubicBezTo>
                    <a:pt x="203" y="13893"/>
                    <a:pt x="848" y="16225"/>
                    <a:pt x="1735" y="17797"/>
                  </a:cubicBezTo>
                  <a:cubicBezTo>
                    <a:pt x="2621" y="19369"/>
                    <a:pt x="3750" y="20180"/>
                    <a:pt x="5200" y="20738"/>
                  </a:cubicBezTo>
                  <a:cubicBezTo>
                    <a:pt x="6651" y="21296"/>
                    <a:pt x="8424" y="21600"/>
                    <a:pt x="10278" y="21600"/>
                  </a:cubicBezTo>
                  <a:cubicBezTo>
                    <a:pt x="12132" y="21600"/>
                    <a:pt x="14066" y="21296"/>
                    <a:pt x="15839" y="20180"/>
                  </a:cubicBezTo>
                  <a:cubicBezTo>
                    <a:pt x="17612" y="19065"/>
                    <a:pt x="19224" y="17138"/>
                    <a:pt x="20191" y="14907"/>
                  </a:cubicBezTo>
                  <a:cubicBezTo>
                    <a:pt x="21159" y="12676"/>
                    <a:pt x="21481" y="10141"/>
                    <a:pt x="21481" y="8315"/>
                  </a:cubicBezTo>
                  <a:cubicBezTo>
                    <a:pt x="21481" y="6490"/>
                    <a:pt x="21159" y="5375"/>
                    <a:pt x="20675" y="4563"/>
                  </a:cubicBezTo>
                  <a:cubicBezTo>
                    <a:pt x="20191" y="3752"/>
                    <a:pt x="19547" y="3245"/>
                    <a:pt x="19144" y="3245"/>
                  </a:cubicBezTo>
                  <a:cubicBezTo>
                    <a:pt x="18741" y="3245"/>
                    <a:pt x="18580" y="3752"/>
                    <a:pt x="18580" y="4056"/>
                  </a:cubicBezTo>
                  <a:cubicBezTo>
                    <a:pt x="18580" y="4361"/>
                    <a:pt x="18741" y="4462"/>
                    <a:pt x="18902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80016" y="3680635"/>
              <a:ext cx="124884" cy="19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732" y="6898"/>
                  </a:moveTo>
                  <a:cubicBezTo>
                    <a:pt x="366" y="10763"/>
                    <a:pt x="0" y="14628"/>
                    <a:pt x="0" y="14174"/>
                  </a:cubicBezTo>
                  <a:cubicBezTo>
                    <a:pt x="0" y="13719"/>
                    <a:pt x="366" y="8944"/>
                    <a:pt x="1098" y="5761"/>
                  </a:cubicBezTo>
                  <a:cubicBezTo>
                    <a:pt x="1831" y="2578"/>
                    <a:pt x="2929" y="986"/>
                    <a:pt x="5308" y="304"/>
                  </a:cubicBezTo>
                  <a:cubicBezTo>
                    <a:pt x="7688" y="-378"/>
                    <a:pt x="11349" y="-151"/>
                    <a:pt x="14278" y="3487"/>
                  </a:cubicBezTo>
                  <a:cubicBezTo>
                    <a:pt x="17207" y="7125"/>
                    <a:pt x="19403" y="14174"/>
                    <a:pt x="2160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219200" y="3675002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225550" y="3579752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405466" y="3424088"/>
              <a:ext cx="93135" cy="47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3042"/>
                  </a:moveTo>
                  <a:cubicBezTo>
                    <a:pt x="21600" y="2270"/>
                    <a:pt x="21600" y="1499"/>
                    <a:pt x="20864" y="920"/>
                  </a:cubicBezTo>
                  <a:cubicBezTo>
                    <a:pt x="20127" y="342"/>
                    <a:pt x="18655" y="-44"/>
                    <a:pt x="15709" y="4"/>
                  </a:cubicBezTo>
                  <a:cubicBezTo>
                    <a:pt x="12764" y="52"/>
                    <a:pt x="8345" y="535"/>
                    <a:pt x="5155" y="2270"/>
                  </a:cubicBezTo>
                  <a:cubicBezTo>
                    <a:pt x="1964" y="4006"/>
                    <a:pt x="0" y="6995"/>
                    <a:pt x="0" y="9936"/>
                  </a:cubicBezTo>
                  <a:cubicBezTo>
                    <a:pt x="0" y="12877"/>
                    <a:pt x="1964" y="15770"/>
                    <a:pt x="2945" y="17699"/>
                  </a:cubicBezTo>
                  <a:cubicBezTo>
                    <a:pt x="3927" y="19627"/>
                    <a:pt x="3927" y="20592"/>
                    <a:pt x="3927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346200" y="3681352"/>
              <a:ext cx="228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6200"/>
                    <a:pt x="6800" y="10800"/>
                    <a:pt x="10400" y="7200"/>
                  </a:cubicBezTo>
                  <a:cubicBezTo>
                    <a:pt x="14000" y="3600"/>
                    <a:pt x="17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805324" y="3488589"/>
              <a:ext cx="86977" cy="37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88" fill="norm" stroke="1" extrusionOk="0">
                  <a:moveTo>
                    <a:pt x="21132" y="128"/>
                  </a:moveTo>
                  <a:cubicBezTo>
                    <a:pt x="18561" y="8"/>
                    <a:pt x="15989" y="-111"/>
                    <a:pt x="13932" y="187"/>
                  </a:cubicBezTo>
                  <a:cubicBezTo>
                    <a:pt x="11875" y="486"/>
                    <a:pt x="10332" y="1202"/>
                    <a:pt x="8018" y="3767"/>
                  </a:cubicBezTo>
                  <a:cubicBezTo>
                    <a:pt x="5703" y="6333"/>
                    <a:pt x="2618" y="10749"/>
                    <a:pt x="1075" y="13732"/>
                  </a:cubicBezTo>
                  <a:cubicBezTo>
                    <a:pt x="-468" y="16716"/>
                    <a:pt x="-468" y="18267"/>
                    <a:pt x="1846" y="19341"/>
                  </a:cubicBezTo>
                  <a:cubicBezTo>
                    <a:pt x="4161" y="20415"/>
                    <a:pt x="8789" y="21012"/>
                    <a:pt x="12389" y="21250"/>
                  </a:cubicBezTo>
                  <a:cubicBezTo>
                    <a:pt x="15989" y="21489"/>
                    <a:pt x="18561" y="21370"/>
                    <a:pt x="21132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996236" y="3603211"/>
              <a:ext cx="128087" cy="25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66" fill="norm" stroke="1" extrusionOk="0">
                  <a:moveTo>
                    <a:pt x="12157" y="693"/>
                  </a:moveTo>
                  <a:cubicBezTo>
                    <a:pt x="10067" y="516"/>
                    <a:pt x="7976" y="339"/>
                    <a:pt x="6234" y="693"/>
                  </a:cubicBezTo>
                  <a:cubicBezTo>
                    <a:pt x="4492" y="1047"/>
                    <a:pt x="3099" y="1933"/>
                    <a:pt x="1880" y="4588"/>
                  </a:cubicBezTo>
                  <a:cubicBezTo>
                    <a:pt x="660" y="7244"/>
                    <a:pt x="-385" y="11670"/>
                    <a:pt x="138" y="14769"/>
                  </a:cubicBezTo>
                  <a:cubicBezTo>
                    <a:pt x="660" y="17867"/>
                    <a:pt x="2750" y="19638"/>
                    <a:pt x="5015" y="20523"/>
                  </a:cubicBezTo>
                  <a:cubicBezTo>
                    <a:pt x="7280" y="21408"/>
                    <a:pt x="9718" y="21408"/>
                    <a:pt x="12331" y="20346"/>
                  </a:cubicBezTo>
                  <a:cubicBezTo>
                    <a:pt x="14944" y="19283"/>
                    <a:pt x="17731" y="17159"/>
                    <a:pt x="19299" y="14060"/>
                  </a:cubicBezTo>
                  <a:cubicBezTo>
                    <a:pt x="20867" y="10962"/>
                    <a:pt x="21215" y="6890"/>
                    <a:pt x="21041" y="4323"/>
                  </a:cubicBezTo>
                  <a:cubicBezTo>
                    <a:pt x="20867" y="1756"/>
                    <a:pt x="20170" y="693"/>
                    <a:pt x="18950" y="251"/>
                  </a:cubicBezTo>
                  <a:cubicBezTo>
                    <a:pt x="17731" y="-192"/>
                    <a:pt x="15989" y="-15"/>
                    <a:pt x="14596" y="516"/>
                  </a:cubicBezTo>
                  <a:cubicBezTo>
                    <a:pt x="13202" y="1047"/>
                    <a:pt x="12157" y="1933"/>
                    <a:pt x="11809" y="2818"/>
                  </a:cubicBezTo>
                  <a:cubicBezTo>
                    <a:pt x="11460" y="3703"/>
                    <a:pt x="11809" y="4588"/>
                    <a:pt x="12157" y="5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216150" y="3846452"/>
              <a:ext cx="373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2400"/>
                    <a:pt x="21600" y="4800"/>
                    <a:pt x="18758" y="8400"/>
                  </a:cubicBezTo>
                  <a:cubicBezTo>
                    <a:pt x="15916" y="12000"/>
                    <a:pt x="7958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438400" y="3605152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552700" y="3421002"/>
              <a:ext cx="825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2300"/>
                    <a:pt x="9969" y="4600"/>
                    <a:pt x="14123" y="7300"/>
                  </a:cubicBezTo>
                  <a:cubicBezTo>
                    <a:pt x="18277" y="10000"/>
                    <a:pt x="21600" y="13100"/>
                    <a:pt x="21600" y="15500"/>
                  </a:cubicBezTo>
                  <a:cubicBezTo>
                    <a:pt x="21600" y="17900"/>
                    <a:pt x="18277" y="19600"/>
                    <a:pt x="15231" y="20500"/>
                  </a:cubicBezTo>
                  <a:cubicBezTo>
                    <a:pt x="12185" y="21400"/>
                    <a:pt x="9415" y="21500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073400" y="3611502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174999" y="371310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7200"/>
                    <a:pt x="11400" y="14400"/>
                    <a:pt x="15000" y="18000"/>
                  </a:cubicBezTo>
                  <a:cubicBezTo>
                    <a:pt x="18600" y="21600"/>
                    <a:pt x="201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130550" y="3802002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5600"/>
                    <a:pt x="9943" y="9600"/>
                    <a:pt x="13543" y="6000"/>
                  </a:cubicBezTo>
                  <a:cubicBezTo>
                    <a:pt x="17143" y="2400"/>
                    <a:pt x="193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840525" y="3430939"/>
              <a:ext cx="158660" cy="49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36" fill="norm" stroke="1" extrusionOk="0">
                  <a:moveTo>
                    <a:pt x="3529" y="6796"/>
                  </a:moveTo>
                  <a:cubicBezTo>
                    <a:pt x="3248" y="9763"/>
                    <a:pt x="2968" y="12729"/>
                    <a:pt x="2827" y="15000"/>
                  </a:cubicBezTo>
                  <a:cubicBezTo>
                    <a:pt x="2687" y="17272"/>
                    <a:pt x="2687" y="18848"/>
                    <a:pt x="2547" y="19914"/>
                  </a:cubicBezTo>
                  <a:cubicBezTo>
                    <a:pt x="2407" y="20980"/>
                    <a:pt x="2126" y="21536"/>
                    <a:pt x="1846" y="21536"/>
                  </a:cubicBezTo>
                  <a:cubicBezTo>
                    <a:pt x="1565" y="21536"/>
                    <a:pt x="1285" y="20980"/>
                    <a:pt x="864" y="19033"/>
                  </a:cubicBezTo>
                  <a:cubicBezTo>
                    <a:pt x="443" y="17086"/>
                    <a:pt x="-118" y="13749"/>
                    <a:pt x="22" y="10690"/>
                  </a:cubicBezTo>
                  <a:cubicBezTo>
                    <a:pt x="163" y="7630"/>
                    <a:pt x="1004" y="4849"/>
                    <a:pt x="1705" y="3227"/>
                  </a:cubicBezTo>
                  <a:cubicBezTo>
                    <a:pt x="2407" y="1605"/>
                    <a:pt x="2968" y="1141"/>
                    <a:pt x="3809" y="770"/>
                  </a:cubicBezTo>
                  <a:cubicBezTo>
                    <a:pt x="4651" y="400"/>
                    <a:pt x="5773" y="121"/>
                    <a:pt x="7035" y="29"/>
                  </a:cubicBezTo>
                  <a:cubicBezTo>
                    <a:pt x="8298" y="-64"/>
                    <a:pt x="9700" y="29"/>
                    <a:pt x="11243" y="956"/>
                  </a:cubicBezTo>
                  <a:cubicBezTo>
                    <a:pt x="12786" y="1883"/>
                    <a:pt x="14469" y="3644"/>
                    <a:pt x="14329" y="5406"/>
                  </a:cubicBezTo>
                  <a:cubicBezTo>
                    <a:pt x="14188" y="7167"/>
                    <a:pt x="12225" y="8928"/>
                    <a:pt x="10822" y="9994"/>
                  </a:cubicBezTo>
                  <a:cubicBezTo>
                    <a:pt x="9420" y="11060"/>
                    <a:pt x="8578" y="11431"/>
                    <a:pt x="8859" y="11709"/>
                  </a:cubicBezTo>
                  <a:cubicBezTo>
                    <a:pt x="9139" y="11988"/>
                    <a:pt x="10542" y="12173"/>
                    <a:pt x="12646" y="12775"/>
                  </a:cubicBezTo>
                  <a:cubicBezTo>
                    <a:pt x="14750" y="13378"/>
                    <a:pt x="17555" y="14398"/>
                    <a:pt x="19238" y="15371"/>
                  </a:cubicBezTo>
                  <a:cubicBezTo>
                    <a:pt x="20921" y="16345"/>
                    <a:pt x="21482" y="17272"/>
                    <a:pt x="20640" y="18106"/>
                  </a:cubicBezTo>
                  <a:cubicBezTo>
                    <a:pt x="19799" y="18940"/>
                    <a:pt x="17555" y="19682"/>
                    <a:pt x="15030" y="20053"/>
                  </a:cubicBezTo>
                  <a:cubicBezTo>
                    <a:pt x="12505" y="20424"/>
                    <a:pt x="9700" y="20424"/>
                    <a:pt x="7596" y="20331"/>
                  </a:cubicBezTo>
                  <a:cubicBezTo>
                    <a:pt x="5492" y="20238"/>
                    <a:pt x="4090" y="20053"/>
                    <a:pt x="3669" y="19728"/>
                  </a:cubicBezTo>
                  <a:cubicBezTo>
                    <a:pt x="3248" y="19404"/>
                    <a:pt x="3809" y="18940"/>
                    <a:pt x="4370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056519" y="3675139"/>
              <a:ext cx="178932" cy="20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36" fill="norm" stroke="1" extrusionOk="0">
                  <a:moveTo>
                    <a:pt x="136" y="11650"/>
                  </a:moveTo>
                  <a:cubicBezTo>
                    <a:pt x="2423" y="8626"/>
                    <a:pt x="4710" y="5602"/>
                    <a:pt x="5854" y="3550"/>
                  </a:cubicBezTo>
                  <a:cubicBezTo>
                    <a:pt x="6997" y="1498"/>
                    <a:pt x="6997" y="418"/>
                    <a:pt x="6362" y="94"/>
                  </a:cubicBezTo>
                  <a:cubicBezTo>
                    <a:pt x="5727" y="-230"/>
                    <a:pt x="4456" y="202"/>
                    <a:pt x="3058" y="2686"/>
                  </a:cubicBezTo>
                  <a:cubicBezTo>
                    <a:pt x="1661" y="5170"/>
                    <a:pt x="136" y="9706"/>
                    <a:pt x="9" y="13162"/>
                  </a:cubicBezTo>
                  <a:cubicBezTo>
                    <a:pt x="-118" y="16618"/>
                    <a:pt x="1153" y="18994"/>
                    <a:pt x="4202" y="20182"/>
                  </a:cubicBezTo>
                  <a:cubicBezTo>
                    <a:pt x="7251" y="21370"/>
                    <a:pt x="12080" y="21370"/>
                    <a:pt x="15256" y="20614"/>
                  </a:cubicBezTo>
                  <a:cubicBezTo>
                    <a:pt x="18433" y="19858"/>
                    <a:pt x="19957" y="18346"/>
                    <a:pt x="21482" y="16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279899" y="3452752"/>
              <a:ext cx="44451" cy="45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0"/>
                  </a:moveTo>
                  <a:cubicBezTo>
                    <a:pt x="17486" y="297"/>
                    <a:pt x="13371" y="594"/>
                    <a:pt x="9771" y="1833"/>
                  </a:cubicBezTo>
                  <a:cubicBezTo>
                    <a:pt x="6171" y="3072"/>
                    <a:pt x="3086" y="5251"/>
                    <a:pt x="1543" y="7877"/>
                  </a:cubicBezTo>
                  <a:cubicBezTo>
                    <a:pt x="0" y="10503"/>
                    <a:pt x="0" y="13574"/>
                    <a:pt x="0" y="15705"/>
                  </a:cubicBezTo>
                  <a:cubicBezTo>
                    <a:pt x="0" y="17835"/>
                    <a:pt x="0" y="19024"/>
                    <a:pt x="514" y="19916"/>
                  </a:cubicBezTo>
                  <a:cubicBezTo>
                    <a:pt x="1029" y="20807"/>
                    <a:pt x="2057" y="21402"/>
                    <a:pt x="5143" y="21501"/>
                  </a:cubicBezTo>
                  <a:cubicBezTo>
                    <a:pt x="8229" y="21600"/>
                    <a:pt x="13371" y="21204"/>
                    <a:pt x="15943" y="20361"/>
                  </a:cubicBezTo>
                  <a:cubicBezTo>
                    <a:pt x="18514" y="19519"/>
                    <a:pt x="18514" y="18231"/>
                    <a:pt x="18514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241800" y="3694052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365937" y="3693468"/>
              <a:ext cx="256863" cy="22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52" fill="norm" stroke="1" extrusionOk="0">
                  <a:moveTo>
                    <a:pt x="12355" y="1267"/>
                  </a:moveTo>
                  <a:cubicBezTo>
                    <a:pt x="10950" y="459"/>
                    <a:pt x="9545" y="-348"/>
                    <a:pt x="7613" y="157"/>
                  </a:cubicBezTo>
                  <a:cubicBezTo>
                    <a:pt x="5682" y="661"/>
                    <a:pt x="3223" y="2478"/>
                    <a:pt x="1731" y="4598"/>
                  </a:cubicBezTo>
                  <a:cubicBezTo>
                    <a:pt x="238" y="6717"/>
                    <a:pt x="-289" y="9140"/>
                    <a:pt x="150" y="11058"/>
                  </a:cubicBezTo>
                  <a:cubicBezTo>
                    <a:pt x="589" y="12975"/>
                    <a:pt x="1994" y="14388"/>
                    <a:pt x="3926" y="13884"/>
                  </a:cubicBezTo>
                  <a:cubicBezTo>
                    <a:pt x="5857" y="13379"/>
                    <a:pt x="8316" y="10957"/>
                    <a:pt x="9809" y="9241"/>
                  </a:cubicBezTo>
                  <a:cubicBezTo>
                    <a:pt x="11301" y="7525"/>
                    <a:pt x="11828" y="6516"/>
                    <a:pt x="12267" y="5506"/>
                  </a:cubicBezTo>
                  <a:cubicBezTo>
                    <a:pt x="12706" y="4497"/>
                    <a:pt x="13057" y="3488"/>
                    <a:pt x="13145" y="3488"/>
                  </a:cubicBezTo>
                  <a:cubicBezTo>
                    <a:pt x="13233" y="3488"/>
                    <a:pt x="13057" y="4497"/>
                    <a:pt x="13409" y="6818"/>
                  </a:cubicBezTo>
                  <a:cubicBezTo>
                    <a:pt x="13760" y="9140"/>
                    <a:pt x="14638" y="12773"/>
                    <a:pt x="16043" y="15398"/>
                  </a:cubicBezTo>
                  <a:cubicBezTo>
                    <a:pt x="17448" y="18022"/>
                    <a:pt x="19379" y="19637"/>
                    <a:pt x="21311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4887078" y="3499379"/>
              <a:ext cx="186572" cy="44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96" fill="norm" stroke="1" extrusionOk="0">
                  <a:moveTo>
                    <a:pt x="17752" y="1417"/>
                  </a:moveTo>
                  <a:cubicBezTo>
                    <a:pt x="17023" y="910"/>
                    <a:pt x="16295" y="403"/>
                    <a:pt x="15203" y="150"/>
                  </a:cubicBezTo>
                  <a:cubicBezTo>
                    <a:pt x="14111" y="-104"/>
                    <a:pt x="12655" y="-104"/>
                    <a:pt x="10592" y="707"/>
                  </a:cubicBezTo>
                  <a:cubicBezTo>
                    <a:pt x="8529" y="1519"/>
                    <a:pt x="5859" y="3141"/>
                    <a:pt x="3796" y="5220"/>
                  </a:cubicBezTo>
                  <a:cubicBezTo>
                    <a:pt x="1734" y="7299"/>
                    <a:pt x="277" y="9834"/>
                    <a:pt x="35" y="12065"/>
                  </a:cubicBezTo>
                  <a:cubicBezTo>
                    <a:pt x="-208" y="14296"/>
                    <a:pt x="763" y="16223"/>
                    <a:pt x="4525" y="17744"/>
                  </a:cubicBezTo>
                  <a:cubicBezTo>
                    <a:pt x="8286" y="19265"/>
                    <a:pt x="14839" y="20381"/>
                    <a:pt x="2139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229350" y="3541652"/>
              <a:ext cx="11545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0" y="720"/>
                  </a:moveTo>
                  <a:cubicBezTo>
                    <a:pt x="1543" y="360"/>
                    <a:pt x="3086" y="0"/>
                    <a:pt x="5014" y="0"/>
                  </a:cubicBezTo>
                  <a:cubicBezTo>
                    <a:pt x="6943" y="0"/>
                    <a:pt x="9257" y="360"/>
                    <a:pt x="12150" y="1800"/>
                  </a:cubicBezTo>
                  <a:cubicBezTo>
                    <a:pt x="15043" y="3240"/>
                    <a:pt x="18514" y="5760"/>
                    <a:pt x="20057" y="8760"/>
                  </a:cubicBezTo>
                  <a:cubicBezTo>
                    <a:pt x="21600" y="11760"/>
                    <a:pt x="21214" y="15240"/>
                    <a:pt x="19671" y="17460"/>
                  </a:cubicBezTo>
                  <a:cubicBezTo>
                    <a:pt x="18129" y="19680"/>
                    <a:pt x="15429" y="20640"/>
                    <a:pt x="12729" y="21120"/>
                  </a:cubicBezTo>
                  <a:cubicBezTo>
                    <a:pt x="10029" y="21600"/>
                    <a:pt x="7329" y="2160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327650" y="3560702"/>
              <a:ext cx="38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106"/>
                    <a:pt x="2400" y="6212"/>
                    <a:pt x="4200" y="9035"/>
                  </a:cubicBezTo>
                  <a:cubicBezTo>
                    <a:pt x="6000" y="11859"/>
                    <a:pt x="8400" y="14400"/>
                    <a:pt x="11400" y="16447"/>
                  </a:cubicBezTo>
                  <a:cubicBezTo>
                    <a:pt x="14400" y="18494"/>
                    <a:pt x="18000" y="20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505450" y="3846452"/>
              <a:ext cx="25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130"/>
                    <a:pt x="21600" y="6261"/>
                    <a:pt x="19108" y="9861"/>
                  </a:cubicBezTo>
                  <a:cubicBezTo>
                    <a:pt x="16615" y="13461"/>
                    <a:pt x="8308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880100" y="3541652"/>
              <a:ext cx="190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27"/>
                    <a:pt x="9600" y="7855"/>
                    <a:pt x="13200" y="11455"/>
                  </a:cubicBezTo>
                  <a:cubicBezTo>
                    <a:pt x="16800" y="15055"/>
                    <a:pt x="192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8" name="Drawing"/>
          <p:cNvGrpSpPr/>
          <p:nvPr/>
        </p:nvGrpSpPr>
        <p:grpSpPr>
          <a:xfrm>
            <a:off x="260350" y="1452811"/>
            <a:ext cx="12725400" cy="7195889"/>
            <a:chOff x="0" y="0"/>
            <a:chExt cx="12725399" cy="7195888"/>
          </a:xfrm>
        </p:grpSpPr>
        <p:sp>
          <p:nvSpPr>
            <p:cNvPr id="1068" name="Line"/>
            <p:cNvSpPr/>
            <p:nvPr/>
          </p:nvSpPr>
          <p:spPr>
            <a:xfrm>
              <a:off x="1028699" y="477588"/>
              <a:ext cx="47399" cy="42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75" fill="norm" stroke="1" extrusionOk="0">
                  <a:moveTo>
                    <a:pt x="0" y="0"/>
                  </a:moveTo>
                  <a:cubicBezTo>
                    <a:pt x="3757" y="3511"/>
                    <a:pt x="7513" y="7023"/>
                    <a:pt x="10800" y="10002"/>
                  </a:cubicBezTo>
                  <a:cubicBezTo>
                    <a:pt x="14087" y="12981"/>
                    <a:pt x="16904" y="15429"/>
                    <a:pt x="18783" y="17450"/>
                  </a:cubicBezTo>
                  <a:cubicBezTo>
                    <a:pt x="20661" y="19472"/>
                    <a:pt x="21600" y="21068"/>
                    <a:pt x="20661" y="21334"/>
                  </a:cubicBezTo>
                  <a:cubicBezTo>
                    <a:pt x="19722" y="21600"/>
                    <a:pt x="16904" y="20536"/>
                    <a:pt x="14087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00457" y="487315"/>
              <a:ext cx="179339" cy="43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329" fill="norm" stroke="1" extrusionOk="0">
                  <a:moveTo>
                    <a:pt x="1783" y="10477"/>
                  </a:moveTo>
                  <a:cubicBezTo>
                    <a:pt x="1054" y="7555"/>
                    <a:pt x="326" y="4633"/>
                    <a:pt x="84" y="2912"/>
                  </a:cubicBezTo>
                  <a:cubicBezTo>
                    <a:pt x="-159" y="1190"/>
                    <a:pt x="84" y="668"/>
                    <a:pt x="1419" y="303"/>
                  </a:cubicBezTo>
                  <a:cubicBezTo>
                    <a:pt x="2753" y="-62"/>
                    <a:pt x="5180" y="-271"/>
                    <a:pt x="8214" y="720"/>
                  </a:cubicBezTo>
                  <a:cubicBezTo>
                    <a:pt x="11248" y="1712"/>
                    <a:pt x="14888" y="3903"/>
                    <a:pt x="17437" y="6512"/>
                  </a:cubicBezTo>
                  <a:cubicBezTo>
                    <a:pt x="19985" y="9120"/>
                    <a:pt x="21441" y="12146"/>
                    <a:pt x="19985" y="14651"/>
                  </a:cubicBezTo>
                  <a:cubicBezTo>
                    <a:pt x="18529" y="17155"/>
                    <a:pt x="14160" y="19138"/>
                    <a:pt x="11248" y="20181"/>
                  </a:cubicBezTo>
                  <a:cubicBezTo>
                    <a:pt x="8335" y="21225"/>
                    <a:pt x="6879" y="21329"/>
                    <a:pt x="5423" y="21329"/>
                  </a:cubicBezTo>
                  <a:cubicBezTo>
                    <a:pt x="3967" y="21329"/>
                    <a:pt x="2511" y="21225"/>
                    <a:pt x="1904" y="20807"/>
                  </a:cubicBezTo>
                  <a:cubicBezTo>
                    <a:pt x="1297" y="20390"/>
                    <a:pt x="1540" y="19659"/>
                    <a:pt x="1783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250949" y="693488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271884" y="788738"/>
              <a:ext cx="188616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80" fill="norm" stroke="1" extrusionOk="0">
                  <a:moveTo>
                    <a:pt x="2666" y="3600"/>
                  </a:moveTo>
                  <a:cubicBezTo>
                    <a:pt x="1226" y="9600"/>
                    <a:pt x="-214" y="15600"/>
                    <a:pt x="26" y="18600"/>
                  </a:cubicBezTo>
                  <a:cubicBezTo>
                    <a:pt x="266" y="21600"/>
                    <a:pt x="2186" y="21600"/>
                    <a:pt x="6026" y="18000"/>
                  </a:cubicBezTo>
                  <a:cubicBezTo>
                    <a:pt x="9866" y="14400"/>
                    <a:pt x="15626" y="72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672293" y="413525"/>
              <a:ext cx="188258" cy="45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81" fill="norm" stroke="1" extrusionOk="0">
                  <a:moveTo>
                    <a:pt x="13426" y="323"/>
                  </a:moveTo>
                  <a:cubicBezTo>
                    <a:pt x="11026" y="125"/>
                    <a:pt x="8626" y="-72"/>
                    <a:pt x="6346" y="27"/>
                  </a:cubicBezTo>
                  <a:cubicBezTo>
                    <a:pt x="4066" y="125"/>
                    <a:pt x="1906" y="520"/>
                    <a:pt x="826" y="964"/>
                  </a:cubicBezTo>
                  <a:cubicBezTo>
                    <a:pt x="-254" y="1407"/>
                    <a:pt x="-254" y="1901"/>
                    <a:pt x="706" y="2591"/>
                  </a:cubicBezTo>
                  <a:cubicBezTo>
                    <a:pt x="1666" y="3281"/>
                    <a:pt x="3586" y="4169"/>
                    <a:pt x="5386" y="5353"/>
                  </a:cubicBezTo>
                  <a:cubicBezTo>
                    <a:pt x="7186" y="6536"/>
                    <a:pt x="8866" y="8016"/>
                    <a:pt x="9346" y="9199"/>
                  </a:cubicBezTo>
                  <a:cubicBezTo>
                    <a:pt x="9826" y="10383"/>
                    <a:pt x="9106" y="11270"/>
                    <a:pt x="8026" y="11912"/>
                  </a:cubicBezTo>
                  <a:cubicBezTo>
                    <a:pt x="6946" y="12553"/>
                    <a:pt x="5506" y="12947"/>
                    <a:pt x="4426" y="12947"/>
                  </a:cubicBezTo>
                  <a:cubicBezTo>
                    <a:pt x="3346" y="12947"/>
                    <a:pt x="2626" y="12553"/>
                    <a:pt x="3226" y="12257"/>
                  </a:cubicBezTo>
                  <a:cubicBezTo>
                    <a:pt x="3826" y="11961"/>
                    <a:pt x="5746" y="11764"/>
                    <a:pt x="6946" y="11912"/>
                  </a:cubicBezTo>
                  <a:cubicBezTo>
                    <a:pt x="8146" y="12060"/>
                    <a:pt x="8626" y="12553"/>
                    <a:pt x="8626" y="13588"/>
                  </a:cubicBezTo>
                  <a:cubicBezTo>
                    <a:pt x="8626" y="14624"/>
                    <a:pt x="8146" y="16202"/>
                    <a:pt x="7666" y="17238"/>
                  </a:cubicBezTo>
                  <a:cubicBezTo>
                    <a:pt x="7186" y="18273"/>
                    <a:pt x="6706" y="18766"/>
                    <a:pt x="6346" y="19407"/>
                  </a:cubicBezTo>
                  <a:cubicBezTo>
                    <a:pt x="5986" y="20049"/>
                    <a:pt x="5746" y="20838"/>
                    <a:pt x="6346" y="21183"/>
                  </a:cubicBezTo>
                  <a:cubicBezTo>
                    <a:pt x="6946" y="21528"/>
                    <a:pt x="8386" y="21429"/>
                    <a:pt x="11026" y="20838"/>
                  </a:cubicBezTo>
                  <a:cubicBezTo>
                    <a:pt x="13666" y="20246"/>
                    <a:pt x="17506" y="19161"/>
                    <a:pt x="21346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854199" y="553788"/>
              <a:ext cx="2413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1745"/>
                    <a:pt x="5305" y="3491"/>
                    <a:pt x="8905" y="7091"/>
                  </a:cubicBezTo>
                  <a:cubicBezTo>
                    <a:pt x="12505" y="10691"/>
                    <a:pt x="17053" y="16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981199" y="509338"/>
              <a:ext cx="889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4657" y="375"/>
                  </a:cubicBezTo>
                  <a:cubicBezTo>
                    <a:pt x="12857" y="750"/>
                    <a:pt x="11829" y="1500"/>
                    <a:pt x="9514" y="4200"/>
                  </a:cubicBezTo>
                  <a:cubicBezTo>
                    <a:pt x="7200" y="6900"/>
                    <a:pt x="3600" y="11550"/>
                    <a:pt x="1800" y="14775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143306" y="687138"/>
              <a:ext cx="156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91"/>
                    <a:pt x="-1582" y="11782"/>
                    <a:pt x="1118" y="15382"/>
                  </a:cubicBezTo>
                  <a:cubicBezTo>
                    <a:pt x="3818" y="18982"/>
                    <a:pt x="11918" y="2029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317749" y="712538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520949" y="71253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067049" y="445838"/>
              <a:ext cx="222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1" y="720"/>
                    <a:pt x="3703" y="1440"/>
                    <a:pt x="6377" y="3816"/>
                  </a:cubicBezTo>
                  <a:cubicBezTo>
                    <a:pt x="9051" y="6192"/>
                    <a:pt x="12549" y="10224"/>
                    <a:pt x="15223" y="13464"/>
                  </a:cubicBezTo>
                  <a:cubicBezTo>
                    <a:pt x="17897" y="16704"/>
                    <a:pt x="19749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192156" y="382338"/>
              <a:ext cx="10984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2504"/>
                    <a:pt x="13813" y="5009"/>
                    <a:pt x="10145" y="7826"/>
                  </a:cubicBezTo>
                  <a:cubicBezTo>
                    <a:pt x="6477" y="10643"/>
                    <a:pt x="2809" y="13774"/>
                    <a:pt x="1179" y="16122"/>
                  </a:cubicBezTo>
                  <a:cubicBezTo>
                    <a:pt x="-451" y="18470"/>
                    <a:pt x="-43" y="20035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359149" y="664734"/>
              <a:ext cx="120651" cy="16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0" y="6995"/>
                  </a:moveTo>
                  <a:cubicBezTo>
                    <a:pt x="379" y="10823"/>
                    <a:pt x="758" y="14651"/>
                    <a:pt x="758" y="17248"/>
                  </a:cubicBezTo>
                  <a:cubicBezTo>
                    <a:pt x="758" y="19846"/>
                    <a:pt x="379" y="21213"/>
                    <a:pt x="379" y="20666"/>
                  </a:cubicBezTo>
                  <a:cubicBezTo>
                    <a:pt x="379" y="20119"/>
                    <a:pt x="758" y="17659"/>
                    <a:pt x="1895" y="14104"/>
                  </a:cubicBezTo>
                  <a:cubicBezTo>
                    <a:pt x="3032" y="10550"/>
                    <a:pt x="4926" y="5902"/>
                    <a:pt x="7011" y="3167"/>
                  </a:cubicBezTo>
                  <a:cubicBezTo>
                    <a:pt x="9095" y="433"/>
                    <a:pt x="11368" y="-387"/>
                    <a:pt x="13263" y="160"/>
                  </a:cubicBezTo>
                  <a:cubicBezTo>
                    <a:pt x="15158" y="707"/>
                    <a:pt x="16674" y="2621"/>
                    <a:pt x="18000" y="5628"/>
                  </a:cubicBezTo>
                  <a:cubicBezTo>
                    <a:pt x="19326" y="8636"/>
                    <a:pt x="20463" y="12737"/>
                    <a:pt x="21600" y="1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511549" y="356301"/>
              <a:ext cx="126512" cy="43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22" fill="norm" stroke="1" extrusionOk="0">
                  <a:moveTo>
                    <a:pt x="0" y="2499"/>
                  </a:moveTo>
                  <a:cubicBezTo>
                    <a:pt x="0" y="1985"/>
                    <a:pt x="0" y="1471"/>
                    <a:pt x="1770" y="905"/>
                  </a:cubicBezTo>
                  <a:cubicBezTo>
                    <a:pt x="3541" y="339"/>
                    <a:pt x="7082" y="-278"/>
                    <a:pt x="9738" y="133"/>
                  </a:cubicBezTo>
                  <a:cubicBezTo>
                    <a:pt x="12393" y="545"/>
                    <a:pt x="14164" y="1985"/>
                    <a:pt x="14341" y="3476"/>
                  </a:cubicBezTo>
                  <a:cubicBezTo>
                    <a:pt x="14518" y="4968"/>
                    <a:pt x="13102" y="6511"/>
                    <a:pt x="12216" y="7539"/>
                  </a:cubicBezTo>
                  <a:cubicBezTo>
                    <a:pt x="11331" y="8568"/>
                    <a:pt x="10977" y="9082"/>
                    <a:pt x="12039" y="9853"/>
                  </a:cubicBezTo>
                  <a:cubicBezTo>
                    <a:pt x="13102" y="10625"/>
                    <a:pt x="15580" y="11653"/>
                    <a:pt x="17705" y="13145"/>
                  </a:cubicBezTo>
                  <a:cubicBezTo>
                    <a:pt x="19830" y="14636"/>
                    <a:pt x="21600" y="16591"/>
                    <a:pt x="21069" y="18031"/>
                  </a:cubicBezTo>
                  <a:cubicBezTo>
                    <a:pt x="20538" y="19471"/>
                    <a:pt x="17705" y="20396"/>
                    <a:pt x="14872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911599" y="528388"/>
              <a:ext cx="273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18432"/>
                    <a:pt x="670" y="15264"/>
                    <a:pt x="1674" y="12240"/>
                  </a:cubicBezTo>
                  <a:cubicBezTo>
                    <a:pt x="2679" y="9216"/>
                    <a:pt x="4353" y="6336"/>
                    <a:pt x="5609" y="4896"/>
                  </a:cubicBezTo>
                  <a:cubicBezTo>
                    <a:pt x="6865" y="3456"/>
                    <a:pt x="7702" y="3456"/>
                    <a:pt x="8707" y="4464"/>
                  </a:cubicBezTo>
                  <a:cubicBezTo>
                    <a:pt x="9712" y="5472"/>
                    <a:pt x="10884" y="7488"/>
                    <a:pt x="11637" y="9360"/>
                  </a:cubicBezTo>
                  <a:cubicBezTo>
                    <a:pt x="12391" y="11232"/>
                    <a:pt x="12726" y="12960"/>
                    <a:pt x="13228" y="14400"/>
                  </a:cubicBezTo>
                  <a:cubicBezTo>
                    <a:pt x="13730" y="15840"/>
                    <a:pt x="14400" y="16992"/>
                    <a:pt x="14986" y="16992"/>
                  </a:cubicBezTo>
                  <a:cubicBezTo>
                    <a:pt x="15572" y="16992"/>
                    <a:pt x="16074" y="15840"/>
                    <a:pt x="17079" y="12960"/>
                  </a:cubicBezTo>
                  <a:cubicBezTo>
                    <a:pt x="18084" y="10080"/>
                    <a:pt x="19591" y="5472"/>
                    <a:pt x="20428" y="3024"/>
                  </a:cubicBezTo>
                  <a:cubicBezTo>
                    <a:pt x="21265" y="576"/>
                    <a:pt x="21433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467722" y="294249"/>
              <a:ext cx="145818" cy="45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06" fill="norm" stroke="1" extrusionOk="0">
                  <a:moveTo>
                    <a:pt x="2242" y="7031"/>
                  </a:moveTo>
                  <a:cubicBezTo>
                    <a:pt x="2550" y="10959"/>
                    <a:pt x="2859" y="14886"/>
                    <a:pt x="3013" y="17095"/>
                  </a:cubicBezTo>
                  <a:cubicBezTo>
                    <a:pt x="3167" y="19304"/>
                    <a:pt x="3167" y="19795"/>
                    <a:pt x="2859" y="20335"/>
                  </a:cubicBezTo>
                  <a:cubicBezTo>
                    <a:pt x="2550" y="20875"/>
                    <a:pt x="1933" y="21464"/>
                    <a:pt x="1470" y="21268"/>
                  </a:cubicBezTo>
                  <a:cubicBezTo>
                    <a:pt x="1007" y="21071"/>
                    <a:pt x="699" y="20089"/>
                    <a:pt x="390" y="17782"/>
                  </a:cubicBezTo>
                  <a:cubicBezTo>
                    <a:pt x="82" y="15475"/>
                    <a:pt x="-227" y="11842"/>
                    <a:pt x="236" y="8946"/>
                  </a:cubicBezTo>
                  <a:cubicBezTo>
                    <a:pt x="699" y="6049"/>
                    <a:pt x="1933" y="3889"/>
                    <a:pt x="3013" y="2564"/>
                  </a:cubicBezTo>
                  <a:cubicBezTo>
                    <a:pt x="4093" y="1239"/>
                    <a:pt x="5019" y="748"/>
                    <a:pt x="6253" y="404"/>
                  </a:cubicBezTo>
                  <a:cubicBezTo>
                    <a:pt x="7487" y="60"/>
                    <a:pt x="9030" y="-136"/>
                    <a:pt x="10419" y="109"/>
                  </a:cubicBezTo>
                  <a:cubicBezTo>
                    <a:pt x="11807" y="355"/>
                    <a:pt x="13042" y="1042"/>
                    <a:pt x="13659" y="2662"/>
                  </a:cubicBezTo>
                  <a:cubicBezTo>
                    <a:pt x="14276" y="4282"/>
                    <a:pt x="14276" y="6835"/>
                    <a:pt x="13813" y="8455"/>
                  </a:cubicBezTo>
                  <a:cubicBezTo>
                    <a:pt x="13350" y="10075"/>
                    <a:pt x="12424" y="10762"/>
                    <a:pt x="11344" y="11351"/>
                  </a:cubicBezTo>
                  <a:cubicBezTo>
                    <a:pt x="10264" y="11940"/>
                    <a:pt x="9030" y="12431"/>
                    <a:pt x="7950" y="12873"/>
                  </a:cubicBezTo>
                  <a:cubicBezTo>
                    <a:pt x="6870" y="13315"/>
                    <a:pt x="5944" y="13708"/>
                    <a:pt x="6562" y="13806"/>
                  </a:cubicBezTo>
                  <a:cubicBezTo>
                    <a:pt x="7179" y="13904"/>
                    <a:pt x="9339" y="13708"/>
                    <a:pt x="11344" y="13708"/>
                  </a:cubicBezTo>
                  <a:cubicBezTo>
                    <a:pt x="13350" y="13708"/>
                    <a:pt x="15202" y="13904"/>
                    <a:pt x="16744" y="14149"/>
                  </a:cubicBezTo>
                  <a:cubicBezTo>
                    <a:pt x="18287" y="14395"/>
                    <a:pt x="19522" y="14689"/>
                    <a:pt x="20293" y="15082"/>
                  </a:cubicBezTo>
                  <a:cubicBezTo>
                    <a:pt x="21064" y="15475"/>
                    <a:pt x="21373" y="15966"/>
                    <a:pt x="21219" y="16457"/>
                  </a:cubicBezTo>
                  <a:cubicBezTo>
                    <a:pt x="21064" y="16948"/>
                    <a:pt x="20447" y="17439"/>
                    <a:pt x="19059" y="17880"/>
                  </a:cubicBezTo>
                  <a:cubicBezTo>
                    <a:pt x="17670" y="18322"/>
                    <a:pt x="15510" y="18715"/>
                    <a:pt x="13350" y="18960"/>
                  </a:cubicBezTo>
                  <a:cubicBezTo>
                    <a:pt x="11190" y="19206"/>
                    <a:pt x="9030" y="19304"/>
                    <a:pt x="7796" y="19009"/>
                  </a:cubicBezTo>
                  <a:cubicBezTo>
                    <a:pt x="6562" y="18715"/>
                    <a:pt x="6253" y="18028"/>
                    <a:pt x="6562" y="17488"/>
                  </a:cubicBezTo>
                  <a:cubicBezTo>
                    <a:pt x="6870" y="16948"/>
                    <a:pt x="7796" y="16555"/>
                    <a:pt x="8722" y="16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622799" y="472971"/>
              <a:ext cx="190501" cy="18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15091"/>
                  </a:moveTo>
                  <a:cubicBezTo>
                    <a:pt x="3120" y="15091"/>
                    <a:pt x="6240" y="15091"/>
                    <a:pt x="9120" y="13756"/>
                  </a:cubicBezTo>
                  <a:cubicBezTo>
                    <a:pt x="12000" y="12421"/>
                    <a:pt x="14640" y="9752"/>
                    <a:pt x="15960" y="7689"/>
                  </a:cubicBezTo>
                  <a:cubicBezTo>
                    <a:pt x="17280" y="5626"/>
                    <a:pt x="17280" y="4170"/>
                    <a:pt x="17160" y="2835"/>
                  </a:cubicBezTo>
                  <a:cubicBezTo>
                    <a:pt x="17040" y="1500"/>
                    <a:pt x="16800" y="286"/>
                    <a:pt x="15600" y="44"/>
                  </a:cubicBezTo>
                  <a:cubicBezTo>
                    <a:pt x="14400" y="-199"/>
                    <a:pt x="12240" y="529"/>
                    <a:pt x="10680" y="3077"/>
                  </a:cubicBezTo>
                  <a:cubicBezTo>
                    <a:pt x="9120" y="5626"/>
                    <a:pt x="8160" y="9994"/>
                    <a:pt x="8400" y="13513"/>
                  </a:cubicBezTo>
                  <a:cubicBezTo>
                    <a:pt x="8640" y="17032"/>
                    <a:pt x="10080" y="19702"/>
                    <a:pt x="12480" y="20552"/>
                  </a:cubicBezTo>
                  <a:cubicBezTo>
                    <a:pt x="14880" y="21401"/>
                    <a:pt x="18240" y="20430"/>
                    <a:pt x="21600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870449" y="428439"/>
              <a:ext cx="266701" cy="21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353"/>
                  </a:moveTo>
                  <a:cubicBezTo>
                    <a:pt x="1886" y="6966"/>
                    <a:pt x="3771" y="11580"/>
                    <a:pt x="4800" y="14620"/>
                  </a:cubicBezTo>
                  <a:cubicBezTo>
                    <a:pt x="5829" y="17661"/>
                    <a:pt x="6000" y="19129"/>
                    <a:pt x="5657" y="19653"/>
                  </a:cubicBezTo>
                  <a:cubicBezTo>
                    <a:pt x="5314" y="20178"/>
                    <a:pt x="4457" y="19758"/>
                    <a:pt x="3943" y="17976"/>
                  </a:cubicBezTo>
                  <a:cubicBezTo>
                    <a:pt x="3429" y="16193"/>
                    <a:pt x="3257" y="13048"/>
                    <a:pt x="3600" y="10426"/>
                  </a:cubicBezTo>
                  <a:cubicBezTo>
                    <a:pt x="3943" y="7805"/>
                    <a:pt x="4800" y="5708"/>
                    <a:pt x="5657" y="4450"/>
                  </a:cubicBezTo>
                  <a:cubicBezTo>
                    <a:pt x="6514" y="3191"/>
                    <a:pt x="7371" y="2772"/>
                    <a:pt x="8314" y="2562"/>
                  </a:cubicBezTo>
                  <a:cubicBezTo>
                    <a:pt x="9257" y="2353"/>
                    <a:pt x="10286" y="2353"/>
                    <a:pt x="10886" y="2982"/>
                  </a:cubicBezTo>
                  <a:cubicBezTo>
                    <a:pt x="11486" y="3611"/>
                    <a:pt x="11657" y="4869"/>
                    <a:pt x="11743" y="7700"/>
                  </a:cubicBezTo>
                  <a:cubicBezTo>
                    <a:pt x="11829" y="10531"/>
                    <a:pt x="11829" y="14935"/>
                    <a:pt x="11743" y="17661"/>
                  </a:cubicBezTo>
                  <a:cubicBezTo>
                    <a:pt x="11657" y="20387"/>
                    <a:pt x="11486" y="21436"/>
                    <a:pt x="11314" y="21436"/>
                  </a:cubicBezTo>
                  <a:cubicBezTo>
                    <a:pt x="11143" y="21436"/>
                    <a:pt x="10971" y="20387"/>
                    <a:pt x="11229" y="17452"/>
                  </a:cubicBezTo>
                  <a:cubicBezTo>
                    <a:pt x="11486" y="14516"/>
                    <a:pt x="12171" y="9692"/>
                    <a:pt x="13029" y="6442"/>
                  </a:cubicBezTo>
                  <a:cubicBezTo>
                    <a:pt x="13886" y="3191"/>
                    <a:pt x="14914" y="1514"/>
                    <a:pt x="15943" y="675"/>
                  </a:cubicBezTo>
                  <a:cubicBezTo>
                    <a:pt x="16971" y="-164"/>
                    <a:pt x="18000" y="-164"/>
                    <a:pt x="18857" y="360"/>
                  </a:cubicBezTo>
                  <a:cubicBezTo>
                    <a:pt x="19714" y="885"/>
                    <a:pt x="20400" y="1933"/>
                    <a:pt x="20829" y="4764"/>
                  </a:cubicBezTo>
                  <a:cubicBezTo>
                    <a:pt x="21257" y="7595"/>
                    <a:pt x="21429" y="12209"/>
                    <a:pt x="21600" y="16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411787" y="281680"/>
              <a:ext cx="93663" cy="54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63" fill="norm" stroke="1" extrusionOk="0">
                  <a:moveTo>
                    <a:pt x="21240" y="465"/>
                  </a:moveTo>
                  <a:cubicBezTo>
                    <a:pt x="18360" y="214"/>
                    <a:pt x="15480" y="-37"/>
                    <a:pt x="13320" y="5"/>
                  </a:cubicBezTo>
                  <a:cubicBezTo>
                    <a:pt x="11160" y="47"/>
                    <a:pt x="9720" y="382"/>
                    <a:pt x="7560" y="2014"/>
                  </a:cubicBezTo>
                  <a:cubicBezTo>
                    <a:pt x="5400" y="3647"/>
                    <a:pt x="2520" y="6577"/>
                    <a:pt x="1080" y="9465"/>
                  </a:cubicBezTo>
                  <a:cubicBezTo>
                    <a:pt x="-360" y="12354"/>
                    <a:pt x="-360" y="15200"/>
                    <a:pt x="1080" y="17210"/>
                  </a:cubicBezTo>
                  <a:cubicBezTo>
                    <a:pt x="2520" y="19219"/>
                    <a:pt x="5400" y="20391"/>
                    <a:pt x="7800" y="20977"/>
                  </a:cubicBezTo>
                  <a:cubicBezTo>
                    <a:pt x="10200" y="21563"/>
                    <a:pt x="12120" y="21563"/>
                    <a:pt x="1404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575299" y="361244"/>
              <a:ext cx="126514" cy="43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724" fill="norm" stroke="1" extrusionOk="0">
                  <a:moveTo>
                    <a:pt x="4249" y="11354"/>
                  </a:moveTo>
                  <a:cubicBezTo>
                    <a:pt x="2833" y="15309"/>
                    <a:pt x="1416" y="19264"/>
                    <a:pt x="708" y="20380"/>
                  </a:cubicBezTo>
                  <a:cubicBezTo>
                    <a:pt x="0" y="21495"/>
                    <a:pt x="0" y="19771"/>
                    <a:pt x="0" y="17033"/>
                  </a:cubicBezTo>
                  <a:cubicBezTo>
                    <a:pt x="0" y="14295"/>
                    <a:pt x="0" y="10543"/>
                    <a:pt x="177" y="8008"/>
                  </a:cubicBezTo>
                  <a:cubicBezTo>
                    <a:pt x="354" y="5472"/>
                    <a:pt x="708" y="4154"/>
                    <a:pt x="1593" y="3039"/>
                  </a:cubicBezTo>
                  <a:cubicBezTo>
                    <a:pt x="2479" y="1923"/>
                    <a:pt x="3895" y="1010"/>
                    <a:pt x="5489" y="503"/>
                  </a:cubicBezTo>
                  <a:cubicBezTo>
                    <a:pt x="7082" y="-4"/>
                    <a:pt x="8852" y="-105"/>
                    <a:pt x="10446" y="98"/>
                  </a:cubicBezTo>
                  <a:cubicBezTo>
                    <a:pt x="12039" y="301"/>
                    <a:pt x="13456" y="808"/>
                    <a:pt x="15580" y="2278"/>
                  </a:cubicBezTo>
                  <a:cubicBezTo>
                    <a:pt x="17705" y="3749"/>
                    <a:pt x="20538" y="6182"/>
                    <a:pt x="21069" y="8109"/>
                  </a:cubicBezTo>
                  <a:cubicBezTo>
                    <a:pt x="21600" y="10036"/>
                    <a:pt x="19830" y="11456"/>
                    <a:pt x="17882" y="12368"/>
                  </a:cubicBezTo>
                  <a:cubicBezTo>
                    <a:pt x="15934" y="13281"/>
                    <a:pt x="13810" y="13687"/>
                    <a:pt x="11862" y="13940"/>
                  </a:cubicBezTo>
                  <a:cubicBezTo>
                    <a:pt x="9915" y="14194"/>
                    <a:pt x="8144" y="14295"/>
                    <a:pt x="6728" y="13788"/>
                  </a:cubicBezTo>
                  <a:cubicBezTo>
                    <a:pt x="5311" y="13281"/>
                    <a:pt x="4249" y="12165"/>
                    <a:pt x="3187" y="1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778499" y="255338"/>
              <a:ext cx="10109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0" y="0"/>
                  </a:moveTo>
                  <a:cubicBezTo>
                    <a:pt x="6048" y="1014"/>
                    <a:pt x="12096" y="2028"/>
                    <a:pt x="15984" y="4158"/>
                  </a:cubicBezTo>
                  <a:cubicBezTo>
                    <a:pt x="19872" y="6287"/>
                    <a:pt x="21600" y="9532"/>
                    <a:pt x="20088" y="12473"/>
                  </a:cubicBezTo>
                  <a:cubicBezTo>
                    <a:pt x="18576" y="15414"/>
                    <a:pt x="13824" y="18051"/>
                    <a:pt x="10368" y="19521"/>
                  </a:cubicBezTo>
                  <a:cubicBezTo>
                    <a:pt x="6912" y="20992"/>
                    <a:pt x="4752" y="21296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438899" y="58553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7032538" y="221581"/>
              <a:ext cx="384263" cy="55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7" fill="norm" stroke="1" extrusionOk="0">
                  <a:moveTo>
                    <a:pt x="6947" y="4005"/>
                  </a:moveTo>
                  <a:cubicBezTo>
                    <a:pt x="5760" y="3841"/>
                    <a:pt x="4574" y="3678"/>
                    <a:pt x="3683" y="3473"/>
                  </a:cubicBezTo>
                  <a:cubicBezTo>
                    <a:pt x="2793" y="3269"/>
                    <a:pt x="2200" y="3023"/>
                    <a:pt x="2200" y="2491"/>
                  </a:cubicBezTo>
                  <a:cubicBezTo>
                    <a:pt x="2200" y="1959"/>
                    <a:pt x="2793" y="1141"/>
                    <a:pt x="3387" y="773"/>
                  </a:cubicBezTo>
                  <a:cubicBezTo>
                    <a:pt x="3980" y="405"/>
                    <a:pt x="4574" y="487"/>
                    <a:pt x="5048" y="1059"/>
                  </a:cubicBezTo>
                  <a:cubicBezTo>
                    <a:pt x="5523" y="1632"/>
                    <a:pt x="5879" y="2696"/>
                    <a:pt x="5523" y="4373"/>
                  </a:cubicBezTo>
                  <a:cubicBezTo>
                    <a:pt x="5167" y="6050"/>
                    <a:pt x="4099" y="8341"/>
                    <a:pt x="3268" y="9650"/>
                  </a:cubicBezTo>
                  <a:cubicBezTo>
                    <a:pt x="2437" y="10959"/>
                    <a:pt x="1844" y="11287"/>
                    <a:pt x="1250" y="11369"/>
                  </a:cubicBezTo>
                  <a:cubicBezTo>
                    <a:pt x="657" y="11450"/>
                    <a:pt x="64" y="11287"/>
                    <a:pt x="4" y="10632"/>
                  </a:cubicBezTo>
                  <a:cubicBezTo>
                    <a:pt x="-55" y="9978"/>
                    <a:pt x="420" y="8832"/>
                    <a:pt x="2141" y="7155"/>
                  </a:cubicBezTo>
                  <a:cubicBezTo>
                    <a:pt x="3861" y="5478"/>
                    <a:pt x="6829" y="3269"/>
                    <a:pt x="8549" y="2000"/>
                  </a:cubicBezTo>
                  <a:cubicBezTo>
                    <a:pt x="10270" y="732"/>
                    <a:pt x="10745" y="405"/>
                    <a:pt x="11279" y="200"/>
                  </a:cubicBezTo>
                  <a:cubicBezTo>
                    <a:pt x="11813" y="-4"/>
                    <a:pt x="12407" y="-86"/>
                    <a:pt x="12644" y="119"/>
                  </a:cubicBezTo>
                  <a:cubicBezTo>
                    <a:pt x="12881" y="323"/>
                    <a:pt x="12763" y="814"/>
                    <a:pt x="12050" y="2041"/>
                  </a:cubicBezTo>
                  <a:cubicBezTo>
                    <a:pt x="11338" y="3269"/>
                    <a:pt x="10033" y="5232"/>
                    <a:pt x="8787" y="7646"/>
                  </a:cubicBezTo>
                  <a:cubicBezTo>
                    <a:pt x="7541" y="10059"/>
                    <a:pt x="6354" y="12923"/>
                    <a:pt x="5701" y="14928"/>
                  </a:cubicBezTo>
                  <a:cubicBezTo>
                    <a:pt x="5048" y="16932"/>
                    <a:pt x="4930" y="18078"/>
                    <a:pt x="4930" y="18978"/>
                  </a:cubicBezTo>
                  <a:cubicBezTo>
                    <a:pt x="4930" y="19878"/>
                    <a:pt x="5048" y="20532"/>
                    <a:pt x="5404" y="20941"/>
                  </a:cubicBezTo>
                  <a:cubicBezTo>
                    <a:pt x="5760" y="21350"/>
                    <a:pt x="6354" y="21514"/>
                    <a:pt x="7125" y="21309"/>
                  </a:cubicBezTo>
                  <a:cubicBezTo>
                    <a:pt x="7897" y="21105"/>
                    <a:pt x="8846" y="20532"/>
                    <a:pt x="9736" y="19469"/>
                  </a:cubicBezTo>
                  <a:cubicBezTo>
                    <a:pt x="10626" y="18405"/>
                    <a:pt x="11457" y="16850"/>
                    <a:pt x="11932" y="15869"/>
                  </a:cubicBezTo>
                  <a:cubicBezTo>
                    <a:pt x="12407" y="14887"/>
                    <a:pt x="12525" y="14478"/>
                    <a:pt x="12525" y="14069"/>
                  </a:cubicBezTo>
                  <a:cubicBezTo>
                    <a:pt x="12525" y="13659"/>
                    <a:pt x="12407" y="13250"/>
                    <a:pt x="11932" y="12964"/>
                  </a:cubicBezTo>
                  <a:cubicBezTo>
                    <a:pt x="11457" y="12678"/>
                    <a:pt x="10626" y="12514"/>
                    <a:pt x="10626" y="12432"/>
                  </a:cubicBezTo>
                  <a:cubicBezTo>
                    <a:pt x="10626" y="12350"/>
                    <a:pt x="11457" y="12350"/>
                    <a:pt x="13415" y="11859"/>
                  </a:cubicBezTo>
                  <a:cubicBezTo>
                    <a:pt x="15374" y="11369"/>
                    <a:pt x="18459" y="10387"/>
                    <a:pt x="21545" y="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123766" y="252788"/>
              <a:ext cx="121528" cy="50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80" fill="norm" stroke="1" extrusionOk="0">
                  <a:moveTo>
                    <a:pt x="6224" y="8514"/>
                  </a:moveTo>
                  <a:cubicBezTo>
                    <a:pt x="5858" y="11587"/>
                    <a:pt x="5492" y="14659"/>
                    <a:pt x="5125" y="16467"/>
                  </a:cubicBezTo>
                  <a:cubicBezTo>
                    <a:pt x="4759" y="18274"/>
                    <a:pt x="4393" y="18817"/>
                    <a:pt x="4027" y="19540"/>
                  </a:cubicBezTo>
                  <a:cubicBezTo>
                    <a:pt x="3661" y="20263"/>
                    <a:pt x="3295" y="21166"/>
                    <a:pt x="2746" y="21347"/>
                  </a:cubicBezTo>
                  <a:cubicBezTo>
                    <a:pt x="2197" y="21528"/>
                    <a:pt x="1464" y="20986"/>
                    <a:pt x="915" y="19269"/>
                  </a:cubicBezTo>
                  <a:cubicBezTo>
                    <a:pt x="366" y="17551"/>
                    <a:pt x="0" y="14659"/>
                    <a:pt x="0" y="11767"/>
                  </a:cubicBezTo>
                  <a:cubicBezTo>
                    <a:pt x="0" y="8875"/>
                    <a:pt x="366" y="5983"/>
                    <a:pt x="732" y="4221"/>
                  </a:cubicBezTo>
                  <a:cubicBezTo>
                    <a:pt x="1098" y="2459"/>
                    <a:pt x="1464" y="1826"/>
                    <a:pt x="2197" y="1329"/>
                  </a:cubicBezTo>
                  <a:cubicBezTo>
                    <a:pt x="2929" y="832"/>
                    <a:pt x="4027" y="470"/>
                    <a:pt x="5492" y="244"/>
                  </a:cubicBezTo>
                  <a:cubicBezTo>
                    <a:pt x="6956" y="18"/>
                    <a:pt x="8786" y="-72"/>
                    <a:pt x="10251" y="64"/>
                  </a:cubicBezTo>
                  <a:cubicBezTo>
                    <a:pt x="11715" y="199"/>
                    <a:pt x="12814" y="561"/>
                    <a:pt x="14827" y="1645"/>
                  </a:cubicBezTo>
                  <a:cubicBezTo>
                    <a:pt x="16841" y="2730"/>
                    <a:pt x="19769" y="4537"/>
                    <a:pt x="20685" y="5938"/>
                  </a:cubicBezTo>
                  <a:cubicBezTo>
                    <a:pt x="21600" y="7339"/>
                    <a:pt x="20502" y="8333"/>
                    <a:pt x="19037" y="9011"/>
                  </a:cubicBezTo>
                  <a:cubicBezTo>
                    <a:pt x="17573" y="9689"/>
                    <a:pt x="15742" y="10050"/>
                    <a:pt x="13729" y="10276"/>
                  </a:cubicBezTo>
                  <a:cubicBezTo>
                    <a:pt x="11715" y="10502"/>
                    <a:pt x="9519" y="10592"/>
                    <a:pt x="7688" y="10502"/>
                  </a:cubicBezTo>
                  <a:cubicBezTo>
                    <a:pt x="5858" y="10412"/>
                    <a:pt x="4393" y="10141"/>
                    <a:pt x="4393" y="9689"/>
                  </a:cubicBezTo>
                  <a:cubicBezTo>
                    <a:pt x="4393" y="9237"/>
                    <a:pt x="5858" y="8604"/>
                    <a:pt x="7322" y="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379883" y="299788"/>
              <a:ext cx="24341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69" y="21600"/>
                  </a:moveTo>
                  <a:cubicBezTo>
                    <a:pt x="2630" y="21600"/>
                    <a:pt x="1690" y="21600"/>
                    <a:pt x="1033" y="20520"/>
                  </a:cubicBezTo>
                  <a:cubicBezTo>
                    <a:pt x="376" y="19440"/>
                    <a:pt x="0" y="17280"/>
                    <a:pt x="0" y="14400"/>
                  </a:cubicBezTo>
                  <a:cubicBezTo>
                    <a:pt x="0" y="11520"/>
                    <a:pt x="376" y="7920"/>
                    <a:pt x="939" y="5580"/>
                  </a:cubicBezTo>
                  <a:cubicBezTo>
                    <a:pt x="1503" y="3240"/>
                    <a:pt x="2254" y="2160"/>
                    <a:pt x="3381" y="2700"/>
                  </a:cubicBezTo>
                  <a:cubicBezTo>
                    <a:pt x="4508" y="3240"/>
                    <a:pt x="6010" y="5400"/>
                    <a:pt x="7607" y="8280"/>
                  </a:cubicBezTo>
                  <a:cubicBezTo>
                    <a:pt x="9203" y="11160"/>
                    <a:pt x="10894" y="14760"/>
                    <a:pt x="12209" y="16560"/>
                  </a:cubicBezTo>
                  <a:cubicBezTo>
                    <a:pt x="13523" y="18360"/>
                    <a:pt x="14463" y="18360"/>
                    <a:pt x="15965" y="15300"/>
                  </a:cubicBezTo>
                  <a:cubicBezTo>
                    <a:pt x="17468" y="12240"/>
                    <a:pt x="19534" y="61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809955" y="944058"/>
              <a:ext cx="95795" cy="33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48" fill="norm" stroke="1" extrusionOk="0">
                  <a:moveTo>
                    <a:pt x="8573" y="7556"/>
                  </a:moveTo>
                  <a:cubicBezTo>
                    <a:pt x="8573" y="11767"/>
                    <a:pt x="8573" y="15978"/>
                    <a:pt x="8573" y="18423"/>
                  </a:cubicBezTo>
                  <a:cubicBezTo>
                    <a:pt x="8573" y="20869"/>
                    <a:pt x="8573" y="21548"/>
                    <a:pt x="7399" y="21548"/>
                  </a:cubicBezTo>
                  <a:cubicBezTo>
                    <a:pt x="6225" y="21548"/>
                    <a:pt x="3877" y="20869"/>
                    <a:pt x="2234" y="18220"/>
                  </a:cubicBezTo>
                  <a:cubicBezTo>
                    <a:pt x="590" y="15571"/>
                    <a:pt x="-349" y="10952"/>
                    <a:pt x="121" y="7691"/>
                  </a:cubicBezTo>
                  <a:cubicBezTo>
                    <a:pt x="590" y="4431"/>
                    <a:pt x="2468" y="2529"/>
                    <a:pt x="4581" y="1442"/>
                  </a:cubicBezTo>
                  <a:cubicBezTo>
                    <a:pt x="6694" y="356"/>
                    <a:pt x="9042" y="84"/>
                    <a:pt x="11390" y="16"/>
                  </a:cubicBezTo>
                  <a:cubicBezTo>
                    <a:pt x="13738" y="-52"/>
                    <a:pt x="16086" y="84"/>
                    <a:pt x="17964" y="559"/>
                  </a:cubicBezTo>
                  <a:cubicBezTo>
                    <a:pt x="19842" y="1035"/>
                    <a:pt x="21251" y="1850"/>
                    <a:pt x="21251" y="2869"/>
                  </a:cubicBezTo>
                  <a:cubicBezTo>
                    <a:pt x="21251" y="3888"/>
                    <a:pt x="19842" y="5110"/>
                    <a:pt x="18199" y="5925"/>
                  </a:cubicBezTo>
                  <a:cubicBezTo>
                    <a:pt x="16555" y="6740"/>
                    <a:pt x="14677" y="7148"/>
                    <a:pt x="12564" y="7488"/>
                  </a:cubicBezTo>
                  <a:cubicBezTo>
                    <a:pt x="10451" y="7827"/>
                    <a:pt x="8103" y="8099"/>
                    <a:pt x="5990" y="8031"/>
                  </a:cubicBezTo>
                  <a:cubicBezTo>
                    <a:pt x="3877" y="7963"/>
                    <a:pt x="1999" y="7556"/>
                    <a:pt x="1764" y="6876"/>
                  </a:cubicBezTo>
                  <a:cubicBezTo>
                    <a:pt x="1529" y="6197"/>
                    <a:pt x="2938" y="5246"/>
                    <a:pt x="4347" y="4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886699" y="927268"/>
              <a:ext cx="196851" cy="13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7" fill="norm" stroke="1" extrusionOk="0">
                  <a:moveTo>
                    <a:pt x="0" y="3930"/>
                  </a:moveTo>
                  <a:cubicBezTo>
                    <a:pt x="929" y="2991"/>
                    <a:pt x="1858" y="2051"/>
                    <a:pt x="3019" y="1895"/>
                  </a:cubicBezTo>
                  <a:cubicBezTo>
                    <a:pt x="4181" y="1738"/>
                    <a:pt x="5574" y="2364"/>
                    <a:pt x="6852" y="4556"/>
                  </a:cubicBezTo>
                  <a:cubicBezTo>
                    <a:pt x="8129" y="6747"/>
                    <a:pt x="9290" y="10504"/>
                    <a:pt x="9871" y="13164"/>
                  </a:cubicBezTo>
                  <a:cubicBezTo>
                    <a:pt x="10452" y="15825"/>
                    <a:pt x="10452" y="17391"/>
                    <a:pt x="9987" y="18643"/>
                  </a:cubicBezTo>
                  <a:cubicBezTo>
                    <a:pt x="9523" y="19895"/>
                    <a:pt x="8594" y="20834"/>
                    <a:pt x="7897" y="20364"/>
                  </a:cubicBezTo>
                  <a:cubicBezTo>
                    <a:pt x="7200" y="19895"/>
                    <a:pt x="6735" y="18017"/>
                    <a:pt x="6735" y="14573"/>
                  </a:cubicBezTo>
                  <a:cubicBezTo>
                    <a:pt x="6735" y="11130"/>
                    <a:pt x="7200" y="6121"/>
                    <a:pt x="8477" y="3147"/>
                  </a:cubicBezTo>
                  <a:cubicBezTo>
                    <a:pt x="9755" y="173"/>
                    <a:pt x="11845" y="-766"/>
                    <a:pt x="13935" y="643"/>
                  </a:cubicBezTo>
                  <a:cubicBezTo>
                    <a:pt x="16026" y="2051"/>
                    <a:pt x="18116" y="5808"/>
                    <a:pt x="19394" y="8938"/>
                  </a:cubicBezTo>
                  <a:cubicBezTo>
                    <a:pt x="20671" y="12069"/>
                    <a:pt x="21135" y="14573"/>
                    <a:pt x="21600" y="17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088677" y="887073"/>
              <a:ext cx="39324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0" fill="norm" stroke="1" extrusionOk="0">
                  <a:moveTo>
                    <a:pt x="4067" y="9900"/>
                  </a:moveTo>
                  <a:cubicBezTo>
                    <a:pt x="1794" y="5205"/>
                    <a:pt x="-480" y="509"/>
                    <a:pt x="88" y="40"/>
                  </a:cubicBezTo>
                  <a:cubicBezTo>
                    <a:pt x="657" y="-430"/>
                    <a:pt x="4067" y="3327"/>
                    <a:pt x="8046" y="7553"/>
                  </a:cubicBezTo>
                  <a:cubicBezTo>
                    <a:pt x="12025" y="11779"/>
                    <a:pt x="16573" y="16474"/>
                    <a:pt x="2112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154722" y="928438"/>
              <a:ext cx="43128" cy="6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970" fill="norm" stroke="1" extrusionOk="0">
                  <a:moveTo>
                    <a:pt x="14786" y="0"/>
                  </a:moveTo>
                  <a:cubicBezTo>
                    <a:pt x="9643" y="2160"/>
                    <a:pt x="4500" y="4320"/>
                    <a:pt x="1928" y="7920"/>
                  </a:cubicBezTo>
                  <a:cubicBezTo>
                    <a:pt x="-643" y="11520"/>
                    <a:pt x="-643" y="16560"/>
                    <a:pt x="1928" y="19080"/>
                  </a:cubicBezTo>
                  <a:cubicBezTo>
                    <a:pt x="4500" y="21600"/>
                    <a:pt x="9643" y="21600"/>
                    <a:pt x="13243" y="19080"/>
                  </a:cubicBezTo>
                  <a:cubicBezTo>
                    <a:pt x="16843" y="16560"/>
                    <a:pt x="18900" y="11520"/>
                    <a:pt x="20957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8204199" y="820488"/>
              <a:ext cx="171451" cy="18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9042"/>
                  </a:moveTo>
                  <a:cubicBezTo>
                    <a:pt x="1333" y="9042"/>
                    <a:pt x="2667" y="9042"/>
                    <a:pt x="4267" y="10423"/>
                  </a:cubicBezTo>
                  <a:cubicBezTo>
                    <a:pt x="5867" y="11805"/>
                    <a:pt x="7733" y="14567"/>
                    <a:pt x="8933" y="16953"/>
                  </a:cubicBezTo>
                  <a:cubicBezTo>
                    <a:pt x="10133" y="19340"/>
                    <a:pt x="10667" y="21349"/>
                    <a:pt x="10800" y="21474"/>
                  </a:cubicBezTo>
                  <a:cubicBezTo>
                    <a:pt x="10933" y="21600"/>
                    <a:pt x="10667" y="19842"/>
                    <a:pt x="10933" y="16577"/>
                  </a:cubicBezTo>
                  <a:cubicBezTo>
                    <a:pt x="11200" y="13312"/>
                    <a:pt x="12000" y="8540"/>
                    <a:pt x="13867" y="5526"/>
                  </a:cubicBezTo>
                  <a:cubicBezTo>
                    <a:pt x="15733" y="2512"/>
                    <a:pt x="18667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8881062" y="43586"/>
              <a:ext cx="196873" cy="44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20" fill="norm" stroke="1" extrusionOk="0">
                  <a:moveTo>
                    <a:pt x="1642" y="6219"/>
                  </a:moveTo>
                  <a:cubicBezTo>
                    <a:pt x="2097" y="8460"/>
                    <a:pt x="2551" y="10702"/>
                    <a:pt x="3120" y="12842"/>
                  </a:cubicBezTo>
                  <a:cubicBezTo>
                    <a:pt x="3688" y="14981"/>
                    <a:pt x="4370" y="17019"/>
                    <a:pt x="4598" y="18394"/>
                  </a:cubicBezTo>
                  <a:cubicBezTo>
                    <a:pt x="4825" y="19770"/>
                    <a:pt x="4598" y="20483"/>
                    <a:pt x="4143" y="20534"/>
                  </a:cubicBezTo>
                  <a:cubicBezTo>
                    <a:pt x="3688" y="20585"/>
                    <a:pt x="3006" y="19974"/>
                    <a:pt x="2210" y="18140"/>
                  </a:cubicBezTo>
                  <a:cubicBezTo>
                    <a:pt x="1415" y="16306"/>
                    <a:pt x="505" y="13249"/>
                    <a:pt x="164" y="10294"/>
                  </a:cubicBezTo>
                  <a:cubicBezTo>
                    <a:pt x="-177" y="7340"/>
                    <a:pt x="50" y="4487"/>
                    <a:pt x="505" y="2806"/>
                  </a:cubicBezTo>
                  <a:cubicBezTo>
                    <a:pt x="960" y="1125"/>
                    <a:pt x="1642" y="615"/>
                    <a:pt x="2551" y="310"/>
                  </a:cubicBezTo>
                  <a:cubicBezTo>
                    <a:pt x="3461" y="4"/>
                    <a:pt x="4598" y="-98"/>
                    <a:pt x="6076" y="106"/>
                  </a:cubicBezTo>
                  <a:cubicBezTo>
                    <a:pt x="7554" y="310"/>
                    <a:pt x="9372" y="819"/>
                    <a:pt x="10850" y="2245"/>
                  </a:cubicBezTo>
                  <a:cubicBezTo>
                    <a:pt x="12328" y="3672"/>
                    <a:pt x="13465" y="6015"/>
                    <a:pt x="14034" y="7493"/>
                  </a:cubicBezTo>
                  <a:cubicBezTo>
                    <a:pt x="14602" y="8970"/>
                    <a:pt x="14602" y="9581"/>
                    <a:pt x="14261" y="10193"/>
                  </a:cubicBezTo>
                  <a:cubicBezTo>
                    <a:pt x="13920" y="10804"/>
                    <a:pt x="13238" y="11415"/>
                    <a:pt x="13465" y="11823"/>
                  </a:cubicBezTo>
                  <a:cubicBezTo>
                    <a:pt x="13692" y="12230"/>
                    <a:pt x="14829" y="12434"/>
                    <a:pt x="16307" y="13045"/>
                  </a:cubicBezTo>
                  <a:cubicBezTo>
                    <a:pt x="17785" y="13657"/>
                    <a:pt x="19604" y="14676"/>
                    <a:pt x="20514" y="15796"/>
                  </a:cubicBezTo>
                  <a:cubicBezTo>
                    <a:pt x="21423" y="16917"/>
                    <a:pt x="21423" y="18140"/>
                    <a:pt x="20059" y="19108"/>
                  </a:cubicBezTo>
                  <a:cubicBezTo>
                    <a:pt x="18695" y="20076"/>
                    <a:pt x="15966" y="20789"/>
                    <a:pt x="14034" y="21145"/>
                  </a:cubicBezTo>
                  <a:cubicBezTo>
                    <a:pt x="12101" y="21502"/>
                    <a:pt x="10964" y="21502"/>
                    <a:pt x="10055" y="21196"/>
                  </a:cubicBezTo>
                  <a:cubicBezTo>
                    <a:pt x="9145" y="20891"/>
                    <a:pt x="8463" y="20279"/>
                    <a:pt x="8349" y="19566"/>
                  </a:cubicBezTo>
                  <a:cubicBezTo>
                    <a:pt x="8236" y="18853"/>
                    <a:pt x="8690" y="18038"/>
                    <a:pt x="9145" y="17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093199" y="244119"/>
              <a:ext cx="171451" cy="18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0" y="12935"/>
                  </a:moveTo>
                  <a:cubicBezTo>
                    <a:pt x="2667" y="12450"/>
                    <a:pt x="5333" y="11965"/>
                    <a:pt x="7467" y="10630"/>
                  </a:cubicBezTo>
                  <a:cubicBezTo>
                    <a:pt x="9600" y="9295"/>
                    <a:pt x="11200" y="7111"/>
                    <a:pt x="12000" y="5048"/>
                  </a:cubicBezTo>
                  <a:cubicBezTo>
                    <a:pt x="12800" y="2985"/>
                    <a:pt x="12800" y="1043"/>
                    <a:pt x="12000" y="315"/>
                  </a:cubicBezTo>
                  <a:cubicBezTo>
                    <a:pt x="11200" y="-413"/>
                    <a:pt x="9600" y="72"/>
                    <a:pt x="7867" y="2257"/>
                  </a:cubicBezTo>
                  <a:cubicBezTo>
                    <a:pt x="6133" y="4441"/>
                    <a:pt x="4267" y="8324"/>
                    <a:pt x="3333" y="11358"/>
                  </a:cubicBezTo>
                  <a:cubicBezTo>
                    <a:pt x="2400" y="14391"/>
                    <a:pt x="2400" y="16576"/>
                    <a:pt x="3600" y="18275"/>
                  </a:cubicBezTo>
                  <a:cubicBezTo>
                    <a:pt x="4800" y="19974"/>
                    <a:pt x="7200" y="21187"/>
                    <a:pt x="10400" y="20702"/>
                  </a:cubicBezTo>
                  <a:cubicBezTo>
                    <a:pt x="13600" y="20216"/>
                    <a:pt x="17600" y="18032"/>
                    <a:pt x="21600" y="15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9305680" y="7688"/>
              <a:ext cx="92320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8" fill="norm" stroke="1" extrusionOk="0">
                  <a:moveTo>
                    <a:pt x="14047" y="0"/>
                  </a:moveTo>
                  <a:cubicBezTo>
                    <a:pt x="10120" y="2036"/>
                    <a:pt x="6193" y="4071"/>
                    <a:pt x="3738" y="7125"/>
                  </a:cubicBezTo>
                  <a:cubicBezTo>
                    <a:pt x="1284" y="10178"/>
                    <a:pt x="302" y="14249"/>
                    <a:pt x="56" y="16624"/>
                  </a:cubicBezTo>
                  <a:cubicBezTo>
                    <a:pt x="-189" y="18999"/>
                    <a:pt x="302" y="19677"/>
                    <a:pt x="2756" y="20299"/>
                  </a:cubicBezTo>
                  <a:cubicBezTo>
                    <a:pt x="5211" y="20921"/>
                    <a:pt x="9629" y="21487"/>
                    <a:pt x="13066" y="21543"/>
                  </a:cubicBezTo>
                  <a:cubicBezTo>
                    <a:pt x="16502" y="21600"/>
                    <a:pt x="18956" y="21148"/>
                    <a:pt x="21411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9281583" y="218684"/>
              <a:ext cx="338667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350" y="7895"/>
                  </a:moveTo>
                  <a:cubicBezTo>
                    <a:pt x="675" y="7895"/>
                    <a:pt x="0" y="7895"/>
                    <a:pt x="0" y="7895"/>
                  </a:cubicBezTo>
                  <a:cubicBezTo>
                    <a:pt x="0" y="7895"/>
                    <a:pt x="675" y="7895"/>
                    <a:pt x="3240" y="7745"/>
                  </a:cubicBezTo>
                  <a:cubicBezTo>
                    <a:pt x="5805" y="7595"/>
                    <a:pt x="10260" y="7295"/>
                    <a:pt x="12960" y="6695"/>
                  </a:cubicBezTo>
                  <a:cubicBezTo>
                    <a:pt x="15660" y="6095"/>
                    <a:pt x="16605" y="5195"/>
                    <a:pt x="17145" y="3995"/>
                  </a:cubicBezTo>
                  <a:cubicBezTo>
                    <a:pt x="17685" y="2795"/>
                    <a:pt x="17820" y="1295"/>
                    <a:pt x="17550" y="545"/>
                  </a:cubicBezTo>
                  <a:cubicBezTo>
                    <a:pt x="17280" y="-205"/>
                    <a:pt x="16605" y="-205"/>
                    <a:pt x="15660" y="695"/>
                  </a:cubicBezTo>
                  <a:cubicBezTo>
                    <a:pt x="14715" y="1595"/>
                    <a:pt x="13500" y="3395"/>
                    <a:pt x="12690" y="5045"/>
                  </a:cubicBezTo>
                  <a:cubicBezTo>
                    <a:pt x="11880" y="6695"/>
                    <a:pt x="11475" y="8195"/>
                    <a:pt x="11205" y="9695"/>
                  </a:cubicBezTo>
                  <a:cubicBezTo>
                    <a:pt x="10935" y="11195"/>
                    <a:pt x="10800" y="12695"/>
                    <a:pt x="11002" y="13895"/>
                  </a:cubicBezTo>
                  <a:cubicBezTo>
                    <a:pt x="11205" y="15095"/>
                    <a:pt x="11745" y="15995"/>
                    <a:pt x="12285" y="15995"/>
                  </a:cubicBezTo>
                  <a:cubicBezTo>
                    <a:pt x="12825" y="15995"/>
                    <a:pt x="13365" y="15095"/>
                    <a:pt x="13905" y="14045"/>
                  </a:cubicBezTo>
                  <a:cubicBezTo>
                    <a:pt x="14445" y="12995"/>
                    <a:pt x="14985" y="11795"/>
                    <a:pt x="15525" y="10145"/>
                  </a:cubicBezTo>
                  <a:cubicBezTo>
                    <a:pt x="16065" y="8495"/>
                    <a:pt x="16605" y="6395"/>
                    <a:pt x="16875" y="6095"/>
                  </a:cubicBezTo>
                  <a:cubicBezTo>
                    <a:pt x="17145" y="5795"/>
                    <a:pt x="17145" y="7295"/>
                    <a:pt x="17888" y="10145"/>
                  </a:cubicBezTo>
                  <a:cubicBezTo>
                    <a:pt x="18630" y="12995"/>
                    <a:pt x="20115" y="17195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9699925" y="-1"/>
              <a:ext cx="155276" cy="33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36" fill="norm" stroke="1" extrusionOk="0">
                  <a:moveTo>
                    <a:pt x="18535" y="85"/>
                  </a:moveTo>
                  <a:cubicBezTo>
                    <a:pt x="16519" y="-49"/>
                    <a:pt x="14503" y="-182"/>
                    <a:pt x="11623" y="1018"/>
                  </a:cubicBezTo>
                  <a:cubicBezTo>
                    <a:pt x="8743" y="2218"/>
                    <a:pt x="4999" y="4751"/>
                    <a:pt x="2695" y="7685"/>
                  </a:cubicBezTo>
                  <a:cubicBezTo>
                    <a:pt x="391" y="10618"/>
                    <a:pt x="-473" y="13951"/>
                    <a:pt x="247" y="16551"/>
                  </a:cubicBezTo>
                  <a:cubicBezTo>
                    <a:pt x="967" y="19151"/>
                    <a:pt x="3271" y="21018"/>
                    <a:pt x="7015" y="21218"/>
                  </a:cubicBezTo>
                  <a:cubicBezTo>
                    <a:pt x="10759" y="21418"/>
                    <a:pt x="15943" y="19951"/>
                    <a:pt x="21127" y="18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9900592" y="71188"/>
              <a:ext cx="1810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771"/>
                    <a:pt x="1332" y="7543"/>
                    <a:pt x="132" y="11143"/>
                  </a:cubicBezTo>
                  <a:cubicBezTo>
                    <a:pt x="-1068" y="14743"/>
                    <a:pt x="6132" y="18171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956799" y="268038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547"/>
                    <a:pt x="18000" y="9095"/>
                    <a:pt x="14400" y="12695"/>
                  </a:cubicBezTo>
                  <a:cubicBezTo>
                    <a:pt x="10800" y="16295"/>
                    <a:pt x="540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166349" y="71188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40"/>
                    <a:pt x="14400" y="10080"/>
                    <a:pt x="10800" y="13680"/>
                  </a:cubicBezTo>
                  <a:cubicBezTo>
                    <a:pt x="7200" y="17280"/>
                    <a:pt x="36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255249" y="52138"/>
              <a:ext cx="7525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7200" y="0"/>
                  </a:moveTo>
                  <a:cubicBezTo>
                    <a:pt x="10200" y="133"/>
                    <a:pt x="13200" y="267"/>
                    <a:pt x="15900" y="1133"/>
                  </a:cubicBezTo>
                  <a:cubicBezTo>
                    <a:pt x="18600" y="2000"/>
                    <a:pt x="21000" y="3600"/>
                    <a:pt x="21300" y="5933"/>
                  </a:cubicBezTo>
                  <a:cubicBezTo>
                    <a:pt x="21600" y="8267"/>
                    <a:pt x="19800" y="11333"/>
                    <a:pt x="15900" y="14067"/>
                  </a:cubicBezTo>
                  <a:cubicBezTo>
                    <a:pt x="12000" y="16800"/>
                    <a:pt x="60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350499" y="458538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272868" y="1404688"/>
              <a:ext cx="40683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5701" y="0"/>
                  </a:moveTo>
                  <a:cubicBezTo>
                    <a:pt x="5812" y="4086"/>
                    <a:pt x="5924" y="8173"/>
                    <a:pt x="5979" y="11286"/>
                  </a:cubicBezTo>
                  <a:cubicBezTo>
                    <a:pt x="6035" y="14400"/>
                    <a:pt x="6035" y="16541"/>
                    <a:pt x="6202" y="18000"/>
                  </a:cubicBezTo>
                  <a:cubicBezTo>
                    <a:pt x="6369" y="19459"/>
                    <a:pt x="6703" y="20238"/>
                    <a:pt x="7093" y="20773"/>
                  </a:cubicBezTo>
                  <a:cubicBezTo>
                    <a:pt x="7482" y="21308"/>
                    <a:pt x="7928" y="21600"/>
                    <a:pt x="8429" y="21600"/>
                  </a:cubicBezTo>
                  <a:cubicBezTo>
                    <a:pt x="8930" y="21600"/>
                    <a:pt x="9487" y="21308"/>
                    <a:pt x="9876" y="20530"/>
                  </a:cubicBezTo>
                  <a:cubicBezTo>
                    <a:pt x="10266" y="19751"/>
                    <a:pt x="10489" y="18486"/>
                    <a:pt x="9709" y="17270"/>
                  </a:cubicBezTo>
                  <a:cubicBezTo>
                    <a:pt x="8930" y="16054"/>
                    <a:pt x="7148" y="14886"/>
                    <a:pt x="5645" y="14303"/>
                  </a:cubicBezTo>
                  <a:cubicBezTo>
                    <a:pt x="4142" y="13719"/>
                    <a:pt x="2918" y="13719"/>
                    <a:pt x="2027" y="13719"/>
                  </a:cubicBezTo>
                  <a:cubicBezTo>
                    <a:pt x="1136" y="13719"/>
                    <a:pt x="579" y="13719"/>
                    <a:pt x="245" y="13476"/>
                  </a:cubicBezTo>
                  <a:cubicBezTo>
                    <a:pt x="-89" y="13232"/>
                    <a:pt x="-200" y="12746"/>
                    <a:pt x="691" y="11773"/>
                  </a:cubicBezTo>
                  <a:cubicBezTo>
                    <a:pt x="1581" y="10800"/>
                    <a:pt x="3474" y="9341"/>
                    <a:pt x="5311" y="7930"/>
                  </a:cubicBezTo>
                  <a:cubicBezTo>
                    <a:pt x="7148" y="6519"/>
                    <a:pt x="8930" y="5157"/>
                    <a:pt x="10155" y="4281"/>
                  </a:cubicBezTo>
                  <a:cubicBezTo>
                    <a:pt x="11379" y="3405"/>
                    <a:pt x="12047" y="3016"/>
                    <a:pt x="12660" y="2870"/>
                  </a:cubicBezTo>
                  <a:cubicBezTo>
                    <a:pt x="13272" y="2724"/>
                    <a:pt x="13829" y="2822"/>
                    <a:pt x="14107" y="3162"/>
                  </a:cubicBezTo>
                  <a:cubicBezTo>
                    <a:pt x="14386" y="3503"/>
                    <a:pt x="14386" y="4086"/>
                    <a:pt x="14386" y="6178"/>
                  </a:cubicBezTo>
                  <a:cubicBezTo>
                    <a:pt x="14386" y="8270"/>
                    <a:pt x="14386" y="11870"/>
                    <a:pt x="14386" y="14108"/>
                  </a:cubicBezTo>
                  <a:cubicBezTo>
                    <a:pt x="14386" y="16346"/>
                    <a:pt x="14386" y="17222"/>
                    <a:pt x="14386" y="17416"/>
                  </a:cubicBezTo>
                  <a:cubicBezTo>
                    <a:pt x="14386" y="17611"/>
                    <a:pt x="14386" y="17124"/>
                    <a:pt x="14553" y="16686"/>
                  </a:cubicBezTo>
                  <a:cubicBezTo>
                    <a:pt x="14720" y="16249"/>
                    <a:pt x="15054" y="15859"/>
                    <a:pt x="15555" y="15665"/>
                  </a:cubicBezTo>
                  <a:cubicBezTo>
                    <a:pt x="16056" y="15470"/>
                    <a:pt x="16724" y="15470"/>
                    <a:pt x="17726" y="15908"/>
                  </a:cubicBezTo>
                  <a:cubicBezTo>
                    <a:pt x="18728" y="16346"/>
                    <a:pt x="20064" y="17222"/>
                    <a:pt x="21400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711449" y="1651814"/>
              <a:ext cx="285751" cy="14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8408"/>
                  </a:moveTo>
                  <a:cubicBezTo>
                    <a:pt x="800" y="8408"/>
                    <a:pt x="1600" y="8408"/>
                    <a:pt x="2400" y="7945"/>
                  </a:cubicBezTo>
                  <a:cubicBezTo>
                    <a:pt x="3200" y="7482"/>
                    <a:pt x="4000" y="6557"/>
                    <a:pt x="4480" y="5014"/>
                  </a:cubicBezTo>
                  <a:cubicBezTo>
                    <a:pt x="4960" y="3471"/>
                    <a:pt x="5120" y="1311"/>
                    <a:pt x="4880" y="1002"/>
                  </a:cubicBezTo>
                  <a:cubicBezTo>
                    <a:pt x="4640" y="694"/>
                    <a:pt x="4000" y="2237"/>
                    <a:pt x="3680" y="3779"/>
                  </a:cubicBezTo>
                  <a:cubicBezTo>
                    <a:pt x="3360" y="5322"/>
                    <a:pt x="3360" y="6865"/>
                    <a:pt x="3360" y="8408"/>
                  </a:cubicBezTo>
                  <a:cubicBezTo>
                    <a:pt x="3360" y="9951"/>
                    <a:pt x="3360" y="11494"/>
                    <a:pt x="4080" y="12419"/>
                  </a:cubicBezTo>
                  <a:cubicBezTo>
                    <a:pt x="4800" y="13345"/>
                    <a:pt x="6240" y="13654"/>
                    <a:pt x="7280" y="13037"/>
                  </a:cubicBezTo>
                  <a:cubicBezTo>
                    <a:pt x="8320" y="12419"/>
                    <a:pt x="8960" y="10877"/>
                    <a:pt x="9520" y="8562"/>
                  </a:cubicBezTo>
                  <a:cubicBezTo>
                    <a:pt x="10080" y="6248"/>
                    <a:pt x="10560" y="3162"/>
                    <a:pt x="10800" y="2391"/>
                  </a:cubicBezTo>
                  <a:cubicBezTo>
                    <a:pt x="11040" y="1619"/>
                    <a:pt x="11040" y="3162"/>
                    <a:pt x="11040" y="5477"/>
                  </a:cubicBezTo>
                  <a:cubicBezTo>
                    <a:pt x="11040" y="7791"/>
                    <a:pt x="11040" y="10877"/>
                    <a:pt x="11040" y="13191"/>
                  </a:cubicBezTo>
                  <a:cubicBezTo>
                    <a:pt x="11040" y="15505"/>
                    <a:pt x="11040" y="17048"/>
                    <a:pt x="11280" y="17202"/>
                  </a:cubicBezTo>
                  <a:cubicBezTo>
                    <a:pt x="11520" y="17357"/>
                    <a:pt x="12000" y="16122"/>
                    <a:pt x="12560" y="13499"/>
                  </a:cubicBezTo>
                  <a:cubicBezTo>
                    <a:pt x="13120" y="10877"/>
                    <a:pt x="13760" y="6865"/>
                    <a:pt x="14320" y="4242"/>
                  </a:cubicBezTo>
                  <a:cubicBezTo>
                    <a:pt x="14880" y="1619"/>
                    <a:pt x="15360" y="385"/>
                    <a:pt x="16080" y="77"/>
                  </a:cubicBezTo>
                  <a:cubicBezTo>
                    <a:pt x="16800" y="-232"/>
                    <a:pt x="17760" y="385"/>
                    <a:pt x="18640" y="2082"/>
                  </a:cubicBezTo>
                  <a:cubicBezTo>
                    <a:pt x="19520" y="3779"/>
                    <a:pt x="20320" y="6557"/>
                    <a:pt x="20800" y="9951"/>
                  </a:cubicBezTo>
                  <a:cubicBezTo>
                    <a:pt x="21280" y="13345"/>
                    <a:pt x="21440" y="17357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918800" y="1422609"/>
              <a:ext cx="500801" cy="36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90" fill="norm" stroke="1" extrusionOk="0">
                  <a:moveTo>
                    <a:pt x="5158" y="18314"/>
                  </a:moveTo>
                  <a:cubicBezTo>
                    <a:pt x="5158" y="16949"/>
                    <a:pt x="5158" y="15583"/>
                    <a:pt x="4930" y="14590"/>
                  </a:cubicBezTo>
                  <a:cubicBezTo>
                    <a:pt x="4702" y="13597"/>
                    <a:pt x="4247" y="12976"/>
                    <a:pt x="3472" y="13225"/>
                  </a:cubicBezTo>
                  <a:cubicBezTo>
                    <a:pt x="2697" y="13473"/>
                    <a:pt x="1604" y="14590"/>
                    <a:pt x="966" y="15770"/>
                  </a:cubicBezTo>
                  <a:cubicBezTo>
                    <a:pt x="328" y="16949"/>
                    <a:pt x="145" y="18190"/>
                    <a:pt x="54" y="19183"/>
                  </a:cubicBezTo>
                  <a:cubicBezTo>
                    <a:pt x="-37" y="20176"/>
                    <a:pt x="-37" y="20921"/>
                    <a:pt x="236" y="21232"/>
                  </a:cubicBezTo>
                  <a:cubicBezTo>
                    <a:pt x="510" y="21542"/>
                    <a:pt x="1057" y="21418"/>
                    <a:pt x="1740" y="20673"/>
                  </a:cubicBezTo>
                  <a:cubicBezTo>
                    <a:pt x="2424" y="19928"/>
                    <a:pt x="3244" y="18563"/>
                    <a:pt x="3791" y="17632"/>
                  </a:cubicBezTo>
                  <a:cubicBezTo>
                    <a:pt x="4338" y="16701"/>
                    <a:pt x="4611" y="16204"/>
                    <a:pt x="4839" y="16328"/>
                  </a:cubicBezTo>
                  <a:cubicBezTo>
                    <a:pt x="5067" y="16452"/>
                    <a:pt x="5249" y="17197"/>
                    <a:pt x="5386" y="17942"/>
                  </a:cubicBezTo>
                  <a:cubicBezTo>
                    <a:pt x="5522" y="18687"/>
                    <a:pt x="5614" y="19432"/>
                    <a:pt x="5841" y="20052"/>
                  </a:cubicBezTo>
                  <a:cubicBezTo>
                    <a:pt x="6069" y="20673"/>
                    <a:pt x="6434" y="21170"/>
                    <a:pt x="6798" y="21108"/>
                  </a:cubicBezTo>
                  <a:cubicBezTo>
                    <a:pt x="7163" y="21045"/>
                    <a:pt x="7528" y="20425"/>
                    <a:pt x="8074" y="19121"/>
                  </a:cubicBezTo>
                  <a:cubicBezTo>
                    <a:pt x="8621" y="17818"/>
                    <a:pt x="9350" y="15832"/>
                    <a:pt x="10034" y="12728"/>
                  </a:cubicBezTo>
                  <a:cubicBezTo>
                    <a:pt x="10717" y="9625"/>
                    <a:pt x="11355" y="5404"/>
                    <a:pt x="11674" y="2983"/>
                  </a:cubicBezTo>
                  <a:cubicBezTo>
                    <a:pt x="11993" y="563"/>
                    <a:pt x="11993" y="-58"/>
                    <a:pt x="11857" y="4"/>
                  </a:cubicBezTo>
                  <a:cubicBezTo>
                    <a:pt x="11720" y="66"/>
                    <a:pt x="11447" y="811"/>
                    <a:pt x="11082" y="3480"/>
                  </a:cubicBezTo>
                  <a:cubicBezTo>
                    <a:pt x="10717" y="6149"/>
                    <a:pt x="10262" y="10742"/>
                    <a:pt x="10171" y="13783"/>
                  </a:cubicBezTo>
                  <a:cubicBezTo>
                    <a:pt x="10079" y="16825"/>
                    <a:pt x="10353" y="18314"/>
                    <a:pt x="10717" y="19121"/>
                  </a:cubicBezTo>
                  <a:cubicBezTo>
                    <a:pt x="11082" y="19928"/>
                    <a:pt x="11538" y="20052"/>
                    <a:pt x="11902" y="19866"/>
                  </a:cubicBezTo>
                  <a:cubicBezTo>
                    <a:pt x="12267" y="19680"/>
                    <a:pt x="12540" y="19183"/>
                    <a:pt x="13269" y="17321"/>
                  </a:cubicBezTo>
                  <a:cubicBezTo>
                    <a:pt x="13998" y="15459"/>
                    <a:pt x="15183" y="12232"/>
                    <a:pt x="15912" y="9563"/>
                  </a:cubicBezTo>
                  <a:cubicBezTo>
                    <a:pt x="16641" y="6894"/>
                    <a:pt x="16915" y="4783"/>
                    <a:pt x="17097" y="3418"/>
                  </a:cubicBezTo>
                  <a:cubicBezTo>
                    <a:pt x="17279" y="2052"/>
                    <a:pt x="17371" y="1432"/>
                    <a:pt x="17234" y="1370"/>
                  </a:cubicBezTo>
                  <a:cubicBezTo>
                    <a:pt x="17097" y="1308"/>
                    <a:pt x="16733" y="1804"/>
                    <a:pt x="16459" y="3666"/>
                  </a:cubicBezTo>
                  <a:cubicBezTo>
                    <a:pt x="16186" y="5528"/>
                    <a:pt x="16004" y="8756"/>
                    <a:pt x="16186" y="10990"/>
                  </a:cubicBezTo>
                  <a:cubicBezTo>
                    <a:pt x="16368" y="13225"/>
                    <a:pt x="16915" y="14466"/>
                    <a:pt x="17872" y="15211"/>
                  </a:cubicBezTo>
                  <a:cubicBezTo>
                    <a:pt x="18829" y="15956"/>
                    <a:pt x="20196" y="16204"/>
                    <a:pt x="21563" y="16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017005" y="1558364"/>
              <a:ext cx="137175" cy="45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50" fill="norm" stroke="1" extrusionOk="0">
                  <a:moveTo>
                    <a:pt x="2824" y="9240"/>
                  </a:moveTo>
                  <a:cubicBezTo>
                    <a:pt x="2824" y="12740"/>
                    <a:pt x="2824" y="16240"/>
                    <a:pt x="2502" y="18390"/>
                  </a:cubicBezTo>
                  <a:cubicBezTo>
                    <a:pt x="2180" y="20540"/>
                    <a:pt x="1535" y="21340"/>
                    <a:pt x="1051" y="21440"/>
                  </a:cubicBezTo>
                  <a:cubicBezTo>
                    <a:pt x="568" y="21540"/>
                    <a:pt x="245" y="20940"/>
                    <a:pt x="84" y="18840"/>
                  </a:cubicBezTo>
                  <a:cubicBezTo>
                    <a:pt x="-77" y="16740"/>
                    <a:pt x="-77" y="13140"/>
                    <a:pt x="729" y="10190"/>
                  </a:cubicBezTo>
                  <a:cubicBezTo>
                    <a:pt x="1535" y="7240"/>
                    <a:pt x="3147" y="4940"/>
                    <a:pt x="5081" y="3340"/>
                  </a:cubicBezTo>
                  <a:cubicBezTo>
                    <a:pt x="7016" y="1740"/>
                    <a:pt x="9272" y="840"/>
                    <a:pt x="11207" y="390"/>
                  </a:cubicBezTo>
                  <a:cubicBezTo>
                    <a:pt x="13141" y="-60"/>
                    <a:pt x="14753" y="-60"/>
                    <a:pt x="16204" y="90"/>
                  </a:cubicBezTo>
                  <a:cubicBezTo>
                    <a:pt x="17654" y="240"/>
                    <a:pt x="18944" y="540"/>
                    <a:pt x="19911" y="1340"/>
                  </a:cubicBezTo>
                  <a:cubicBezTo>
                    <a:pt x="20878" y="2140"/>
                    <a:pt x="21523" y="3440"/>
                    <a:pt x="19911" y="4590"/>
                  </a:cubicBezTo>
                  <a:cubicBezTo>
                    <a:pt x="18299" y="5740"/>
                    <a:pt x="14430" y="6740"/>
                    <a:pt x="10562" y="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218177" y="1607888"/>
              <a:ext cx="82370" cy="11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0924" fill="norm" stroke="1" extrusionOk="0">
                  <a:moveTo>
                    <a:pt x="16184" y="1118"/>
                  </a:moveTo>
                  <a:cubicBezTo>
                    <a:pt x="13549" y="373"/>
                    <a:pt x="10915" y="-372"/>
                    <a:pt x="8281" y="373"/>
                  </a:cubicBezTo>
                  <a:cubicBezTo>
                    <a:pt x="5647" y="1118"/>
                    <a:pt x="3013" y="3352"/>
                    <a:pt x="1432" y="6331"/>
                  </a:cubicBezTo>
                  <a:cubicBezTo>
                    <a:pt x="-148" y="9311"/>
                    <a:pt x="-675" y="13035"/>
                    <a:pt x="1169" y="15828"/>
                  </a:cubicBezTo>
                  <a:cubicBezTo>
                    <a:pt x="3013" y="18621"/>
                    <a:pt x="7227" y="20483"/>
                    <a:pt x="10388" y="20856"/>
                  </a:cubicBezTo>
                  <a:cubicBezTo>
                    <a:pt x="13549" y="21228"/>
                    <a:pt x="15657" y="20111"/>
                    <a:pt x="17501" y="17131"/>
                  </a:cubicBezTo>
                  <a:cubicBezTo>
                    <a:pt x="19345" y="14152"/>
                    <a:pt x="20925" y="9311"/>
                    <a:pt x="20398" y="6145"/>
                  </a:cubicBezTo>
                  <a:cubicBezTo>
                    <a:pt x="19871" y="2980"/>
                    <a:pt x="17237" y="1490"/>
                    <a:pt x="146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373044" y="1541871"/>
              <a:ext cx="61312" cy="17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144" fill="norm" stroke="1" extrusionOk="0">
                  <a:moveTo>
                    <a:pt x="18502" y="4066"/>
                  </a:moveTo>
                  <a:cubicBezTo>
                    <a:pt x="19895" y="2810"/>
                    <a:pt x="21289" y="1554"/>
                    <a:pt x="18850" y="801"/>
                  </a:cubicBezTo>
                  <a:cubicBezTo>
                    <a:pt x="16412" y="47"/>
                    <a:pt x="10141" y="-204"/>
                    <a:pt x="5960" y="173"/>
                  </a:cubicBezTo>
                  <a:cubicBezTo>
                    <a:pt x="1779" y="549"/>
                    <a:pt x="-311" y="1554"/>
                    <a:pt x="37" y="3438"/>
                  </a:cubicBezTo>
                  <a:cubicBezTo>
                    <a:pt x="386" y="5322"/>
                    <a:pt x="3173" y="8084"/>
                    <a:pt x="5612" y="10094"/>
                  </a:cubicBezTo>
                  <a:cubicBezTo>
                    <a:pt x="8050" y="12103"/>
                    <a:pt x="10141" y="13359"/>
                    <a:pt x="12579" y="14489"/>
                  </a:cubicBezTo>
                  <a:cubicBezTo>
                    <a:pt x="15018" y="15619"/>
                    <a:pt x="17805" y="16624"/>
                    <a:pt x="18502" y="17754"/>
                  </a:cubicBezTo>
                  <a:cubicBezTo>
                    <a:pt x="19199" y="18884"/>
                    <a:pt x="17805" y="20140"/>
                    <a:pt x="15366" y="20768"/>
                  </a:cubicBezTo>
                  <a:cubicBezTo>
                    <a:pt x="12928" y="21396"/>
                    <a:pt x="9444" y="21396"/>
                    <a:pt x="7005" y="19512"/>
                  </a:cubicBezTo>
                  <a:cubicBezTo>
                    <a:pt x="4566" y="17629"/>
                    <a:pt x="3173" y="13861"/>
                    <a:pt x="1779" y="1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539316" y="1366588"/>
              <a:ext cx="74085" cy="34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0491" y="0"/>
                  </a:moveTo>
                  <a:cubicBezTo>
                    <a:pt x="7406" y="3927"/>
                    <a:pt x="4320" y="7855"/>
                    <a:pt x="2469" y="11062"/>
                  </a:cubicBezTo>
                  <a:cubicBezTo>
                    <a:pt x="617" y="14269"/>
                    <a:pt x="0" y="16756"/>
                    <a:pt x="0" y="18393"/>
                  </a:cubicBezTo>
                  <a:cubicBezTo>
                    <a:pt x="0" y="20029"/>
                    <a:pt x="617" y="20815"/>
                    <a:pt x="2469" y="21207"/>
                  </a:cubicBezTo>
                  <a:cubicBezTo>
                    <a:pt x="4320" y="21600"/>
                    <a:pt x="7406" y="21600"/>
                    <a:pt x="10800" y="21011"/>
                  </a:cubicBezTo>
                  <a:cubicBezTo>
                    <a:pt x="14194" y="20422"/>
                    <a:pt x="17897" y="19244"/>
                    <a:pt x="21600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556249" y="1563438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642834" y="1536735"/>
              <a:ext cx="91216" cy="11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66" fill="norm" stroke="1" extrusionOk="0">
                  <a:moveTo>
                    <a:pt x="3482" y="8337"/>
                  </a:moveTo>
                  <a:cubicBezTo>
                    <a:pt x="5937" y="7952"/>
                    <a:pt x="8391" y="7566"/>
                    <a:pt x="10110" y="6023"/>
                  </a:cubicBezTo>
                  <a:cubicBezTo>
                    <a:pt x="11828" y="4480"/>
                    <a:pt x="12810" y="1780"/>
                    <a:pt x="11828" y="623"/>
                  </a:cubicBezTo>
                  <a:cubicBezTo>
                    <a:pt x="10846" y="-534"/>
                    <a:pt x="7900" y="-148"/>
                    <a:pt x="5446" y="2359"/>
                  </a:cubicBezTo>
                  <a:cubicBezTo>
                    <a:pt x="2991" y="4866"/>
                    <a:pt x="1028" y="9495"/>
                    <a:pt x="291" y="12773"/>
                  </a:cubicBezTo>
                  <a:cubicBezTo>
                    <a:pt x="-445" y="16052"/>
                    <a:pt x="46" y="17980"/>
                    <a:pt x="3728" y="19137"/>
                  </a:cubicBezTo>
                  <a:cubicBezTo>
                    <a:pt x="7410" y="20295"/>
                    <a:pt x="14282" y="20680"/>
                    <a:pt x="21155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784849" y="1512638"/>
              <a:ext cx="190501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123"/>
                  </a:moveTo>
                  <a:cubicBezTo>
                    <a:pt x="2160" y="6506"/>
                    <a:pt x="4320" y="9889"/>
                    <a:pt x="5520" y="12231"/>
                  </a:cubicBezTo>
                  <a:cubicBezTo>
                    <a:pt x="6720" y="14573"/>
                    <a:pt x="6960" y="15875"/>
                    <a:pt x="7080" y="17176"/>
                  </a:cubicBezTo>
                  <a:cubicBezTo>
                    <a:pt x="7200" y="18477"/>
                    <a:pt x="7200" y="19778"/>
                    <a:pt x="6600" y="20559"/>
                  </a:cubicBezTo>
                  <a:cubicBezTo>
                    <a:pt x="6000" y="21340"/>
                    <a:pt x="4800" y="21600"/>
                    <a:pt x="4200" y="21080"/>
                  </a:cubicBezTo>
                  <a:cubicBezTo>
                    <a:pt x="3600" y="20559"/>
                    <a:pt x="3600" y="19258"/>
                    <a:pt x="3960" y="17436"/>
                  </a:cubicBezTo>
                  <a:cubicBezTo>
                    <a:pt x="4320" y="15614"/>
                    <a:pt x="5040" y="13272"/>
                    <a:pt x="6480" y="11320"/>
                  </a:cubicBezTo>
                  <a:cubicBezTo>
                    <a:pt x="7920" y="9369"/>
                    <a:pt x="10080" y="7807"/>
                    <a:pt x="11760" y="6896"/>
                  </a:cubicBezTo>
                  <a:cubicBezTo>
                    <a:pt x="13440" y="5986"/>
                    <a:pt x="14640" y="5725"/>
                    <a:pt x="15360" y="6766"/>
                  </a:cubicBezTo>
                  <a:cubicBezTo>
                    <a:pt x="16080" y="7807"/>
                    <a:pt x="16320" y="10149"/>
                    <a:pt x="16560" y="12361"/>
                  </a:cubicBezTo>
                  <a:cubicBezTo>
                    <a:pt x="16800" y="14573"/>
                    <a:pt x="17040" y="16655"/>
                    <a:pt x="17280" y="16916"/>
                  </a:cubicBezTo>
                  <a:cubicBezTo>
                    <a:pt x="17520" y="17176"/>
                    <a:pt x="17760" y="15614"/>
                    <a:pt x="18480" y="12492"/>
                  </a:cubicBezTo>
                  <a:cubicBezTo>
                    <a:pt x="19200" y="9369"/>
                    <a:pt x="20400" y="4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007741" y="1509784"/>
              <a:ext cx="234309" cy="16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84" fill="norm" stroke="1" extrusionOk="0">
                  <a:moveTo>
                    <a:pt x="5195" y="5224"/>
                  </a:moveTo>
                  <a:cubicBezTo>
                    <a:pt x="3833" y="4954"/>
                    <a:pt x="2471" y="4684"/>
                    <a:pt x="1595" y="5224"/>
                  </a:cubicBezTo>
                  <a:cubicBezTo>
                    <a:pt x="719" y="5764"/>
                    <a:pt x="330" y="7114"/>
                    <a:pt x="136" y="9274"/>
                  </a:cubicBezTo>
                  <a:cubicBezTo>
                    <a:pt x="-59" y="11434"/>
                    <a:pt x="-59" y="14404"/>
                    <a:pt x="233" y="16429"/>
                  </a:cubicBezTo>
                  <a:cubicBezTo>
                    <a:pt x="525" y="18454"/>
                    <a:pt x="1109" y="19534"/>
                    <a:pt x="1887" y="19939"/>
                  </a:cubicBezTo>
                  <a:cubicBezTo>
                    <a:pt x="2665" y="20344"/>
                    <a:pt x="3638" y="20074"/>
                    <a:pt x="4611" y="17914"/>
                  </a:cubicBezTo>
                  <a:cubicBezTo>
                    <a:pt x="5584" y="15754"/>
                    <a:pt x="6557" y="11704"/>
                    <a:pt x="7044" y="8464"/>
                  </a:cubicBezTo>
                  <a:cubicBezTo>
                    <a:pt x="7530" y="5224"/>
                    <a:pt x="7530" y="2794"/>
                    <a:pt x="8017" y="1444"/>
                  </a:cubicBezTo>
                  <a:cubicBezTo>
                    <a:pt x="8503" y="94"/>
                    <a:pt x="9476" y="-176"/>
                    <a:pt x="10352" y="94"/>
                  </a:cubicBezTo>
                  <a:cubicBezTo>
                    <a:pt x="11227" y="364"/>
                    <a:pt x="12006" y="1174"/>
                    <a:pt x="13173" y="3874"/>
                  </a:cubicBezTo>
                  <a:cubicBezTo>
                    <a:pt x="14341" y="6574"/>
                    <a:pt x="15898" y="11164"/>
                    <a:pt x="16773" y="14539"/>
                  </a:cubicBezTo>
                  <a:cubicBezTo>
                    <a:pt x="17649" y="17914"/>
                    <a:pt x="17844" y="20074"/>
                    <a:pt x="17552" y="20749"/>
                  </a:cubicBezTo>
                  <a:cubicBezTo>
                    <a:pt x="17260" y="21424"/>
                    <a:pt x="16482" y="20614"/>
                    <a:pt x="15995" y="18724"/>
                  </a:cubicBezTo>
                  <a:cubicBezTo>
                    <a:pt x="15509" y="16834"/>
                    <a:pt x="15314" y="13864"/>
                    <a:pt x="15703" y="10894"/>
                  </a:cubicBezTo>
                  <a:cubicBezTo>
                    <a:pt x="16092" y="7924"/>
                    <a:pt x="17065" y="4954"/>
                    <a:pt x="18136" y="3469"/>
                  </a:cubicBezTo>
                  <a:cubicBezTo>
                    <a:pt x="19206" y="1984"/>
                    <a:pt x="20373" y="1984"/>
                    <a:pt x="21541" y="1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260597" y="1491071"/>
              <a:ext cx="104966" cy="1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288" fill="norm" stroke="1" extrusionOk="0">
                  <a:moveTo>
                    <a:pt x="15052" y="4264"/>
                  </a:moveTo>
                  <a:cubicBezTo>
                    <a:pt x="14637" y="2947"/>
                    <a:pt x="14221" y="1630"/>
                    <a:pt x="12352" y="840"/>
                  </a:cubicBezTo>
                  <a:cubicBezTo>
                    <a:pt x="10483" y="49"/>
                    <a:pt x="7160" y="-214"/>
                    <a:pt x="4668" y="181"/>
                  </a:cubicBezTo>
                  <a:cubicBezTo>
                    <a:pt x="2175" y="576"/>
                    <a:pt x="514" y="1630"/>
                    <a:pt x="98" y="3474"/>
                  </a:cubicBezTo>
                  <a:cubicBezTo>
                    <a:pt x="-317" y="5318"/>
                    <a:pt x="514" y="7952"/>
                    <a:pt x="3837" y="10454"/>
                  </a:cubicBezTo>
                  <a:cubicBezTo>
                    <a:pt x="7160" y="12957"/>
                    <a:pt x="12975" y="15327"/>
                    <a:pt x="16506" y="17040"/>
                  </a:cubicBezTo>
                  <a:cubicBezTo>
                    <a:pt x="20037" y="18752"/>
                    <a:pt x="21283" y="19806"/>
                    <a:pt x="20245" y="20464"/>
                  </a:cubicBezTo>
                  <a:cubicBezTo>
                    <a:pt x="19206" y="21123"/>
                    <a:pt x="15883" y="21386"/>
                    <a:pt x="13183" y="21254"/>
                  </a:cubicBezTo>
                  <a:cubicBezTo>
                    <a:pt x="10483" y="21123"/>
                    <a:pt x="8406" y="20596"/>
                    <a:pt x="6329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926918" y="1542272"/>
              <a:ext cx="527983" cy="23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51" fill="norm" stroke="1" extrusionOk="0">
                  <a:moveTo>
                    <a:pt x="6492" y="6616"/>
                  </a:moveTo>
                  <a:cubicBezTo>
                    <a:pt x="6492" y="5643"/>
                    <a:pt x="6492" y="4670"/>
                    <a:pt x="5847" y="3503"/>
                  </a:cubicBezTo>
                  <a:cubicBezTo>
                    <a:pt x="5201" y="2335"/>
                    <a:pt x="3911" y="973"/>
                    <a:pt x="2792" y="2919"/>
                  </a:cubicBezTo>
                  <a:cubicBezTo>
                    <a:pt x="1673" y="4865"/>
                    <a:pt x="727" y="10119"/>
                    <a:pt x="296" y="13232"/>
                  </a:cubicBezTo>
                  <a:cubicBezTo>
                    <a:pt x="-134" y="16346"/>
                    <a:pt x="-48" y="17319"/>
                    <a:pt x="253" y="17903"/>
                  </a:cubicBezTo>
                  <a:cubicBezTo>
                    <a:pt x="554" y="18486"/>
                    <a:pt x="1071" y="18681"/>
                    <a:pt x="2017" y="17416"/>
                  </a:cubicBezTo>
                  <a:cubicBezTo>
                    <a:pt x="2964" y="16151"/>
                    <a:pt x="4341" y="13427"/>
                    <a:pt x="5115" y="11578"/>
                  </a:cubicBezTo>
                  <a:cubicBezTo>
                    <a:pt x="5890" y="9730"/>
                    <a:pt x="6062" y="8757"/>
                    <a:pt x="6062" y="8757"/>
                  </a:cubicBezTo>
                  <a:cubicBezTo>
                    <a:pt x="6062" y="8757"/>
                    <a:pt x="5890" y="9730"/>
                    <a:pt x="5804" y="11092"/>
                  </a:cubicBezTo>
                  <a:cubicBezTo>
                    <a:pt x="5718" y="12454"/>
                    <a:pt x="5718" y="14205"/>
                    <a:pt x="5976" y="14789"/>
                  </a:cubicBezTo>
                  <a:cubicBezTo>
                    <a:pt x="6234" y="15373"/>
                    <a:pt x="6750" y="14789"/>
                    <a:pt x="7611" y="12454"/>
                  </a:cubicBezTo>
                  <a:cubicBezTo>
                    <a:pt x="8472" y="10119"/>
                    <a:pt x="9676" y="6032"/>
                    <a:pt x="10322" y="3503"/>
                  </a:cubicBezTo>
                  <a:cubicBezTo>
                    <a:pt x="10967" y="973"/>
                    <a:pt x="11053" y="0"/>
                    <a:pt x="11225" y="0"/>
                  </a:cubicBezTo>
                  <a:cubicBezTo>
                    <a:pt x="11397" y="0"/>
                    <a:pt x="11656" y="973"/>
                    <a:pt x="11957" y="2724"/>
                  </a:cubicBezTo>
                  <a:cubicBezTo>
                    <a:pt x="12258" y="4476"/>
                    <a:pt x="12602" y="7005"/>
                    <a:pt x="12602" y="9341"/>
                  </a:cubicBezTo>
                  <a:cubicBezTo>
                    <a:pt x="12602" y="11676"/>
                    <a:pt x="12258" y="13816"/>
                    <a:pt x="12043" y="15762"/>
                  </a:cubicBezTo>
                  <a:cubicBezTo>
                    <a:pt x="11828" y="17708"/>
                    <a:pt x="11742" y="19459"/>
                    <a:pt x="11914" y="20432"/>
                  </a:cubicBezTo>
                  <a:cubicBezTo>
                    <a:pt x="12086" y="21405"/>
                    <a:pt x="12516" y="21600"/>
                    <a:pt x="13420" y="20530"/>
                  </a:cubicBezTo>
                  <a:cubicBezTo>
                    <a:pt x="14323" y="19459"/>
                    <a:pt x="15700" y="17124"/>
                    <a:pt x="16862" y="14789"/>
                  </a:cubicBezTo>
                  <a:cubicBezTo>
                    <a:pt x="18024" y="12454"/>
                    <a:pt x="18970" y="10119"/>
                    <a:pt x="19530" y="8465"/>
                  </a:cubicBezTo>
                  <a:cubicBezTo>
                    <a:pt x="20089" y="6811"/>
                    <a:pt x="20261" y="5838"/>
                    <a:pt x="20132" y="5449"/>
                  </a:cubicBezTo>
                  <a:cubicBezTo>
                    <a:pt x="20003" y="5059"/>
                    <a:pt x="19573" y="5254"/>
                    <a:pt x="19013" y="6227"/>
                  </a:cubicBezTo>
                  <a:cubicBezTo>
                    <a:pt x="18454" y="7200"/>
                    <a:pt x="17766" y="8951"/>
                    <a:pt x="17378" y="10314"/>
                  </a:cubicBezTo>
                  <a:cubicBezTo>
                    <a:pt x="16991" y="11676"/>
                    <a:pt x="16905" y="12649"/>
                    <a:pt x="17249" y="13816"/>
                  </a:cubicBezTo>
                  <a:cubicBezTo>
                    <a:pt x="17593" y="14984"/>
                    <a:pt x="18368" y="16346"/>
                    <a:pt x="19142" y="17222"/>
                  </a:cubicBezTo>
                  <a:cubicBezTo>
                    <a:pt x="19917" y="18097"/>
                    <a:pt x="20691" y="18486"/>
                    <a:pt x="21466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041115" y="1525444"/>
              <a:ext cx="239286" cy="19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56" fill="norm" stroke="1" extrusionOk="0">
                  <a:moveTo>
                    <a:pt x="15167" y="11018"/>
                  </a:moveTo>
                  <a:cubicBezTo>
                    <a:pt x="15736" y="9180"/>
                    <a:pt x="16304" y="7342"/>
                    <a:pt x="16115" y="5274"/>
                  </a:cubicBezTo>
                  <a:cubicBezTo>
                    <a:pt x="15925" y="3206"/>
                    <a:pt x="14978" y="908"/>
                    <a:pt x="13367" y="218"/>
                  </a:cubicBezTo>
                  <a:cubicBezTo>
                    <a:pt x="11757" y="-471"/>
                    <a:pt x="9483" y="448"/>
                    <a:pt x="7115" y="3320"/>
                  </a:cubicBezTo>
                  <a:cubicBezTo>
                    <a:pt x="4746" y="6193"/>
                    <a:pt x="2283" y="11018"/>
                    <a:pt x="1052" y="14235"/>
                  </a:cubicBezTo>
                  <a:cubicBezTo>
                    <a:pt x="-180" y="17452"/>
                    <a:pt x="-180" y="19061"/>
                    <a:pt x="294" y="19980"/>
                  </a:cubicBezTo>
                  <a:cubicBezTo>
                    <a:pt x="767" y="20899"/>
                    <a:pt x="1715" y="21129"/>
                    <a:pt x="3799" y="19865"/>
                  </a:cubicBezTo>
                  <a:cubicBezTo>
                    <a:pt x="5883" y="18601"/>
                    <a:pt x="9104" y="15844"/>
                    <a:pt x="10999" y="14006"/>
                  </a:cubicBezTo>
                  <a:cubicBezTo>
                    <a:pt x="12894" y="12167"/>
                    <a:pt x="13462" y="11248"/>
                    <a:pt x="14125" y="9755"/>
                  </a:cubicBezTo>
                  <a:cubicBezTo>
                    <a:pt x="14788" y="8261"/>
                    <a:pt x="15546" y="6193"/>
                    <a:pt x="15831" y="5963"/>
                  </a:cubicBezTo>
                  <a:cubicBezTo>
                    <a:pt x="16115" y="5733"/>
                    <a:pt x="15925" y="7342"/>
                    <a:pt x="15641" y="9525"/>
                  </a:cubicBezTo>
                  <a:cubicBezTo>
                    <a:pt x="15357" y="11708"/>
                    <a:pt x="14978" y="14465"/>
                    <a:pt x="14883" y="16648"/>
                  </a:cubicBezTo>
                  <a:cubicBezTo>
                    <a:pt x="14788" y="18831"/>
                    <a:pt x="14978" y="20440"/>
                    <a:pt x="15546" y="20784"/>
                  </a:cubicBezTo>
                  <a:cubicBezTo>
                    <a:pt x="16115" y="21129"/>
                    <a:pt x="17062" y="20210"/>
                    <a:pt x="18104" y="18601"/>
                  </a:cubicBezTo>
                  <a:cubicBezTo>
                    <a:pt x="19146" y="16993"/>
                    <a:pt x="20283" y="14695"/>
                    <a:pt x="21420" y="12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303064" y="1295607"/>
              <a:ext cx="66237" cy="37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97" fill="norm" stroke="1" extrusionOk="0">
                  <a:moveTo>
                    <a:pt x="21122" y="1137"/>
                  </a:moveTo>
                  <a:cubicBezTo>
                    <a:pt x="21122" y="541"/>
                    <a:pt x="21122" y="-56"/>
                    <a:pt x="20784" y="4"/>
                  </a:cubicBezTo>
                  <a:cubicBezTo>
                    <a:pt x="20447" y="63"/>
                    <a:pt x="19772" y="779"/>
                    <a:pt x="16397" y="3166"/>
                  </a:cubicBezTo>
                  <a:cubicBezTo>
                    <a:pt x="13022" y="5553"/>
                    <a:pt x="6947" y="9610"/>
                    <a:pt x="3909" y="12355"/>
                  </a:cubicBezTo>
                  <a:cubicBezTo>
                    <a:pt x="872" y="15100"/>
                    <a:pt x="872" y="16532"/>
                    <a:pt x="534" y="17904"/>
                  </a:cubicBezTo>
                  <a:cubicBezTo>
                    <a:pt x="197" y="19277"/>
                    <a:pt x="-478" y="20589"/>
                    <a:pt x="534" y="21067"/>
                  </a:cubicBezTo>
                  <a:cubicBezTo>
                    <a:pt x="1547" y="21544"/>
                    <a:pt x="4247" y="21186"/>
                    <a:pt x="6947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363507" y="1538038"/>
              <a:ext cx="240743" cy="17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20" fill="norm" stroke="1" extrusionOk="0">
                  <a:moveTo>
                    <a:pt x="3929" y="790"/>
                  </a:moveTo>
                  <a:cubicBezTo>
                    <a:pt x="2603" y="5268"/>
                    <a:pt x="1276" y="9746"/>
                    <a:pt x="613" y="12644"/>
                  </a:cubicBezTo>
                  <a:cubicBezTo>
                    <a:pt x="-50" y="15541"/>
                    <a:pt x="-50" y="16859"/>
                    <a:pt x="45" y="18176"/>
                  </a:cubicBezTo>
                  <a:cubicBezTo>
                    <a:pt x="139" y="19493"/>
                    <a:pt x="329" y="20810"/>
                    <a:pt x="897" y="21205"/>
                  </a:cubicBezTo>
                  <a:cubicBezTo>
                    <a:pt x="1466" y="21600"/>
                    <a:pt x="2413" y="21073"/>
                    <a:pt x="3834" y="18176"/>
                  </a:cubicBezTo>
                  <a:cubicBezTo>
                    <a:pt x="5255" y="15278"/>
                    <a:pt x="7150" y="10010"/>
                    <a:pt x="8287" y="6585"/>
                  </a:cubicBezTo>
                  <a:cubicBezTo>
                    <a:pt x="9424" y="3161"/>
                    <a:pt x="9803" y="1580"/>
                    <a:pt x="9897" y="1844"/>
                  </a:cubicBezTo>
                  <a:cubicBezTo>
                    <a:pt x="9992" y="2107"/>
                    <a:pt x="9803" y="4215"/>
                    <a:pt x="9708" y="6585"/>
                  </a:cubicBezTo>
                  <a:cubicBezTo>
                    <a:pt x="9613" y="8956"/>
                    <a:pt x="9613" y="11590"/>
                    <a:pt x="9613" y="13566"/>
                  </a:cubicBezTo>
                  <a:cubicBezTo>
                    <a:pt x="9613" y="15541"/>
                    <a:pt x="9613" y="16859"/>
                    <a:pt x="10750" y="17780"/>
                  </a:cubicBezTo>
                  <a:cubicBezTo>
                    <a:pt x="11887" y="18702"/>
                    <a:pt x="14161" y="19229"/>
                    <a:pt x="15961" y="18176"/>
                  </a:cubicBezTo>
                  <a:cubicBezTo>
                    <a:pt x="17761" y="17122"/>
                    <a:pt x="19087" y="14488"/>
                    <a:pt x="19939" y="11195"/>
                  </a:cubicBezTo>
                  <a:cubicBezTo>
                    <a:pt x="20792" y="7902"/>
                    <a:pt x="21171" y="3951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8626215" y="1514755"/>
              <a:ext cx="450188" cy="41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51" fill="norm" stroke="1" extrusionOk="0">
                  <a:moveTo>
                    <a:pt x="6523" y="3509"/>
                  </a:moveTo>
                  <a:cubicBezTo>
                    <a:pt x="6523" y="2851"/>
                    <a:pt x="6523" y="2193"/>
                    <a:pt x="6119" y="1535"/>
                  </a:cubicBezTo>
                  <a:cubicBezTo>
                    <a:pt x="5715" y="877"/>
                    <a:pt x="4908" y="219"/>
                    <a:pt x="3898" y="548"/>
                  </a:cubicBezTo>
                  <a:cubicBezTo>
                    <a:pt x="2889" y="877"/>
                    <a:pt x="1678" y="2193"/>
                    <a:pt x="971" y="3454"/>
                  </a:cubicBezTo>
                  <a:cubicBezTo>
                    <a:pt x="265" y="4715"/>
                    <a:pt x="63" y="5921"/>
                    <a:pt x="12" y="6853"/>
                  </a:cubicBezTo>
                  <a:cubicBezTo>
                    <a:pt x="-38" y="7785"/>
                    <a:pt x="63" y="8443"/>
                    <a:pt x="366" y="8662"/>
                  </a:cubicBezTo>
                  <a:cubicBezTo>
                    <a:pt x="669" y="8881"/>
                    <a:pt x="1173" y="8662"/>
                    <a:pt x="1880" y="7840"/>
                  </a:cubicBezTo>
                  <a:cubicBezTo>
                    <a:pt x="2586" y="7017"/>
                    <a:pt x="3495" y="5592"/>
                    <a:pt x="4050" y="4605"/>
                  </a:cubicBezTo>
                  <a:cubicBezTo>
                    <a:pt x="4605" y="3618"/>
                    <a:pt x="4807" y="3070"/>
                    <a:pt x="4908" y="3125"/>
                  </a:cubicBezTo>
                  <a:cubicBezTo>
                    <a:pt x="5009" y="3180"/>
                    <a:pt x="5009" y="3838"/>
                    <a:pt x="4958" y="4550"/>
                  </a:cubicBezTo>
                  <a:cubicBezTo>
                    <a:pt x="4908" y="5263"/>
                    <a:pt x="4807" y="6030"/>
                    <a:pt x="4807" y="6688"/>
                  </a:cubicBezTo>
                  <a:cubicBezTo>
                    <a:pt x="4807" y="7346"/>
                    <a:pt x="4908" y="7894"/>
                    <a:pt x="5211" y="8004"/>
                  </a:cubicBezTo>
                  <a:cubicBezTo>
                    <a:pt x="5513" y="8114"/>
                    <a:pt x="6018" y="7785"/>
                    <a:pt x="6775" y="6853"/>
                  </a:cubicBezTo>
                  <a:cubicBezTo>
                    <a:pt x="7532" y="5921"/>
                    <a:pt x="8541" y="4386"/>
                    <a:pt x="9147" y="3289"/>
                  </a:cubicBezTo>
                  <a:cubicBezTo>
                    <a:pt x="9753" y="2193"/>
                    <a:pt x="9955" y="1535"/>
                    <a:pt x="9955" y="1480"/>
                  </a:cubicBezTo>
                  <a:cubicBezTo>
                    <a:pt x="9955" y="1425"/>
                    <a:pt x="9753" y="1974"/>
                    <a:pt x="9551" y="2686"/>
                  </a:cubicBezTo>
                  <a:cubicBezTo>
                    <a:pt x="9349" y="3399"/>
                    <a:pt x="9147" y="4276"/>
                    <a:pt x="9046" y="4989"/>
                  </a:cubicBezTo>
                  <a:cubicBezTo>
                    <a:pt x="8945" y="5702"/>
                    <a:pt x="8945" y="6250"/>
                    <a:pt x="9198" y="6634"/>
                  </a:cubicBezTo>
                  <a:cubicBezTo>
                    <a:pt x="9450" y="7017"/>
                    <a:pt x="9955" y="7237"/>
                    <a:pt x="10510" y="6908"/>
                  </a:cubicBezTo>
                  <a:cubicBezTo>
                    <a:pt x="11065" y="6579"/>
                    <a:pt x="11670" y="5702"/>
                    <a:pt x="12226" y="4770"/>
                  </a:cubicBezTo>
                  <a:cubicBezTo>
                    <a:pt x="12781" y="3838"/>
                    <a:pt x="13285" y="2851"/>
                    <a:pt x="13538" y="2796"/>
                  </a:cubicBezTo>
                  <a:cubicBezTo>
                    <a:pt x="13790" y="2741"/>
                    <a:pt x="13790" y="3618"/>
                    <a:pt x="13841" y="5976"/>
                  </a:cubicBezTo>
                  <a:cubicBezTo>
                    <a:pt x="13891" y="8333"/>
                    <a:pt x="13992" y="12171"/>
                    <a:pt x="13992" y="14912"/>
                  </a:cubicBezTo>
                  <a:cubicBezTo>
                    <a:pt x="13992" y="17653"/>
                    <a:pt x="13891" y="19297"/>
                    <a:pt x="13639" y="20284"/>
                  </a:cubicBezTo>
                  <a:cubicBezTo>
                    <a:pt x="13386" y="21271"/>
                    <a:pt x="12983" y="21600"/>
                    <a:pt x="12629" y="21545"/>
                  </a:cubicBezTo>
                  <a:cubicBezTo>
                    <a:pt x="12276" y="21490"/>
                    <a:pt x="11973" y="21052"/>
                    <a:pt x="11771" y="19846"/>
                  </a:cubicBezTo>
                  <a:cubicBezTo>
                    <a:pt x="11569" y="18640"/>
                    <a:pt x="11469" y="16666"/>
                    <a:pt x="11923" y="14692"/>
                  </a:cubicBezTo>
                  <a:cubicBezTo>
                    <a:pt x="12377" y="12719"/>
                    <a:pt x="13386" y="10745"/>
                    <a:pt x="14850" y="8826"/>
                  </a:cubicBezTo>
                  <a:cubicBezTo>
                    <a:pt x="16313" y="6908"/>
                    <a:pt x="18231" y="5044"/>
                    <a:pt x="19392" y="3892"/>
                  </a:cubicBezTo>
                  <a:cubicBezTo>
                    <a:pt x="20553" y="2741"/>
                    <a:pt x="20956" y="2303"/>
                    <a:pt x="21209" y="1809"/>
                  </a:cubicBezTo>
                  <a:cubicBezTo>
                    <a:pt x="21461" y="1316"/>
                    <a:pt x="21562" y="768"/>
                    <a:pt x="21360" y="439"/>
                  </a:cubicBezTo>
                  <a:cubicBezTo>
                    <a:pt x="21158" y="110"/>
                    <a:pt x="20654" y="0"/>
                    <a:pt x="20048" y="0"/>
                  </a:cubicBezTo>
                  <a:cubicBezTo>
                    <a:pt x="19442" y="0"/>
                    <a:pt x="18736" y="110"/>
                    <a:pt x="18282" y="439"/>
                  </a:cubicBezTo>
                  <a:cubicBezTo>
                    <a:pt x="17827" y="768"/>
                    <a:pt x="17626" y="1316"/>
                    <a:pt x="17676" y="2138"/>
                  </a:cubicBezTo>
                  <a:cubicBezTo>
                    <a:pt x="17726" y="2960"/>
                    <a:pt x="18029" y="4057"/>
                    <a:pt x="18383" y="5044"/>
                  </a:cubicBezTo>
                  <a:cubicBezTo>
                    <a:pt x="18736" y="6030"/>
                    <a:pt x="19140" y="6908"/>
                    <a:pt x="19392" y="7620"/>
                  </a:cubicBezTo>
                  <a:cubicBezTo>
                    <a:pt x="19644" y="8333"/>
                    <a:pt x="19745" y="8881"/>
                    <a:pt x="19493" y="9265"/>
                  </a:cubicBezTo>
                  <a:cubicBezTo>
                    <a:pt x="19241" y="9649"/>
                    <a:pt x="18635" y="9868"/>
                    <a:pt x="18332" y="9704"/>
                  </a:cubicBezTo>
                  <a:cubicBezTo>
                    <a:pt x="18029" y="9539"/>
                    <a:pt x="18029" y="8991"/>
                    <a:pt x="18029" y="8607"/>
                  </a:cubicBezTo>
                  <a:cubicBezTo>
                    <a:pt x="18029" y="8223"/>
                    <a:pt x="18029" y="8004"/>
                    <a:pt x="18029" y="7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607549" y="1417388"/>
              <a:ext cx="84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34"/>
                    <a:pt x="21600" y="10868"/>
                    <a:pt x="21600" y="14468"/>
                  </a:cubicBezTo>
                  <a:cubicBezTo>
                    <a:pt x="21600" y="18068"/>
                    <a:pt x="10800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580154" y="1344908"/>
              <a:ext cx="202128" cy="43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278" fill="norm" stroke="1" extrusionOk="0">
                  <a:moveTo>
                    <a:pt x="205" y="5373"/>
                  </a:moveTo>
                  <a:cubicBezTo>
                    <a:pt x="-13" y="4345"/>
                    <a:pt x="-231" y="3316"/>
                    <a:pt x="533" y="2339"/>
                  </a:cubicBezTo>
                  <a:cubicBezTo>
                    <a:pt x="1296" y="1362"/>
                    <a:pt x="3042" y="436"/>
                    <a:pt x="5660" y="128"/>
                  </a:cubicBezTo>
                  <a:cubicBezTo>
                    <a:pt x="8278" y="-181"/>
                    <a:pt x="11769" y="128"/>
                    <a:pt x="13951" y="436"/>
                  </a:cubicBezTo>
                  <a:cubicBezTo>
                    <a:pt x="16133" y="745"/>
                    <a:pt x="17005" y="1053"/>
                    <a:pt x="16460" y="2133"/>
                  </a:cubicBezTo>
                  <a:cubicBezTo>
                    <a:pt x="15914" y="3213"/>
                    <a:pt x="13951" y="5065"/>
                    <a:pt x="12424" y="6145"/>
                  </a:cubicBezTo>
                  <a:cubicBezTo>
                    <a:pt x="10896" y="7225"/>
                    <a:pt x="9805" y="7533"/>
                    <a:pt x="8933" y="7893"/>
                  </a:cubicBezTo>
                  <a:cubicBezTo>
                    <a:pt x="8060" y="8253"/>
                    <a:pt x="7405" y="8665"/>
                    <a:pt x="7624" y="9076"/>
                  </a:cubicBezTo>
                  <a:cubicBezTo>
                    <a:pt x="7842" y="9488"/>
                    <a:pt x="8933" y="9899"/>
                    <a:pt x="11224" y="10825"/>
                  </a:cubicBezTo>
                  <a:cubicBezTo>
                    <a:pt x="13514" y="11750"/>
                    <a:pt x="17005" y="13190"/>
                    <a:pt x="18969" y="14476"/>
                  </a:cubicBezTo>
                  <a:cubicBezTo>
                    <a:pt x="20933" y="15762"/>
                    <a:pt x="21369" y="16893"/>
                    <a:pt x="20169" y="18025"/>
                  </a:cubicBezTo>
                  <a:cubicBezTo>
                    <a:pt x="18969" y="19156"/>
                    <a:pt x="16133" y="20288"/>
                    <a:pt x="13842" y="20853"/>
                  </a:cubicBezTo>
                  <a:cubicBezTo>
                    <a:pt x="11551" y="21419"/>
                    <a:pt x="9805" y="21419"/>
                    <a:pt x="9042" y="20853"/>
                  </a:cubicBezTo>
                  <a:cubicBezTo>
                    <a:pt x="8278" y="20288"/>
                    <a:pt x="8496" y="19156"/>
                    <a:pt x="8714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817099" y="1560076"/>
              <a:ext cx="165101" cy="17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3" fill="norm" stroke="1" extrusionOk="0">
                  <a:moveTo>
                    <a:pt x="0" y="8894"/>
                  </a:moveTo>
                  <a:cubicBezTo>
                    <a:pt x="1385" y="8894"/>
                    <a:pt x="2769" y="8894"/>
                    <a:pt x="4292" y="8123"/>
                  </a:cubicBezTo>
                  <a:cubicBezTo>
                    <a:pt x="5815" y="7351"/>
                    <a:pt x="7477" y="5808"/>
                    <a:pt x="8446" y="4137"/>
                  </a:cubicBezTo>
                  <a:cubicBezTo>
                    <a:pt x="9415" y="2466"/>
                    <a:pt x="9692" y="666"/>
                    <a:pt x="9138" y="151"/>
                  </a:cubicBezTo>
                  <a:cubicBezTo>
                    <a:pt x="8585" y="-363"/>
                    <a:pt x="7200" y="408"/>
                    <a:pt x="5954" y="2851"/>
                  </a:cubicBezTo>
                  <a:cubicBezTo>
                    <a:pt x="4708" y="5294"/>
                    <a:pt x="3600" y="9408"/>
                    <a:pt x="3738" y="12880"/>
                  </a:cubicBezTo>
                  <a:cubicBezTo>
                    <a:pt x="3877" y="16351"/>
                    <a:pt x="5262" y="19180"/>
                    <a:pt x="7477" y="20208"/>
                  </a:cubicBezTo>
                  <a:cubicBezTo>
                    <a:pt x="9692" y="21237"/>
                    <a:pt x="12738" y="20466"/>
                    <a:pt x="15231" y="18794"/>
                  </a:cubicBezTo>
                  <a:cubicBezTo>
                    <a:pt x="17723" y="17123"/>
                    <a:pt x="19662" y="14551"/>
                    <a:pt x="21600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000220" y="1341188"/>
              <a:ext cx="89930" cy="34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84" fill="norm" stroke="1" extrusionOk="0">
                  <a:moveTo>
                    <a:pt x="17912" y="0"/>
                  </a:moveTo>
                  <a:cubicBezTo>
                    <a:pt x="12021" y="4903"/>
                    <a:pt x="6130" y="9806"/>
                    <a:pt x="2939" y="13185"/>
                  </a:cubicBezTo>
                  <a:cubicBezTo>
                    <a:pt x="-252" y="16564"/>
                    <a:pt x="-743" y="18420"/>
                    <a:pt x="975" y="19679"/>
                  </a:cubicBezTo>
                  <a:cubicBezTo>
                    <a:pt x="2693" y="20937"/>
                    <a:pt x="6621" y="21600"/>
                    <a:pt x="10302" y="21467"/>
                  </a:cubicBezTo>
                  <a:cubicBezTo>
                    <a:pt x="13984" y="21335"/>
                    <a:pt x="17421" y="20407"/>
                    <a:pt x="20857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9994899" y="1489254"/>
              <a:ext cx="304801" cy="16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8044"/>
                  </a:moveTo>
                  <a:cubicBezTo>
                    <a:pt x="2400" y="8044"/>
                    <a:pt x="4800" y="8044"/>
                    <a:pt x="7125" y="7767"/>
                  </a:cubicBezTo>
                  <a:cubicBezTo>
                    <a:pt x="9450" y="7490"/>
                    <a:pt x="11700" y="6936"/>
                    <a:pt x="13350" y="6244"/>
                  </a:cubicBezTo>
                  <a:cubicBezTo>
                    <a:pt x="15000" y="5551"/>
                    <a:pt x="16050" y="4721"/>
                    <a:pt x="16725" y="3613"/>
                  </a:cubicBezTo>
                  <a:cubicBezTo>
                    <a:pt x="17400" y="2505"/>
                    <a:pt x="17700" y="1121"/>
                    <a:pt x="17475" y="428"/>
                  </a:cubicBezTo>
                  <a:cubicBezTo>
                    <a:pt x="17250" y="-264"/>
                    <a:pt x="16500" y="-264"/>
                    <a:pt x="15300" y="1536"/>
                  </a:cubicBezTo>
                  <a:cubicBezTo>
                    <a:pt x="14100" y="3336"/>
                    <a:pt x="12450" y="6936"/>
                    <a:pt x="11550" y="9428"/>
                  </a:cubicBezTo>
                  <a:cubicBezTo>
                    <a:pt x="10650" y="11921"/>
                    <a:pt x="10500" y="13305"/>
                    <a:pt x="10350" y="14690"/>
                  </a:cubicBezTo>
                  <a:cubicBezTo>
                    <a:pt x="10200" y="16074"/>
                    <a:pt x="10050" y="17459"/>
                    <a:pt x="10200" y="18705"/>
                  </a:cubicBezTo>
                  <a:cubicBezTo>
                    <a:pt x="10350" y="19951"/>
                    <a:pt x="10800" y="21059"/>
                    <a:pt x="11400" y="21198"/>
                  </a:cubicBezTo>
                  <a:cubicBezTo>
                    <a:pt x="12000" y="21336"/>
                    <a:pt x="12750" y="20505"/>
                    <a:pt x="13500" y="18567"/>
                  </a:cubicBezTo>
                  <a:cubicBezTo>
                    <a:pt x="14250" y="16628"/>
                    <a:pt x="15000" y="13582"/>
                    <a:pt x="15600" y="10951"/>
                  </a:cubicBezTo>
                  <a:cubicBezTo>
                    <a:pt x="16200" y="8321"/>
                    <a:pt x="16650" y="6105"/>
                    <a:pt x="16875" y="5690"/>
                  </a:cubicBezTo>
                  <a:cubicBezTo>
                    <a:pt x="17100" y="5274"/>
                    <a:pt x="17100" y="6659"/>
                    <a:pt x="17475" y="8736"/>
                  </a:cubicBezTo>
                  <a:cubicBezTo>
                    <a:pt x="17850" y="10813"/>
                    <a:pt x="18600" y="13582"/>
                    <a:pt x="19350" y="15382"/>
                  </a:cubicBezTo>
                  <a:cubicBezTo>
                    <a:pt x="20100" y="17182"/>
                    <a:pt x="20850" y="18013"/>
                    <a:pt x="21600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0878590" y="1281726"/>
              <a:ext cx="240261" cy="41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83" fill="norm" stroke="1" extrusionOk="0">
                  <a:moveTo>
                    <a:pt x="15823" y="18212"/>
                  </a:moveTo>
                  <a:cubicBezTo>
                    <a:pt x="15823" y="17115"/>
                    <a:pt x="15823" y="16019"/>
                    <a:pt x="15160" y="15032"/>
                  </a:cubicBezTo>
                  <a:cubicBezTo>
                    <a:pt x="14496" y="14045"/>
                    <a:pt x="13170" y="13168"/>
                    <a:pt x="11560" y="12455"/>
                  </a:cubicBezTo>
                  <a:cubicBezTo>
                    <a:pt x="9949" y="11743"/>
                    <a:pt x="8054" y="11194"/>
                    <a:pt x="6065" y="12072"/>
                  </a:cubicBezTo>
                  <a:cubicBezTo>
                    <a:pt x="4075" y="12949"/>
                    <a:pt x="1991" y="15251"/>
                    <a:pt x="949" y="16786"/>
                  </a:cubicBezTo>
                  <a:cubicBezTo>
                    <a:pt x="-93" y="18321"/>
                    <a:pt x="-93" y="19089"/>
                    <a:pt x="96" y="19747"/>
                  </a:cubicBezTo>
                  <a:cubicBezTo>
                    <a:pt x="286" y="20405"/>
                    <a:pt x="665" y="20953"/>
                    <a:pt x="1518" y="21227"/>
                  </a:cubicBezTo>
                  <a:cubicBezTo>
                    <a:pt x="2370" y="21501"/>
                    <a:pt x="3696" y="21501"/>
                    <a:pt x="5875" y="20514"/>
                  </a:cubicBezTo>
                  <a:cubicBezTo>
                    <a:pt x="8054" y="19527"/>
                    <a:pt x="11086" y="17554"/>
                    <a:pt x="13265" y="14813"/>
                  </a:cubicBezTo>
                  <a:cubicBezTo>
                    <a:pt x="15444" y="12072"/>
                    <a:pt x="16770" y="8563"/>
                    <a:pt x="17433" y="6315"/>
                  </a:cubicBezTo>
                  <a:cubicBezTo>
                    <a:pt x="18096" y="4067"/>
                    <a:pt x="18096" y="3081"/>
                    <a:pt x="18002" y="2094"/>
                  </a:cubicBezTo>
                  <a:cubicBezTo>
                    <a:pt x="17907" y="1107"/>
                    <a:pt x="17718" y="120"/>
                    <a:pt x="17339" y="11"/>
                  </a:cubicBezTo>
                  <a:cubicBezTo>
                    <a:pt x="16960" y="-99"/>
                    <a:pt x="16391" y="669"/>
                    <a:pt x="15444" y="2861"/>
                  </a:cubicBezTo>
                  <a:cubicBezTo>
                    <a:pt x="14496" y="5054"/>
                    <a:pt x="13170" y="8673"/>
                    <a:pt x="12507" y="11304"/>
                  </a:cubicBezTo>
                  <a:cubicBezTo>
                    <a:pt x="11844" y="13936"/>
                    <a:pt x="11844" y="15580"/>
                    <a:pt x="12033" y="16677"/>
                  </a:cubicBezTo>
                  <a:cubicBezTo>
                    <a:pt x="12223" y="17773"/>
                    <a:pt x="12602" y="18321"/>
                    <a:pt x="13265" y="18541"/>
                  </a:cubicBezTo>
                  <a:cubicBezTo>
                    <a:pt x="13928" y="18760"/>
                    <a:pt x="14875" y="18650"/>
                    <a:pt x="16202" y="17773"/>
                  </a:cubicBezTo>
                  <a:cubicBezTo>
                    <a:pt x="17528" y="16896"/>
                    <a:pt x="19233" y="15251"/>
                    <a:pt x="20181" y="14155"/>
                  </a:cubicBezTo>
                  <a:cubicBezTo>
                    <a:pt x="21128" y="13058"/>
                    <a:pt x="21318" y="12510"/>
                    <a:pt x="21412" y="12784"/>
                  </a:cubicBezTo>
                  <a:cubicBezTo>
                    <a:pt x="21507" y="13058"/>
                    <a:pt x="21507" y="14155"/>
                    <a:pt x="21507" y="15032"/>
                  </a:cubicBezTo>
                  <a:cubicBezTo>
                    <a:pt x="21507" y="15909"/>
                    <a:pt x="21507" y="16567"/>
                    <a:pt x="21507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1125199" y="1409297"/>
              <a:ext cx="57151" cy="7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0" y="17170"/>
                    <a:pt x="0" y="13467"/>
                    <a:pt x="800" y="9456"/>
                  </a:cubicBezTo>
                  <a:cubicBezTo>
                    <a:pt x="1600" y="5444"/>
                    <a:pt x="3200" y="1124"/>
                    <a:pt x="6800" y="199"/>
                  </a:cubicBezTo>
                  <a:cubicBezTo>
                    <a:pt x="10400" y="-727"/>
                    <a:pt x="16000" y="1742"/>
                    <a:pt x="21600" y="4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226799" y="1443425"/>
              <a:ext cx="99510" cy="19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29" fill="norm" stroke="1" extrusionOk="0">
                  <a:moveTo>
                    <a:pt x="18900" y="633"/>
                  </a:moveTo>
                  <a:cubicBezTo>
                    <a:pt x="16650" y="399"/>
                    <a:pt x="14400" y="164"/>
                    <a:pt x="11700" y="46"/>
                  </a:cubicBezTo>
                  <a:cubicBezTo>
                    <a:pt x="9000" y="-71"/>
                    <a:pt x="5850" y="-71"/>
                    <a:pt x="5400" y="1338"/>
                  </a:cubicBezTo>
                  <a:cubicBezTo>
                    <a:pt x="4950" y="2746"/>
                    <a:pt x="7200" y="5564"/>
                    <a:pt x="10350" y="8381"/>
                  </a:cubicBezTo>
                  <a:cubicBezTo>
                    <a:pt x="13500" y="11199"/>
                    <a:pt x="17550" y="14016"/>
                    <a:pt x="19575" y="16129"/>
                  </a:cubicBezTo>
                  <a:cubicBezTo>
                    <a:pt x="21600" y="18242"/>
                    <a:pt x="21600" y="19651"/>
                    <a:pt x="20025" y="20472"/>
                  </a:cubicBezTo>
                  <a:cubicBezTo>
                    <a:pt x="18450" y="21294"/>
                    <a:pt x="15300" y="21529"/>
                    <a:pt x="12375" y="21529"/>
                  </a:cubicBezTo>
                  <a:cubicBezTo>
                    <a:pt x="9450" y="21529"/>
                    <a:pt x="6750" y="21294"/>
                    <a:pt x="4725" y="19651"/>
                  </a:cubicBezTo>
                  <a:cubicBezTo>
                    <a:pt x="2700" y="18007"/>
                    <a:pt x="1350" y="14955"/>
                    <a:pt x="0" y="11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392457" y="1277688"/>
              <a:ext cx="69294" cy="36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07" fill="norm" stroke="1" extrusionOk="0">
                  <a:moveTo>
                    <a:pt x="13573" y="0"/>
                  </a:moveTo>
                  <a:cubicBezTo>
                    <a:pt x="8992" y="4019"/>
                    <a:pt x="4410" y="8037"/>
                    <a:pt x="2119" y="11177"/>
                  </a:cubicBezTo>
                  <a:cubicBezTo>
                    <a:pt x="-172" y="14316"/>
                    <a:pt x="-172" y="16577"/>
                    <a:pt x="155" y="18209"/>
                  </a:cubicBezTo>
                  <a:cubicBezTo>
                    <a:pt x="483" y="19842"/>
                    <a:pt x="1137" y="20847"/>
                    <a:pt x="4083" y="21223"/>
                  </a:cubicBezTo>
                  <a:cubicBezTo>
                    <a:pt x="7028" y="21600"/>
                    <a:pt x="12264" y="21349"/>
                    <a:pt x="15537" y="20909"/>
                  </a:cubicBezTo>
                  <a:cubicBezTo>
                    <a:pt x="18810" y="20470"/>
                    <a:pt x="20119" y="19842"/>
                    <a:pt x="21428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353799" y="1411038"/>
              <a:ext cx="184151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0"/>
                  </a:moveTo>
                  <a:cubicBezTo>
                    <a:pt x="4717" y="1699"/>
                    <a:pt x="9434" y="3398"/>
                    <a:pt x="12786" y="5703"/>
                  </a:cubicBezTo>
                  <a:cubicBezTo>
                    <a:pt x="16138" y="8009"/>
                    <a:pt x="18124" y="10921"/>
                    <a:pt x="19241" y="12984"/>
                  </a:cubicBezTo>
                  <a:cubicBezTo>
                    <a:pt x="20359" y="15047"/>
                    <a:pt x="20607" y="16261"/>
                    <a:pt x="20607" y="17474"/>
                  </a:cubicBezTo>
                  <a:cubicBezTo>
                    <a:pt x="20607" y="18688"/>
                    <a:pt x="20359" y="19901"/>
                    <a:pt x="19614" y="20629"/>
                  </a:cubicBezTo>
                  <a:cubicBezTo>
                    <a:pt x="18869" y="21357"/>
                    <a:pt x="17628" y="21600"/>
                    <a:pt x="16634" y="21236"/>
                  </a:cubicBezTo>
                  <a:cubicBezTo>
                    <a:pt x="15641" y="20872"/>
                    <a:pt x="14897" y="19901"/>
                    <a:pt x="14400" y="18081"/>
                  </a:cubicBezTo>
                  <a:cubicBezTo>
                    <a:pt x="13903" y="16261"/>
                    <a:pt x="13655" y="13591"/>
                    <a:pt x="14897" y="10921"/>
                  </a:cubicBezTo>
                  <a:cubicBezTo>
                    <a:pt x="16138" y="8252"/>
                    <a:pt x="18869" y="5582"/>
                    <a:pt x="21600" y="2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1578955" y="1353888"/>
              <a:ext cx="41546" cy="20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089" fill="norm" stroke="1" extrusionOk="0">
                  <a:moveTo>
                    <a:pt x="11478" y="12312"/>
                  </a:moveTo>
                  <a:cubicBezTo>
                    <a:pt x="8238" y="14688"/>
                    <a:pt x="4998" y="17064"/>
                    <a:pt x="2838" y="18792"/>
                  </a:cubicBezTo>
                  <a:cubicBezTo>
                    <a:pt x="678" y="20520"/>
                    <a:pt x="-402" y="21600"/>
                    <a:pt x="138" y="20844"/>
                  </a:cubicBezTo>
                  <a:cubicBezTo>
                    <a:pt x="678" y="20088"/>
                    <a:pt x="2838" y="17496"/>
                    <a:pt x="6618" y="13716"/>
                  </a:cubicBezTo>
                  <a:cubicBezTo>
                    <a:pt x="10398" y="9936"/>
                    <a:pt x="15798" y="4968"/>
                    <a:pt x="21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1671770" y="1236323"/>
              <a:ext cx="109645" cy="38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99" fill="norm" stroke="1" extrusionOk="0">
                  <a:moveTo>
                    <a:pt x="4800" y="900"/>
                  </a:moveTo>
                  <a:cubicBezTo>
                    <a:pt x="3577" y="422"/>
                    <a:pt x="2354" y="-55"/>
                    <a:pt x="1743" y="5"/>
                  </a:cubicBezTo>
                  <a:cubicBezTo>
                    <a:pt x="1132" y="64"/>
                    <a:pt x="1132" y="661"/>
                    <a:pt x="1335" y="2809"/>
                  </a:cubicBezTo>
                  <a:cubicBezTo>
                    <a:pt x="1539" y="4957"/>
                    <a:pt x="1947" y="8657"/>
                    <a:pt x="1947" y="11640"/>
                  </a:cubicBezTo>
                  <a:cubicBezTo>
                    <a:pt x="1947" y="14623"/>
                    <a:pt x="1539" y="16891"/>
                    <a:pt x="1132" y="18323"/>
                  </a:cubicBezTo>
                  <a:cubicBezTo>
                    <a:pt x="724" y="19755"/>
                    <a:pt x="317" y="20352"/>
                    <a:pt x="113" y="20352"/>
                  </a:cubicBezTo>
                  <a:cubicBezTo>
                    <a:pt x="-91" y="20352"/>
                    <a:pt x="-91" y="19755"/>
                    <a:pt x="724" y="18800"/>
                  </a:cubicBezTo>
                  <a:cubicBezTo>
                    <a:pt x="1539" y="17846"/>
                    <a:pt x="3169" y="16533"/>
                    <a:pt x="5207" y="15339"/>
                  </a:cubicBezTo>
                  <a:cubicBezTo>
                    <a:pt x="7245" y="14146"/>
                    <a:pt x="9690" y="13072"/>
                    <a:pt x="11932" y="12475"/>
                  </a:cubicBezTo>
                  <a:cubicBezTo>
                    <a:pt x="14173" y="11879"/>
                    <a:pt x="16211" y="11759"/>
                    <a:pt x="17637" y="11998"/>
                  </a:cubicBezTo>
                  <a:cubicBezTo>
                    <a:pt x="19064" y="12237"/>
                    <a:pt x="19879" y="12833"/>
                    <a:pt x="20490" y="13907"/>
                  </a:cubicBezTo>
                  <a:cubicBezTo>
                    <a:pt x="21101" y="14981"/>
                    <a:pt x="21509" y="16533"/>
                    <a:pt x="20490" y="17846"/>
                  </a:cubicBezTo>
                  <a:cubicBezTo>
                    <a:pt x="19471" y="19158"/>
                    <a:pt x="17026" y="20232"/>
                    <a:pt x="14784" y="20829"/>
                  </a:cubicBezTo>
                  <a:cubicBezTo>
                    <a:pt x="12543" y="21426"/>
                    <a:pt x="10505" y="21545"/>
                    <a:pt x="8467" y="21485"/>
                  </a:cubicBezTo>
                  <a:cubicBezTo>
                    <a:pt x="6430" y="21426"/>
                    <a:pt x="4392" y="21187"/>
                    <a:pt x="3984" y="20411"/>
                  </a:cubicBezTo>
                  <a:cubicBezTo>
                    <a:pt x="3577" y="19636"/>
                    <a:pt x="4800" y="18323"/>
                    <a:pt x="6022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1823699" y="1161272"/>
              <a:ext cx="355601" cy="41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3785"/>
                  </a:moveTo>
                  <a:cubicBezTo>
                    <a:pt x="0" y="15196"/>
                    <a:pt x="0" y="16607"/>
                    <a:pt x="0" y="17584"/>
                  </a:cubicBezTo>
                  <a:cubicBezTo>
                    <a:pt x="0" y="18561"/>
                    <a:pt x="0" y="19104"/>
                    <a:pt x="0" y="19701"/>
                  </a:cubicBezTo>
                  <a:cubicBezTo>
                    <a:pt x="0" y="20297"/>
                    <a:pt x="0" y="20949"/>
                    <a:pt x="321" y="21274"/>
                  </a:cubicBezTo>
                  <a:cubicBezTo>
                    <a:pt x="643" y="21600"/>
                    <a:pt x="1286" y="21600"/>
                    <a:pt x="2186" y="20949"/>
                  </a:cubicBezTo>
                  <a:cubicBezTo>
                    <a:pt x="3086" y="20297"/>
                    <a:pt x="4243" y="18995"/>
                    <a:pt x="5014" y="18072"/>
                  </a:cubicBezTo>
                  <a:cubicBezTo>
                    <a:pt x="5786" y="17150"/>
                    <a:pt x="6171" y="16607"/>
                    <a:pt x="6621" y="15902"/>
                  </a:cubicBezTo>
                  <a:cubicBezTo>
                    <a:pt x="7071" y="15196"/>
                    <a:pt x="7586" y="14328"/>
                    <a:pt x="7843" y="14165"/>
                  </a:cubicBezTo>
                  <a:cubicBezTo>
                    <a:pt x="8100" y="14002"/>
                    <a:pt x="8100" y="14545"/>
                    <a:pt x="7971" y="15467"/>
                  </a:cubicBezTo>
                  <a:cubicBezTo>
                    <a:pt x="7843" y="16390"/>
                    <a:pt x="7586" y="17692"/>
                    <a:pt x="7650" y="18561"/>
                  </a:cubicBezTo>
                  <a:cubicBezTo>
                    <a:pt x="7714" y="19429"/>
                    <a:pt x="8100" y="19863"/>
                    <a:pt x="8614" y="19918"/>
                  </a:cubicBezTo>
                  <a:cubicBezTo>
                    <a:pt x="9129" y="19972"/>
                    <a:pt x="9771" y="19646"/>
                    <a:pt x="11121" y="17855"/>
                  </a:cubicBezTo>
                  <a:cubicBezTo>
                    <a:pt x="12471" y="16064"/>
                    <a:pt x="14529" y="12808"/>
                    <a:pt x="16071" y="9769"/>
                  </a:cubicBezTo>
                  <a:cubicBezTo>
                    <a:pt x="17614" y="6730"/>
                    <a:pt x="18643" y="3908"/>
                    <a:pt x="19157" y="2225"/>
                  </a:cubicBezTo>
                  <a:cubicBezTo>
                    <a:pt x="19671" y="543"/>
                    <a:pt x="19671" y="0"/>
                    <a:pt x="19414" y="0"/>
                  </a:cubicBezTo>
                  <a:cubicBezTo>
                    <a:pt x="19157" y="0"/>
                    <a:pt x="18643" y="543"/>
                    <a:pt x="17743" y="2279"/>
                  </a:cubicBezTo>
                  <a:cubicBezTo>
                    <a:pt x="16843" y="4016"/>
                    <a:pt x="15557" y="6947"/>
                    <a:pt x="14593" y="9715"/>
                  </a:cubicBezTo>
                  <a:cubicBezTo>
                    <a:pt x="13629" y="12482"/>
                    <a:pt x="12986" y="15087"/>
                    <a:pt x="12729" y="16716"/>
                  </a:cubicBezTo>
                  <a:cubicBezTo>
                    <a:pt x="12471" y="18344"/>
                    <a:pt x="12600" y="18995"/>
                    <a:pt x="12921" y="19483"/>
                  </a:cubicBezTo>
                  <a:cubicBezTo>
                    <a:pt x="13243" y="19972"/>
                    <a:pt x="13757" y="20297"/>
                    <a:pt x="15236" y="19918"/>
                  </a:cubicBezTo>
                  <a:cubicBezTo>
                    <a:pt x="16714" y="19538"/>
                    <a:pt x="19157" y="18452"/>
                    <a:pt x="21600" y="17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2039599" y="1379288"/>
              <a:ext cx="114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7200" y="0"/>
                  </a:moveTo>
                  <a:cubicBezTo>
                    <a:pt x="3600" y="0"/>
                    <a:pt x="0" y="0"/>
                    <a:pt x="0" y="4320"/>
                  </a:cubicBezTo>
                  <a:cubicBezTo>
                    <a:pt x="0" y="8640"/>
                    <a:pt x="3600" y="17280"/>
                    <a:pt x="7800" y="19440"/>
                  </a:cubicBezTo>
                  <a:cubicBezTo>
                    <a:pt x="12000" y="21600"/>
                    <a:pt x="168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2211049" y="139833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2211755" y="1176257"/>
              <a:ext cx="367090" cy="40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9" fill="norm" stroke="1" extrusionOk="0">
                  <a:moveTo>
                    <a:pt x="329" y="11406"/>
                  </a:moveTo>
                  <a:cubicBezTo>
                    <a:pt x="82" y="11966"/>
                    <a:pt x="-165" y="12526"/>
                    <a:pt x="144" y="12973"/>
                  </a:cubicBezTo>
                  <a:cubicBezTo>
                    <a:pt x="452" y="13421"/>
                    <a:pt x="1316" y="13757"/>
                    <a:pt x="2797" y="13925"/>
                  </a:cubicBezTo>
                  <a:cubicBezTo>
                    <a:pt x="4278" y="14092"/>
                    <a:pt x="6377" y="14092"/>
                    <a:pt x="7673" y="13925"/>
                  </a:cubicBezTo>
                  <a:cubicBezTo>
                    <a:pt x="8969" y="13757"/>
                    <a:pt x="9462" y="13421"/>
                    <a:pt x="9709" y="12973"/>
                  </a:cubicBezTo>
                  <a:cubicBezTo>
                    <a:pt x="9956" y="12526"/>
                    <a:pt x="9956" y="11966"/>
                    <a:pt x="9524" y="11686"/>
                  </a:cubicBezTo>
                  <a:cubicBezTo>
                    <a:pt x="9092" y="11406"/>
                    <a:pt x="8228" y="11406"/>
                    <a:pt x="7117" y="11966"/>
                  </a:cubicBezTo>
                  <a:cubicBezTo>
                    <a:pt x="6006" y="12526"/>
                    <a:pt x="4649" y="13645"/>
                    <a:pt x="3908" y="14820"/>
                  </a:cubicBezTo>
                  <a:cubicBezTo>
                    <a:pt x="3168" y="15995"/>
                    <a:pt x="3044" y="17226"/>
                    <a:pt x="3168" y="18066"/>
                  </a:cubicBezTo>
                  <a:cubicBezTo>
                    <a:pt x="3291" y="18905"/>
                    <a:pt x="3661" y="19353"/>
                    <a:pt x="4587" y="19688"/>
                  </a:cubicBezTo>
                  <a:cubicBezTo>
                    <a:pt x="5513" y="20024"/>
                    <a:pt x="6994" y="20248"/>
                    <a:pt x="8537" y="20192"/>
                  </a:cubicBezTo>
                  <a:cubicBezTo>
                    <a:pt x="10080" y="20136"/>
                    <a:pt x="11684" y="19800"/>
                    <a:pt x="12980" y="19129"/>
                  </a:cubicBezTo>
                  <a:cubicBezTo>
                    <a:pt x="14276" y="18457"/>
                    <a:pt x="15264" y="17450"/>
                    <a:pt x="15757" y="16667"/>
                  </a:cubicBezTo>
                  <a:cubicBezTo>
                    <a:pt x="16251" y="15883"/>
                    <a:pt x="16251" y="15324"/>
                    <a:pt x="15942" y="14932"/>
                  </a:cubicBezTo>
                  <a:cubicBezTo>
                    <a:pt x="15634" y="14540"/>
                    <a:pt x="15017" y="14316"/>
                    <a:pt x="14400" y="14260"/>
                  </a:cubicBezTo>
                  <a:cubicBezTo>
                    <a:pt x="13782" y="14204"/>
                    <a:pt x="13165" y="14316"/>
                    <a:pt x="12548" y="15212"/>
                  </a:cubicBezTo>
                  <a:cubicBezTo>
                    <a:pt x="11931" y="16107"/>
                    <a:pt x="11314" y="17786"/>
                    <a:pt x="11005" y="18905"/>
                  </a:cubicBezTo>
                  <a:cubicBezTo>
                    <a:pt x="10697" y="20024"/>
                    <a:pt x="10697" y="20584"/>
                    <a:pt x="11005" y="20863"/>
                  </a:cubicBezTo>
                  <a:cubicBezTo>
                    <a:pt x="11314" y="21143"/>
                    <a:pt x="11931" y="21143"/>
                    <a:pt x="13165" y="20416"/>
                  </a:cubicBezTo>
                  <a:cubicBezTo>
                    <a:pt x="14400" y="19688"/>
                    <a:pt x="16251" y="18233"/>
                    <a:pt x="17670" y="16051"/>
                  </a:cubicBezTo>
                  <a:cubicBezTo>
                    <a:pt x="19090" y="13869"/>
                    <a:pt x="20077" y="10959"/>
                    <a:pt x="20633" y="8385"/>
                  </a:cubicBezTo>
                  <a:cubicBezTo>
                    <a:pt x="21188" y="5811"/>
                    <a:pt x="21312" y="3572"/>
                    <a:pt x="21373" y="2173"/>
                  </a:cubicBezTo>
                  <a:cubicBezTo>
                    <a:pt x="21435" y="774"/>
                    <a:pt x="21435" y="215"/>
                    <a:pt x="21126" y="47"/>
                  </a:cubicBezTo>
                  <a:cubicBezTo>
                    <a:pt x="20818" y="-121"/>
                    <a:pt x="20201" y="103"/>
                    <a:pt x="19584" y="1670"/>
                  </a:cubicBezTo>
                  <a:cubicBezTo>
                    <a:pt x="18966" y="3237"/>
                    <a:pt x="18349" y="6146"/>
                    <a:pt x="18164" y="9672"/>
                  </a:cubicBezTo>
                  <a:cubicBezTo>
                    <a:pt x="17979" y="13197"/>
                    <a:pt x="18226" y="17338"/>
                    <a:pt x="18473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4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29622" y="522765"/>
              <a:ext cx="994959" cy="164374"/>
            </a:xfrm>
            <a:prstGeom prst="rect">
              <a:avLst/>
            </a:prstGeom>
            <a:effectLst/>
          </p:spPr>
        </p:pic>
        <p:pic>
          <p:nvPicPr>
            <p:cNvPr id="114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41789" y="1861888"/>
              <a:ext cx="973811" cy="177537"/>
            </a:xfrm>
            <a:prstGeom prst="rect">
              <a:avLst/>
            </a:prstGeom>
            <a:effectLst/>
          </p:spPr>
        </p:pic>
        <p:sp>
          <p:nvSpPr>
            <p:cNvPr id="1145" name="Line"/>
            <p:cNvSpPr/>
            <p:nvPr/>
          </p:nvSpPr>
          <p:spPr>
            <a:xfrm>
              <a:off x="1828799" y="2811395"/>
              <a:ext cx="431801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3918" y="16354"/>
                    <a:pt x="7835" y="11659"/>
                    <a:pt x="11171" y="7902"/>
                  </a:cubicBezTo>
                  <a:cubicBezTo>
                    <a:pt x="14506" y="4146"/>
                    <a:pt x="17259" y="1328"/>
                    <a:pt x="18900" y="389"/>
                  </a:cubicBezTo>
                  <a:cubicBezTo>
                    <a:pt x="20541" y="-550"/>
                    <a:pt x="21071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822449" y="2890588"/>
              <a:ext cx="438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5" y="18947"/>
                    <a:pt x="6470" y="16295"/>
                    <a:pt x="10070" y="12695"/>
                  </a:cubicBezTo>
                  <a:cubicBezTo>
                    <a:pt x="13670" y="9095"/>
                    <a:pt x="17635" y="4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165349" y="2754793"/>
              <a:ext cx="179695" cy="25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50" fill="norm" stroke="1" extrusionOk="0">
                  <a:moveTo>
                    <a:pt x="0" y="1266"/>
                  </a:moveTo>
                  <a:cubicBezTo>
                    <a:pt x="2234" y="558"/>
                    <a:pt x="4469" y="-150"/>
                    <a:pt x="7821" y="27"/>
                  </a:cubicBezTo>
                  <a:cubicBezTo>
                    <a:pt x="11172" y="204"/>
                    <a:pt x="15641" y="1266"/>
                    <a:pt x="18248" y="3037"/>
                  </a:cubicBezTo>
                  <a:cubicBezTo>
                    <a:pt x="20855" y="4807"/>
                    <a:pt x="21600" y="7286"/>
                    <a:pt x="20731" y="10030"/>
                  </a:cubicBezTo>
                  <a:cubicBezTo>
                    <a:pt x="19862" y="12775"/>
                    <a:pt x="17379" y="15784"/>
                    <a:pt x="16138" y="17732"/>
                  </a:cubicBezTo>
                  <a:cubicBezTo>
                    <a:pt x="14897" y="19680"/>
                    <a:pt x="14897" y="20565"/>
                    <a:pt x="1489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876549" y="2719138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35"/>
                    <a:pt x="9600" y="8471"/>
                    <a:pt x="13200" y="12071"/>
                  </a:cubicBezTo>
                  <a:cubicBezTo>
                    <a:pt x="16800" y="15671"/>
                    <a:pt x="192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838449" y="2679351"/>
              <a:ext cx="166829" cy="35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41" fill="norm" stroke="1" extrusionOk="0">
                  <a:moveTo>
                    <a:pt x="0" y="6620"/>
                  </a:moveTo>
                  <a:cubicBezTo>
                    <a:pt x="540" y="5086"/>
                    <a:pt x="1080" y="3553"/>
                    <a:pt x="3645" y="2402"/>
                  </a:cubicBezTo>
                  <a:cubicBezTo>
                    <a:pt x="6210" y="1252"/>
                    <a:pt x="10800" y="485"/>
                    <a:pt x="13770" y="166"/>
                  </a:cubicBezTo>
                  <a:cubicBezTo>
                    <a:pt x="16740" y="-154"/>
                    <a:pt x="18090" y="-26"/>
                    <a:pt x="19035" y="677"/>
                  </a:cubicBezTo>
                  <a:cubicBezTo>
                    <a:pt x="19980" y="1380"/>
                    <a:pt x="20520" y="2658"/>
                    <a:pt x="19980" y="3936"/>
                  </a:cubicBezTo>
                  <a:cubicBezTo>
                    <a:pt x="19440" y="5214"/>
                    <a:pt x="17820" y="6492"/>
                    <a:pt x="16470" y="7579"/>
                  </a:cubicBezTo>
                  <a:cubicBezTo>
                    <a:pt x="15120" y="8665"/>
                    <a:pt x="14040" y="9560"/>
                    <a:pt x="14175" y="10263"/>
                  </a:cubicBezTo>
                  <a:cubicBezTo>
                    <a:pt x="14310" y="10966"/>
                    <a:pt x="15660" y="11477"/>
                    <a:pt x="17280" y="12244"/>
                  </a:cubicBezTo>
                  <a:cubicBezTo>
                    <a:pt x="18900" y="13010"/>
                    <a:pt x="20790" y="14033"/>
                    <a:pt x="21195" y="15183"/>
                  </a:cubicBezTo>
                  <a:cubicBezTo>
                    <a:pt x="21600" y="16334"/>
                    <a:pt x="20520" y="17612"/>
                    <a:pt x="18900" y="18634"/>
                  </a:cubicBezTo>
                  <a:cubicBezTo>
                    <a:pt x="17280" y="19657"/>
                    <a:pt x="15120" y="20424"/>
                    <a:pt x="13230" y="20871"/>
                  </a:cubicBezTo>
                  <a:cubicBezTo>
                    <a:pt x="11340" y="21318"/>
                    <a:pt x="9720" y="21446"/>
                    <a:pt x="8505" y="21254"/>
                  </a:cubicBezTo>
                  <a:cubicBezTo>
                    <a:pt x="7290" y="21063"/>
                    <a:pt x="6480" y="20551"/>
                    <a:pt x="6615" y="20040"/>
                  </a:cubicBezTo>
                  <a:cubicBezTo>
                    <a:pt x="6750" y="19529"/>
                    <a:pt x="7830" y="19018"/>
                    <a:pt x="8910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035299" y="2841234"/>
              <a:ext cx="158751" cy="16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9536"/>
                  </a:moveTo>
                  <a:cubicBezTo>
                    <a:pt x="2304" y="7916"/>
                    <a:pt x="4608" y="6296"/>
                    <a:pt x="6048" y="4676"/>
                  </a:cubicBezTo>
                  <a:cubicBezTo>
                    <a:pt x="7488" y="3056"/>
                    <a:pt x="8064" y="1436"/>
                    <a:pt x="7632" y="626"/>
                  </a:cubicBezTo>
                  <a:cubicBezTo>
                    <a:pt x="7200" y="-184"/>
                    <a:pt x="5760" y="-184"/>
                    <a:pt x="4608" y="491"/>
                  </a:cubicBezTo>
                  <a:cubicBezTo>
                    <a:pt x="3456" y="1166"/>
                    <a:pt x="2592" y="2516"/>
                    <a:pt x="1872" y="5756"/>
                  </a:cubicBezTo>
                  <a:cubicBezTo>
                    <a:pt x="1152" y="8996"/>
                    <a:pt x="576" y="14126"/>
                    <a:pt x="720" y="17231"/>
                  </a:cubicBezTo>
                  <a:cubicBezTo>
                    <a:pt x="864" y="20336"/>
                    <a:pt x="1728" y="21416"/>
                    <a:pt x="4608" y="21281"/>
                  </a:cubicBezTo>
                  <a:cubicBezTo>
                    <a:pt x="7488" y="21146"/>
                    <a:pt x="12384" y="19796"/>
                    <a:pt x="15552" y="17771"/>
                  </a:cubicBezTo>
                  <a:cubicBezTo>
                    <a:pt x="18720" y="15746"/>
                    <a:pt x="20160" y="13046"/>
                    <a:pt x="21600" y="1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211019" y="2642938"/>
              <a:ext cx="84632" cy="37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20" fill="norm" stroke="1" extrusionOk="0">
                  <a:moveTo>
                    <a:pt x="8420" y="0"/>
                  </a:moveTo>
                  <a:cubicBezTo>
                    <a:pt x="5259" y="2775"/>
                    <a:pt x="2098" y="5551"/>
                    <a:pt x="781" y="8749"/>
                  </a:cubicBezTo>
                  <a:cubicBezTo>
                    <a:pt x="-536" y="11946"/>
                    <a:pt x="-9" y="15566"/>
                    <a:pt x="1044" y="17739"/>
                  </a:cubicBezTo>
                  <a:cubicBezTo>
                    <a:pt x="2098" y="19911"/>
                    <a:pt x="3679" y="20635"/>
                    <a:pt x="6049" y="21057"/>
                  </a:cubicBezTo>
                  <a:cubicBezTo>
                    <a:pt x="8420" y="21479"/>
                    <a:pt x="11581" y="21600"/>
                    <a:pt x="14215" y="21057"/>
                  </a:cubicBezTo>
                  <a:cubicBezTo>
                    <a:pt x="16849" y="20514"/>
                    <a:pt x="18957" y="19307"/>
                    <a:pt x="21064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188696" y="2846138"/>
              <a:ext cx="15775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3320" y="21600"/>
                  </a:moveTo>
                  <a:cubicBezTo>
                    <a:pt x="1592" y="21600"/>
                    <a:pt x="-136" y="21600"/>
                    <a:pt x="8" y="19800"/>
                  </a:cubicBezTo>
                  <a:cubicBezTo>
                    <a:pt x="152" y="18000"/>
                    <a:pt x="2168" y="14400"/>
                    <a:pt x="6056" y="10800"/>
                  </a:cubicBezTo>
                  <a:cubicBezTo>
                    <a:pt x="9944" y="7200"/>
                    <a:pt x="15704" y="36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316072" y="2825195"/>
              <a:ext cx="189129" cy="13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33" fill="norm" stroke="1" extrusionOk="0">
                  <a:moveTo>
                    <a:pt x="13524" y="298"/>
                  </a:moveTo>
                  <a:cubicBezTo>
                    <a:pt x="10644" y="-35"/>
                    <a:pt x="7764" y="-367"/>
                    <a:pt x="5484" y="962"/>
                  </a:cubicBezTo>
                  <a:cubicBezTo>
                    <a:pt x="3204" y="2291"/>
                    <a:pt x="1524" y="5282"/>
                    <a:pt x="684" y="8605"/>
                  </a:cubicBezTo>
                  <a:cubicBezTo>
                    <a:pt x="-156" y="11928"/>
                    <a:pt x="-156" y="15584"/>
                    <a:pt x="324" y="17910"/>
                  </a:cubicBezTo>
                  <a:cubicBezTo>
                    <a:pt x="804" y="20236"/>
                    <a:pt x="1764" y="21233"/>
                    <a:pt x="3924" y="19571"/>
                  </a:cubicBezTo>
                  <a:cubicBezTo>
                    <a:pt x="6084" y="17910"/>
                    <a:pt x="9444" y="13590"/>
                    <a:pt x="11244" y="10433"/>
                  </a:cubicBezTo>
                  <a:cubicBezTo>
                    <a:pt x="13044" y="7276"/>
                    <a:pt x="13284" y="5282"/>
                    <a:pt x="13164" y="5116"/>
                  </a:cubicBezTo>
                  <a:cubicBezTo>
                    <a:pt x="13044" y="4950"/>
                    <a:pt x="12564" y="6611"/>
                    <a:pt x="12804" y="9104"/>
                  </a:cubicBezTo>
                  <a:cubicBezTo>
                    <a:pt x="13044" y="11596"/>
                    <a:pt x="14004" y="14919"/>
                    <a:pt x="15564" y="17079"/>
                  </a:cubicBezTo>
                  <a:cubicBezTo>
                    <a:pt x="17124" y="19239"/>
                    <a:pt x="19284" y="20236"/>
                    <a:pt x="21444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032249" y="2852488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760"/>
                    <a:pt x="16200" y="11520"/>
                    <a:pt x="18900" y="15120"/>
                  </a:cubicBezTo>
                  <a:cubicBezTo>
                    <a:pt x="21600" y="18720"/>
                    <a:pt x="18900" y="2016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044949" y="275088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095749" y="2778405"/>
              <a:ext cx="112456" cy="23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512" fill="norm" stroke="1" extrusionOk="0">
                  <a:moveTo>
                    <a:pt x="18851" y="1543"/>
                  </a:moveTo>
                  <a:cubicBezTo>
                    <a:pt x="17673" y="771"/>
                    <a:pt x="16495" y="0"/>
                    <a:pt x="13745" y="0"/>
                  </a:cubicBezTo>
                  <a:cubicBezTo>
                    <a:pt x="10996" y="0"/>
                    <a:pt x="6676" y="771"/>
                    <a:pt x="4320" y="1736"/>
                  </a:cubicBezTo>
                  <a:cubicBezTo>
                    <a:pt x="1964" y="2700"/>
                    <a:pt x="1571" y="3857"/>
                    <a:pt x="2945" y="5689"/>
                  </a:cubicBezTo>
                  <a:cubicBezTo>
                    <a:pt x="4320" y="7521"/>
                    <a:pt x="7462" y="10029"/>
                    <a:pt x="10604" y="11957"/>
                  </a:cubicBezTo>
                  <a:cubicBezTo>
                    <a:pt x="13745" y="13886"/>
                    <a:pt x="16887" y="15236"/>
                    <a:pt x="18851" y="16393"/>
                  </a:cubicBezTo>
                  <a:cubicBezTo>
                    <a:pt x="20815" y="17550"/>
                    <a:pt x="21600" y="18514"/>
                    <a:pt x="20029" y="19479"/>
                  </a:cubicBezTo>
                  <a:cubicBezTo>
                    <a:pt x="18458" y="20443"/>
                    <a:pt x="14531" y="21407"/>
                    <a:pt x="10800" y="21504"/>
                  </a:cubicBezTo>
                  <a:cubicBezTo>
                    <a:pt x="7069" y="21600"/>
                    <a:pt x="3535" y="20829"/>
                    <a:pt x="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688037" y="2833492"/>
              <a:ext cx="239563" cy="16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476" fill="norm" stroke="1" extrusionOk="0">
                  <a:moveTo>
                    <a:pt x="13487" y="6239"/>
                  </a:moveTo>
                  <a:cubicBezTo>
                    <a:pt x="11971" y="3637"/>
                    <a:pt x="10456" y="1034"/>
                    <a:pt x="8656" y="254"/>
                  </a:cubicBezTo>
                  <a:cubicBezTo>
                    <a:pt x="6856" y="-527"/>
                    <a:pt x="4771" y="514"/>
                    <a:pt x="3256" y="3116"/>
                  </a:cubicBezTo>
                  <a:cubicBezTo>
                    <a:pt x="1740" y="5719"/>
                    <a:pt x="792" y="9883"/>
                    <a:pt x="319" y="12875"/>
                  </a:cubicBezTo>
                  <a:cubicBezTo>
                    <a:pt x="-155" y="15868"/>
                    <a:pt x="-155" y="17690"/>
                    <a:pt x="698" y="18991"/>
                  </a:cubicBezTo>
                  <a:cubicBezTo>
                    <a:pt x="1550" y="20292"/>
                    <a:pt x="3256" y="21073"/>
                    <a:pt x="5340" y="19902"/>
                  </a:cubicBezTo>
                  <a:cubicBezTo>
                    <a:pt x="7424" y="18731"/>
                    <a:pt x="9887" y="15608"/>
                    <a:pt x="11308" y="12875"/>
                  </a:cubicBezTo>
                  <a:cubicBezTo>
                    <a:pt x="12729" y="10143"/>
                    <a:pt x="13108" y="7801"/>
                    <a:pt x="13298" y="7280"/>
                  </a:cubicBezTo>
                  <a:cubicBezTo>
                    <a:pt x="13487" y="6760"/>
                    <a:pt x="13487" y="8061"/>
                    <a:pt x="13487" y="9362"/>
                  </a:cubicBezTo>
                  <a:cubicBezTo>
                    <a:pt x="13487" y="10663"/>
                    <a:pt x="13487" y="11965"/>
                    <a:pt x="14813" y="13526"/>
                  </a:cubicBezTo>
                  <a:cubicBezTo>
                    <a:pt x="16140" y="15087"/>
                    <a:pt x="18792" y="16909"/>
                    <a:pt x="21445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298924" y="2823716"/>
              <a:ext cx="187476" cy="19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696" fill="norm" stroke="1" extrusionOk="0">
                  <a:moveTo>
                    <a:pt x="13337" y="4455"/>
                  </a:moveTo>
                  <a:cubicBezTo>
                    <a:pt x="12617" y="2863"/>
                    <a:pt x="11897" y="1272"/>
                    <a:pt x="10697" y="476"/>
                  </a:cubicBezTo>
                  <a:cubicBezTo>
                    <a:pt x="9497" y="-320"/>
                    <a:pt x="7817" y="-320"/>
                    <a:pt x="5897" y="2067"/>
                  </a:cubicBezTo>
                  <a:cubicBezTo>
                    <a:pt x="3977" y="4455"/>
                    <a:pt x="1817" y="9229"/>
                    <a:pt x="737" y="12526"/>
                  </a:cubicBezTo>
                  <a:cubicBezTo>
                    <a:pt x="-343" y="15823"/>
                    <a:pt x="-343" y="17642"/>
                    <a:pt x="1457" y="19006"/>
                  </a:cubicBezTo>
                  <a:cubicBezTo>
                    <a:pt x="3257" y="20371"/>
                    <a:pt x="6857" y="21280"/>
                    <a:pt x="10457" y="20257"/>
                  </a:cubicBezTo>
                  <a:cubicBezTo>
                    <a:pt x="14057" y="19234"/>
                    <a:pt x="17657" y="16278"/>
                    <a:pt x="21257" y="13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440730" y="2861923"/>
              <a:ext cx="112002" cy="1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27" fill="norm" stroke="1" extrusionOk="0">
                  <a:moveTo>
                    <a:pt x="12230" y="6086"/>
                  </a:moveTo>
                  <a:cubicBezTo>
                    <a:pt x="12630" y="4736"/>
                    <a:pt x="13030" y="3386"/>
                    <a:pt x="12430" y="2171"/>
                  </a:cubicBezTo>
                  <a:cubicBezTo>
                    <a:pt x="11830" y="956"/>
                    <a:pt x="10230" y="-124"/>
                    <a:pt x="8430" y="11"/>
                  </a:cubicBezTo>
                  <a:cubicBezTo>
                    <a:pt x="6630" y="146"/>
                    <a:pt x="4630" y="1496"/>
                    <a:pt x="3030" y="4601"/>
                  </a:cubicBezTo>
                  <a:cubicBezTo>
                    <a:pt x="1430" y="7706"/>
                    <a:pt x="230" y="12566"/>
                    <a:pt x="30" y="15671"/>
                  </a:cubicBezTo>
                  <a:cubicBezTo>
                    <a:pt x="-170" y="18776"/>
                    <a:pt x="630" y="20126"/>
                    <a:pt x="2030" y="20801"/>
                  </a:cubicBezTo>
                  <a:cubicBezTo>
                    <a:pt x="3430" y="21476"/>
                    <a:pt x="5430" y="21476"/>
                    <a:pt x="8630" y="19856"/>
                  </a:cubicBezTo>
                  <a:cubicBezTo>
                    <a:pt x="11830" y="18236"/>
                    <a:pt x="16230" y="14996"/>
                    <a:pt x="18630" y="12431"/>
                  </a:cubicBezTo>
                  <a:cubicBezTo>
                    <a:pt x="21030" y="9866"/>
                    <a:pt x="21430" y="7976"/>
                    <a:pt x="21030" y="6491"/>
                  </a:cubicBezTo>
                  <a:cubicBezTo>
                    <a:pt x="20630" y="5006"/>
                    <a:pt x="19430" y="3926"/>
                    <a:pt x="17430" y="3521"/>
                  </a:cubicBezTo>
                  <a:cubicBezTo>
                    <a:pt x="15430" y="3116"/>
                    <a:pt x="12630" y="3386"/>
                    <a:pt x="9830" y="3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587999" y="2849226"/>
              <a:ext cx="107951" cy="14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360"/>
                  </a:moveTo>
                  <a:cubicBezTo>
                    <a:pt x="1271" y="7369"/>
                    <a:pt x="2541" y="12378"/>
                    <a:pt x="2965" y="15821"/>
                  </a:cubicBezTo>
                  <a:cubicBezTo>
                    <a:pt x="3388" y="19265"/>
                    <a:pt x="2965" y="21143"/>
                    <a:pt x="2541" y="21299"/>
                  </a:cubicBezTo>
                  <a:cubicBezTo>
                    <a:pt x="2118" y="21456"/>
                    <a:pt x="1694" y="19891"/>
                    <a:pt x="2329" y="16604"/>
                  </a:cubicBezTo>
                  <a:cubicBezTo>
                    <a:pt x="2965" y="13317"/>
                    <a:pt x="4659" y="8308"/>
                    <a:pt x="6776" y="5021"/>
                  </a:cubicBezTo>
                  <a:cubicBezTo>
                    <a:pt x="8894" y="1734"/>
                    <a:pt x="11435" y="169"/>
                    <a:pt x="13341" y="13"/>
                  </a:cubicBezTo>
                  <a:cubicBezTo>
                    <a:pt x="15247" y="-144"/>
                    <a:pt x="16518" y="1108"/>
                    <a:pt x="17788" y="4239"/>
                  </a:cubicBezTo>
                  <a:cubicBezTo>
                    <a:pt x="19059" y="7369"/>
                    <a:pt x="20329" y="12378"/>
                    <a:pt x="20965" y="15195"/>
                  </a:cubicBezTo>
                  <a:cubicBezTo>
                    <a:pt x="21600" y="18013"/>
                    <a:pt x="21600" y="18639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740399" y="2846138"/>
              <a:ext cx="81493" cy="34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2" fill="norm" stroke="1" extrusionOk="0">
                  <a:moveTo>
                    <a:pt x="3323" y="0"/>
                  </a:moveTo>
                  <a:cubicBezTo>
                    <a:pt x="7200" y="2356"/>
                    <a:pt x="11077" y="4713"/>
                    <a:pt x="14123" y="7593"/>
                  </a:cubicBezTo>
                  <a:cubicBezTo>
                    <a:pt x="17169" y="10473"/>
                    <a:pt x="19385" y="13876"/>
                    <a:pt x="20492" y="16167"/>
                  </a:cubicBezTo>
                  <a:cubicBezTo>
                    <a:pt x="21600" y="18458"/>
                    <a:pt x="21600" y="19636"/>
                    <a:pt x="20492" y="20422"/>
                  </a:cubicBezTo>
                  <a:cubicBezTo>
                    <a:pt x="19385" y="21207"/>
                    <a:pt x="17169" y="21600"/>
                    <a:pt x="14677" y="21535"/>
                  </a:cubicBezTo>
                  <a:cubicBezTo>
                    <a:pt x="12185" y="21469"/>
                    <a:pt x="9415" y="20945"/>
                    <a:pt x="6923" y="19833"/>
                  </a:cubicBezTo>
                  <a:cubicBezTo>
                    <a:pt x="4431" y="18720"/>
                    <a:pt x="2215" y="17018"/>
                    <a:pt x="0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753099" y="277628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5842794" y="2808038"/>
              <a:ext cx="215106" cy="16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796" fill="norm" stroke="1" extrusionOk="0">
                  <a:moveTo>
                    <a:pt x="3097" y="0"/>
                  </a:moveTo>
                  <a:cubicBezTo>
                    <a:pt x="2039" y="533"/>
                    <a:pt x="980" y="1067"/>
                    <a:pt x="450" y="2933"/>
                  </a:cubicBezTo>
                  <a:cubicBezTo>
                    <a:pt x="-79" y="4800"/>
                    <a:pt x="-79" y="8000"/>
                    <a:pt x="133" y="11067"/>
                  </a:cubicBezTo>
                  <a:cubicBezTo>
                    <a:pt x="345" y="14133"/>
                    <a:pt x="768" y="17067"/>
                    <a:pt x="1933" y="18933"/>
                  </a:cubicBezTo>
                  <a:cubicBezTo>
                    <a:pt x="3097" y="20800"/>
                    <a:pt x="5003" y="21600"/>
                    <a:pt x="6909" y="19733"/>
                  </a:cubicBezTo>
                  <a:cubicBezTo>
                    <a:pt x="8815" y="17867"/>
                    <a:pt x="10721" y="13333"/>
                    <a:pt x="11674" y="10000"/>
                  </a:cubicBezTo>
                  <a:cubicBezTo>
                    <a:pt x="12627" y="6667"/>
                    <a:pt x="12627" y="4533"/>
                    <a:pt x="12521" y="4267"/>
                  </a:cubicBezTo>
                  <a:cubicBezTo>
                    <a:pt x="12415" y="4000"/>
                    <a:pt x="12203" y="5600"/>
                    <a:pt x="12097" y="8000"/>
                  </a:cubicBezTo>
                  <a:cubicBezTo>
                    <a:pt x="11992" y="10400"/>
                    <a:pt x="11992" y="13600"/>
                    <a:pt x="12415" y="15733"/>
                  </a:cubicBezTo>
                  <a:cubicBezTo>
                    <a:pt x="12839" y="17867"/>
                    <a:pt x="13686" y="18933"/>
                    <a:pt x="15274" y="18933"/>
                  </a:cubicBezTo>
                  <a:cubicBezTo>
                    <a:pt x="16862" y="18933"/>
                    <a:pt x="19192" y="17867"/>
                    <a:pt x="21521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033946" y="2805217"/>
              <a:ext cx="134759" cy="39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71" fill="norm" stroke="1" extrusionOk="0">
                  <a:moveTo>
                    <a:pt x="14727" y="2553"/>
                  </a:moveTo>
                  <a:cubicBezTo>
                    <a:pt x="15059" y="1981"/>
                    <a:pt x="15391" y="1410"/>
                    <a:pt x="14893" y="953"/>
                  </a:cubicBezTo>
                  <a:cubicBezTo>
                    <a:pt x="14395" y="495"/>
                    <a:pt x="13065" y="153"/>
                    <a:pt x="11404" y="38"/>
                  </a:cubicBezTo>
                  <a:cubicBezTo>
                    <a:pt x="9742" y="-76"/>
                    <a:pt x="7748" y="38"/>
                    <a:pt x="5755" y="781"/>
                  </a:cubicBezTo>
                  <a:cubicBezTo>
                    <a:pt x="3761" y="1524"/>
                    <a:pt x="1767" y="2895"/>
                    <a:pt x="770" y="3867"/>
                  </a:cubicBezTo>
                  <a:cubicBezTo>
                    <a:pt x="-227" y="4838"/>
                    <a:pt x="-227" y="5410"/>
                    <a:pt x="604" y="5810"/>
                  </a:cubicBezTo>
                  <a:cubicBezTo>
                    <a:pt x="1435" y="6210"/>
                    <a:pt x="3096" y="6438"/>
                    <a:pt x="5422" y="6095"/>
                  </a:cubicBezTo>
                  <a:cubicBezTo>
                    <a:pt x="7748" y="5753"/>
                    <a:pt x="10739" y="4838"/>
                    <a:pt x="12899" y="4153"/>
                  </a:cubicBezTo>
                  <a:cubicBezTo>
                    <a:pt x="15059" y="3467"/>
                    <a:pt x="16388" y="3010"/>
                    <a:pt x="17219" y="3067"/>
                  </a:cubicBezTo>
                  <a:cubicBezTo>
                    <a:pt x="18050" y="3124"/>
                    <a:pt x="18382" y="3695"/>
                    <a:pt x="19047" y="5695"/>
                  </a:cubicBezTo>
                  <a:cubicBezTo>
                    <a:pt x="19711" y="7695"/>
                    <a:pt x="20708" y="11124"/>
                    <a:pt x="21041" y="13810"/>
                  </a:cubicBezTo>
                  <a:cubicBezTo>
                    <a:pt x="21373" y="16495"/>
                    <a:pt x="21041" y="18438"/>
                    <a:pt x="19379" y="19695"/>
                  </a:cubicBezTo>
                  <a:cubicBezTo>
                    <a:pt x="17718" y="20953"/>
                    <a:pt x="14727" y="21524"/>
                    <a:pt x="11570" y="21467"/>
                  </a:cubicBezTo>
                  <a:cubicBezTo>
                    <a:pt x="8413" y="21410"/>
                    <a:pt x="5090" y="20724"/>
                    <a:pt x="3096" y="19695"/>
                  </a:cubicBezTo>
                  <a:cubicBezTo>
                    <a:pt x="1102" y="18667"/>
                    <a:pt x="438" y="17295"/>
                    <a:pt x="1601" y="16153"/>
                  </a:cubicBezTo>
                  <a:cubicBezTo>
                    <a:pt x="2764" y="15010"/>
                    <a:pt x="5755" y="14095"/>
                    <a:pt x="8745" y="13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185844" y="2612924"/>
              <a:ext cx="449906" cy="38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77" fill="norm" stroke="1" extrusionOk="0">
                  <a:moveTo>
                    <a:pt x="4214" y="17578"/>
                  </a:moveTo>
                  <a:cubicBezTo>
                    <a:pt x="4721" y="16539"/>
                    <a:pt x="5228" y="15499"/>
                    <a:pt x="5431" y="14691"/>
                  </a:cubicBezTo>
                  <a:cubicBezTo>
                    <a:pt x="5634" y="13882"/>
                    <a:pt x="5532" y="13304"/>
                    <a:pt x="5228" y="12958"/>
                  </a:cubicBezTo>
                  <a:cubicBezTo>
                    <a:pt x="4924" y="12611"/>
                    <a:pt x="4417" y="12496"/>
                    <a:pt x="3656" y="12785"/>
                  </a:cubicBezTo>
                  <a:cubicBezTo>
                    <a:pt x="2896" y="13073"/>
                    <a:pt x="1882" y="13766"/>
                    <a:pt x="1172" y="15095"/>
                  </a:cubicBezTo>
                  <a:cubicBezTo>
                    <a:pt x="462" y="16423"/>
                    <a:pt x="56" y="18387"/>
                    <a:pt x="6" y="19600"/>
                  </a:cubicBezTo>
                  <a:cubicBezTo>
                    <a:pt x="-45" y="20812"/>
                    <a:pt x="259" y="21274"/>
                    <a:pt x="918" y="21274"/>
                  </a:cubicBezTo>
                  <a:cubicBezTo>
                    <a:pt x="1578" y="21274"/>
                    <a:pt x="2592" y="20812"/>
                    <a:pt x="3403" y="20062"/>
                  </a:cubicBezTo>
                  <a:cubicBezTo>
                    <a:pt x="4214" y="19311"/>
                    <a:pt x="4823" y="18271"/>
                    <a:pt x="5228" y="17463"/>
                  </a:cubicBezTo>
                  <a:cubicBezTo>
                    <a:pt x="5634" y="16654"/>
                    <a:pt x="5837" y="16077"/>
                    <a:pt x="5938" y="16192"/>
                  </a:cubicBezTo>
                  <a:cubicBezTo>
                    <a:pt x="6040" y="16308"/>
                    <a:pt x="6040" y="17116"/>
                    <a:pt x="6090" y="17809"/>
                  </a:cubicBezTo>
                  <a:cubicBezTo>
                    <a:pt x="6141" y="18502"/>
                    <a:pt x="6242" y="19080"/>
                    <a:pt x="6547" y="19311"/>
                  </a:cubicBezTo>
                  <a:cubicBezTo>
                    <a:pt x="6851" y="19542"/>
                    <a:pt x="7358" y="19426"/>
                    <a:pt x="8169" y="18445"/>
                  </a:cubicBezTo>
                  <a:cubicBezTo>
                    <a:pt x="8980" y="17463"/>
                    <a:pt x="10096" y="15615"/>
                    <a:pt x="11161" y="13189"/>
                  </a:cubicBezTo>
                  <a:cubicBezTo>
                    <a:pt x="12225" y="10763"/>
                    <a:pt x="13240" y="7760"/>
                    <a:pt x="13848" y="5854"/>
                  </a:cubicBezTo>
                  <a:cubicBezTo>
                    <a:pt x="14456" y="3948"/>
                    <a:pt x="14659" y="3140"/>
                    <a:pt x="14811" y="2273"/>
                  </a:cubicBezTo>
                  <a:cubicBezTo>
                    <a:pt x="14963" y="1407"/>
                    <a:pt x="15065" y="483"/>
                    <a:pt x="14862" y="137"/>
                  </a:cubicBezTo>
                  <a:cubicBezTo>
                    <a:pt x="14659" y="-210"/>
                    <a:pt x="14152" y="21"/>
                    <a:pt x="13493" y="1811"/>
                  </a:cubicBezTo>
                  <a:cubicBezTo>
                    <a:pt x="12834" y="3602"/>
                    <a:pt x="12023" y="6951"/>
                    <a:pt x="11566" y="10186"/>
                  </a:cubicBezTo>
                  <a:cubicBezTo>
                    <a:pt x="11110" y="13420"/>
                    <a:pt x="11009" y="16539"/>
                    <a:pt x="11059" y="18387"/>
                  </a:cubicBezTo>
                  <a:cubicBezTo>
                    <a:pt x="11110" y="20235"/>
                    <a:pt x="11313" y="20812"/>
                    <a:pt x="11769" y="21101"/>
                  </a:cubicBezTo>
                  <a:cubicBezTo>
                    <a:pt x="12225" y="21390"/>
                    <a:pt x="12935" y="21390"/>
                    <a:pt x="13848" y="20581"/>
                  </a:cubicBezTo>
                  <a:cubicBezTo>
                    <a:pt x="14761" y="19773"/>
                    <a:pt x="15876" y="18156"/>
                    <a:pt x="16535" y="17001"/>
                  </a:cubicBezTo>
                  <a:cubicBezTo>
                    <a:pt x="17194" y="15846"/>
                    <a:pt x="17397" y="15153"/>
                    <a:pt x="17448" y="14517"/>
                  </a:cubicBezTo>
                  <a:cubicBezTo>
                    <a:pt x="17499" y="13882"/>
                    <a:pt x="17397" y="13304"/>
                    <a:pt x="17093" y="13073"/>
                  </a:cubicBezTo>
                  <a:cubicBezTo>
                    <a:pt x="16789" y="12842"/>
                    <a:pt x="16282" y="12958"/>
                    <a:pt x="15825" y="13304"/>
                  </a:cubicBezTo>
                  <a:cubicBezTo>
                    <a:pt x="15369" y="13651"/>
                    <a:pt x="14963" y="14229"/>
                    <a:pt x="14659" y="14922"/>
                  </a:cubicBezTo>
                  <a:cubicBezTo>
                    <a:pt x="14355" y="15615"/>
                    <a:pt x="14152" y="16423"/>
                    <a:pt x="14101" y="17116"/>
                  </a:cubicBezTo>
                  <a:cubicBezTo>
                    <a:pt x="14051" y="17809"/>
                    <a:pt x="14152" y="18387"/>
                    <a:pt x="14456" y="18791"/>
                  </a:cubicBezTo>
                  <a:cubicBezTo>
                    <a:pt x="14761" y="19195"/>
                    <a:pt x="15268" y="19426"/>
                    <a:pt x="16332" y="19369"/>
                  </a:cubicBezTo>
                  <a:cubicBezTo>
                    <a:pt x="17397" y="19311"/>
                    <a:pt x="19020" y="18964"/>
                    <a:pt x="19983" y="18502"/>
                  </a:cubicBezTo>
                  <a:cubicBezTo>
                    <a:pt x="20947" y="18040"/>
                    <a:pt x="21251" y="17463"/>
                    <a:pt x="21555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371912" y="2750888"/>
              <a:ext cx="22573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930" y="21600"/>
                  </a:moveTo>
                  <a:cubicBezTo>
                    <a:pt x="330" y="18982"/>
                    <a:pt x="-270" y="16364"/>
                    <a:pt x="130" y="14400"/>
                  </a:cubicBezTo>
                  <a:cubicBezTo>
                    <a:pt x="530" y="12436"/>
                    <a:pt x="1930" y="11127"/>
                    <a:pt x="5630" y="8836"/>
                  </a:cubicBezTo>
                  <a:cubicBezTo>
                    <a:pt x="9330" y="6545"/>
                    <a:pt x="15330" y="3273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992293" y="2752319"/>
              <a:ext cx="143761" cy="54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5" fill="norm" stroke="1" extrusionOk="0">
                  <a:moveTo>
                    <a:pt x="6342" y="6175"/>
                  </a:moveTo>
                  <a:cubicBezTo>
                    <a:pt x="6033" y="8335"/>
                    <a:pt x="5725" y="10495"/>
                    <a:pt x="5725" y="12738"/>
                  </a:cubicBezTo>
                  <a:cubicBezTo>
                    <a:pt x="5725" y="14981"/>
                    <a:pt x="6033" y="17307"/>
                    <a:pt x="5879" y="18886"/>
                  </a:cubicBezTo>
                  <a:cubicBezTo>
                    <a:pt x="5725" y="20464"/>
                    <a:pt x="5108" y="21295"/>
                    <a:pt x="4799" y="21378"/>
                  </a:cubicBezTo>
                  <a:cubicBezTo>
                    <a:pt x="4491" y="21461"/>
                    <a:pt x="4491" y="20796"/>
                    <a:pt x="4491" y="18678"/>
                  </a:cubicBezTo>
                  <a:cubicBezTo>
                    <a:pt x="4491" y="16559"/>
                    <a:pt x="4491" y="12987"/>
                    <a:pt x="4799" y="9913"/>
                  </a:cubicBezTo>
                  <a:cubicBezTo>
                    <a:pt x="5108" y="6839"/>
                    <a:pt x="5725" y="4264"/>
                    <a:pt x="6651" y="2644"/>
                  </a:cubicBezTo>
                  <a:cubicBezTo>
                    <a:pt x="7576" y="1024"/>
                    <a:pt x="8811" y="359"/>
                    <a:pt x="10199" y="110"/>
                  </a:cubicBezTo>
                  <a:cubicBezTo>
                    <a:pt x="11588" y="-139"/>
                    <a:pt x="13131" y="27"/>
                    <a:pt x="15136" y="692"/>
                  </a:cubicBezTo>
                  <a:cubicBezTo>
                    <a:pt x="17142" y="1356"/>
                    <a:pt x="19611" y="2519"/>
                    <a:pt x="20536" y="3641"/>
                  </a:cubicBezTo>
                  <a:cubicBezTo>
                    <a:pt x="21462" y="4763"/>
                    <a:pt x="20845" y="5843"/>
                    <a:pt x="18839" y="6673"/>
                  </a:cubicBezTo>
                  <a:cubicBezTo>
                    <a:pt x="16833" y="7504"/>
                    <a:pt x="13439" y="8086"/>
                    <a:pt x="10508" y="8376"/>
                  </a:cubicBezTo>
                  <a:cubicBezTo>
                    <a:pt x="7576" y="8667"/>
                    <a:pt x="5108" y="8667"/>
                    <a:pt x="3256" y="8543"/>
                  </a:cubicBezTo>
                  <a:cubicBezTo>
                    <a:pt x="1405" y="8418"/>
                    <a:pt x="171" y="8169"/>
                    <a:pt x="16" y="7878"/>
                  </a:cubicBezTo>
                  <a:cubicBezTo>
                    <a:pt x="-138" y="7587"/>
                    <a:pt x="788" y="7255"/>
                    <a:pt x="2176" y="6881"/>
                  </a:cubicBezTo>
                  <a:cubicBezTo>
                    <a:pt x="3565" y="6507"/>
                    <a:pt x="5416" y="6092"/>
                    <a:pt x="7268" y="5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105649" y="2694681"/>
              <a:ext cx="304801" cy="25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9482"/>
                  </a:moveTo>
                  <a:cubicBezTo>
                    <a:pt x="300" y="8596"/>
                    <a:pt x="600" y="7711"/>
                    <a:pt x="1050" y="6914"/>
                  </a:cubicBezTo>
                  <a:cubicBezTo>
                    <a:pt x="1500" y="6118"/>
                    <a:pt x="2100" y="5410"/>
                    <a:pt x="3225" y="6560"/>
                  </a:cubicBezTo>
                  <a:cubicBezTo>
                    <a:pt x="4350" y="7711"/>
                    <a:pt x="6000" y="10721"/>
                    <a:pt x="6975" y="12846"/>
                  </a:cubicBezTo>
                  <a:cubicBezTo>
                    <a:pt x="7950" y="14970"/>
                    <a:pt x="8250" y="16210"/>
                    <a:pt x="8325" y="17449"/>
                  </a:cubicBezTo>
                  <a:cubicBezTo>
                    <a:pt x="8400" y="18688"/>
                    <a:pt x="8250" y="19928"/>
                    <a:pt x="7800" y="20636"/>
                  </a:cubicBezTo>
                  <a:cubicBezTo>
                    <a:pt x="7350" y="21344"/>
                    <a:pt x="6600" y="21521"/>
                    <a:pt x="6000" y="20016"/>
                  </a:cubicBezTo>
                  <a:cubicBezTo>
                    <a:pt x="5400" y="18511"/>
                    <a:pt x="4950" y="15324"/>
                    <a:pt x="5025" y="12846"/>
                  </a:cubicBezTo>
                  <a:cubicBezTo>
                    <a:pt x="5100" y="10367"/>
                    <a:pt x="5700" y="8596"/>
                    <a:pt x="6600" y="7357"/>
                  </a:cubicBezTo>
                  <a:cubicBezTo>
                    <a:pt x="7500" y="6118"/>
                    <a:pt x="8700" y="5410"/>
                    <a:pt x="9675" y="5055"/>
                  </a:cubicBezTo>
                  <a:cubicBezTo>
                    <a:pt x="10650" y="4701"/>
                    <a:pt x="11400" y="4701"/>
                    <a:pt x="12225" y="6029"/>
                  </a:cubicBezTo>
                  <a:cubicBezTo>
                    <a:pt x="13050" y="7357"/>
                    <a:pt x="13950" y="10013"/>
                    <a:pt x="14400" y="11783"/>
                  </a:cubicBezTo>
                  <a:cubicBezTo>
                    <a:pt x="14850" y="13554"/>
                    <a:pt x="14850" y="14439"/>
                    <a:pt x="14850" y="15413"/>
                  </a:cubicBezTo>
                  <a:cubicBezTo>
                    <a:pt x="14850" y="16387"/>
                    <a:pt x="14850" y="17449"/>
                    <a:pt x="14850" y="17449"/>
                  </a:cubicBezTo>
                  <a:cubicBezTo>
                    <a:pt x="14850" y="17449"/>
                    <a:pt x="14850" y="16387"/>
                    <a:pt x="15000" y="14173"/>
                  </a:cubicBezTo>
                  <a:cubicBezTo>
                    <a:pt x="15150" y="11960"/>
                    <a:pt x="15450" y="8596"/>
                    <a:pt x="15675" y="6295"/>
                  </a:cubicBezTo>
                  <a:cubicBezTo>
                    <a:pt x="15900" y="3993"/>
                    <a:pt x="16050" y="2754"/>
                    <a:pt x="16350" y="1780"/>
                  </a:cubicBezTo>
                  <a:cubicBezTo>
                    <a:pt x="16650" y="806"/>
                    <a:pt x="17100" y="98"/>
                    <a:pt x="17625" y="10"/>
                  </a:cubicBezTo>
                  <a:cubicBezTo>
                    <a:pt x="18150" y="-79"/>
                    <a:pt x="18750" y="452"/>
                    <a:pt x="19425" y="1160"/>
                  </a:cubicBezTo>
                  <a:cubicBezTo>
                    <a:pt x="20100" y="1869"/>
                    <a:pt x="20850" y="2754"/>
                    <a:pt x="21600" y="3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385828" y="2725488"/>
              <a:ext cx="234173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2" fill="norm" stroke="1" extrusionOk="0">
                  <a:moveTo>
                    <a:pt x="5715" y="4438"/>
                  </a:moveTo>
                  <a:cubicBezTo>
                    <a:pt x="4750" y="4142"/>
                    <a:pt x="3786" y="3847"/>
                    <a:pt x="2918" y="4290"/>
                  </a:cubicBezTo>
                  <a:cubicBezTo>
                    <a:pt x="2050" y="4734"/>
                    <a:pt x="1279" y="5918"/>
                    <a:pt x="700" y="8137"/>
                  </a:cubicBezTo>
                  <a:cubicBezTo>
                    <a:pt x="122" y="10356"/>
                    <a:pt x="-264" y="13611"/>
                    <a:pt x="218" y="16274"/>
                  </a:cubicBezTo>
                  <a:cubicBezTo>
                    <a:pt x="700" y="18937"/>
                    <a:pt x="2050" y="21008"/>
                    <a:pt x="3497" y="20712"/>
                  </a:cubicBezTo>
                  <a:cubicBezTo>
                    <a:pt x="4943" y="20416"/>
                    <a:pt x="6486" y="17753"/>
                    <a:pt x="7354" y="14795"/>
                  </a:cubicBezTo>
                  <a:cubicBezTo>
                    <a:pt x="8222" y="11836"/>
                    <a:pt x="8415" y="8581"/>
                    <a:pt x="8511" y="6066"/>
                  </a:cubicBezTo>
                  <a:cubicBezTo>
                    <a:pt x="8607" y="3551"/>
                    <a:pt x="8607" y="1775"/>
                    <a:pt x="8993" y="1332"/>
                  </a:cubicBezTo>
                  <a:cubicBezTo>
                    <a:pt x="9379" y="888"/>
                    <a:pt x="10150" y="1775"/>
                    <a:pt x="11115" y="4734"/>
                  </a:cubicBezTo>
                  <a:cubicBezTo>
                    <a:pt x="12079" y="7693"/>
                    <a:pt x="13236" y="12723"/>
                    <a:pt x="13815" y="16126"/>
                  </a:cubicBezTo>
                  <a:cubicBezTo>
                    <a:pt x="14393" y="19529"/>
                    <a:pt x="14393" y="21304"/>
                    <a:pt x="14200" y="21452"/>
                  </a:cubicBezTo>
                  <a:cubicBezTo>
                    <a:pt x="14007" y="21600"/>
                    <a:pt x="13622" y="20121"/>
                    <a:pt x="13429" y="17605"/>
                  </a:cubicBezTo>
                  <a:cubicBezTo>
                    <a:pt x="13236" y="15090"/>
                    <a:pt x="13236" y="11540"/>
                    <a:pt x="14586" y="8433"/>
                  </a:cubicBezTo>
                  <a:cubicBezTo>
                    <a:pt x="15936" y="5326"/>
                    <a:pt x="18636" y="2663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223755" y="2750888"/>
              <a:ext cx="173390" cy="17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33" fill="norm" stroke="1" extrusionOk="0">
                  <a:moveTo>
                    <a:pt x="3842" y="0"/>
                  </a:moveTo>
                  <a:cubicBezTo>
                    <a:pt x="2540" y="4478"/>
                    <a:pt x="1239" y="8956"/>
                    <a:pt x="589" y="11985"/>
                  </a:cubicBezTo>
                  <a:cubicBezTo>
                    <a:pt x="-62" y="15015"/>
                    <a:pt x="-62" y="16595"/>
                    <a:pt x="68" y="18044"/>
                  </a:cubicBezTo>
                  <a:cubicBezTo>
                    <a:pt x="198" y="19493"/>
                    <a:pt x="458" y="20810"/>
                    <a:pt x="1369" y="21205"/>
                  </a:cubicBezTo>
                  <a:cubicBezTo>
                    <a:pt x="2280" y="21600"/>
                    <a:pt x="3842" y="21073"/>
                    <a:pt x="5403" y="19756"/>
                  </a:cubicBezTo>
                  <a:cubicBezTo>
                    <a:pt x="6965" y="18439"/>
                    <a:pt x="8526" y="16332"/>
                    <a:pt x="9567" y="14620"/>
                  </a:cubicBezTo>
                  <a:cubicBezTo>
                    <a:pt x="10608" y="12907"/>
                    <a:pt x="11128" y="11590"/>
                    <a:pt x="11519" y="12117"/>
                  </a:cubicBezTo>
                  <a:cubicBezTo>
                    <a:pt x="11909" y="12644"/>
                    <a:pt x="12169" y="15015"/>
                    <a:pt x="12690" y="16727"/>
                  </a:cubicBezTo>
                  <a:cubicBezTo>
                    <a:pt x="13210" y="18439"/>
                    <a:pt x="13991" y="19493"/>
                    <a:pt x="14902" y="19624"/>
                  </a:cubicBezTo>
                  <a:cubicBezTo>
                    <a:pt x="15813" y="19756"/>
                    <a:pt x="16854" y="18966"/>
                    <a:pt x="18025" y="16859"/>
                  </a:cubicBezTo>
                  <a:cubicBezTo>
                    <a:pt x="19196" y="14751"/>
                    <a:pt x="20497" y="11327"/>
                    <a:pt x="21018" y="8956"/>
                  </a:cubicBezTo>
                  <a:cubicBezTo>
                    <a:pt x="21538" y="6585"/>
                    <a:pt x="21278" y="5268"/>
                    <a:pt x="21018" y="3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477249" y="284613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572499" y="2719138"/>
              <a:ext cx="139701" cy="18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440"/>
                  </a:moveTo>
                  <a:cubicBezTo>
                    <a:pt x="1309" y="720"/>
                    <a:pt x="2618" y="0"/>
                    <a:pt x="3927" y="0"/>
                  </a:cubicBezTo>
                  <a:cubicBezTo>
                    <a:pt x="5236" y="0"/>
                    <a:pt x="6545" y="720"/>
                    <a:pt x="8509" y="3840"/>
                  </a:cubicBezTo>
                  <a:cubicBezTo>
                    <a:pt x="10473" y="6960"/>
                    <a:pt x="13091" y="12480"/>
                    <a:pt x="14400" y="15840"/>
                  </a:cubicBezTo>
                  <a:cubicBezTo>
                    <a:pt x="15709" y="19200"/>
                    <a:pt x="15709" y="20400"/>
                    <a:pt x="14891" y="21000"/>
                  </a:cubicBezTo>
                  <a:cubicBezTo>
                    <a:pt x="14073" y="21600"/>
                    <a:pt x="12436" y="21600"/>
                    <a:pt x="11127" y="19680"/>
                  </a:cubicBezTo>
                  <a:cubicBezTo>
                    <a:pt x="9818" y="17760"/>
                    <a:pt x="8836" y="13920"/>
                    <a:pt x="8345" y="11160"/>
                  </a:cubicBezTo>
                  <a:cubicBezTo>
                    <a:pt x="7855" y="8400"/>
                    <a:pt x="7855" y="6720"/>
                    <a:pt x="8182" y="5160"/>
                  </a:cubicBezTo>
                  <a:cubicBezTo>
                    <a:pt x="8509" y="3600"/>
                    <a:pt x="9164" y="2160"/>
                    <a:pt x="11455" y="1920"/>
                  </a:cubicBezTo>
                  <a:cubicBezTo>
                    <a:pt x="13745" y="1680"/>
                    <a:pt x="17673" y="264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750299" y="2750888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838936" y="2554038"/>
              <a:ext cx="139964" cy="35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2" fill="norm" stroke="1" extrusionOk="0">
                  <a:moveTo>
                    <a:pt x="17449" y="0"/>
                  </a:moveTo>
                  <a:cubicBezTo>
                    <a:pt x="14870" y="1768"/>
                    <a:pt x="12291" y="3537"/>
                    <a:pt x="10196" y="6316"/>
                  </a:cubicBezTo>
                  <a:cubicBezTo>
                    <a:pt x="8100" y="9095"/>
                    <a:pt x="6488" y="12884"/>
                    <a:pt x="5521" y="15095"/>
                  </a:cubicBezTo>
                  <a:cubicBezTo>
                    <a:pt x="4554" y="17305"/>
                    <a:pt x="4231" y="17937"/>
                    <a:pt x="4070" y="18758"/>
                  </a:cubicBezTo>
                  <a:cubicBezTo>
                    <a:pt x="3909" y="19579"/>
                    <a:pt x="3909" y="20589"/>
                    <a:pt x="4715" y="21095"/>
                  </a:cubicBezTo>
                  <a:cubicBezTo>
                    <a:pt x="5521" y="21600"/>
                    <a:pt x="7133" y="21600"/>
                    <a:pt x="9228" y="21158"/>
                  </a:cubicBezTo>
                  <a:cubicBezTo>
                    <a:pt x="11324" y="20716"/>
                    <a:pt x="13903" y="19832"/>
                    <a:pt x="14870" y="18758"/>
                  </a:cubicBezTo>
                  <a:cubicBezTo>
                    <a:pt x="15837" y="17684"/>
                    <a:pt x="15193" y="16421"/>
                    <a:pt x="13258" y="15411"/>
                  </a:cubicBezTo>
                  <a:cubicBezTo>
                    <a:pt x="11324" y="14400"/>
                    <a:pt x="8100" y="13642"/>
                    <a:pt x="5360" y="13011"/>
                  </a:cubicBezTo>
                  <a:cubicBezTo>
                    <a:pt x="2619" y="12379"/>
                    <a:pt x="363" y="11874"/>
                    <a:pt x="40" y="11495"/>
                  </a:cubicBezTo>
                  <a:cubicBezTo>
                    <a:pt x="-282" y="11116"/>
                    <a:pt x="1330" y="10863"/>
                    <a:pt x="5199" y="10737"/>
                  </a:cubicBezTo>
                  <a:cubicBezTo>
                    <a:pt x="9067" y="10611"/>
                    <a:pt x="15193" y="10611"/>
                    <a:pt x="21318" y="1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042399" y="278898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774766" y="2513388"/>
              <a:ext cx="146031" cy="40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73" fill="norm" stroke="1" extrusionOk="0">
                  <a:moveTo>
                    <a:pt x="4259" y="6115"/>
                  </a:moveTo>
                  <a:cubicBezTo>
                    <a:pt x="3955" y="9992"/>
                    <a:pt x="3651" y="13869"/>
                    <a:pt x="3499" y="16084"/>
                  </a:cubicBezTo>
                  <a:cubicBezTo>
                    <a:pt x="3346" y="18300"/>
                    <a:pt x="3346" y="18854"/>
                    <a:pt x="2890" y="19574"/>
                  </a:cubicBezTo>
                  <a:cubicBezTo>
                    <a:pt x="2434" y="20294"/>
                    <a:pt x="1521" y="21180"/>
                    <a:pt x="913" y="21346"/>
                  </a:cubicBezTo>
                  <a:cubicBezTo>
                    <a:pt x="304" y="21512"/>
                    <a:pt x="0" y="20958"/>
                    <a:pt x="0" y="18687"/>
                  </a:cubicBezTo>
                  <a:cubicBezTo>
                    <a:pt x="0" y="16417"/>
                    <a:pt x="304" y="12429"/>
                    <a:pt x="1369" y="9272"/>
                  </a:cubicBezTo>
                  <a:cubicBezTo>
                    <a:pt x="2434" y="6115"/>
                    <a:pt x="4259" y="3789"/>
                    <a:pt x="5628" y="2404"/>
                  </a:cubicBezTo>
                  <a:cubicBezTo>
                    <a:pt x="6997" y="1020"/>
                    <a:pt x="7910" y="577"/>
                    <a:pt x="9127" y="300"/>
                  </a:cubicBezTo>
                  <a:cubicBezTo>
                    <a:pt x="10344" y="23"/>
                    <a:pt x="11865" y="-88"/>
                    <a:pt x="13082" y="78"/>
                  </a:cubicBezTo>
                  <a:cubicBezTo>
                    <a:pt x="14299" y="244"/>
                    <a:pt x="15211" y="687"/>
                    <a:pt x="15972" y="1740"/>
                  </a:cubicBezTo>
                  <a:cubicBezTo>
                    <a:pt x="16732" y="2792"/>
                    <a:pt x="17341" y="4454"/>
                    <a:pt x="16732" y="5949"/>
                  </a:cubicBezTo>
                  <a:cubicBezTo>
                    <a:pt x="16124" y="7444"/>
                    <a:pt x="14299" y="8774"/>
                    <a:pt x="12625" y="9660"/>
                  </a:cubicBezTo>
                  <a:cubicBezTo>
                    <a:pt x="10952" y="10546"/>
                    <a:pt x="9431" y="10989"/>
                    <a:pt x="9279" y="11377"/>
                  </a:cubicBezTo>
                  <a:cubicBezTo>
                    <a:pt x="9127" y="11764"/>
                    <a:pt x="10344" y="12097"/>
                    <a:pt x="12321" y="12706"/>
                  </a:cubicBezTo>
                  <a:cubicBezTo>
                    <a:pt x="14299" y="13315"/>
                    <a:pt x="17037" y="14201"/>
                    <a:pt x="18862" y="15364"/>
                  </a:cubicBezTo>
                  <a:cubicBezTo>
                    <a:pt x="20687" y="16527"/>
                    <a:pt x="21600" y="17967"/>
                    <a:pt x="20535" y="19020"/>
                  </a:cubicBezTo>
                  <a:cubicBezTo>
                    <a:pt x="19470" y="20072"/>
                    <a:pt x="16428" y="20737"/>
                    <a:pt x="13538" y="21069"/>
                  </a:cubicBezTo>
                  <a:cubicBezTo>
                    <a:pt x="10648" y="21401"/>
                    <a:pt x="7910" y="21401"/>
                    <a:pt x="5780" y="21235"/>
                  </a:cubicBezTo>
                  <a:cubicBezTo>
                    <a:pt x="3651" y="21069"/>
                    <a:pt x="2130" y="20737"/>
                    <a:pt x="1977" y="20072"/>
                  </a:cubicBezTo>
                  <a:cubicBezTo>
                    <a:pt x="1825" y="19407"/>
                    <a:pt x="3042" y="18410"/>
                    <a:pt x="4259" y="17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924520" y="2727312"/>
              <a:ext cx="171981" cy="12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00" fill="norm" stroke="1" extrusionOk="0">
                  <a:moveTo>
                    <a:pt x="3226" y="12242"/>
                  </a:moveTo>
                  <a:cubicBezTo>
                    <a:pt x="4543" y="12242"/>
                    <a:pt x="5861" y="12242"/>
                    <a:pt x="7309" y="11197"/>
                  </a:cubicBezTo>
                  <a:cubicBezTo>
                    <a:pt x="8758" y="10152"/>
                    <a:pt x="10339" y="8061"/>
                    <a:pt x="11261" y="5971"/>
                  </a:cubicBezTo>
                  <a:cubicBezTo>
                    <a:pt x="12182" y="3881"/>
                    <a:pt x="12446" y="1790"/>
                    <a:pt x="11656" y="745"/>
                  </a:cubicBezTo>
                  <a:cubicBezTo>
                    <a:pt x="10865" y="-300"/>
                    <a:pt x="9022" y="-300"/>
                    <a:pt x="7046" y="1094"/>
                  </a:cubicBezTo>
                  <a:cubicBezTo>
                    <a:pt x="5070" y="2487"/>
                    <a:pt x="2963" y="5274"/>
                    <a:pt x="1646" y="8410"/>
                  </a:cubicBezTo>
                  <a:cubicBezTo>
                    <a:pt x="329" y="11545"/>
                    <a:pt x="-198" y="15029"/>
                    <a:pt x="65" y="17468"/>
                  </a:cubicBezTo>
                  <a:cubicBezTo>
                    <a:pt x="329" y="19906"/>
                    <a:pt x="1382" y="21300"/>
                    <a:pt x="4807" y="21300"/>
                  </a:cubicBezTo>
                  <a:cubicBezTo>
                    <a:pt x="8231" y="21300"/>
                    <a:pt x="14026" y="19906"/>
                    <a:pt x="17187" y="19035"/>
                  </a:cubicBezTo>
                  <a:cubicBezTo>
                    <a:pt x="20348" y="18165"/>
                    <a:pt x="20875" y="17816"/>
                    <a:pt x="21402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0109199" y="2674688"/>
              <a:ext cx="139701" cy="20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4050"/>
                  </a:moveTo>
                  <a:cubicBezTo>
                    <a:pt x="2618" y="6075"/>
                    <a:pt x="5236" y="8100"/>
                    <a:pt x="6873" y="10575"/>
                  </a:cubicBezTo>
                  <a:cubicBezTo>
                    <a:pt x="8509" y="13050"/>
                    <a:pt x="9164" y="15975"/>
                    <a:pt x="9164" y="18113"/>
                  </a:cubicBezTo>
                  <a:cubicBezTo>
                    <a:pt x="9164" y="20250"/>
                    <a:pt x="8509" y="21600"/>
                    <a:pt x="7855" y="21488"/>
                  </a:cubicBezTo>
                  <a:cubicBezTo>
                    <a:pt x="7200" y="21375"/>
                    <a:pt x="6545" y="19800"/>
                    <a:pt x="7036" y="16650"/>
                  </a:cubicBezTo>
                  <a:cubicBezTo>
                    <a:pt x="7527" y="13500"/>
                    <a:pt x="9164" y="8775"/>
                    <a:pt x="11782" y="5738"/>
                  </a:cubicBezTo>
                  <a:cubicBezTo>
                    <a:pt x="14400" y="2700"/>
                    <a:pt x="180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0265954" y="2657368"/>
              <a:ext cx="116347" cy="22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37" fill="norm" stroke="1" extrusionOk="0">
                  <a:moveTo>
                    <a:pt x="2631" y="3437"/>
                  </a:moveTo>
                  <a:cubicBezTo>
                    <a:pt x="3010" y="7037"/>
                    <a:pt x="3388" y="10637"/>
                    <a:pt x="3388" y="12937"/>
                  </a:cubicBezTo>
                  <a:cubicBezTo>
                    <a:pt x="3388" y="15237"/>
                    <a:pt x="3010" y="16237"/>
                    <a:pt x="2441" y="17237"/>
                  </a:cubicBezTo>
                  <a:cubicBezTo>
                    <a:pt x="1873" y="18237"/>
                    <a:pt x="1115" y="19237"/>
                    <a:pt x="546" y="19137"/>
                  </a:cubicBezTo>
                  <a:cubicBezTo>
                    <a:pt x="-22" y="19037"/>
                    <a:pt x="-401" y="17837"/>
                    <a:pt x="736" y="14837"/>
                  </a:cubicBezTo>
                  <a:cubicBezTo>
                    <a:pt x="1873" y="11837"/>
                    <a:pt x="4525" y="7037"/>
                    <a:pt x="6610" y="4137"/>
                  </a:cubicBezTo>
                  <a:cubicBezTo>
                    <a:pt x="8694" y="1237"/>
                    <a:pt x="10210" y="237"/>
                    <a:pt x="11725" y="37"/>
                  </a:cubicBezTo>
                  <a:cubicBezTo>
                    <a:pt x="13241" y="-163"/>
                    <a:pt x="14757" y="437"/>
                    <a:pt x="16462" y="2337"/>
                  </a:cubicBezTo>
                  <a:cubicBezTo>
                    <a:pt x="18167" y="4237"/>
                    <a:pt x="20062" y="7437"/>
                    <a:pt x="20631" y="10837"/>
                  </a:cubicBezTo>
                  <a:cubicBezTo>
                    <a:pt x="21199" y="14237"/>
                    <a:pt x="20441" y="17837"/>
                    <a:pt x="19683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0477499" y="2858838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0" y="3671638"/>
              <a:ext cx="127000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27"/>
                  </a:moveTo>
                  <a:cubicBezTo>
                    <a:pt x="108" y="13427"/>
                    <a:pt x="216" y="13427"/>
                    <a:pt x="342" y="13135"/>
                  </a:cubicBezTo>
                  <a:cubicBezTo>
                    <a:pt x="468" y="12843"/>
                    <a:pt x="612" y="12259"/>
                    <a:pt x="760" y="11724"/>
                  </a:cubicBezTo>
                  <a:cubicBezTo>
                    <a:pt x="907" y="11189"/>
                    <a:pt x="1058" y="10703"/>
                    <a:pt x="1210" y="10216"/>
                  </a:cubicBezTo>
                  <a:cubicBezTo>
                    <a:pt x="1361" y="9730"/>
                    <a:pt x="1512" y="9243"/>
                    <a:pt x="1647" y="8903"/>
                  </a:cubicBezTo>
                  <a:cubicBezTo>
                    <a:pt x="1782" y="8562"/>
                    <a:pt x="1901" y="8368"/>
                    <a:pt x="2030" y="8124"/>
                  </a:cubicBezTo>
                  <a:cubicBezTo>
                    <a:pt x="2160" y="7881"/>
                    <a:pt x="2300" y="7589"/>
                    <a:pt x="2444" y="7297"/>
                  </a:cubicBezTo>
                  <a:cubicBezTo>
                    <a:pt x="2588" y="7005"/>
                    <a:pt x="2736" y="6714"/>
                    <a:pt x="2866" y="6422"/>
                  </a:cubicBezTo>
                  <a:cubicBezTo>
                    <a:pt x="2995" y="6130"/>
                    <a:pt x="3107" y="5838"/>
                    <a:pt x="3222" y="5546"/>
                  </a:cubicBezTo>
                  <a:cubicBezTo>
                    <a:pt x="3337" y="5254"/>
                    <a:pt x="3456" y="4962"/>
                    <a:pt x="3582" y="4670"/>
                  </a:cubicBezTo>
                  <a:cubicBezTo>
                    <a:pt x="3708" y="4378"/>
                    <a:pt x="3841" y="4086"/>
                    <a:pt x="3974" y="3795"/>
                  </a:cubicBezTo>
                  <a:cubicBezTo>
                    <a:pt x="4108" y="3503"/>
                    <a:pt x="4241" y="3211"/>
                    <a:pt x="4376" y="2968"/>
                  </a:cubicBezTo>
                  <a:cubicBezTo>
                    <a:pt x="4511" y="2724"/>
                    <a:pt x="4648" y="2530"/>
                    <a:pt x="4788" y="2335"/>
                  </a:cubicBezTo>
                  <a:cubicBezTo>
                    <a:pt x="4928" y="2141"/>
                    <a:pt x="5072" y="1946"/>
                    <a:pt x="5216" y="1751"/>
                  </a:cubicBezTo>
                  <a:cubicBezTo>
                    <a:pt x="5360" y="1557"/>
                    <a:pt x="5504" y="1362"/>
                    <a:pt x="5654" y="1168"/>
                  </a:cubicBezTo>
                  <a:cubicBezTo>
                    <a:pt x="5803" y="973"/>
                    <a:pt x="5958" y="778"/>
                    <a:pt x="6115" y="632"/>
                  </a:cubicBezTo>
                  <a:cubicBezTo>
                    <a:pt x="6271" y="486"/>
                    <a:pt x="6430" y="389"/>
                    <a:pt x="6586" y="341"/>
                  </a:cubicBezTo>
                  <a:cubicBezTo>
                    <a:pt x="6743" y="292"/>
                    <a:pt x="6898" y="292"/>
                    <a:pt x="7018" y="243"/>
                  </a:cubicBezTo>
                  <a:cubicBezTo>
                    <a:pt x="7139" y="195"/>
                    <a:pt x="7225" y="97"/>
                    <a:pt x="7306" y="49"/>
                  </a:cubicBezTo>
                  <a:cubicBezTo>
                    <a:pt x="7387" y="0"/>
                    <a:pt x="7463" y="0"/>
                    <a:pt x="7546" y="0"/>
                  </a:cubicBezTo>
                  <a:cubicBezTo>
                    <a:pt x="7628" y="0"/>
                    <a:pt x="7718" y="0"/>
                    <a:pt x="7807" y="0"/>
                  </a:cubicBezTo>
                  <a:cubicBezTo>
                    <a:pt x="7895" y="0"/>
                    <a:pt x="7981" y="0"/>
                    <a:pt x="8077" y="0"/>
                  </a:cubicBezTo>
                  <a:cubicBezTo>
                    <a:pt x="8172" y="0"/>
                    <a:pt x="8276" y="0"/>
                    <a:pt x="8366" y="0"/>
                  </a:cubicBezTo>
                  <a:cubicBezTo>
                    <a:pt x="8456" y="0"/>
                    <a:pt x="8532" y="0"/>
                    <a:pt x="8622" y="0"/>
                  </a:cubicBezTo>
                  <a:cubicBezTo>
                    <a:pt x="8712" y="0"/>
                    <a:pt x="8816" y="0"/>
                    <a:pt x="8908" y="0"/>
                  </a:cubicBezTo>
                  <a:cubicBezTo>
                    <a:pt x="9000" y="0"/>
                    <a:pt x="9079" y="0"/>
                    <a:pt x="9164" y="0"/>
                  </a:cubicBezTo>
                  <a:cubicBezTo>
                    <a:pt x="9248" y="0"/>
                    <a:pt x="9338" y="0"/>
                    <a:pt x="9430" y="0"/>
                  </a:cubicBezTo>
                  <a:cubicBezTo>
                    <a:pt x="9522" y="0"/>
                    <a:pt x="9616" y="0"/>
                    <a:pt x="9706" y="0"/>
                  </a:cubicBezTo>
                  <a:cubicBezTo>
                    <a:pt x="9796" y="0"/>
                    <a:pt x="9882" y="0"/>
                    <a:pt x="9970" y="0"/>
                  </a:cubicBezTo>
                  <a:cubicBezTo>
                    <a:pt x="10058" y="0"/>
                    <a:pt x="10148" y="0"/>
                    <a:pt x="10246" y="49"/>
                  </a:cubicBezTo>
                  <a:cubicBezTo>
                    <a:pt x="10343" y="97"/>
                    <a:pt x="10447" y="195"/>
                    <a:pt x="10537" y="243"/>
                  </a:cubicBezTo>
                  <a:cubicBezTo>
                    <a:pt x="10627" y="292"/>
                    <a:pt x="10703" y="292"/>
                    <a:pt x="10791" y="292"/>
                  </a:cubicBezTo>
                  <a:cubicBezTo>
                    <a:pt x="10879" y="292"/>
                    <a:pt x="10980" y="292"/>
                    <a:pt x="11083" y="341"/>
                  </a:cubicBezTo>
                  <a:cubicBezTo>
                    <a:pt x="11185" y="389"/>
                    <a:pt x="11290" y="486"/>
                    <a:pt x="11390" y="535"/>
                  </a:cubicBezTo>
                  <a:cubicBezTo>
                    <a:pt x="11491" y="584"/>
                    <a:pt x="11588" y="584"/>
                    <a:pt x="11677" y="632"/>
                  </a:cubicBezTo>
                  <a:cubicBezTo>
                    <a:pt x="11765" y="681"/>
                    <a:pt x="11844" y="778"/>
                    <a:pt x="11939" y="876"/>
                  </a:cubicBezTo>
                  <a:cubicBezTo>
                    <a:pt x="12035" y="973"/>
                    <a:pt x="12146" y="1070"/>
                    <a:pt x="12251" y="1168"/>
                  </a:cubicBezTo>
                  <a:cubicBezTo>
                    <a:pt x="12355" y="1265"/>
                    <a:pt x="12452" y="1362"/>
                    <a:pt x="12546" y="1459"/>
                  </a:cubicBezTo>
                  <a:cubicBezTo>
                    <a:pt x="12640" y="1557"/>
                    <a:pt x="12730" y="1654"/>
                    <a:pt x="12875" y="1800"/>
                  </a:cubicBezTo>
                  <a:cubicBezTo>
                    <a:pt x="13021" y="1946"/>
                    <a:pt x="13223" y="2141"/>
                    <a:pt x="13378" y="2286"/>
                  </a:cubicBezTo>
                  <a:cubicBezTo>
                    <a:pt x="13532" y="2432"/>
                    <a:pt x="13640" y="2530"/>
                    <a:pt x="13747" y="2676"/>
                  </a:cubicBezTo>
                  <a:cubicBezTo>
                    <a:pt x="13853" y="2822"/>
                    <a:pt x="13957" y="3016"/>
                    <a:pt x="14056" y="3162"/>
                  </a:cubicBezTo>
                  <a:cubicBezTo>
                    <a:pt x="14155" y="3308"/>
                    <a:pt x="14249" y="3405"/>
                    <a:pt x="14351" y="3551"/>
                  </a:cubicBezTo>
                  <a:cubicBezTo>
                    <a:pt x="14454" y="3697"/>
                    <a:pt x="14566" y="3892"/>
                    <a:pt x="14674" y="4038"/>
                  </a:cubicBezTo>
                  <a:cubicBezTo>
                    <a:pt x="14782" y="4184"/>
                    <a:pt x="14886" y="4281"/>
                    <a:pt x="15044" y="4524"/>
                  </a:cubicBezTo>
                  <a:cubicBezTo>
                    <a:pt x="15203" y="4768"/>
                    <a:pt x="15415" y="5157"/>
                    <a:pt x="15581" y="5400"/>
                  </a:cubicBezTo>
                  <a:cubicBezTo>
                    <a:pt x="15746" y="5643"/>
                    <a:pt x="15865" y="5741"/>
                    <a:pt x="15982" y="5886"/>
                  </a:cubicBezTo>
                  <a:cubicBezTo>
                    <a:pt x="16099" y="6032"/>
                    <a:pt x="16214" y="6227"/>
                    <a:pt x="16331" y="6422"/>
                  </a:cubicBezTo>
                  <a:cubicBezTo>
                    <a:pt x="16448" y="6616"/>
                    <a:pt x="16567" y="6811"/>
                    <a:pt x="16679" y="7005"/>
                  </a:cubicBezTo>
                  <a:cubicBezTo>
                    <a:pt x="16790" y="7200"/>
                    <a:pt x="16895" y="7395"/>
                    <a:pt x="17008" y="7638"/>
                  </a:cubicBezTo>
                  <a:cubicBezTo>
                    <a:pt x="17122" y="7881"/>
                    <a:pt x="17244" y="8173"/>
                    <a:pt x="17361" y="8416"/>
                  </a:cubicBezTo>
                  <a:cubicBezTo>
                    <a:pt x="17478" y="8659"/>
                    <a:pt x="17590" y="8854"/>
                    <a:pt x="17703" y="9097"/>
                  </a:cubicBezTo>
                  <a:cubicBezTo>
                    <a:pt x="17816" y="9341"/>
                    <a:pt x="17932" y="9632"/>
                    <a:pt x="18038" y="9876"/>
                  </a:cubicBezTo>
                  <a:cubicBezTo>
                    <a:pt x="18144" y="10119"/>
                    <a:pt x="18241" y="10314"/>
                    <a:pt x="18346" y="10557"/>
                  </a:cubicBezTo>
                  <a:cubicBezTo>
                    <a:pt x="18450" y="10800"/>
                    <a:pt x="18562" y="11092"/>
                    <a:pt x="18722" y="11530"/>
                  </a:cubicBezTo>
                  <a:cubicBezTo>
                    <a:pt x="18882" y="11968"/>
                    <a:pt x="19091" y="12551"/>
                    <a:pt x="19235" y="12989"/>
                  </a:cubicBezTo>
                  <a:cubicBezTo>
                    <a:pt x="19379" y="13427"/>
                    <a:pt x="19458" y="13719"/>
                    <a:pt x="19593" y="14205"/>
                  </a:cubicBezTo>
                  <a:cubicBezTo>
                    <a:pt x="19728" y="14692"/>
                    <a:pt x="19919" y="15373"/>
                    <a:pt x="20106" y="16054"/>
                  </a:cubicBezTo>
                  <a:cubicBezTo>
                    <a:pt x="20293" y="16735"/>
                    <a:pt x="20477" y="17416"/>
                    <a:pt x="20646" y="18097"/>
                  </a:cubicBezTo>
                  <a:cubicBezTo>
                    <a:pt x="20815" y="18778"/>
                    <a:pt x="20970" y="19459"/>
                    <a:pt x="21127" y="20043"/>
                  </a:cubicBezTo>
                  <a:cubicBezTo>
                    <a:pt x="21283" y="20627"/>
                    <a:pt x="21442" y="21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87365" y="4280306"/>
              <a:ext cx="226879" cy="40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09" fill="norm" stroke="1" extrusionOk="0">
                  <a:moveTo>
                    <a:pt x="7727" y="3355"/>
                  </a:moveTo>
                  <a:cubicBezTo>
                    <a:pt x="6736" y="3465"/>
                    <a:pt x="5745" y="3575"/>
                    <a:pt x="5646" y="3795"/>
                  </a:cubicBezTo>
                  <a:cubicBezTo>
                    <a:pt x="5547" y="4016"/>
                    <a:pt x="6339" y="4346"/>
                    <a:pt x="8420" y="4291"/>
                  </a:cubicBezTo>
                  <a:cubicBezTo>
                    <a:pt x="10501" y="4236"/>
                    <a:pt x="13870" y="3795"/>
                    <a:pt x="16050" y="3355"/>
                  </a:cubicBezTo>
                  <a:cubicBezTo>
                    <a:pt x="18229" y="2914"/>
                    <a:pt x="19220" y="2473"/>
                    <a:pt x="20013" y="1922"/>
                  </a:cubicBezTo>
                  <a:cubicBezTo>
                    <a:pt x="20806" y="1371"/>
                    <a:pt x="21400" y="710"/>
                    <a:pt x="21202" y="324"/>
                  </a:cubicBezTo>
                  <a:cubicBezTo>
                    <a:pt x="21004" y="-62"/>
                    <a:pt x="20013" y="-172"/>
                    <a:pt x="18328" y="379"/>
                  </a:cubicBezTo>
                  <a:cubicBezTo>
                    <a:pt x="16644" y="930"/>
                    <a:pt x="14266" y="2142"/>
                    <a:pt x="12582" y="3079"/>
                  </a:cubicBezTo>
                  <a:cubicBezTo>
                    <a:pt x="10897" y="4016"/>
                    <a:pt x="9906" y="4677"/>
                    <a:pt x="9312" y="5283"/>
                  </a:cubicBezTo>
                  <a:cubicBezTo>
                    <a:pt x="8717" y="5889"/>
                    <a:pt x="8519" y="6440"/>
                    <a:pt x="8717" y="6936"/>
                  </a:cubicBezTo>
                  <a:cubicBezTo>
                    <a:pt x="8916" y="7432"/>
                    <a:pt x="9510" y="7873"/>
                    <a:pt x="10006" y="8369"/>
                  </a:cubicBezTo>
                  <a:cubicBezTo>
                    <a:pt x="10501" y="8865"/>
                    <a:pt x="10897" y="9416"/>
                    <a:pt x="9609" y="10683"/>
                  </a:cubicBezTo>
                  <a:cubicBezTo>
                    <a:pt x="8321" y="11950"/>
                    <a:pt x="5349" y="13934"/>
                    <a:pt x="3367" y="15532"/>
                  </a:cubicBezTo>
                  <a:cubicBezTo>
                    <a:pt x="1385" y="17130"/>
                    <a:pt x="394" y="18342"/>
                    <a:pt x="97" y="19224"/>
                  </a:cubicBezTo>
                  <a:cubicBezTo>
                    <a:pt x="-200" y="20106"/>
                    <a:pt x="196" y="20657"/>
                    <a:pt x="1088" y="20987"/>
                  </a:cubicBezTo>
                  <a:cubicBezTo>
                    <a:pt x="1980" y="21318"/>
                    <a:pt x="3367" y="21428"/>
                    <a:pt x="5547" y="21152"/>
                  </a:cubicBezTo>
                  <a:cubicBezTo>
                    <a:pt x="7727" y="20877"/>
                    <a:pt x="10699" y="20216"/>
                    <a:pt x="13672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84199" y="4462951"/>
              <a:ext cx="260351" cy="15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2924"/>
                  </a:moveTo>
                  <a:cubicBezTo>
                    <a:pt x="1054" y="2060"/>
                    <a:pt x="2107" y="1196"/>
                    <a:pt x="3337" y="2060"/>
                  </a:cubicBezTo>
                  <a:cubicBezTo>
                    <a:pt x="4566" y="2924"/>
                    <a:pt x="5971" y="5516"/>
                    <a:pt x="6585" y="8252"/>
                  </a:cubicBezTo>
                  <a:cubicBezTo>
                    <a:pt x="7200" y="10988"/>
                    <a:pt x="7024" y="13868"/>
                    <a:pt x="6585" y="15884"/>
                  </a:cubicBezTo>
                  <a:cubicBezTo>
                    <a:pt x="6146" y="17900"/>
                    <a:pt x="5444" y="19052"/>
                    <a:pt x="4654" y="19916"/>
                  </a:cubicBezTo>
                  <a:cubicBezTo>
                    <a:pt x="3863" y="20780"/>
                    <a:pt x="2985" y="21356"/>
                    <a:pt x="2546" y="20924"/>
                  </a:cubicBezTo>
                  <a:cubicBezTo>
                    <a:pt x="2107" y="20492"/>
                    <a:pt x="2107" y="19052"/>
                    <a:pt x="2546" y="17036"/>
                  </a:cubicBezTo>
                  <a:cubicBezTo>
                    <a:pt x="2985" y="15020"/>
                    <a:pt x="3863" y="12428"/>
                    <a:pt x="4741" y="10124"/>
                  </a:cubicBezTo>
                  <a:cubicBezTo>
                    <a:pt x="5620" y="7820"/>
                    <a:pt x="6498" y="5804"/>
                    <a:pt x="7727" y="3932"/>
                  </a:cubicBezTo>
                  <a:cubicBezTo>
                    <a:pt x="8956" y="2060"/>
                    <a:pt x="10537" y="332"/>
                    <a:pt x="11063" y="44"/>
                  </a:cubicBezTo>
                  <a:cubicBezTo>
                    <a:pt x="11590" y="-244"/>
                    <a:pt x="11063" y="908"/>
                    <a:pt x="10273" y="3068"/>
                  </a:cubicBezTo>
                  <a:cubicBezTo>
                    <a:pt x="9483" y="5228"/>
                    <a:pt x="8429" y="8396"/>
                    <a:pt x="7902" y="10700"/>
                  </a:cubicBezTo>
                  <a:cubicBezTo>
                    <a:pt x="7376" y="13004"/>
                    <a:pt x="7376" y="14444"/>
                    <a:pt x="8166" y="15740"/>
                  </a:cubicBezTo>
                  <a:cubicBezTo>
                    <a:pt x="8956" y="17036"/>
                    <a:pt x="10537" y="18188"/>
                    <a:pt x="12907" y="18476"/>
                  </a:cubicBezTo>
                  <a:cubicBezTo>
                    <a:pt x="15278" y="18764"/>
                    <a:pt x="18439" y="18188"/>
                    <a:pt x="21600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56068" y="4692024"/>
              <a:ext cx="280532" cy="7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357" fill="norm" stroke="1" extrusionOk="0">
                  <a:moveTo>
                    <a:pt x="1548" y="16757"/>
                  </a:moveTo>
                  <a:cubicBezTo>
                    <a:pt x="736" y="18557"/>
                    <a:pt x="-76" y="20357"/>
                    <a:pt x="5" y="20357"/>
                  </a:cubicBezTo>
                  <a:cubicBezTo>
                    <a:pt x="86" y="20357"/>
                    <a:pt x="1061" y="18557"/>
                    <a:pt x="3903" y="14357"/>
                  </a:cubicBezTo>
                  <a:cubicBezTo>
                    <a:pt x="6745" y="10157"/>
                    <a:pt x="11455" y="3557"/>
                    <a:pt x="14703" y="1157"/>
                  </a:cubicBezTo>
                  <a:cubicBezTo>
                    <a:pt x="17951" y="-1243"/>
                    <a:pt x="19738" y="557"/>
                    <a:pt x="21524" y="2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43654" y="4674938"/>
              <a:ext cx="269147" cy="13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5" fill="norm" stroke="1" extrusionOk="0">
                  <a:moveTo>
                    <a:pt x="1207" y="19237"/>
                  </a:moveTo>
                  <a:cubicBezTo>
                    <a:pt x="532" y="20250"/>
                    <a:pt x="-143" y="21262"/>
                    <a:pt x="26" y="21431"/>
                  </a:cubicBezTo>
                  <a:cubicBezTo>
                    <a:pt x="194" y="21600"/>
                    <a:pt x="1207" y="20925"/>
                    <a:pt x="3823" y="18225"/>
                  </a:cubicBezTo>
                  <a:cubicBezTo>
                    <a:pt x="6438" y="15525"/>
                    <a:pt x="10657" y="10800"/>
                    <a:pt x="13863" y="7425"/>
                  </a:cubicBezTo>
                  <a:cubicBezTo>
                    <a:pt x="17069" y="4050"/>
                    <a:pt x="19263" y="2025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50899" y="449078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20749" y="4573338"/>
              <a:ext cx="2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706069" y="4324605"/>
              <a:ext cx="153485" cy="43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86" fill="norm" stroke="1" extrusionOk="0">
                  <a:moveTo>
                    <a:pt x="4665" y="2570"/>
                  </a:moveTo>
                  <a:cubicBezTo>
                    <a:pt x="4665" y="6764"/>
                    <a:pt x="4665" y="10959"/>
                    <a:pt x="4665" y="13685"/>
                  </a:cubicBezTo>
                  <a:cubicBezTo>
                    <a:pt x="4665" y="16411"/>
                    <a:pt x="4665" y="17669"/>
                    <a:pt x="4665" y="18718"/>
                  </a:cubicBezTo>
                  <a:cubicBezTo>
                    <a:pt x="4665" y="19766"/>
                    <a:pt x="4665" y="20605"/>
                    <a:pt x="4665" y="20762"/>
                  </a:cubicBezTo>
                  <a:cubicBezTo>
                    <a:pt x="4665" y="20920"/>
                    <a:pt x="4665" y="20395"/>
                    <a:pt x="3789" y="18246"/>
                  </a:cubicBezTo>
                  <a:cubicBezTo>
                    <a:pt x="2914" y="16096"/>
                    <a:pt x="1162" y="12322"/>
                    <a:pt x="433" y="9228"/>
                  </a:cubicBezTo>
                  <a:cubicBezTo>
                    <a:pt x="-297" y="6135"/>
                    <a:pt x="-5" y="3724"/>
                    <a:pt x="579" y="2308"/>
                  </a:cubicBezTo>
                  <a:cubicBezTo>
                    <a:pt x="1162" y="893"/>
                    <a:pt x="2038" y="473"/>
                    <a:pt x="3206" y="211"/>
                  </a:cubicBezTo>
                  <a:cubicBezTo>
                    <a:pt x="4373" y="-51"/>
                    <a:pt x="5833" y="-156"/>
                    <a:pt x="8314" y="421"/>
                  </a:cubicBezTo>
                  <a:cubicBezTo>
                    <a:pt x="10795" y="997"/>
                    <a:pt x="14298" y="2256"/>
                    <a:pt x="16925" y="4510"/>
                  </a:cubicBezTo>
                  <a:cubicBezTo>
                    <a:pt x="19552" y="6764"/>
                    <a:pt x="21303" y="10015"/>
                    <a:pt x="21157" y="12741"/>
                  </a:cubicBezTo>
                  <a:cubicBezTo>
                    <a:pt x="21011" y="15467"/>
                    <a:pt x="18968" y="17669"/>
                    <a:pt x="16341" y="19032"/>
                  </a:cubicBezTo>
                  <a:cubicBezTo>
                    <a:pt x="13714" y="20395"/>
                    <a:pt x="10503" y="20920"/>
                    <a:pt x="8168" y="21182"/>
                  </a:cubicBezTo>
                  <a:cubicBezTo>
                    <a:pt x="5833" y="21444"/>
                    <a:pt x="4373" y="21444"/>
                    <a:pt x="3206" y="21234"/>
                  </a:cubicBezTo>
                  <a:cubicBezTo>
                    <a:pt x="2038" y="21025"/>
                    <a:pt x="1162" y="20605"/>
                    <a:pt x="1017" y="20186"/>
                  </a:cubicBezTo>
                  <a:cubicBezTo>
                    <a:pt x="871" y="19766"/>
                    <a:pt x="1454" y="19347"/>
                    <a:pt x="2038" y="1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993899" y="4478088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004154" y="4579688"/>
              <a:ext cx="148497" cy="4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13" fill="norm" stroke="1" extrusionOk="0">
                  <a:moveTo>
                    <a:pt x="5828" y="0"/>
                  </a:moveTo>
                  <a:cubicBezTo>
                    <a:pt x="4611" y="3757"/>
                    <a:pt x="3394" y="7513"/>
                    <a:pt x="2177" y="11270"/>
                  </a:cubicBezTo>
                  <a:cubicBezTo>
                    <a:pt x="960" y="15026"/>
                    <a:pt x="-257" y="18783"/>
                    <a:pt x="47" y="20191"/>
                  </a:cubicBezTo>
                  <a:cubicBezTo>
                    <a:pt x="351" y="21600"/>
                    <a:pt x="2177" y="20661"/>
                    <a:pt x="5980" y="16904"/>
                  </a:cubicBezTo>
                  <a:cubicBezTo>
                    <a:pt x="9782" y="13148"/>
                    <a:pt x="15563" y="6574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298776" y="4294879"/>
              <a:ext cx="114225" cy="4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82" fill="norm" stroke="1" extrusionOk="0">
                  <a:moveTo>
                    <a:pt x="21193" y="2458"/>
                  </a:moveTo>
                  <a:cubicBezTo>
                    <a:pt x="17658" y="1624"/>
                    <a:pt x="14124" y="789"/>
                    <a:pt x="11375" y="371"/>
                  </a:cubicBezTo>
                  <a:cubicBezTo>
                    <a:pt x="8626" y="-46"/>
                    <a:pt x="6662" y="-46"/>
                    <a:pt x="4698" y="58"/>
                  </a:cubicBezTo>
                  <a:cubicBezTo>
                    <a:pt x="2735" y="163"/>
                    <a:pt x="771" y="371"/>
                    <a:pt x="182" y="997"/>
                  </a:cubicBezTo>
                  <a:cubicBezTo>
                    <a:pt x="-407" y="1624"/>
                    <a:pt x="378" y="2667"/>
                    <a:pt x="3324" y="4076"/>
                  </a:cubicBezTo>
                  <a:cubicBezTo>
                    <a:pt x="6269" y="5484"/>
                    <a:pt x="11375" y="7258"/>
                    <a:pt x="13731" y="8406"/>
                  </a:cubicBezTo>
                  <a:cubicBezTo>
                    <a:pt x="16088" y="9554"/>
                    <a:pt x="15695" y="10076"/>
                    <a:pt x="14713" y="10493"/>
                  </a:cubicBezTo>
                  <a:cubicBezTo>
                    <a:pt x="13731" y="10911"/>
                    <a:pt x="12160" y="11224"/>
                    <a:pt x="10197" y="11380"/>
                  </a:cubicBezTo>
                  <a:cubicBezTo>
                    <a:pt x="8233" y="11537"/>
                    <a:pt x="5877" y="11537"/>
                    <a:pt x="5288" y="11797"/>
                  </a:cubicBezTo>
                  <a:cubicBezTo>
                    <a:pt x="4698" y="12058"/>
                    <a:pt x="5877" y="12580"/>
                    <a:pt x="5877" y="13676"/>
                  </a:cubicBezTo>
                  <a:cubicBezTo>
                    <a:pt x="5877" y="14771"/>
                    <a:pt x="4698" y="16441"/>
                    <a:pt x="3717" y="17589"/>
                  </a:cubicBezTo>
                  <a:cubicBezTo>
                    <a:pt x="2735" y="18737"/>
                    <a:pt x="1949" y="19363"/>
                    <a:pt x="1557" y="19937"/>
                  </a:cubicBezTo>
                  <a:cubicBezTo>
                    <a:pt x="1164" y="20511"/>
                    <a:pt x="1164" y="21032"/>
                    <a:pt x="2538" y="21293"/>
                  </a:cubicBezTo>
                  <a:cubicBezTo>
                    <a:pt x="3913" y="21554"/>
                    <a:pt x="6662" y="21554"/>
                    <a:pt x="10000" y="21241"/>
                  </a:cubicBezTo>
                  <a:cubicBezTo>
                    <a:pt x="13338" y="20928"/>
                    <a:pt x="17266" y="20302"/>
                    <a:pt x="21193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476499" y="4439988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490"/>
                    <a:pt x="4985" y="2979"/>
                    <a:pt x="8585" y="6579"/>
                  </a:cubicBezTo>
                  <a:cubicBezTo>
                    <a:pt x="12185" y="10179"/>
                    <a:pt x="16892" y="158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552699" y="4380417"/>
              <a:ext cx="101601" cy="29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2028"/>
                  </a:moveTo>
                  <a:cubicBezTo>
                    <a:pt x="21150" y="1102"/>
                    <a:pt x="20700" y="177"/>
                    <a:pt x="19800" y="22"/>
                  </a:cubicBezTo>
                  <a:cubicBezTo>
                    <a:pt x="18900" y="-132"/>
                    <a:pt x="17550" y="485"/>
                    <a:pt x="14625" y="2877"/>
                  </a:cubicBezTo>
                  <a:cubicBezTo>
                    <a:pt x="11700" y="5268"/>
                    <a:pt x="7200" y="9434"/>
                    <a:pt x="4500" y="12828"/>
                  </a:cubicBezTo>
                  <a:cubicBezTo>
                    <a:pt x="1800" y="16222"/>
                    <a:pt x="900" y="18845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679699" y="4573338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800349" y="4605088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971799" y="4605088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359149" y="4401888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393230" y="4363788"/>
              <a:ext cx="16277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800"/>
                  </a:moveTo>
                  <a:cubicBezTo>
                    <a:pt x="20187" y="400"/>
                    <a:pt x="19080" y="0"/>
                    <a:pt x="17972" y="0"/>
                  </a:cubicBezTo>
                  <a:cubicBezTo>
                    <a:pt x="16864" y="0"/>
                    <a:pt x="15757" y="400"/>
                    <a:pt x="13403" y="2333"/>
                  </a:cubicBezTo>
                  <a:cubicBezTo>
                    <a:pt x="11049" y="4267"/>
                    <a:pt x="7449" y="7733"/>
                    <a:pt x="4818" y="10933"/>
                  </a:cubicBezTo>
                  <a:cubicBezTo>
                    <a:pt x="2187" y="14133"/>
                    <a:pt x="526" y="17067"/>
                    <a:pt x="110" y="18800"/>
                  </a:cubicBezTo>
                  <a:cubicBezTo>
                    <a:pt x="-305" y="20533"/>
                    <a:pt x="526" y="21067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556641" y="4586038"/>
              <a:ext cx="8825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930" y="0"/>
                  </a:moveTo>
                  <a:cubicBezTo>
                    <a:pt x="2930" y="4168"/>
                    <a:pt x="2930" y="8337"/>
                    <a:pt x="2415" y="11937"/>
                  </a:cubicBezTo>
                  <a:cubicBezTo>
                    <a:pt x="1901" y="15537"/>
                    <a:pt x="873" y="18568"/>
                    <a:pt x="358" y="19137"/>
                  </a:cubicBezTo>
                  <a:cubicBezTo>
                    <a:pt x="-156" y="19705"/>
                    <a:pt x="-156" y="17811"/>
                    <a:pt x="615" y="14968"/>
                  </a:cubicBezTo>
                  <a:cubicBezTo>
                    <a:pt x="1387" y="12126"/>
                    <a:pt x="2930" y="8337"/>
                    <a:pt x="4473" y="5495"/>
                  </a:cubicBezTo>
                  <a:cubicBezTo>
                    <a:pt x="6015" y="2653"/>
                    <a:pt x="7558" y="758"/>
                    <a:pt x="9615" y="379"/>
                  </a:cubicBezTo>
                  <a:cubicBezTo>
                    <a:pt x="11673" y="0"/>
                    <a:pt x="14244" y="1137"/>
                    <a:pt x="16301" y="4926"/>
                  </a:cubicBezTo>
                  <a:cubicBezTo>
                    <a:pt x="18358" y="8716"/>
                    <a:pt x="19901" y="15158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682999" y="4274343"/>
              <a:ext cx="108743" cy="45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25" fill="norm" stroke="1" extrusionOk="0">
                  <a:moveTo>
                    <a:pt x="0" y="1843"/>
                  </a:moveTo>
                  <a:cubicBezTo>
                    <a:pt x="0" y="1338"/>
                    <a:pt x="0" y="833"/>
                    <a:pt x="1223" y="480"/>
                  </a:cubicBezTo>
                  <a:cubicBezTo>
                    <a:pt x="2445" y="127"/>
                    <a:pt x="4891" y="-75"/>
                    <a:pt x="6928" y="26"/>
                  </a:cubicBezTo>
                  <a:cubicBezTo>
                    <a:pt x="8966" y="127"/>
                    <a:pt x="10596" y="531"/>
                    <a:pt x="11615" y="1641"/>
                  </a:cubicBezTo>
                  <a:cubicBezTo>
                    <a:pt x="12634" y="2751"/>
                    <a:pt x="13042" y="4568"/>
                    <a:pt x="12023" y="5981"/>
                  </a:cubicBezTo>
                  <a:cubicBezTo>
                    <a:pt x="11004" y="7394"/>
                    <a:pt x="8558" y="8404"/>
                    <a:pt x="7132" y="9261"/>
                  </a:cubicBezTo>
                  <a:cubicBezTo>
                    <a:pt x="5706" y="10119"/>
                    <a:pt x="5298" y="10826"/>
                    <a:pt x="5909" y="11331"/>
                  </a:cubicBezTo>
                  <a:cubicBezTo>
                    <a:pt x="6521" y="11835"/>
                    <a:pt x="8151" y="12138"/>
                    <a:pt x="10800" y="12693"/>
                  </a:cubicBezTo>
                  <a:cubicBezTo>
                    <a:pt x="13449" y="13248"/>
                    <a:pt x="17117" y="14056"/>
                    <a:pt x="19155" y="15116"/>
                  </a:cubicBezTo>
                  <a:cubicBezTo>
                    <a:pt x="21192" y="16175"/>
                    <a:pt x="21600" y="17488"/>
                    <a:pt x="19766" y="18598"/>
                  </a:cubicBezTo>
                  <a:cubicBezTo>
                    <a:pt x="17932" y="19708"/>
                    <a:pt x="13857" y="20617"/>
                    <a:pt x="978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904027" y="4484438"/>
              <a:ext cx="1663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979" y="21600"/>
                  </a:moveTo>
                  <a:cubicBezTo>
                    <a:pt x="432" y="18600"/>
                    <a:pt x="-115" y="15600"/>
                    <a:pt x="22" y="12600"/>
                  </a:cubicBezTo>
                  <a:cubicBezTo>
                    <a:pt x="158" y="9600"/>
                    <a:pt x="979" y="6600"/>
                    <a:pt x="2209" y="4500"/>
                  </a:cubicBezTo>
                  <a:cubicBezTo>
                    <a:pt x="3439" y="2400"/>
                    <a:pt x="5080" y="1200"/>
                    <a:pt x="6857" y="3000"/>
                  </a:cubicBezTo>
                  <a:cubicBezTo>
                    <a:pt x="8634" y="4800"/>
                    <a:pt x="10548" y="9600"/>
                    <a:pt x="12189" y="12600"/>
                  </a:cubicBezTo>
                  <a:cubicBezTo>
                    <a:pt x="13829" y="15600"/>
                    <a:pt x="15196" y="16800"/>
                    <a:pt x="16153" y="15600"/>
                  </a:cubicBezTo>
                  <a:cubicBezTo>
                    <a:pt x="17110" y="14400"/>
                    <a:pt x="17657" y="10800"/>
                    <a:pt x="18477" y="7800"/>
                  </a:cubicBezTo>
                  <a:cubicBezTo>
                    <a:pt x="19298" y="4800"/>
                    <a:pt x="20391" y="24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057649" y="4389188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703"/>
                    <a:pt x="8533" y="7406"/>
                    <a:pt x="12133" y="11006"/>
                  </a:cubicBezTo>
                  <a:cubicBezTo>
                    <a:pt x="15733" y="14606"/>
                    <a:pt x="18667" y="18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4108449" y="4332038"/>
              <a:ext cx="952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00"/>
                    <a:pt x="15840" y="7200"/>
                    <a:pt x="12240" y="10454"/>
                  </a:cubicBezTo>
                  <a:cubicBezTo>
                    <a:pt x="8640" y="13708"/>
                    <a:pt x="4320" y="16615"/>
                    <a:pt x="2160" y="18415"/>
                  </a:cubicBezTo>
                  <a:cubicBezTo>
                    <a:pt x="0" y="20215"/>
                    <a:pt x="0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376094" y="4306638"/>
              <a:ext cx="8160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815" y="2356"/>
                    <a:pt x="10276" y="4713"/>
                    <a:pt x="6399" y="7396"/>
                  </a:cubicBezTo>
                  <a:cubicBezTo>
                    <a:pt x="2522" y="10080"/>
                    <a:pt x="307" y="13091"/>
                    <a:pt x="30" y="15447"/>
                  </a:cubicBezTo>
                  <a:cubicBezTo>
                    <a:pt x="-247" y="17804"/>
                    <a:pt x="1415" y="19505"/>
                    <a:pt x="5015" y="20422"/>
                  </a:cubicBezTo>
                  <a:cubicBezTo>
                    <a:pt x="8615" y="21338"/>
                    <a:pt x="14153" y="21469"/>
                    <a:pt x="196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522379" y="4339761"/>
              <a:ext cx="214721" cy="3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4" fill="norm" stroke="1" extrusionOk="0">
                  <a:moveTo>
                    <a:pt x="6870" y="3011"/>
                  </a:moveTo>
                  <a:cubicBezTo>
                    <a:pt x="6235" y="2419"/>
                    <a:pt x="5600" y="1827"/>
                    <a:pt x="4964" y="1901"/>
                  </a:cubicBezTo>
                  <a:cubicBezTo>
                    <a:pt x="4329" y="1975"/>
                    <a:pt x="3694" y="2715"/>
                    <a:pt x="2847" y="5156"/>
                  </a:cubicBezTo>
                  <a:cubicBezTo>
                    <a:pt x="2000" y="7597"/>
                    <a:pt x="941" y="11740"/>
                    <a:pt x="411" y="14551"/>
                  </a:cubicBezTo>
                  <a:cubicBezTo>
                    <a:pt x="-118" y="17362"/>
                    <a:pt x="-118" y="18841"/>
                    <a:pt x="306" y="19877"/>
                  </a:cubicBezTo>
                  <a:cubicBezTo>
                    <a:pt x="729" y="20912"/>
                    <a:pt x="1576" y="21504"/>
                    <a:pt x="2635" y="21504"/>
                  </a:cubicBezTo>
                  <a:cubicBezTo>
                    <a:pt x="3694" y="21504"/>
                    <a:pt x="4964" y="20912"/>
                    <a:pt x="6870" y="18915"/>
                  </a:cubicBezTo>
                  <a:cubicBezTo>
                    <a:pt x="8776" y="16918"/>
                    <a:pt x="11317" y="13515"/>
                    <a:pt x="12588" y="10408"/>
                  </a:cubicBezTo>
                  <a:cubicBezTo>
                    <a:pt x="13858" y="7301"/>
                    <a:pt x="13858" y="4490"/>
                    <a:pt x="13329" y="2789"/>
                  </a:cubicBezTo>
                  <a:cubicBezTo>
                    <a:pt x="12800" y="1088"/>
                    <a:pt x="11741" y="496"/>
                    <a:pt x="10470" y="200"/>
                  </a:cubicBezTo>
                  <a:cubicBezTo>
                    <a:pt x="9200" y="-96"/>
                    <a:pt x="7717" y="-96"/>
                    <a:pt x="6235" y="422"/>
                  </a:cubicBezTo>
                  <a:cubicBezTo>
                    <a:pt x="4753" y="940"/>
                    <a:pt x="3270" y="1975"/>
                    <a:pt x="2317" y="3011"/>
                  </a:cubicBezTo>
                  <a:cubicBezTo>
                    <a:pt x="1364" y="4046"/>
                    <a:pt x="941" y="5082"/>
                    <a:pt x="835" y="5970"/>
                  </a:cubicBezTo>
                  <a:cubicBezTo>
                    <a:pt x="729" y="6857"/>
                    <a:pt x="941" y="7597"/>
                    <a:pt x="1682" y="8115"/>
                  </a:cubicBezTo>
                  <a:cubicBezTo>
                    <a:pt x="2423" y="8633"/>
                    <a:pt x="3694" y="8929"/>
                    <a:pt x="6023" y="9003"/>
                  </a:cubicBezTo>
                  <a:cubicBezTo>
                    <a:pt x="8353" y="9077"/>
                    <a:pt x="11741" y="8929"/>
                    <a:pt x="14494" y="8337"/>
                  </a:cubicBezTo>
                  <a:cubicBezTo>
                    <a:pt x="17247" y="7745"/>
                    <a:pt x="19364" y="6709"/>
                    <a:pt x="21482" y="5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724399" y="4292257"/>
              <a:ext cx="111030" cy="38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457" fill="norm" stroke="1" extrusionOk="0">
                  <a:moveTo>
                    <a:pt x="2356" y="1875"/>
                  </a:moveTo>
                  <a:cubicBezTo>
                    <a:pt x="1178" y="1044"/>
                    <a:pt x="0" y="213"/>
                    <a:pt x="0" y="35"/>
                  </a:cubicBezTo>
                  <a:cubicBezTo>
                    <a:pt x="0" y="-143"/>
                    <a:pt x="1178" y="332"/>
                    <a:pt x="5105" y="2112"/>
                  </a:cubicBezTo>
                  <a:cubicBezTo>
                    <a:pt x="9033" y="3892"/>
                    <a:pt x="15709" y="6978"/>
                    <a:pt x="18655" y="9945"/>
                  </a:cubicBezTo>
                  <a:cubicBezTo>
                    <a:pt x="21600" y="12912"/>
                    <a:pt x="20815" y="15760"/>
                    <a:pt x="18851" y="17659"/>
                  </a:cubicBezTo>
                  <a:cubicBezTo>
                    <a:pt x="16887" y="19558"/>
                    <a:pt x="13745" y="20508"/>
                    <a:pt x="1060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927599" y="464953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074833" y="4149704"/>
              <a:ext cx="110068" cy="46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17" fill="norm" stroke="1" extrusionOk="0">
                  <a:moveTo>
                    <a:pt x="21192" y="4295"/>
                  </a:moveTo>
                  <a:cubicBezTo>
                    <a:pt x="20377" y="3322"/>
                    <a:pt x="19562" y="2349"/>
                    <a:pt x="18543" y="1620"/>
                  </a:cubicBezTo>
                  <a:cubicBezTo>
                    <a:pt x="17524" y="890"/>
                    <a:pt x="16301" y="403"/>
                    <a:pt x="14671" y="160"/>
                  </a:cubicBezTo>
                  <a:cubicBezTo>
                    <a:pt x="13041" y="-83"/>
                    <a:pt x="11003" y="-83"/>
                    <a:pt x="8558" y="403"/>
                  </a:cubicBezTo>
                  <a:cubicBezTo>
                    <a:pt x="6113" y="890"/>
                    <a:pt x="3260" y="1863"/>
                    <a:pt x="1630" y="3906"/>
                  </a:cubicBezTo>
                  <a:cubicBezTo>
                    <a:pt x="0" y="5949"/>
                    <a:pt x="-408" y="9063"/>
                    <a:pt x="407" y="11933"/>
                  </a:cubicBezTo>
                  <a:cubicBezTo>
                    <a:pt x="1222" y="14803"/>
                    <a:pt x="3260" y="17431"/>
                    <a:pt x="3871" y="18987"/>
                  </a:cubicBezTo>
                  <a:cubicBezTo>
                    <a:pt x="4483" y="20544"/>
                    <a:pt x="3667" y="21031"/>
                    <a:pt x="2852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007099" y="4465388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800"/>
                    <a:pt x="8308" y="12000"/>
                    <a:pt x="11908" y="8400"/>
                  </a:cubicBezTo>
                  <a:cubicBezTo>
                    <a:pt x="15508" y="4800"/>
                    <a:pt x="185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159499" y="4516188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280"/>
                    <a:pt x="11200" y="10560"/>
                    <a:pt x="14800" y="14160"/>
                  </a:cubicBezTo>
                  <a:cubicBezTo>
                    <a:pt x="18400" y="17760"/>
                    <a:pt x="200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169937" y="4528888"/>
              <a:ext cx="9751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6576" y="2800"/>
                    <a:pt x="11981" y="5600"/>
                    <a:pt x="8304" y="8200"/>
                  </a:cubicBezTo>
                  <a:cubicBezTo>
                    <a:pt x="4627" y="10800"/>
                    <a:pt x="1870" y="13200"/>
                    <a:pt x="721" y="15400"/>
                  </a:cubicBezTo>
                  <a:cubicBezTo>
                    <a:pt x="-428" y="17600"/>
                    <a:pt x="32" y="19600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378907" y="4217250"/>
              <a:ext cx="117144" cy="33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94" fill="norm" stroke="1" extrusionOk="0">
                  <a:moveTo>
                    <a:pt x="21347" y="1270"/>
                  </a:moveTo>
                  <a:cubicBezTo>
                    <a:pt x="20190" y="719"/>
                    <a:pt x="19033" y="169"/>
                    <a:pt x="17490" y="32"/>
                  </a:cubicBezTo>
                  <a:cubicBezTo>
                    <a:pt x="15947" y="-106"/>
                    <a:pt x="14018" y="169"/>
                    <a:pt x="11511" y="1545"/>
                  </a:cubicBezTo>
                  <a:cubicBezTo>
                    <a:pt x="9004" y="2921"/>
                    <a:pt x="5918" y="5397"/>
                    <a:pt x="3797" y="8218"/>
                  </a:cubicBezTo>
                  <a:cubicBezTo>
                    <a:pt x="1676" y="11038"/>
                    <a:pt x="518" y="14202"/>
                    <a:pt x="133" y="16128"/>
                  </a:cubicBezTo>
                  <a:cubicBezTo>
                    <a:pt x="-253" y="18055"/>
                    <a:pt x="133" y="18742"/>
                    <a:pt x="2254" y="19430"/>
                  </a:cubicBezTo>
                  <a:cubicBezTo>
                    <a:pt x="4376" y="20118"/>
                    <a:pt x="8233" y="20806"/>
                    <a:pt x="1209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455687" y="4359262"/>
              <a:ext cx="141963" cy="14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37" fill="norm" stroke="1" extrusionOk="0">
                  <a:moveTo>
                    <a:pt x="339" y="5142"/>
                  </a:moveTo>
                  <a:cubicBezTo>
                    <a:pt x="22" y="3342"/>
                    <a:pt x="-296" y="1542"/>
                    <a:pt x="498" y="642"/>
                  </a:cubicBezTo>
                  <a:cubicBezTo>
                    <a:pt x="1292" y="-258"/>
                    <a:pt x="3198" y="-258"/>
                    <a:pt x="5104" y="942"/>
                  </a:cubicBezTo>
                  <a:cubicBezTo>
                    <a:pt x="7010" y="2142"/>
                    <a:pt x="8916" y="4542"/>
                    <a:pt x="10186" y="7392"/>
                  </a:cubicBezTo>
                  <a:cubicBezTo>
                    <a:pt x="11457" y="10242"/>
                    <a:pt x="12092" y="13542"/>
                    <a:pt x="11933" y="15942"/>
                  </a:cubicBezTo>
                  <a:cubicBezTo>
                    <a:pt x="11775" y="18342"/>
                    <a:pt x="10822" y="19842"/>
                    <a:pt x="9551" y="20592"/>
                  </a:cubicBezTo>
                  <a:cubicBezTo>
                    <a:pt x="8280" y="21342"/>
                    <a:pt x="6692" y="21342"/>
                    <a:pt x="5898" y="20442"/>
                  </a:cubicBezTo>
                  <a:cubicBezTo>
                    <a:pt x="5104" y="19542"/>
                    <a:pt x="5104" y="17742"/>
                    <a:pt x="6216" y="14742"/>
                  </a:cubicBezTo>
                  <a:cubicBezTo>
                    <a:pt x="7328" y="11742"/>
                    <a:pt x="9551" y="7542"/>
                    <a:pt x="11298" y="4842"/>
                  </a:cubicBezTo>
                  <a:cubicBezTo>
                    <a:pt x="13045" y="2142"/>
                    <a:pt x="14316" y="942"/>
                    <a:pt x="14792" y="1392"/>
                  </a:cubicBezTo>
                  <a:cubicBezTo>
                    <a:pt x="15269" y="1842"/>
                    <a:pt x="14951" y="3942"/>
                    <a:pt x="14475" y="6642"/>
                  </a:cubicBezTo>
                  <a:cubicBezTo>
                    <a:pt x="13998" y="9342"/>
                    <a:pt x="13363" y="12642"/>
                    <a:pt x="13204" y="15042"/>
                  </a:cubicBezTo>
                  <a:cubicBezTo>
                    <a:pt x="13045" y="17442"/>
                    <a:pt x="13363" y="18942"/>
                    <a:pt x="14316" y="19692"/>
                  </a:cubicBezTo>
                  <a:cubicBezTo>
                    <a:pt x="15269" y="20442"/>
                    <a:pt x="16857" y="20442"/>
                    <a:pt x="18128" y="19692"/>
                  </a:cubicBezTo>
                  <a:cubicBezTo>
                    <a:pt x="19398" y="18942"/>
                    <a:pt x="20351" y="17442"/>
                    <a:pt x="21304" y="15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629399" y="4236788"/>
              <a:ext cx="5257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0" y="0"/>
                  </a:moveTo>
                  <a:cubicBezTo>
                    <a:pt x="6646" y="3680"/>
                    <a:pt x="13292" y="7360"/>
                    <a:pt x="17031" y="10160"/>
                  </a:cubicBezTo>
                  <a:cubicBezTo>
                    <a:pt x="20769" y="12960"/>
                    <a:pt x="21600" y="14880"/>
                    <a:pt x="19523" y="16640"/>
                  </a:cubicBezTo>
                  <a:cubicBezTo>
                    <a:pt x="17446" y="18400"/>
                    <a:pt x="12462" y="20000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7062289" y="4249488"/>
              <a:ext cx="24656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290" y="0"/>
                  </a:moveTo>
                  <a:cubicBezTo>
                    <a:pt x="17443" y="4418"/>
                    <a:pt x="15597" y="8836"/>
                    <a:pt x="13659" y="11945"/>
                  </a:cubicBezTo>
                  <a:cubicBezTo>
                    <a:pt x="11720" y="15055"/>
                    <a:pt x="9690" y="16855"/>
                    <a:pt x="8120" y="17836"/>
                  </a:cubicBezTo>
                  <a:cubicBezTo>
                    <a:pt x="6551" y="18818"/>
                    <a:pt x="5443" y="18982"/>
                    <a:pt x="4428" y="18982"/>
                  </a:cubicBezTo>
                  <a:cubicBezTo>
                    <a:pt x="3413" y="18982"/>
                    <a:pt x="2490" y="18818"/>
                    <a:pt x="1751" y="18245"/>
                  </a:cubicBezTo>
                  <a:cubicBezTo>
                    <a:pt x="1013" y="17673"/>
                    <a:pt x="459" y="16691"/>
                    <a:pt x="182" y="15627"/>
                  </a:cubicBezTo>
                  <a:cubicBezTo>
                    <a:pt x="-95" y="14564"/>
                    <a:pt x="-95" y="13418"/>
                    <a:pt x="459" y="12518"/>
                  </a:cubicBezTo>
                  <a:cubicBezTo>
                    <a:pt x="1013" y="11618"/>
                    <a:pt x="2120" y="10964"/>
                    <a:pt x="3597" y="10636"/>
                  </a:cubicBezTo>
                  <a:cubicBezTo>
                    <a:pt x="5074" y="10309"/>
                    <a:pt x="6920" y="10309"/>
                    <a:pt x="9136" y="11455"/>
                  </a:cubicBezTo>
                  <a:cubicBezTo>
                    <a:pt x="11351" y="12600"/>
                    <a:pt x="13936" y="14891"/>
                    <a:pt x="16059" y="16773"/>
                  </a:cubicBezTo>
                  <a:cubicBezTo>
                    <a:pt x="18182" y="18655"/>
                    <a:pt x="19843" y="20127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721684" y="4332131"/>
              <a:ext cx="234867" cy="21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76" fill="norm" stroke="1" extrusionOk="0">
                  <a:moveTo>
                    <a:pt x="6356" y="3076"/>
                  </a:moveTo>
                  <a:cubicBezTo>
                    <a:pt x="6163" y="4105"/>
                    <a:pt x="5970" y="5134"/>
                    <a:pt x="5970" y="6162"/>
                  </a:cubicBezTo>
                  <a:cubicBezTo>
                    <a:pt x="5970" y="7191"/>
                    <a:pt x="6163" y="8219"/>
                    <a:pt x="7224" y="8734"/>
                  </a:cubicBezTo>
                  <a:cubicBezTo>
                    <a:pt x="8285" y="9248"/>
                    <a:pt x="10213" y="9248"/>
                    <a:pt x="12045" y="8528"/>
                  </a:cubicBezTo>
                  <a:cubicBezTo>
                    <a:pt x="13878" y="7808"/>
                    <a:pt x="15613" y="6368"/>
                    <a:pt x="16770" y="5236"/>
                  </a:cubicBezTo>
                  <a:cubicBezTo>
                    <a:pt x="17928" y="4105"/>
                    <a:pt x="18506" y="3282"/>
                    <a:pt x="18892" y="2356"/>
                  </a:cubicBezTo>
                  <a:cubicBezTo>
                    <a:pt x="19278" y="1431"/>
                    <a:pt x="19470" y="402"/>
                    <a:pt x="17735" y="94"/>
                  </a:cubicBezTo>
                  <a:cubicBezTo>
                    <a:pt x="15999" y="-215"/>
                    <a:pt x="12335" y="196"/>
                    <a:pt x="9153" y="1945"/>
                  </a:cubicBezTo>
                  <a:cubicBezTo>
                    <a:pt x="5970" y="3694"/>
                    <a:pt x="3270" y="6779"/>
                    <a:pt x="1728" y="9351"/>
                  </a:cubicBezTo>
                  <a:cubicBezTo>
                    <a:pt x="185" y="11922"/>
                    <a:pt x="-201" y="13979"/>
                    <a:pt x="88" y="15831"/>
                  </a:cubicBezTo>
                  <a:cubicBezTo>
                    <a:pt x="378" y="17682"/>
                    <a:pt x="1342" y="19328"/>
                    <a:pt x="3367" y="20254"/>
                  </a:cubicBezTo>
                  <a:cubicBezTo>
                    <a:pt x="5392" y="21179"/>
                    <a:pt x="8478" y="21385"/>
                    <a:pt x="11660" y="20974"/>
                  </a:cubicBezTo>
                  <a:cubicBezTo>
                    <a:pt x="14842" y="20562"/>
                    <a:pt x="18120" y="19534"/>
                    <a:pt x="21399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842249" y="410343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096228" y="4005601"/>
              <a:ext cx="165122" cy="17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907" fill="norm" stroke="1" extrusionOk="0">
                  <a:moveTo>
                    <a:pt x="10666" y="4943"/>
                  </a:moveTo>
                  <a:cubicBezTo>
                    <a:pt x="9845" y="3914"/>
                    <a:pt x="9025" y="2886"/>
                    <a:pt x="8068" y="2886"/>
                  </a:cubicBezTo>
                  <a:cubicBezTo>
                    <a:pt x="7111" y="2886"/>
                    <a:pt x="6018" y="3914"/>
                    <a:pt x="4924" y="5714"/>
                  </a:cubicBezTo>
                  <a:cubicBezTo>
                    <a:pt x="3830" y="7514"/>
                    <a:pt x="2737" y="10086"/>
                    <a:pt x="2326" y="12657"/>
                  </a:cubicBezTo>
                  <a:cubicBezTo>
                    <a:pt x="1916" y="15229"/>
                    <a:pt x="2190" y="17800"/>
                    <a:pt x="3010" y="19343"/>
                  </a:cubicBezTo>
                  <a:cubicBezTo>
                    <a:pt x="3830" y="20886"/>
                    <a:pt x="5197" y="21400"/>
                    <a:pt x="7521" y="20371"/>
                  </a:cubicBezTo>
                  <a:cubicBezTo>
                    <a:pt x="9845" y="19343"/>
                    <a:pt x="13126" y="16771"/>
                    <a:pt x="14630" y="13557"/>
                  </a:cubicBezTo>
                  <a:cubicBezTo>
                    <a:pt x="16134" y="10343"/>
                    <a:pt x="15861" y="6486"/>
                    <a:pt x="15177" y="4043"/>
                  </a:cubicBezTo>
                  <a:cubicBezTo>
                    <a:pt x="14494" y="1600"/>
                    <a:pt x="13400" y="571"/>
                    <a:pt x="11486" y="186"/>
                  </a:cubicBezTo>
                  <a:cubicBezTo>
                    <a:pt x="9572" y="-200"/>
                    <a:pt x="6838" y="57"/>
                    <a:pt x="4924" y="571"/>
                  </a:cubicBezTo>
                  <a:cubicBezTo>
                    <a:pt x="3010" y="1086"/>
                    <a:pt x="1916" y="1857"/>
                    <a:pt x="1096" y="3014"/>
                  </a:cubicBezTo>
                  <a:cubicBezTo>
                    <a:pt x="276" y="4171"/>
                    <a:pt x="-271" y="5714"/>
                    <a:pt x="139" y="6614"/>
                  </a:cubicBezTo>
                  <a:cubicBezTo>
                    <a:pt x="549" y="7514"/>
                    <a:pt x="1916" y="7771"/>
                    <a:pt x="4924" y="7386"/>
                  </a:cubicBezTo>
                  <a:cubicBezTo>
                    <a:pt x="7932" y="7000"/>
                    <a:pt x="12580" y="5971"/>
                    <a:pt x="15587" y="5329"/>
                  </a:cubicBezTo>
                  <a:cubicBezTo>
                    <a:pt x="18595" y="4686"/>
                    <a:pt x="19962" y="4429"/>
                    <a:pt x="21329" y="4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331199" y="3987197"/>
              <a:ext cx="184151" cy="14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192"/>
                  </a:moveTo>
                  <a:cubicBezTo>
                    <a:pt x="1241" y="584"/>
                    <a:pt x="2483" y="-25"/>
                    <a:pt x="4097" y="736"/>
                  </a:cubicBezTo>
                  <a:cubicBezTo>
                    <a:pt x="5710" y="1496"/>
                    <a:pt x="7697" y="3626"/>
                    <a:pt x="8317" y="6364"/>
                  </a:cubicBezTo>
                  <a:cubicBezTo>
                    <a:pt x="8938" y="9102"/>
                    <a:pt x="8193" y="12448"/>
                    <a:pt x="7200" y="14578"/>
                  </a:cubicBezTo>
                  <a:cubicBezTo>
                    <a:pt x="6207" y="16708"/>
                    <a:pt x="4966" y="17620"/>
                    <a:pt x="4221" y="17316"/>
                  </a:cubicBezTo>
                  <a:cubicBezTo>
                    <a:pt x="3476" y="17012"/>
                    <a:pt x="3228" y="15491"/>
                    <a:pt x="3600" y="14274"/>
                  </a:cubicBezTo>
                  <a:cubicBezTo>
                    <a:pt x="3972" y="13057"/>
                    <a:pt x="4966" y="12144"/>
                    <a:pt x="6455" y="10623"/>
                  </a:cubicBezTo>
                  <a:cubicBezTo>
                    <a:pt x="7945" y="9102"/>
                    <a:pt x="9931" y="6972"/>
                    <a:pt x="11545" y="4995"/>
                  </a:cubicBezTo>
                  <a:cubicBezTo>
                    <a:pt x="13159" y="3017"/>
                    <a:pt x="14400" y="1192"/>
                    <a:pt x="14400" y="432"/>
                  </a:cubicBezTo>
                  <a:cubicBezTo>
                    <a:pt x="14400" y="-329"/>
                    <a:pt x="13159" y="-25"/>
                    <a:pt x="12166" y="888"/>
                  </a:cubicBezTo>
                  <a:cubicBezTo>
                    <a:pt x="11172" y="1801"/>
                    <a:pt x="10428" y="3322"/>
                    <a:pt x="10303" y="6060"/>
                  </a:cubicBezTo>
                  <a:cubicBezTo>
                    <a:pt x="10179" y="8798"/>
                    <a:pt x="10676" y="12753"/>
                    <a:pt x="12662" y="15491"/>
                  </a:cubicBezTo>
                  <a:cubicBezTo>
                    <a:pt x="14648" y="18229"/>
                    <a:pt x="18124" y="19750"/>
                    <a:pt x="2160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311399" y="4912788"/>
              <a:ext cx="1395774" cy="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029" fill="norm" stroke="1" extrusionOk="0">
                  <a:moveTo>
                    <a:pt x="0" y="7143"/>
                  </a:moveTo>
                  <a:cubicBezTo>
                    <a:pt x="1111" y="8686"/>
                    <a:pt x="2222" y="10229"/>
                    <a:pt x="3333" y="11772"/>
                  </a:cubicBezTo>
                  <a:cubicBezTo>
                    <a:pt x="4444" y="13315"/>
                    <a:pt x="5555" y="14858"/>
                    <a:pt x="6830" y="15629"/>
                  </a:cubicBezTo>
                  <a:cubicBezTo>
                    <a:pt x="8104" y="16400"/>
                    <a:pt x="9542" y="16400"/>
                    <a:pt x="10963" y="15629"/>
                  </a:cubicBezTo>
                  <a:cubicBezTo>
                    <a:pt x="12385" y="14858"/>
                    <a:pt x="13790" y="13315"/>
                    <a:pt x="15097" y="11000"/>
                  </a:cubicBezTo>
                  <a:cubicBezTo>
                    <a:pt x="16404" y="8686"/>
                    <a:pt x="17613" y="5600"/>
                    <a:pt x="18626" y="3286"/>
                  </a:cubicBezTo>
                  <a:cubicBezTo>
                    <a:pt x="19639" y="972"/>
                    <a:pt x="20456" y="-571"/>
                    <a:pt x="20946" y="200"/>
                  </a:cubicBezTo>
                  <a:cubicBezTo>
                    <a:pt x="21437" y="972"/>
                    <a:pt x="21600" y="4058"/>
                    <a:pt x="21535" y="7915"/>
                  </a:cubicBezTo>
                  <a:cubicBezTo>
                    <a:pt x="21469" y="11772"/>
                    <a:pt x="21175" y="16400"/>
                    <a:pt x="20881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467202" y="5017838"/>
              <a:ext cx="968148" cy="8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13" fill="norm" stroke="1" extrusionOk="0">
                  <a:moveTo>
                    <a:pt x="489" y="18966"/>
                  </a:moveTo>
                  <a:cubicBezTo>
                    <a:pt x="206" y="19493"/>
                    <a:pt x="-76" y="20020"/>
                    <a:pt x="18" y="20546"/>
                  </a:cubicBezTo>
                  <a:cubicBezTo>
                    <a:pt x="112" y="21073"/>
                    <a:pt x="583" y="21600"/>
                    <a:pt x="1642" y="20810"/>
                  </a:cubicBezTo>
                  <a:cubicBezTo>
                    <a:pt x="2700" y="20020"/>
                    <a:pt x="4348" y="17912"/>
                    <a:pt x="6042" y="15805"/>
                  </a:cubicBezTo>
                  <a:cubicBezTo>
                    <a:pt x="7736" y="13698"/>
                    <a:pt x="9477" y="11590"/>
                    <a:pt x="11406" y="9220"/>
                  </a:cubicBezTo>
                  <a:cubicBezTo>
                    <a:pt x="13336" y="6849"/>
                    <a:pt x="15453" y="4215"/>
                    <a:pt x="17171" y="2634"/>
                  </a:cubicBezTo>
                  <a:cubicBezTo>
                    <a:pt x="18889" y="1054"/>
                    <a:pt x="20206" y="527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300018" y="5341688"/>
              <a:ext cx="224232" cy="41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5" fill="norm" stroke="1" extrusionOk="0">
                  <a:moveTo>
                    <a:pt x="13512" y="0"/>
                  </a:moveTo>
                  <a:cubicBezTo>
                    <a:pt x="11292" y="3545"/>
                    <a:pt x="9071" y="7089"/>
                    <a:pt x="6850" y="10357"/>
                  </a:cubicBezTo>
                  <a:cubicBezTo>
                    <a:pt x="4630" y="13625"/>
                    <a:pt x="2409" y="16615"/>
                    <a:pt x="1198" y="18443"/>
                  </a:cubicBezTo>
                  <a:cubicBezTo>
                    <a:pt x="-13" y="20271"/>
                    <a:pt x="-215" y="20935"/>
                    <a:pt x="189" y="21268"/>
                  </a:cubicBezTo>
                  <a:cubicBezTo>
                    <a:pt x="592" y="21600"/>
                    <a:pt x="1602" y="21600"/>
                    <a:pt x="3923" y="21157"/>
                  </a:cubicBezTo>
                  <a:cubicBezTo>
                    <a:pt x="6245" y="20714"/>
                    <a:pt x="9878" y="19828"/>
                    <a:pt x="13007" y="19440"/>
                  </a:cubicBezTo>
                  <a:cubicBezTo>
                    <a:pt x="16136" y="19052"/>
                    <a:pt x="18761" y="19163"/>
                    <a:pt x="21385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664947" y="5329630"/>
              <a:ext cx="138704" cy="40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2" fill="norm" stroke="1" extrusionOk="0">
                  <a:moveTo>
                    <a:pt x="21446" y="1628"/>
                  </a:moveTo>
                  <a:cubicBezTo>
                    <a:pt x="21446" y="964"/>
                    <a:pt x="21446" y="299"/>
                    <a:pt x="20628" y="78"/>
                  </a:cubicBezTo>
                  <a:cubicBezTo>
                    <a:pt x="19810" y="-144"/>
                    <a:pt x="18173" y="78"/>
                    <a:pt x="15391" y="1185"/>
                  </a:cubicBezTo>
                  <a:cubicBezTo>
                    <a:pt x="12610" y="2293"/>
                    <a:pt x="8682" y="4287"/>
                    <a:pt x="5573" y="7001"/>
                  </a:cubicBezTo>
                  <a:cubicBezTo>
                    <a:pt x="2464" y="9714"/>
                    <a:pt x="173" y="13148"/>
                    <a:pt x="10" y="15696"/>
                  </a:cubicBezTo>
                  <a:cubicBezTo>
                    <a:pt x="-154" y="18244"/>
                    <a:pt x="1810" y="19905"/>
                    <a:pt x="5737" y="20681"/>
                  </a:cubicBezTo>
                  <a:cubicBezTo>
                    <a:pt x="9664" y="21456"/>
                    <a:pt x="15555" y="21345"/>
                    <a:pt x="21446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868160" y="5409766"/>
              <a:ext cx="208540" cy="25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10" fill="norm" stroke="1" extrusionOk="0">
                  <a:moveTo>
                    <a:pt x="12332" y="8115"/>
                  </a:moveTo>
                  <a:cubicBezTo>
                    <a:pt x="12551" y="7053"/>
                    <a:pt x="12769" y="5991"/>
                    <a:pt x="12878" y="4928"/>
                  </a:cubicBezTo>
                  <a:cubicBezTo>
                    <a:pt x="12987" y="3866"/>
                    <a:pt x="12987" y="2804"/>
                    <a:pt x="11896" y="2273"/>
                  </a:cubicBezTo>
                  <a:cubicBezTo>
                    <a:pt x="10805" y="1742"/>
                    <a:pt x="8623" y="1742"/>
                    <a:pt x="6441" y="4132"/>
                  </a:cubicBezTo>
                  <a:cubicBezTo>
                    <a:pt x="4260" y="6522"/>
                    <a:pt x="2078" y="11302"/>
                    <a:pt x="987" y="14224"/>
                  </a:cubicBezTo>
                  <a:cubicBezTo>
                    <a:pt x="-104" y="17145"/>
                    <a:pt x="-104" y="18207"/>
                    <a:pt x="114" y="19269"/>
                  </a:cubicBezTo>
                  <a:cubicBezTo>
                    <a:pt x="332" y="20332"/>
                    <a:pt x="769" y="21394"/>
                    <a:pt x="3496" y="21040"/>
                  </a:cubicBezTo>
                  <a:cubicBezTo>
                    <a:pt x="6223" y="20686"/>
                    <a:pt x="11241" y="18915"/>
                    <a:pt x="14187" y="16968"/>
                  </a:cubicBezTo>
                  <a:cubicBezTo>
                    <a:pt x="17132" y="15020"/>
                    <a:pt x="18005" y="12896"/>
                    <a:pt x="16914" y="10063"/>
                  </a:cubicBezTo>
                  <a:cubicBezTo>
                    <a:pt x="15823" y="7230"/>
                    <a:pt x="12769" y="3689"/>
                    <a:pt x="10260" y="1830"/>
                  </a:cubicBezTo>
                  <a:cubicBezTo>
                    <a:pt x="7751" y="-29"/>
                    <a:pt x="5787" y="-206"/>
                    <a:pt x="4369" y="148"/>
                  </a:cubicBezTo>
                  <a:cubicBezTo>
                    <a:pt x="2951" y="502"/>
                    <a:pt x="2078" y="1387"/>
                    <a:pt x="2078" y="2627"/>
                  </a:cubicBezTo>
                  <a:cubicBezTo>
                    <a:pt x="2078" y="3866"/>
                    <a:pt x="2951" y="5460"/>
                    <a:pt x="6332" y="6345"/>
                  </a:cubicBezTo>
                  <a:cubicBezTo>
                    <a:pt x="9714" y="7230"/>
                    <a:pt x="15605" y="7407"/>
                    <a:pt x="21496" y="7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102099" y="5341688"/>
              <a:ext cx="12141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600" fill="norm" stroke="1" extrusionOk="0">
                  <a:moveTo>
                    <a:pt x="0" y="0"/>
                  </a:moveTo>
                  <a:cubicBezTo>
                    <a:pt x="6480" y="2857"/>
                    <a:pt x="12960" y="5714"/>
                    <a:pt x="16740" y="8229"/>
                  </a:cubicBezTo>
                  <a:cubicBezTo>
                    <a:pt x="20520" y="10743"/>
                    <a:pt x="21600" y="12914"/>
                    <a:pt x="19800" y="15029"/>
                  </a:cubicBezTo>
                  <a:cubicBezTo>
                    <a:pt x="18000" y="17143"/>
                    <a:pt x="13320" y="19200"/>
                    <a:pt x="10080" y="20286"/>
                  </a:cubicBezTo>
                  <a:cubicBezTo>
                    <a:pt x="6840" y="21371"/>
                    <a:pt x="5040" y="21486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517935" y="5449638"/>
              <a:ext cx="289015" cy="25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1" fill="norm" stroke="1" extrusionOk="0">
                  <a:moveTo>
                    <a:pt x="15379" y="0"/>
                  </a:moveTo>
                  <a:cubicBezTo>
                    <a:pt x="13802" y="5264"/>
                    <a:pt x="12226" y="10528"/>
                    <a:pt x="10570" y="14067"/>
                  </a:cubicBezTo>
                  <a:cubicBezTo>
                    <a:pt x="8915" y="17607"/>
                    <a:pt x="7181" y="19422"/>
                    <a:pt x="5919" y="20420"/>
                  </a:cubicBezTo>
                  <a:cubicBezTo>
                    <a:pt x="4658" y="21418"/>
                    <a:pt x="3870" y="21600"/>
                    <a:pt x="3160" y="21418"/>
                  </a:cubicBezTo>
                  <a:cubicBezTo>
                    <a:pt x="2451" y="21237"/>
                    <a:pt x="1820" y="20692"/>
                    <a:pt x="1189" y="18968"/>
                  </a:cubicBezTo>
                  <a:cubicBezTo>
                    <a:pt x="559" y="17244"/>
                    <a:pt x="-72" y="14339"/>
                    <a:pt x="7" y="12524"/>
                  </a:cubicBezTo>
                  <a:cubicBezTo>
                    <a:pt x="86" y="10709"/>
                    <a:pt x="874" y="9983"/>
                    <a:pt x="2056" y="9620"/>
                  </a:cubicBezTo>
                  <a:cubicBezTo>
                    <a:pt x="3239" y="9257"/>
                    <a:pt x="4816" y="9257"/>
                    <a:pt x="6786" y="10074"/>
                  </a:cubicBezTo>
                  <a:cubicBezTo>
                    <a:pt x="8757" y="10891"/>
                    <a:pt x="11122" y="12524"/>
                    <a:pt x="13645" y="14430"/>
                  </a:cubicBezTo>
                  <a:cubicBezTo>
                    <a:pt x="16167" y="16336"/>
                    <a:pt x="18848" y="18514"/>
                    <a:pt x="21528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252392" y="5455988"/>
              <a:ext cx="87959" cy="28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7" fill="norm" stroke="1" extrusionOk="0">
                  <a:moveTo>
                    <a:pt x="21371" y="0"/>
                  </a:moveTo>
                  <a:cubicBezTo>
                    <a:pt x="17257" y="3680"/>
                    <a:pt x="13142" y="7360"/>
                    <a:pt x="10057" y="10400"/>
                  </a:cubicBezTo>
                  <a:cubicBezTo>
                    <a:pt x="6971" y="13440"/>
                    <a:pt x="4914" y="15840"/>
                    <a:pt x="3114" y="17760"/>
                  </a:cubicBezTo>
                  <a:cubicBezTo>
                    <a:pt x="1314" y="19680"/>
                    <a:pt x="-229" y="21120"/>
                    <a:pt x="28" y="21360"/>
                  </a:cubicBezTo>
                  <a:cubicBezTo>
                    <a:pt x="285" y="21600"/>
                    <a:pt x="2342" y="20640"/>
                    <a:pt x="440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391149" y="5487738"/>
              <a:ext cx="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110009" y="5478944"/>
              <a:ext cx="350991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78" fill="norm" stroke="1" extrusionOk="0">
                  <a:moveTo>
                    <a:pt x="883" y="21078"/>
                  </a:moveTo>
                  <a:cubicBezTo>
                    <a:pt x="365" y="18609"/>
                    <a:pt x="-152" y="16141"/>
                    <a:pt x="42" y="13981"/>
                  </a:cubicBezTo>
                  <a:cubicBezTo>
                    <a:pt x="236" y="11821"/>
                    <a:pt x="1141" y="9969"/>
                    <a:pt x="3599" y="7501"/>
                  </a:cubicBezTo>
                  <a:cubicBezTo>
                    <a:pt x="6056" y="5032"/>
                    <a:pt x="10066" y="1947"/>
                    <a:pt x="13299" y="712"/>
                  </a:cubicBezTo>
                  <a:cubicBezTo>
                    <a:pt x="16533" y="-522"/>
                    <a:pt x="18991" y="95"/>
                    <a:pt x="21448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149849" y="5951288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099049" y="5855988"/>
              <a:ext cx="31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213349" y="5919538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232399" y="5989388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416549" y="5913188"/>
              <a:ext cx="2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5200649" y="5138488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5564"/>
                    <a:pt x="2618" y="11127"/>
                    <a:pt x="2945" y="14727"/>
                  </a:cubicBezTo>
                  <a:cubicBezTo>
                    <a:pt x="3273" y="18327"/>
                    <a:pt x="2618" y="19964"/>
                    <a:pt x="2127" y="19800"/>
                  </a:cubicBezTo>
                  <a:cubicBezTo>
                    <a:pt x="1636" y="19636"/>
                    <a:pt x="1309" y="17673"/>
                    <a:pt x="1636" y="15055"/>
                  </a:cubicBezTo>
                  <a:cubicBezTo>
                    <a:pt x="1964" y="12436"/>
                    <a:pt x="2945" y="9164"/>
                    <a:pt x="3927" y="6873"/>
                  </a:cubicBezTo>
                  <a:cubicBezTo>
                    <a:pt x="4909" y="4582"/>
                    <a:pt x="5891" y="3273"/>
                    <a:pt x="8182" y="3436"/>
                  </a:cubicBezTo>
                  <a:cubicBezTo>
                    <a:pt x="10473" y="3600"/>
                    <a:pt x="14073" y="5236"/>
                    <a:pt x="16527" y="8509"/>
                  </a:cubicBezTo>
                  <a:cubicBezTo>
                    <a:pt x="18982" y="11782"/>
                    <a:pt x="20291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638799" y="5386002"/>
              <a:ext cx="171451" cy="42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1603"/>
                  </a:moveTo>
                  <a:cubicBezTo>
                    <a:pt x="19733" y="1071"/>
                    <a:pt x="17867" y="539"/>
                    <a:pt x="16267" y="220"/>
                  </a:cubicBezTo>
                  <a:cubicBezTo>
                    <a:pt x="14667" y="-100"/>
                    <a:pt x="13333" y="-206"/>
                    <a:pt x="11733" y="858"/>
                  </a:cubicBezTo>
                  <a:cubicBezTo>
                    <a:pt x="10133" y="1922"/>
                    <a:pt x="8267" y="4157"/>
                    <a:pt x="7467" y="7242"/>
                  </a:cubicBezTo>
                  <a:cubicBezTo>
                    <a:pt x="6667" y="10328"/>
                    <a:pt x="6933" y="14265"/>
                    <a:pt x="7200" y="16553"/>
                  </a:cubicBezTo>
                  <a:cubicBezTo>
                    <a:pt x="7467" y="18840"/>
                    <a:pt x="7733" y="19479"/>
                    <a:pt x="7867" y="20064"/>
                  </a:cubicBezTo>
                  <a:cubicBezTo>
                    <a:pt x="8000" y="20649"/>
                    <a:pt x="8000" y="21181"/>
                    <a:pt x="7067" y="21288"/>
                  </a:cubicBezTo>
                  <a:cubicBezTo>
                    <a:pt x="6133" y="21394"/>
                    <a:pt x="4267" y="21075"/>
                    <a:pt x="2933" y="20702"/>
                  </a:cubicBezTo>
                  <a:cubicBezTo>
                    <a:pt x="1600" y="20330"/>
                    <a:pt x="800" y="19904"/>
                    <a:pt x="0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595292" y="5646488"/>
              <a:ext cx="17050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481" y="21600"/>
                  </a:moveTo>
                  <a:cubicBezTo>
                    <a:pt x="681" y="17723"/>
                    <a:pt x="-119" y="13846"/>
                    <a:pt x="14" y="11077"/>
                  </a:cubicBezTo>
                  <a:cubicBezTo>
                    <a:pt x="148" y="8308"/>
                    <a:pt x="1214" y="6646"/>
                    <a:pt x="4948" y="4985"/>
                  </a:cubicBezTo>
                  <a:cubicBezTo>
                    <a:pt x="8681" y="3323"/>
                    <a:pt x="15081" y="1662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772149" y="5684588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827494" y="5703638"/>
              <a:ext cx="5895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5486"/>
                    <a:pt x="5849" y="10971"/>
                    <a:pt x="2498" y="14571"/>
                  </a:cubicBezTo>
                  <a:cubicBezTo>
                    <a:pt x="-854" y="18171"/>
                    <a:pt x="-109" y="19886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999015" y="5468688"/>
              <a:ext cx="10968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6228" y="0"/>
                  </a:moveTo>
                  <a:cubicBezTo>
                    <a:pt x="14191" y="0"/>
                    <a:pt x="12153" y="0"/>
                    <a:pt x="9911" y="720"/>
                  </a:cubicBezTo>
                  <a:cubicBezTo>
                    <a:pt x="7670" y="1440"/>
                    <a:pt x="5225" y="2880"/>
                    <a:pt x="3187" y="5184"/>
                  </a:cubicBezTo>
                  <a:cubicBezTo>
                    <a:pt x="1149" y="7488"/>
                    <a:pt x="-481" y="10656"/>
                    <a:pt x="130" y="13320"/>
                  </a:cubicBezTo>
                  <a:cubicBezTo>
                    <a:pt x="742" y="15984"/>
                    <a:pt x="3594" y="18144"/>
                    <a:pt x="7466" y="19440"/>
                  </a:cubicBezTo>
                  <a:cubicBezTo>
                    <a:pt x="11338" y="20736"/>
                    <a:pt x="16228" y="21168"/>
                    <a:pt x="211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159499" y="5487738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181" y="1054"/>
                  </a:cubicBezTo>
                  <a:cubicBezTo>
                    <a:pt x="6039" y="2107"/>
                    <a:pt x="8594" y="4215"/>
                    <a:pt x="11032" y="6410"/>
                  </a:cubicBezTo>
                  <a:cubicBezTo>
                    <a:pt x="13471" y="8605"/>
                    <a:pt x="15794" y="10888"/>
                    <a:pt x="17535" y="13434"/>
                  </a:cubicBezTo>
                  <a:cubicBezTo>
                    <a:pt x="19277" y="15980"/>
                    <a:pt x="20439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267449" y="5468688"/>
              <a:ext cx="63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46"/>
                    <a:pt x="7200" y="6092"/>
                    <a:pt x="3600" y="9692"/>
                  </a:cubicBezTo>
                  <a:cubicBezTo>
                    <a:pt x="0" y="13292"/>
                    <a:pt x="0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388099" y="5729038"/>
              <a:ext cx="2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381749" y="560203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476999" y="5443288"/>
              <a:ext cx="13115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0" y="0"/>
                  </a:moveTo>
                  <a:cubicBezTo>
                    <a:pt x="3771" y="257"/>
                    <a:pt x="7543" y="514"/>
                    <a:pt x="11143" y="1736"/>
                  </a:cubicBezTo>
                  <a:cubicBezTo>
                    <a:pt x="14743" y="2957"/>
                    <a:pt x="18171" y="5143"/>
                    <a:pt x="19886" y="7779"/>
                  </a:cubicBezTo>
                  <a:cubicBezTo>
                    <a:pt x="21600" y="10414"/>
                    <a:pt x="21600" y="13500"/>
                    <a:pt x="20400" y="15879"/>
                  </a:cubicBezTo>
                  <a:cubicBezTo>
                    <a:pt x="19200" y="18257"/>
                    <a:pt x="16800" y="19929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099299" y="560838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7061199" y="573538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791545" y="5486958"/>
              <a:ext cx="285656" cy="26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55" fill="norm" stroke="1" extrusionOk="0">
                  <a:moveTo>
                    <a:pt x="4250" y="9532"/>
                  </a:moveTo>
                  <a:cubicBezTo>
                    <a:pt x="4723" y="10197"/>
                    <a:pt x="5196" y="10861"/>
                    <a:pt x="6773" y="11194"/>
                  </a:cubicBezTo>
                  <a:cubicBezTo>
                    <a:pt x="8350" y="11526"/>
                    <a:pt x="11030" y="11526"/>
                    <a:pt x="13237" y="10529"/>
                  </a:cubicBezTo>
                  <a:cubicBezTo>
                    <a:pt x="15444" y="9532"/>
                    <a:pt x="17179" y="7538"/>
                    <a:pt x="17809" y="5711"/>
                  </a:cubicBezTo>
                  <a:cubicBezTo>
                    <a:pt x="18440" y="3883"/>
                    <a:pt x="17967" y="2221"/>
                    <a:pt x="16785" y="1141"/>
                  </a:cubicBezTo>
                  <a:cubicBezTo>
                    <a:pt x="15602" y="61"/>
                    <a:pt x="13710" y="-437"/>
                    <a:pt x="11424" y="477"/>
                  </a:cubicBezTo>
                  <a:cubicBezTo>
                    <a:pt x="9138" y="1391"/>
                    <a:pt x="6458" y="3717"/>
                    <a:pt x="4329" y="6458"/>
                  </a:cubicBezTo>
                  <a:cubicBezTo>
                    <a:pt x="2201" y="9200"/>
                    <a:pt x="624" y="12357"/>
                    <a:pt x="151" y="14766"/>
                  </a:cubicBezTo>
                  <a:cubicBezTo>
                    <a:pt x="-322" y="17175"/>
                    <a:pt x="309" y="18837"/>
                    <a:pt x="2201" y="19834"/>
                  </a:cubicBezTo>
                  <a:cubicBezTo>
                    <a:pt x="4093" y="20831"/>
                    <a:pt x="7246" y="21163"/>
                    <a:pt x="10636" y="20831"/>
                  </a:cubicBezTo>
                  <a:cubicBezTo>
                    <a:pt x="14025" y="20498"/>
                    <a:pt x="17652" y="19501"/>
                    <a:pt x="21278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924799" y="5278138"/>
              <a:ext cx="1270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600" y="11670"/>
                    <a:pt x="7200" y="3363"/>
                    <a:pt x="10800" y="870"/>
                  </a:cubicBezTo>
                  <a:cubicBezTo>
                    <a:pt x="14400" y="-1622"/>
                    <a:pt x="180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092792" y="5147197"/>
              <a:ext cx="162209" cy="20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07" fill="norm" stroke="1" extrusionOk="0">
                  <a:moveTo>
                    <a:pt x="16237" y="3684"/>
                  </a:moveTo>
                  <a:cubicBezTo>
                    <a:pt x="15407" y="2812"/>
                    <a:pt x="14576" y="1939"/>
                    <a:pt x="13468" y="1830"/>
                  </a:cubicBezTo>
                  <a:cubicBezTo>
                    <a:pt x="12360" y="1721"/>
                    <a:pt x="10976" y="2375"/>
                    <a:pt x="8622" y="4666"/>
                  </a:cubicBezTo>
                  <a:cubicBezTo>
                    <a:pt x="6268" y="6957"/>
                    <a:pt x="2945" y="10884"/>
                    <a:pt x="1284" y="13393"/>
                  </a:cubicBezTo>
                  <a:cubicBezTo>
                    <a:pt x="-378" y="15902"/>
                    <a:pt x="-378" y="16993"/>
                    <a:pt x="1007" y="18193"/>
                  </a:cubicBezTo>
                  <a:cubicBezTo>
                    <a:pt x="2391" y="19393"/>
                    <a:pt x="5160" y="20702"/>
                    <a:pt x="7791" y="21030"/>
                  </a:cubicBezTo>
                  <a:cubicBezTo>
                    <a:pt x="10422" y="21357"/>
                    <a:pt x="12914" y="20702"/>
                    <a:pt x="14991" y="18084"/>
                  </a:cubicBezTo>
                  <a:cubicBezTo>
                    <a:pt x="17068" y="15466"/>
                    <a:pt x="18730" y="10884"/>
                    <a:pt x="19145" y="7502"/>
                  </a:cubicBezTo>
                  <a:cubicBezTo>
                    <a:pt x="19560" y="4121"/>
                    <a:pt x="18730" y="1939"/>
                    <a:pt x="16237" y="848"/>
                  </a:cubicBezTo>
                  <a:cubicBezTo>
                    <a:pt x="13745" y="-243"/>
                    <a:pt x="9591" y="-243"/>
                    <a:pt x="6684" y="630"/>
                  </a:cubicBezTo>
                  <a:cubicBezTo>
                    <a:pt x="3776" y="1502"/>
                    <a:pt x="2114" y="3248"/>
                    <a:pt x="1422" y="4666"/>
                  </a:cubicBezTo>
                  <a:cubicBezTo>
                    <a:pt x="730" y="6084"/>
                    <a:pt x="1007" y="7175"/>
                    <a:pt x="4468" y="8266"/>
                  </a:cubicBezTo>
                  <a:cubicBezTo>
                    <a:pt x="7930" y="9357"/>
                    <a:pt x="14576" y="10448"/>
                    <a:pt x="21222" y="1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267699" y="5157538"/>
              <a:ext cx="120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906"/>
                    <a:pt x="6063" y="3812"/>
                    <a:pt x="9663" y="7412"/>
                  </a:cubicBezTo>
                  <a:cubicBezTo>
                    <a:pt x="13263" y="11012"/>
                    <a:pt x="17432" y="16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8266039" y="5157538"/>
              <a:ext cx="12866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8042" y="1362"/>
                    <a:pt x="14906" y="2724"/>
                    <a:pt x="11248" y="5546"/>
                  </a:cubicBezTo>
                  <a:cubicBezTo>
                    <a:pt x="7590" y="8368"/>
                    <a:pt x="3409" y="12649"/>
                    <a:pt x="1493" y="15568"/>
                  </a:cubicBezTo>
                  <a:cubicBezTo>
                    <a:pt x="-423" y="18486"/>
                    <a:pt x="-75" y="20043"/>
                    <a:pt x="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8407400" y="5354388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8394699" y="570363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738229" y="5544057"/>
              <a:ext cx="170822" cy="19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001" fill="norm" stroke="1" extrusionOk="0">
                  <a:moveTo>
                    <a:pt x="2292" y="11120"/>
                  </a:moveTo>
                  <a:cubicBezTo>
                    <a:pt x="5190" y="10661"/>
                    <a:pt x="8087" y="10201"/>
                    <a:pt x="10590" y="9052"/>
                  </a:cubicBezTo>
                  <a:cubicBezTo>
                    <a:pt x="13092" y="7903"/>
                    <a:pt x="15199" y="6065"/>
                    <a:pt x="16253" y="4571"/>
                  </a:cubicBezTo>
                  <a:cubicBezTo>
                    <a:pt x="17307" y="3078"/>
                    <a:pt x="17307" y="1929"/>
                    <a:pt x="16780" y="1010"/>
                  </a:cubicBezTo>
                  <a:cubicBezTo>
                    <a:pt x="16253" y="90"/>
                    <a:pt x="15199" y="-599"/>
                    <a:pt x="12434" y="780"/>
                  </a:cubicBezTo>
                  <a:cubicBezTo>
                    <a:pt x="9668" y="2158"/>
                    <a:pt x="5190" y="5605"/>
                    <a:pt x="2687" y="8707"/>
                  </a:cubicBezTo>
                  <a:cubicBezTo>
                    <a:pt x="185" y="11810"/>
                    <a:pt x="-342" y="14567"/>
                    <a:pt x="185" y="16865"/>
                  </a:cubicBezTo>
                  <a:cubicBezTo>
                    <a:pt x="712" y="19163"/>
                    <a:pt x="2292" y="21001"/>
                    <a:pt x="5980" y="21001"/>
                  </a:cubicBezTo>
                  <a:cubicBezTo>
                    <a:pt x="9668" y="21001"/>
                    <a:pt x="15463" y="19163"/>
                    <a:pt x="21258" y="17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756649" y="5341125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71" y="11375"/>
                    <a:pt x="1543" y="2735"/>
                    <a:pt x="5143" y="575"/>
                  </a:cubicBezTo>
                  <a:cubicBezTo>
                    <a:pt x="8743" y="-1585"/>
                    <a:pt x="151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031350" y="5200587"/>
              <a:ext cx="182500" cy="25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47" fill="norm" stroke="1" extrusionOk="0">
                  <a:moveTo>
                    <a:pt x="11723" y="5911"/>
                  </a:moveTo>
                  <a:cubicBezTo>
                    <a:pt x="10978" y="5209"/>
                    <a:pt x="10234" y="4506"/>
                    <a:pt x="9240" y="4506"/>
                  </a:cubicBezTo>
                  <a:cubicBezTo>
                    <a:pt x="8247" y="4506"/>
                    <a:pt x="7006" y="5209"/>
                    <a:pt x="5392" y="6965"/>
                  </a:cubicBezTo>
                  <a:cubicBezTo>
                    <a:pt x="3778" y="8721"/>
                    <a:pt x="1792" y="11531"/>
                    <a:pt x="799" y="13989"/>
                  </a:cubicBezTo>
                  <a:cubicBezTo>
                    <a:pt x="-194" y="16448"/>
                    <a:pt x="-194" y="18555"/>
                    <a:pt x="427" y="19785"/>
                  </a:cubicBezTo>
                  <a:cubicBezTo>
                    <a:pt x="1047" y="21014"/>
                    <a:pt x="2289" y="21365"/>
                    <a:pt x="4896" y="20750"/>
                  </a:cubicBezTo>
                  <a:cubicBezTo>
                    <a:pt x="7503" y="20136"/>
                    <a:pt x="11475" y="18555"/>
                    <a:pt x="14082" y="15482"/>
                  </a:cubicBezTo>
                  <a:cubicBezTo>
                    <a:pt x="16689" y="12409"/>
                    <a:pt x="17930" y="7843"/>
                    <a:pt x="18303" y="4945"/>
                  </a:cubicBezTo>
                  <a:cubicBezTo>
                    <a:pt x="18675" y="2048"/>
                    <a:pt x="18178" y="819"/>
                    <a:pt x="16068" y="292"/>
                  </a:cubicBezTo>
                  <a:cubicBezTo>
                    <a:pt x="13958" y="-235"/>
                    <a:pt x="10234" y="-59"/>
                    <a:pt x="7627" y="906"/>
                  </a:cubicBezTo>
                  <a:cubicBezTo>
                    <a:pt x="5020" y="1872"/>
                    <a:pt x="3530" y="3628"/>
                    <a:pt x="2909" y="4945"/>
                  </a:cubicBezTo>
                  <a:cubicBezTo>
                    <a:pt x="2289" y="6263"/>
                    <a:pt x="2537" y="7141"/>
                    <a:pt x="5765" y="7931"/>
                  </a:cubicBezTo>
                  <a:cubicBezTo>
                    <a:pt x="8992" y="8721"/>
                    <a:pt x="15199" y="9424"/>
                    <a:pt x="21406" y="1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226549" y="5233738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645"/>
                    <a:pt x="10286" y="9290"/>
                    <a:pt x="13886" y="12890"/>
                  </a:cubicBezTo>
                  <a:cubicBezTo>
                    <a:pt x="17486" y="16490"/>
                    <a:pt x="19543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245599" y="5208338"/>
              <a:ext cx="139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3360"/>
                    <a:pt x="10473" y="6720"/>
                    <a:pt x="6873" y="10320"/>
                  </a:cubicBezTo>
                  <a:cubicBezTo>
                    <a:pt x="3273" y="13920"/>
                    <a:pt x="1636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340849" y="5368268"/>
              <a:ext cx="127001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493"/>
                  </a:moveTo>
                  <a:cubicBezTo>
                    <a:pt x="1080" y="3573"/>
                    <a:pt x="2160" y="1653"/>
                    <a:pt x="3600" y="693"/>
                  </a:cubicBezTo>
                  <a:cubicBezTo>
                    <a:pt x="5040" y="-267"/>
                    <a:pt x="6840" y="-267"/>
                    <a:pt x="8100" y="933"/>
                  </a:cubicBezTo>
                  <a:cubicBezTo>
                    <a:pt x="9360" y="2133"/>
                    <a:pt x="10080" y="4533"/>
                    <a:pt x="10080" y="7413"/>
                  </a:cubicBezTo>
                  <a:cubicBezTo>
                    <a:pt x="10080" y="10293"/>
                    <a:pt x="9360" y="13653"/>
                    <a:pt x="10260" y="15573"/>
                  </a:cubicBezTo>
                  <a:cubicBezTo>
                    <a:pt x="11160" y="17493"/>
                    <a:pt x="13680" y="17973"/>
                    <a:pt x="15840" y="18693"/>
                  </a:cubicBezTo>
                  <a:cubicBezTo>
                    <a:pt x="18000" y="19413"/>
                    <a:pt x="19800" y="2037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397999" y="5760788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671049" y="5760788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740899" y="5779838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0306049" y="5690938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0401299" y="5798888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0875290" y="5600515"/>
              <a:ext cx="237210" cy="22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46" fill="norm" stroke="1" extrusionOk="0">
                  <a:moveTo>
                    <a:pt x="2476" y="8094"/>
                  </a:moveTo>
                  <a:cubicBezTo>
                    <a:pt x="3234" y="8705"/>
                    <a:pt x="3992" y="9316"/>
                    <a:pt x="6076" y="9011"/>
                  </a:cubicBezTo>
                  <a:cubicBezTo>
                    <a:pt x="8160" y="8705"/>
                    <a:pt x="11571" y="7482"/>
                    <a:pt x="13655" y="6362"/>
                  </a:cubicBezTo>
                  <a:cubicBezTo>
                    <a:pt x="15739" y="5241"/>
                    <a:pt x="16497" y="4222"/>
                    <a:pt x="17066" y="3203"/>
                  </a:cubicBezTo>
                  <a:cubicBezTo>
                    <a:pt x="17634" y="2184"/>
                    <a:pt x="18013" y="1165"/>
                    <a:pt x="17634" y="554"/>
                  </a:cubicBezTo>
                  <a:cubicBezTo>
                    <a:pt x="17255" y="-57"/>
                    <a:pt x="16118" y="-261"/>
                    <a:pt x="13939" y="452"/>
                  </a:cubicBezTo>
                  <a:cubicBezTo>
                    <a:pt x="11760" y="1165"/>
                    <a:pt x="8539" y="2796"/>
                    <a:pt x="5981" y="5139"/>
                  </a:cubicBezTo>
                  <a:cubicBezTo>
                    <a:pt x="3423" y="7482"/>
                    <a:pt x="1529" y="10539"/>
                    <a:pt x="581" y="12984"/>
                  </a:cubicBezTo>
                  <a:cubicBezTo>
                    <a:pt x="-366" y="15430"/>
                    <a:pt x="-366" y="17264"/>
                    <a:pt x="2192" y="18690"/>
                  </a:cubicBezTo>
                  <a:cubicBezTo>
                    <a:pt x="4750" y="20116"/>
                    <a:pt x="9866" y="21135"/>
                    <a:pt x="13466" y="21237"/>
                  </a:cubicBezTo>
                  <a:cubicBezTo>
                    <a:pt x="17066" y="21339"/>
                    <a:pt x="19150" y="20524"/>
                    <a:pt x="21234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0934699" y="5386138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1137763" y="5262656"/>
              <a:ext cx="184287" cy="21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62" fill="norm" stroke="1" extrusionOk="0">
                  <a:moveTo>
                    <a:pt x="15305" y="900"/>
                  </a:moveTo>
                  <a:cubicBezTo>
                    <a:pt x="13364" y="693"/>
                    <a:pt x="11422" y="485"/>
                    <a:pt x="8752" y="2250"/>
                  </a:cubicBezTo>
                  <a:cubicBezTo>
                    <a:pt x="6083" y="4016"/>
                    <a:pt x="2685" y="7754"/>
                    <a:pt x="1108" y="11077"/>
                  </a:cubicBezTo>
                  <a:cubicBezTo>
                    <a:pt x="-470" y="14400"/>
                    <a:pt x="-227" y="17308"/>
                    <a:pt x="986" y="19074"/>
                  </a:cubicBezTo>
                  <a:cubicBezTo>
                    <a:pt x="2200" y="20839"/>
                    <a:pt x="4384" y="21462"/>
                    <a:pt x="6568" y="21462"/>
                  </a:cubicBezTo>
                  <a:cubicBezTo>
                    <a:pt x="8752" y="21462"/>
                    <a:pt x="10937" y="20839"/>
                    <a:pt x="12636" y="18347"/>
                  </a:cubicBezTo>
                  <a:cubicBezTo>
                    <a:pt x="14334" y="15854"/>
                    <a:pt x="15548" y="11493"/>
                    <a:pt x="15669" y="8170"/>
                  </a:cubicBezTo>
                  <a:cubicBezTo>
                    <a:pt x="15791" y="4847"/>
                    <a:pt x="14820" y="2562"/>
                    <a:pt x="12757" y="1316"/>
                  </a:cubicBezTo>
                  <a:cubicBezTo>
                    <a:pt x="10694" y="70"/>
                    <a:pt x="7539" y="-138"/>
                    <a:pt x="5476" y="70"/>
                  </a:cubicBezTo>
                  <a:cubicBezTo>
                    <a:pt x="3413" y="277"/>
                    <a:pt x="2442" y="900"/>
                    <a:pt x="1714" y="2043"/>
                  </a:cubicBezTo>
                  <a:cubicBezTo>
                    <a:pt x="986" y="3185"/>
                    <a:pt x="501" y="4847"/>
                    <a:pt x="2928" y="6300"/>
                  </a:cubicBezTo>
                  <a:cubicBezTo>
                    <a:pt x="5355" y="7754"/>
                    <a:pt x="10694" y="9000"/>
                    <a:pt x="14213" y="9624"/>
                  </a:cubicBezTo>
                  <a:cubicBezTo>
                    <a:pt x="17732" y="10247"/>
                    <a:pt x="19431" y="10247"/>
                    <a:pt x="21130" y="1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1335113" y="5221744"/>
              <a:ext cx="177437" cy="2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68" fill="norm" stroke="1" extrusionOk="0">
                  <a:moveTo>
                    <a:pt x="21054" y="465"/>
                  </a:moveTo>
                  <a:cubicBezTo>
                    <a:pt x="19547" y="116"/>
                    <a:pt x="18040" y="-232"/>
                    <a:pt x="16031" y="203"/>
                  </a:cubicBezTo>
                  <a:cubicBezTo>
                    <a:pt x="14021" y="639"/>
                    <a:pt x="11510" y="1858"/>
                    <a:pt x="8747" y="3862"/>
                  </a:cubicBezTo>
                  <a:cubicBezTo>
                    <a:pt x="5984" y="5865"/>
                    <a:pt x="2970" y="8652"/>
                    <a:pt x="1338" y="10916"/>
                  </a:cubicBezTo>
                  <a:cubicBezTo>
                    <a:pt x="-295" y="13181"/>
                    <a:pt x="-546" y="14923"/>
                    <a:pt x="1212" y="16578"/>
                  </a:cubicBezTo>
                  <a:cubicBezTo>
                    <a:pt x="2970" y="18233"/>
                    <a:pt x="6738" y="19800"/>
                    <a:pt x="10505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1496588" y="5265488"/>
              <a:ext cx="23186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9350" y="240"/>
                    <a:pt x="17190" y="480"/>
                    <a:pt x="14637" y="1320"/>
                  </a:cubicBezTo>
                  <a:cubicBezTo>
                    <a:pt x="12085" y="2160"/>
                    <a:pt x="9139" y="3600"/>
                    <a:pt x="7372" y="4800"/>
                  </a:cubicBezTo>
                  <a:cubicBezTo>
                    <a:pt x="5605" y="6000"/>
                    <a:pt x="5015" y="6960"/>
                    <a:pt x="5310" y="7680"/>
                  </a:cubicBezTo>
                  <a:cubicBezTo>
                    <a:pt x="5605" y="8400"/>
                    <a:pt x="6783" y="8880"/>
                    <a:pt x="7863" y="9240"/>
                  </a:cubicBezTo>
                  <a:cubicBezTo>
                    <a:pt x="8943" y="9600"/>
                    <a:pt x="9925" y="9840"/>
                    <a:pt x="10906" y="10200"/>
                  </a:cubicBezTo>
                  <a:cubicBezTo>
                    <a:pt x="11888" y="10560"/>
                    <a:pt x="12870" y="11040"/>
                    <a:pt x="12870" y="11520"/>
                  </a:cubicBezTo>
                  <a:cubicBezTo>
                    <a:pt x="12870" y="12000"/>
                    <a:pt x="11888" y="12480"/>
                    <a:pt x="9925" y="13200"/>
                  </a:cubicBezTo>
                  <a:cubicBezTo>
                    <a:pt x="7961" y="13920"/>
                    <a:pt x="5015" y="14880"/>
                    <a:pt x="3052" y="15720"/>
                  </a:cubicBezTo>
                  <a:cubicBezTo>
                    <a:pt x="1088" y="16560"/>
                    <a:pt x="106" y="17280"/>
                    <a:pt x="8" y="18000"/>
                  </a:cubicBezTo>
                  <a:cubicBezTo>
                    <a:pt x="-90" y="18720"/>
                    <a:pt x="695" y="19440"/>
                    <a:pt x="3052" y="20040"/>
                  </a:cubicBezTo>
                  <a:cubicBezTo>
                    <a:pt x="5408" y="20640"/>
                    <a:pt x="9335" y="21120"/>
                    <a:pt x="132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1747499" y="5296107"/>
              <a:ext cx="15240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511"/>
                  </a:moveTo>
                  <a:cubicBezTo>
                    <a:pt x="0" y="1194"/>
                    <a:pt x="0" y="-123"/>
                    <a:pt x="450" y="9"/>
                  </a:cubicBezTo>
                  <a:cubicBezTo>
                    <a:pt x="900" y="140"/>
                    <a:pt x="1800" y="1721"/>
                    <a:pt x="3600" y="4355"/>
                  </a:cubicBezTo>
                  <a:cubicBezTo>
                    <a:pt x="5400" y="6989"/>
                    <a:pt x="8100" y="10677"/>
                    <a:pt x="11250" y="13706"/>
                  </a:cubicBezTo>
                  <a:cubicBezTo>
                    <a:pt x="14400" y="16736"/>
                    <a:pt x="18000" y="19106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1763119" y="5290888"/>
              <a:ext cx="17488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6036" y="3360"/>
                    <a:pt x="10571" y="6720"/>
                    <a:pt x="7058" y="9360"/>
                  </a:cubicBezTo>
                  <a:cubicBezTo>
                    <a:pt x="3544" y="12000"/>
                    <a:pt x="1983" y="13920"/>
                    <a:pt x="1072" y="15600"/>
                  </a:cubicBezTo>
                  <a:cubicBezTo>
                    <a:pt x="161" y="17280"/>
                    <a:pt x="-99" y="18720"/>
                    <a:pt x="31" y="19680"/>
                  </a:cubicBezTo>
                  <a:cubicBezTo>
                    <a:pt x="161" y="20640"/>
                    <a:pt x="682" y="21120"/>
                    <a:pt x="1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1912599" y="5430588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1950699" y="5328988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2026899" y="5278188"/>
              <a:ext cx="10215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10368" y="0"/>
                  </a:moveTo>
                  <a:cubicBezTo>
                    <a:pt x="14256" y="3360"/>
                    <a:pt x="18144" y="6720"/>
                    <a:pt x="19872" y="9680"/>
                  </a:cubicBezTo>
                  <a:cubicBezTo>
                    <a:pt x="21600" y="12640"/>
                    <a:pt x="21168" y="15200"/>
                    <a:pt x="17496" y="17120"/>
                  </a:cubicBezTo>
                  <a:cubicBezTo>
                    <a:pt x="13824" y="19040"/>
                    <a:pt x="6912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7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911599" y="4759605"/>
              <a:ext cx="351368" cy="134669"/>
            </a:xfrm>
            <a:prstGeom prst="rect">
              <a:avLst/>
            </a:prstGeom>
            <a:effectLst/>
          </p:spPr>
        </p:pic>
        <p:pic>
          <p:nvPicPr>
            <p:cNvPr id="127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064249" y="4675732"/>
              <a:ext cx="1799702" cy="226718"/>
            </a:xfrm>
            <a:prstGeom prst="rect">
              <a:avLst/>
            </a:prstGeom>
            <a:effectLst/>
          </p:spPr>
        </p:pic>
        <p:pic>
          <p:nvPicPr>
            <p:cNvPr id="128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434073" y="4734982"/>
              <a:ext cx="315728" cy="88124"/>
            </a:xfrm>
            <a:prstGeom prst="rect">
              <a:avLst/>
            </a:prstGeom>
            <a:effectLst/>
          </p:spPr>
        </p:pic>
        <p:pic>
          <p:nvPicPr>
            <p:cNvPr id="128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740870" y="3673755"/>
              <a:ext cx="3071133" cy="1344084"/>
            </a:xfrm>
            <a:prstGeom prst="rect">
              <a:avLst/>
            </a:prstGeom>
            <a:effectLst/>
          </p:spPr>
        </p:pic>
        <p:pic>
          <p:nvPicPr>
            <p:cNvPr id="128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731499" y="5957903"/>
              <a:ext cx="1174752" cy="145786"/>
            </a:xfrm>
            <a:prstGeom prst="rect">
              <a:avLst/>
            </a:prstGeom>
            <a:effectLst/>
          </p:spPr>
        </p:pic>
        <p:sp>
          <p:nvSpPr>
            <p:cNvPr id="1286" name="Line"/>
            <p:cNvSpPr/>
            <p:nvPr/>
          </p:nvSpPr>
          <p:spPr>
            <a:xfrm>
              <a:off x="9784124" y="4092622"/>
              <a:ext cx="131220" cy="50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06" fill="norm" stroke="1" extrusionOk="0">
                  <a:moveTo>
                    <a:pt x="20770" y="2350"/>
                  </a:moveTo>
                  <a:cubicBezTo>
                    <a:pt x="21113" y="1900"/>
                    <a:pt x="21456" y="1450"/>
                    <a:pt x="21113" y="955"/>
                  </a:cubicBezTo>
                  <a:cubicBezTo>
                    <a:pt x="20770" y="460"/>
                    <a:pt x="19742" y="-80"/>
                    <a:pt x="16485" y="10"/>
                  </a:cubicBezTo>
                  <a:cubicBezTo>
                    <a:pt x="13227" y="100"/>
                    <a:pt x="7742" y="820"/>
                    <a:pt x="4485" y="2215"/>
                  </a:cubicBezTo>
                  <a:cubicBezTo>
                    <a:pt x="1227" y="3610"/>
                    <a:pt x="199" y="5680"/>
                    <a:pt x="27" y="8425"/>
                  </a:cubicBezTo>
                  <a:cubicBezTo>
                    <a:pt x="-144" y="11170"/>
                    <a:pt x="542" y="14590"/>
                    <a:pt x="885" y="16570"/>
                  </a:cubicBezTo>
                  <a:cubicBezTo>
                    <a:pt x="1227" y="18550"/>
                    <a:pt x="1227" y="19090"/>
                    <a:pt x="1399" y="19765"/>
                  </a:cubicBezTo>
                  <a:cubicBezTo>
                    <a:pt x="1570" y="20440"/>
                    <a:pt x="1913" y="21250"/>
                    <a:pt x="2085" y="21385"/>
                  </a:cubicBezTo>
                  <a:cubicBezTo>
                    <a:pt x="2256" y="21520"/>
                    <a:pt x="2256" y="20980"/>
                    <a:pt x="2256" y="2044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664699" y="4395538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457"/>
                    <a:pt x="4800" y="11314"/>
                    <a:pt x="8400" y="7714"/>
                  </a:cubicBezTo>
                  <a:cubicBezTo>
                    <a:pt x="12000" y="4114"/>
                    <a:pt x="16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991658" y="4155971"/>
              <a:ext cx="155643" cy="40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2" fill="norm" stroke="1" extrusionOk="0">
                  <a:moveTo>
                    <a:pt x="21177" y="1264"/>
                  </a:moveTo>
                  <a:cubicBezTo>
                    <a:pt x="20889" y="699"/>
                    <a:pt x="20601" y="133"/>
                    <a:pt x="19737" y="20"/>
                  </a:cubicBezTo>
                  <a:cubicBezTo>
                    <a:pt x="18873" y="-93"/>
                    <a:pt x="17433" y="246"/>
                    <a:pt x="15417" y="1434"/>
                  </a:cubicBezTo>
                  <a:cubicBezTo>
                    <a:pt x="13401" y="2621"/>
                    <a:pt x="10809" y="4657"/>
                    <a:pt x="8073" y="7597"/>
                  </a:cubicBezTo>
                  <a:cubicBezTo>
                    <a:pt x="5337" y="10537"/>
                    <a:pt x="2457" y="14382"/>
                    <a:pt x="1017" y="16588"/>
                  </a:cubicBezTo>
                  <a:cubicBezTo>
                    <a:pt x="-423" y="18793"/>
                    <a:pt x="-423" y="19358"/>
                    <a:pt x="1593" y="19980"/>
                  </a:cubicBezTo>
                  <a:cubicBezTo>
                    <a:pt x="3609" y="20602"/>
                    <a:pt x="7641" y="21281"/>
                    <a:pt x="10377" y="21394"/>
                  </a:cubicBezTo>
                  <a:cubicBezTo>
                    <a:pt x="13113" y="21507"/>
                    <a:pt x="14553" y="21055"/>
                    <a:pt x="15993" y="20602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0179843" y="4279700"/>
              <a:ext cx="196057" cy="27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32" fill="norm" stroke="1" extrusionOk="0">
                  <a:moveTo>
                    <a:pt x="8971" y="4503"/>
                  </a:moveTo>
                  <a:cubicBezTo>
                    <a:pt x="8739" y="3691"/>
                    <a:pt x="8507" y="2879"/>
                    <a:pt x="7810" y="2473"/>
                  </a:cubicBezTo>
                  <a:cubicBezTo>
                    <a:pt x="7113" y="2067"/>
                    <a:pt x="5952" y="2067"/>
                    <a:pt x="4907" y="2310"/>
                  </a:cubicBezTo>
                  <a:cubicBezTo>
                    <a:pt x="3861" y="2554"/>
                    <a:pt x="2932" y="3041"/>
                    <a:pt x="2119" y="5071"/>
                  </a:cubicBezTo>
                  <a:cubicBezTo>
                    <a:pt x="1307" y="7101"/>
                    <a:pt x="610" y="10674"/>
                    <a:pt x="261" y="13435"/>
                  </a:cubicBezTo>
                  <a:cubicBezTo>
                    <a:pt x="-87" y="16196"/>
                    <a:pt x="-87" y="18145"/>
                    <a:pt x="261" y="19444"/>
                  </a:cubicBezTo>
                  <a:cubicBezTo>
                    <a:pt x="610" y="20743"/>
                    <a:pt x="1307" y="21393"/>
                    <a:pt x="3629" y="20825"/>
                  </a:cubicBezTo>
                  <a:cubicBezTo>
                    <a:pt x="5952" y="20256"/>
                    <a:pt x="9900" y="18470"/>
                    <a:pt x="12571" y="15952"/>
                  </a:cubicBezTo>
                  <a:cubicBezTo>
                    <a:pt x="15242" y="13435"/>
                    <a:pt x="16636" y="10187"/>
                    <a:pt x="16171" y="7426"/>
                  </a:cubicBezTo>
                  <a:cubicBezTo>
                    <a:pt x="15707" y="4665"/>
                    <a:pt x="13384" y="2391"/>
                    <a:pt x="11642" y="1173"/>
                  </a:cubicBezTo>
                  <a:cubicBezTo>
                    <a:pt x="9900" y="-45"/>
                    <a:pt x="8739" y="-207"/>
                    <a:pt x="7345" y="199"/>
                  </a:cubicBezTo>
                  <a:cubicBezTo>
                    <a:pt x="5952" y="605"/>
                    <a:pt x="4326" y="1579"/>
                    <a:pt x="3629" y="2473"/>
                  </a:cubicBezTo>
                  <a:cubicBezTo>
                    <a:pt x="2932" y="3366"/>
                    <a:pt x="3165" y="4178"/>
                    <a:pt x="6300" y="5152"/>
                  </a:cubicBezTo>
                  <a:cubicBezTo>
                    <a:pt x="9436" y="6127"/>
                    <a:pt x="15474" y="7264"/>
                    <a:pt x="21513" y="8401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0388599" y="4224088"/>
              <a:ext cx="105270" cy="31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39" fill="norm" stroke="1" extrusionOk="0">
                  <a:moveTo>
                    <a:pt x="0" y="0"/>
                  </a:moveTo>
                  <a:cubicBezTo>
                    <a:pt x="4235" y="2003"/>
                    <a:pt x="8471" y="4005"/>
                    <a:pt x="12494" y="6223"/>
                  </a:cubicBezTo>
                  <a:cubicBezTo>
                    <a:pt x="16518" y="8440"/>
                    <a:pt x="20329" y="10872"/>
                    <a:pt x="20965" y="13375"/>
                  </a:cubicBezTo>
                  <a:cubicBezTo>
                    <a:pt x="21600" y="15878"/>
                    <a:pt x="19059" y="18453"/>
                    <a:pt x="16518" y="19883"/>
                  </a:cubicBezTo>
                  <a:cubicBezTo>
                    <a:pt x="13976" y="21314"/>
                    <a:pt x="11435" y="21600"/>
                    <a:pt x="9318" y="21528"/>
                  </a:cubicBezTo>
                  <a:cubicBezTo>
                    <a:pt x="7200" y="21457"/>
                    <a:pt x="5506" y="21028"/>
                    <a:pt x="3812" y="20599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0712449" y="4380722"/>
              <a:ext cx="1524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0800"/>
                    <a:pt x="11400" y="0"/>
                    <a:pt x="15000" y="0"/>
                  </a:cubicBezTo>
                  <a:cubicBezTo>
                    <a:pt x="18600" y="0"/>
                    <a:pt x="20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718799" y="4471738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1156949" y="4217862"/>
              <a:ext cx="234951" cy="38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6796"/>
                  </a:moveTo>
                  <a:cubicBezTo>
                    <a:pt x="389" y="5005"/>
                    <a:pt x="778" y="3215"/>
                    <a:pt x="1849" y="2022"/>
                  </a:cubicBezTo>
                  <a:cubicBezTo>
                    <a:pt x="2919" y="829"/>
                    <a:pt x="4670" y="232"/>
                    <a:pt x="6032" y="53"/>
                  </a:cubicBezTo>
                  <a:cubicBezTo>
                    <a:pt x="7395" y="-126"/>
                    <a:pt x="8368" y="113"/>
                    <a:pt x="9924" y="1366"/>
                  </a:cubicBezTo>
                  <a:cubicBezTo>
                    <a:pt x="11481" y="2619"/>
                    <a:pt x="13622" y="4886"/>
                    <a:pt x="15665" y="7750"/>
                  </a:cubicBezTo>
                  <a:cubicBezTo>
                    <a:pt x="17708" y="10614"/>
                    <a:pt x="19654" y="14075"/>
                    <a:pt x="20627" y="16462"/>
                  </a:cubicBezTo>
                  <a:cubicBezTo>
                    <a:pt x="21600" y="18849"/>
                    <a:pt x="21600" y="20161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197943" y="4459038"/>
              <a:ext cx="16855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8261" y="626"/>
                    <a:pt x="15021" y="1252"/>
                    <a:pt x="11646" y="3757"/>
                  </a:cubicBezTo>
                  <a:cubicBezTo>
                    <a:pt x="8271" y="6261"/>
                    <a:pt x="4761" y="10643"/>
                    <a:pt x="2736" y="13774"/>
                  </a:cubicBezTo>
                  <a:cubicBezTo>
                    <a:pt x="711" y="16904"/>
                    <a:pt x="171" y="18783"/>
                    <a:pt x="36" y="19878"/>
                  </a:cubicBezTo>
                  <a:cubicBezTo>
                    <a:pt x="-99" y="20974"/>
                    <a:pt x="171" y="21287"/>
                    <a:pt x="441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1529902" y="4387753"/>
              <a:ext cx="198549" cy="19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93" fill="norm" stroke="1" extrusionOk="0">
                  <a:moveTo>
                    <a:pt x="2911" y="8339"/>
                  </a:moveTo>
                  <a:cubicBezTo>
                    <a:pt x="6322" y="7884"/>
                    <a:pt x="9732" y="7430"/>
                    <a:pt x="12006" y="6747"/>
                  </a:cubicBezTo>
                  <a:cubicBezTo>
                    <a:pt x="14280" y="6065"/>
                    <a:pt x="15416" y="5156"/>
                    <a:pt x="16099" y="4019"/>
                  </a:cubicBezTo>
                  <a:cubicBezTo>
                    <a:pt x="16781" y="2882"/>
                    <a:pt x="17008" y="1518"/>
                    <a:pt x="16553" y="722"/>
                  </a:cubicBezTo>
                  <a:cubicBezTo>
                    <a:pt x="16099" y="-74"/>
                    <a:pt x="14962" y="-301"/>
                    <a:pt x="12688" y="495"/>
                  </a:cubicBezTo>
                  <a:cubicBezTo>
                    <a:pt x="10414" y="1291"/>
                    <a:pt x="7004" y="3110"/>
                    <a:pt x="4503" y="5724"/>
                  </a:cubicBezTo>
                  <a:cubicBezTo>
                    <a:pt x="2002" y="8339"/>
                    <a:pt x="410" y="11750"/>
                    <a:pt x="69" y="14478"/>
                  </a:cubicBezTo>
                  <a:cubicBezTo>
                    <a:pt x="-272" y="17206"/>
                    <a:pt x="637" y="19253"/>
                    <a:pt x="3252" y="20276"/>
                  </a:cubicBezTo>
                  <a:cubicBezTo>
                    <a:pt x="5867" y="21299"/>
                    <a:pt x="10187" y="21299"/>
                    <a:pt x="13484" y="20617"/>
                  </a:cubicBezTo>
                  <a:cubicBezTo>
                    <a:pt x="16781" y="19935"/>
                    <a:pt x="19054" y="18571"/>
                    <a:pt x="21328" y="17206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1595099" y="423678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1817349" y="4068424"/>
              <a:ext cx="171451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6991"/>
                  </a:moveTo>
                  <a:cubicBezTo>
                    <a:pt x="0" y="5129"/>
                    <a:pt x="0" y="3267"/>
                    <a:pt x="667" y="1963"/>
                  </a:cubicBezTo>
                  <a:cubicBezTo>
                    <a:pt x="1333" y="660"/>
                    <a:pt x="2667" y="-85"/>
                    <a:pt x="4667" y="8"/>
                  </a:cubicBezTo>
                  <a:cubicBezTo>
                    <a:pt x="6667" y="101"/>
                    <a:pt x="9333" y="1032"/>
                    <a:pt x="12000" y="3546"/>
                  </a:cubicBezTo>
                  <a:cubicBezTo>
                    <a:pt x="14667" y="6060"/>
                    <a:pt x="17333" y="10156"/>
                    <a:pt x="18933" y="13415"/>
                  </a:cubicBezTo>
                  <a:cubicBezTo>
                    <a:pt x="20533" y="16674"/>
                    <a:pt x="21067" y="19094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1855449" y="4217738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771"/>
                    <a:pt x="9600" y="7543"/>
                    <a:pt x="6000" y="11143"/>
                  </a:cubicBezTo>
                  <a:cubicBezTo>
                    <a:pt x="2400" y="14743"/>
                    <a:pt x="12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2031495" y="4120276"/>
              <a:ext cx="236705" cy="20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710" fill="norm" stroke="1" extrusionOk="0">
                  <a:moveTo>
                    <a:pt x="9334" y="2818"/>
                  </a:moveTo>
                  <a:cubicBezTo>
                    <a:pt x="8569" y="2170"/>
                    <a:pt x="7804" y="1522"/>
                    <a:pt x="6944" y="1846"/>
                  </a:cubicBezTo>
                  <a:cubicBezTo>
                    <a:pt x="6084" y="2170"/>
                    <a:pt x="5128" y="3466"/>
                    <a:pt x="4077" y="6166"/>
                  </a:cubicBezTo>
                  <a:cubicBezTo>
                    <a:pt x="3026" y="8866"/>
                    <a:pt x="1879" y="12970"/>
                    <a:pt x="1305" y="15562"/>
                  </a:cubicBezTo>
                  <a:cubicBezTo>
                    <a:pt x="732" y="18154"/>
                    <a:pt x="732" y="19234"/>
                    <a:pt x="2452" y="19990"/>
                  </a:cubicBezTo>
                  <a:cubicBezTo>
                    <a:pt x="4172" y="20746"/>
                    <a:pt x="7613" y="21178"/>
                    <a:pt x="10003" y="19882"/>
                  </a:cubicBezTo>
                  <a:cubicBezTo>
                    <a:pt x="12392" y="18586"/>
                    <a:pt x="13730" y="15562"/>
                    <a:pt x="14495" y="12862"/>
                  </a:cubicBezTo>
                  <a:cubicBezTo>
                    <a:pt x="15259" y="10162"/>
                    <a:pt x="15450" y="7786"/>
                    <a:pt x="14399" y="5518"/>
                  </a:cubicBezTo>
                  <a:cubicBezTo>
                    <a:pt x="13348" y="3250"/>
                    <a:pt x="11054" y="1090"/>
                    <a:pt x="8856" y="334"/>
                  </a:cubicBezTo>
                  <a:cubicBezTo>
                    <a:pt x="6657" y="-422"/>
                    <a:pt x="4555" y="226"/>
                    <a:pt x="3026" y="1090"/>
                  </a:cubicBezTo>
                  <a:cubicBezTo>
                    <a:pt x="1496" y="1954"/>
                    <a:pt x="541" y="3034"/>
                    <a:pt x="158" y="4114"/>
                  </a:cubicBezTo>
                  <a:cubicBezTo>
                    <a:pt x="-224" y="5194"/>
                    <a:pt x="-33" y="6274"/>
                    <a:pt x="2070" y="7030"/>
                  </a:cubicBezTo>
                  <a:cubicBezTo>
                    <a:pt x="4172" y="7786"/>
                    <a:pt x="8187" y="8218"/>
                    <a:pt x="11723" y="8218"/>
                  </a:cubicBezTo>
                  <a:cubicBezTo>
                    <a:pt x="15259" y="8218"/>
                    <a:pt x="18318" y="7786"/>
                    <a:pt x="21376" y="7354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171949" y="6147585"/>
              <a:ext cx="196851" cy="51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2404"/>
                  </a:moveTo>
                  <a:cubicBezTo>
                    <a:pt x="19045" y="1522"/>
                    <a:pt x="16490" y="640"/>
                    <a:pt x="14632" y="244"/>
                  </a:cubicBezTo>
                  <a:cubicBezTo>
                    <a:pt x="12774" y="-153"/>
                    <a:pt x="11613" y="-65"/>
                    <a:pt x="10335" y="508"/>
                  </a:cubicBezTo>
                  <a:cubicBezTo>
                    <a:pt x="9058" y="1081"/>
                    <a:pt x="7665" y="2139"/>
                    <a:pt x="6619" y="4299"/>
                  </a:cubicBezTo>
                  <a:cubicBezTo>
                    <a:pt x="5574" y="6459"/>
                    <a:pt x="4877" y="9721"/>
                    <a:pt x="4529" y="12587"/>
                  </a:cubicBezTo>
                  <a:cubicBezTo>
                    <a:pt x="4181" y="15452"/>
                    <a:pt x="4181" y="17920"/>
                    <a:pt x="4181" y="19375"/>
                  </a:cubicBezTo>
                  <a:cubicBezTo>
                    <a:pt x="4181" y="20830"/>
                    <a:pt x="4181" y="21271"/>
                    <a:pt x="3484" y="21359"/>
                  </a:cubicBezTo>
                  <a:cubicBezTo>
                    <a:pt x="2787" y="21447"/>
                    <a:pt x="1394" y="21183"/>
                    <a:pt x="0" y="20918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063999" y="6471988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7018"/>
                    <a:pt x="6109" y="12436"/>
                    <a:pt x="9709" y="8836"/>
                  </a:cubicBezTo>
                  <a:cubicBezTo>
                    <a:pt x="13309" y="5236"/>
                    <a:pt x="17455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454849" y="6232338"/>
              <a:ext cx="161602" cy="39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11" fill="norm" stroke="1" extrusionOk="0">
                  <a:moveTo>
                    <a:pt x="21142" y="940"/>
                  </a:moveTo>
                  <a:cubicBezTo>
                    <a:pt x="20034" y="597"/>
                    <a:pt x="18927" y="254"/>
                    <a:pt x="17680" y="82"/>
                  </a:cubicBezTo>
                  <a:cubicBezTo>
                    <a:pt x="16434" y="-89"/>
                    <a:pt x="15050" y="-89"/>
                    <a:pt x="12280" y="1054"/>
                  </a:cubicBezTo>
                  <a:cubicBezTo>
                    <a:pt x="9511" y="2197"/>
                    <a:pt x="5357" y="4482"/>
                    <a:pt x="2865" y="7225"/>
                  </a:cubicBezTo>
                  <a:cubicBezTo>
                    <a:pt x="373" y="9968"/>
                    <a:pt x="-458" y="13168"/>
                    <a:pt x="234" y="15397"/>
                  </a:cubicBezTo>
                  <a:cubicBezTo>
                    <a:pt x="927" y="17625"/>
                    <a:pt x="3142" y="18882"/>
                    <a:pt x="5773" y="19740"/>
                  </a:cubicBezTo>
                  <a:cubicBezTo>
                    <a:pt x="8404" y="20597"/>
                    <a:pt x="11450" y="21054"/>
                    <a:pt x="14496" y="21511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639390" y="6358600"/>
              <a:ext cx="199310" cy="28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04" fill="norm" stroke="1" extrusionOk="0">
                  <a:moveTo>
                    <a:pt x="14588" y="1351"/>
                  </a:moveTo>
                  <a:cubicBezTo>
                    <a:pt x="13678" y="878"/>
                    <a:pt x="12769" y="405"/>
                    <a:pt x="11177" y="641"/>
                  </a:cubicBezTo>
                  <a:cubicBezTo>
                    <a:pt x="9586" y="878"/>
                    <a:pt x="7312" y="1824"/>
                    <a:pt x="5380" y="4583"/>
                  </a:cubicBezTo>
                  <a:cubicBezTo>
                    <a:pt x="3447" y="7342"/>
                    <a:pt x="1855" y="11914"/>
                    <a:pt x="946" y="14595"/>
                  </a:cubicBezTo>
                  <a:cubicBezTo>
                    <a:pt x="36" y="17275"/>
                    <a:pt x="-191" y="18063"/>
                    <a:pt x="150" y="18852"/>
                  </a:cubicBezTo>
                  <a:cubicBezTo>
                    <a:pt x="491" y="19640"/>
                    <a:pt x="1401" y="20428"/>
                    <a:pt x="2424" y="20901"/>
                  </a:cubicBezTo>
                  <a:cubicBezTo>
                    <a:pt x="3447" y="21374"/>
                    <a:pt x="4584" y="21532"/>
                    <a:pt x="6175" y="21296"/>
                  </a:cubicBezTo>
                  <a:cubicBezTo>
                    <a:pt x="7767" y="21059"/>
                    <a:pt x="9813" y="20428"/>
                    <a:pt x="11518" y="18773"/>
                  </a:cubicBezTo>
                  <a:cubicBezTo>
                    <a:pt x="13224" y="17117"/>
                    <a:pt x="14588" y="14437"/>
                    <a:pt x="14588" y="11363"/>
                  </a:cubicBezTo>
                  <a:cubicBezTo>
                    <a:pt x="14588" y="8288"/>
                    <a:pt x="13224" y="4820"/>
                    <a:pt x="11860" y="2849"/>
                  </a:cubicBezTo>
                  <a:cubicBezTo>
                    <a:pt x="10495" y="878"/>
                    <a:pt x="9131" y="405"/>
                    <a:pt x="7881" y="168"/>
                  </a:cubicBezTo>
                  <a:cubicBezTo>
                    <a:pt x="6630" y="-68"/>
                    <a:pt x="5493" y="-68"/>
                    <a:pt x="4584" y="247"/>
                  </a:cubicBezTo>
                  <a:cubicBezTo>
                    <a:pt x="3674" y="563"/>
                    <a:pt x="2992" y="1193"/>
                    <a:pt x="2537" y="1903"/>
                  </a:cubicBezTo>
                  <a:cubicBezTo>
                    <a:pt x="2083" y="2612"/>
                    <a:pt x="1855" y="3401"/>
                    <a:pt x="2196" y="4031"/>
                  </a:cubicBezTo>
                  <a:cubicBezTo>
                    <a:pt x="2537" y="4662"/>
                    <a:pt x="3447" y="5135"/>
                    <a:pt x="6744" y="5766"/>
                  </a:cubicBezTo>
                  <a:cubicBezTo>
                    <a:pt x="10041" y="6396"/>
                    <a:pt x="15725" y="7185"/>
                    <a:pt x="21409" y="7973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902199" y="6275138"/>
              <a:ext cx="2540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84"/>
                    <a:pt x="14400" y="4369"/>
                    <a:pt x="10800" y="6957"/>
                  </a:cubicBezTo>
                  <a:cubicBezTo>
                    <a:pt x="7200" y="9546"/>
                    <a:pt x="3600" y="12539"/>
                    <a:pt x="1800" y="15007"/>
                  </a:cubicBezTo>
                  <a:cubicBezTo>
                    <a:pt x="0" y="17474"/>
                    <a:pt x="0" y="19416"/>
                    <a:pt x="0" y="20427"/>
                  </a:cubicBezTo>
                  <a:cubicBezTo>
                    <a:pt x="0" y="21438"/>
                    <a:pt x="0" y="215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997449" y="6484688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3600" y="14571"/>
                  </a:cubicBezTo>
                  <a:cubicBezTo>
                    <a:pt x="7200" y="18171"/>
                    <a:pt x="144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978399" y="6429212"/>
              <a:ext cx="161015" cy="36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17" fill="norm" stroke="1" extrusionOk="0">
                  <a:moveTo>
                    <a:pt x="0" y="2112"/>
                  </a:moveTo>
                  <a:cubicBezTo>
                    <a:pt x="561" y="1498"/>
                    <a:pt x="1122" y="885"/>
                    <a:pt x="2384" y="455"/>
                  </a:cubicBezTo>
                  <a:cubicBezTo>
                    <a:pt x="3647" y="25"/>
                    <a:pt x="5610" y="-220"/>
                    <a:pt x="7714" y="271"/>
                  </a:cubicBezTo>
                  <a:cubicBezTo>
                    <a:pt x="9818" y="762"/>
                    <a:pt x="12062" y="1989"/>
                    <a:pt x="14868" y="4137"/>
                  </a:cubicBezTo>
                  <a:cubicBezTo>
                    <a:pt x="17673" y="6285"/>
                    <a:pt x="21039" y="9353"/>
                    <a:pt x="21319" y="11991"/>
                  </a:cubicBezTo>
                  <a:cubicBezTo>
                    <a:pt x="21600" y="14630"/>
                    <a:pt x="18795" y="16839"/>
                    <a:pt x="15990" y="18373"/>
                  </a:cubicBezTo>
                  <a:cubicBezTo>
                    <a:pt x="13184" y="19907"/>
                    <a:pt x="10379" y="20766"/>
                    <a:pt x="8275" y="21073"/>
                  </a:cubicBezTo>
                  <a:cubicBezTo>
                    <a:pt x="6171" y="21380"/>
                    <a:pt x="4769" y="21135"/>
                    <a:pt x="3366" y="20889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187949" y="6421188"/>
              <a:ext cx="11693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5492" y="0"/>
                  </a:moveTo>
                  <a:cubicBezTo>
                    <a:pt x="9885" y="3343"/>
                    <a:pt x="14278" y="6686"/>
                    <a:pt x="17207" y="9514"/>
                  </a:cubicBezTo>
                  <a:cubicBezTo>
                    <a:pt x="20136" y="12343"/>
                    <a:pt x="21600" y="14657"/>
                    <a:pt x="18488" y="16586"/>
                  </a:cubicBezTo>
                  <a:cubicBezTo>
                    <a:pt x="15376" y="18514"/>
                    <a:pt x="7688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708726" y="6478338"/>
              <a:ext cx="31107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6633" y="0"/>
                  </a:moveTo>
                  <a:cubicBezTo>
                    <a:pt x="15757" y="3600"/>
                    <a:pt x="14881" y="7200"/>
                    <a:pt x="13130" y="10100"/>
                  </a:cubicBezTo>
                  <a:cubicBezTo>
                    <a:pt x="11379" y="13000"/>
                    <a:pt x="8752" y="15200"/>
                    <a:pt x="6490" y="15900"/>
                  </a:cubicBezTo>
                  <a:cubicBezTo>
                    <a:pt x="4227" y="16600"/>
                    <a:pt x="2330" y="15800"/>
                    <a:pt x="1235" y="14600"/>
                  </a:cubicBezTo>
                  <a:cubicBezTo>
                    <a:pt x="141" y="13400"/>
                    <a:pt x="-151" y="11800"/>
                    <a:pt x="68" y="10700"/>
                  </a:cubicBezTo>
                  <a:cubicBezTo>
                    <a:pt x="287" y="9600"/>
                    <a:pt x="1017" y="9000"/>
                    <a:pt x="2768" y="9000"/>
                  </a:cubicBezTo>
                  <a:cubicBezTo>
                    <a:pt x="4519" y="9000"/>
                    <a:pt x="7292" y="9600"/>
                    <a:pt x="10211" y="11600"/>
                  </a:cubicBezTo>
                  <a:cubicBezTo>
                    <a:pt x="13130" y="13600"/>
                    <a:pt x="16195" y="17000"/>
                    <a:pt x="18092" y="18900"/>
                  </a:cubicBezTo>
                  <a:cubicBezTo>
                    <a:pt x="19990" y="20800"/>
                    <a:pt x="20719" y="21200"/>
                    <a:pt x="21449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325830" y="6500051"/>
              <a:ext cx="246421" cy="23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00" fill="norm" stroke="1" extrusionOk="0">
                  <a:moveTo>
                    <a:pt x="2640" y="9821"/>
                  </a:moveTo>
                  <a:cubicBezTo>
                    <a:pt x="3372" y="10939"/>
                    <a:pt x="4104" y="12056"/>
                    <a:pt x="5569" y="12614"/>
                  </a:cubicBezTo>
                  <a:cubicBezTo>
                    <a:pt x="7033" y="13173"/>
                    <a:pt x="9230" y="13173"/>
                    <a:pt x="11518" y="11683"/>
                  </a:cubicBezTo>
                  <a:cubicBezTo>
                    <a:pt x="13806" y="10194"/>
                    <a:pt x="16186" y="7214"/>
                    <a:pt x="17375" y="5073"/>
                  </a:cubicBezTo>
                  <a:cubicBezTo>
                    <a:pt x="18565" y="2932"/>
                    <a:pt x="18565" y="1628"/>
                    <a:pt x="18108" y="790"/>
                  </a:cubicBezTo>
                  <a:cubicBezTo>
                    <a:pt x="17650" y="-48"/>
                    <a:pt x="16735" y="-420"/>
                    <a:pt x="13897" y="697"/>
                  </a:cubicBezTo>
                  <a:cubicBezTo>
                    <a:pt x="11060" y="1814"/>
                    <a:pt x="6301" y="4421"/>
                    <a:pt x="3464" y="7308"/>
                  </a:cubicBezTo>
                  <a:cubicBezTo>
                    <a:pt x="626" y="10194"/>
                    <a:pt x="-289" y="13359"/>
                    <a:pt x="77" y="15594"/>
                  </a:cubicBezTo>
                  <a:cubicBezTo>
                    <a:pt x="443" y="17828"/>
                    <a:pt x="2091" y="19132"/>
                    <a:pt x="5203" y="19970"/>
                  </a:cubicBezTo>
                  <a:cubicBezTo>
                    <a:pt x="8314" y="20808"/>
                    <a:pt x="12891" y="21180"/>
                    <a:pt x="15819" y="21087"/>
                  </a:cubicBezTo>
                  <a:cubicBezTo>
                    <a:pt x="18748" y="20994"/>
                    <a:pt x="20030" y="20435"/>
                    <a:pt x="21311" y="19877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540499" y="6338638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792545" y="6167188"/>
              <a:ext cx="173405" cy="23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036" fill="norm" stroke="1" extrusionOk="0">
                  <a:moveTo>
                    <a:pt x="13352" y="5207"/>
                  </a:moveTo>
                  <a:cubicBezTo>
                    <a:pt x="12323" y="4629"/>
                    <a:pt x="11295" y="4050"/>
                    <a:pt x="10137" y="3954"/>
                  </a:cubicBezTo>
                  <a:cubicBezTo>
                    <a:pt x="8980" y="3857"/>
                    <a:pt x="7695" y="4243"/>
                    <a:pt x="5766" y="6075"/>
                  </a:cubicBezTo>
                  <a:cubicBezTo>
                    <a:pt x="3837" y="7907"/>
                    <a:pt x="1266" y="11186"/>
                    <a:pt x="366" y="13886"/>
                  </a:cubicBezTo>
                  <a:cubicBezTo>
                    <a:pt x="-534" y="16586"/>
                    <a:pt x="237" y="18707"/>
                    <a:pt x="2552" y="19961"/>
                  </a:cubicBezTo>
                  <a:cubicBezTo>
                    <a:pt x="4866" y="21214"/>
                    <a:pt x="8723" y="21600"/>
                    <a:pt x="12066" y="19864"/>
                  </a:cubicBezTo>
                  <a:cubicBezTo>
                    <a:pt x="15409" y="18129"/>
                    <a:pt x="18237" y="14271"/>
                    <a:pt x="18623" y="10800"/>
                  </a:cubicBezTo>
                  <a:cubicBezTo>
                    <a:pt x="19009" y="7329"/>
                    <a:pt x="16952" y="4243"/>
                    <a:pt x="14252" y="2411"/>
                  </a:cubicBezTo>
                  <a:cubicBezTo>
                    <a:pt x="11552" y="579"/>
                    <a:pt x="8209" y="0"/>
                    <a:pt x="6023" y="0"/>
                  </a:cubicBezTo>
                  <a:cubicBezTo>
                    <a:pt x="3837" y="0"/>
                    <a:pt x="2809" y="579"/>
                    <a:pt x="2295" y="1446"/>
                  </a:cubicBezTo>
                  <a:cubicBezTo>
                    <a:pt x="1780" y="2314"/>
                    <a:pt x="1780" y="3471"/>
                    <a:pt x="4995" y="4629"/>
                  </a:cubicBezTo>
                  <a:cubicBezTo>
                    <a:pt x="8209" y="5786"/>
                    <a:pt x="14637" y="6943"/>
                    <a:pt x="21066" y="81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046882" y="6160838"/>
              <a:ext cx="12861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20833" y="0"/>
                  </a:moveTo>
                  <a:cubicBezTo>
                    <a:pt x="17062" y="0"/>
                    <a:pt x="13290" y="0"/>
                    <a:pt x="9519" y="1500"/>
                  </a:cubicBezTo>
                  <a:cubicBezTo>
                    <a:pt x="5747" y="3000"/>
                    <a:pt x="1976" y="6000"/>
                    <a:pt x="604" y="9300"/>
                  </a:cubicBezTo>
                  <a:cubicBezTo>
                    <a:pt x="-767" y="12600"/>
                    <a:pt x="262" y="16200"/>
                    <a:pt x="3004" y="18300"/>
                  </a:cubicBezTo>
                  <a:cubicBezTo>
                    <a:pt x="5747" y="20400"/>
                    <a:pt x="10204" y="21000"/>
                    <a:pt x="14662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179843" y="6154488"/>
              <a:ext cx="167107" cy="19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41" fill="norm" stroke="1" extrusionOk="0">
                  <a:moveTo>
                    <a:pt x="21316" y="0"/>
                  </a:moveTo>
                  <a:cubicBezTo>
                    <a:pt x="18616" y="697"/>
                    <a:pt x="15916" y="1394"/>
                    <a:pt x="13756" y="2323"/>
                  </a:cubicBezTo>
                  <a:cubicBezTo>
                    <a:pt x="11596" y="3252"/>
                    <a:pt x="9976" y="4413"/>
                    <a:pt x="8896" y="5574"/>
                  </a:cubicBezTo>
                  <a:cubicBezTo>
                    <a:pt x="7816" y="6735"/>
                    <a:pt x="7276" y="7897"/>
                    <a:pt x="7681" y="8594"/>
                  </a:cubicBezTo>
                  <a:cubicBezTo>
                    <a:pt x="8086" y="9290"/>
                    <a:pt x="9436" y="9523"/>
                    <a:pt x="10921" y="9639"/>
                  </a:cubicBezTo>
                  <a:cubicBezTo>
                    <a:pt x="12406" y="9755"/>
                    <a:pt x="14026" y="9755"/>
                    <a:pt x="14161" y="9987"/>
                  </a:cubicBezTo>
                  <a:cubicBezTo>
                    <a:pt x="14296" y="10219"/>
                    <a:pt x="12946" y="10684"/>
                    <a:pt x="10921" y="11497"/>
                  </a:cubicBezTo>
                  <a:cubicBezTo>
                    <a:pt x="8896" y="12310"/>
                    <a:pt x="6196" y="13471"/>
                    <a:pt x="4306" y="14516"/>
                  </a:cubicBezTo>
                  <a:cubicBezTo>
                    <a:pt x="2416" y="15561"/>
                    <a:pt x="1336" y="16490"/>
                    <a:pt x="661" y="17652"/>
                  </a:cubicBezTo>
                  <a:cubicBezTo>
                    <a:pt x="-14" y="18813"/>
                    <a:pt x="-284" y="20206"/>
                    <a:pt x="391" y="20903"/>
                  </a:cubicBezTo>
                  <a:cubicBezTo>
                    <a:pt x="1066" y="21600"/>
                    <a:pt x="2686" y="21600"/>
                    <a:pt x="5251" y="21484"/>
                  </a:cubicBezTo>
                  <a:cubicBezTo>
                    <a:pt x="7816" y="21368"/>
                    <a:pt x="11326" y="21135"/>
                    <a:pt x="14836" y="20903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353299" y="6192588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218"/>
                    <a:pt x="11782" y="12436"/>
                    <a:pt x="15382" y="16036"/>
                  </a:cubicBezTo>
                  <a:cubicBezTo>
                    <a:pt x="18982" y="19636"/>
                    <a:pt x="20291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410449" y="6141788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1646"/>
                    <a:pt x="12835" y="3291"/>
                    <a:pt x="9235" y="6891"/>
                  </a:cubicBezTo>
                  <a:cubicBezTo>
                    <a:pt x="5635" y="10491"/>
                    <a:pt x="2817" y="16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543799" y="6306888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594599" y="622433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639049" y="6141788"/>
              <a:ext cx="830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6322" y="0"/>
                  </a:moveTo>
                  <a:cubicBezTo>
                    <a:pt x="11590" y="3688"/>
                    <a:pt x="16859" y="7376"/>
                    <a:pt x="19229" y="10185"/>
                  </a:cubicBezTo>
                  <a:cubicBezTo>
                    <a:pt x="21600" y="12995"/>
                    <a:pt x="21073" y="14927"/>
                    <a:pt x="17385" y="16683"/>
                  </a:cubicBezTo>
                  <a:cubicBezTo>
                    <a:pt x="13698" y="18439"/>
                    <a:pt x="6849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7734300" y="670058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058149" y="6340755"/>
              <a:ext cx="318628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10" fill="norm" stroke="1" extrusionOk="0">
                  <a:moveTo>
                    <a:pt x="0" y="5850"/>
                  </a:moveTo>
                  <a:cubicBezTo>
                    <a:pt x="284" y="4590"/>
                    <a:pt x="568" y="3330"/>
                    <a:pt x="1279" y="2340"/>
                  </a:cubicBezTo>
                  <a:cubicBezTo>
                    <a:pt x="1989" y="1350"/>
                    <a:pt x="3126" y="630"/>
                    <a:pt x="4050" y="270"/>
                  </a:cubicBezTo>
                  <a:cubicBezTo>
                    <a:pt x="4974" y="-90"/>
                    <a:pt x="5684" y="-90"/>
                    <a:pt x="6679" y="270"/>
                  </a:cubicBezTo>
                  <a:cubicBezTo>
                    <a:pt x="7674" y="630"/>
                    <a:pt x="8953" y="1350"/>
                    <a:pt x="11013" y="3240"/>
                  </a:cubicBezTo>
                  <a:cubicBezTo>
                    <a:pt x="13074" y="5130"/>
                    <a:pt x="15916" y="8190"/>
                    <a:pt x="17905" y="10935"/>
                  </a:cubicBezTo>
                  <a:cubicBezTo>
                    <a:pt x="19895" y="13680"/>
                    <a:pt x="21032" y="16110"/>
                    <a:pt x="21316" y="17820"/>
                  </a:cubicBezTo>
                  <a:cubicBezTo>
                    <a:pt x="21600" y="19530"/>
                    <a:pt x="21032" y="20520"/>
                    <a:pt x="20463" y="2151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8140699" y="6611688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4080"/>
                    <a:pt x="9704" y="8160"/>
                    <a:pt x="6104" y="10800"/>
                  </a:cubicBezTo>
                  <a:cubicBezTo>
                    <a:pt x="2504" y="13440"/>
                    <a:pt x="1252" y="14640"/>
                    <a:pt x="626" y="1620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8695531" y="6543122"/>
              <a:ext cx="245269" cy="21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85" fill="norm" stroke="1" extrusionOk="0">
                  <a:moveTo>
                    <a:pt x="2561" y="9220"/>
                  </a:moveTo>
                  <a:cubicBezTo>
                    <a:pt x="4777" y="9635"/>
                    <a:pt x="6992" y="10051"/>
                    <a:pt x="9115" y="9531"/>
                  </a:cubicBezTo>
                  <a:cubicBezTo>
                    <a:pt x="11238" y="9012"/>
                    <a:pt x="13269" y="7558"/>
                    <a:pt x="14469" y="5897"/>
                  </a:cubicBezTo>
                  <a:cubicBezTo>
                    <a:pt x="15669" y="4235"/>
                    <a:pt x="16038" y="2366"/>
                    <a:pt x="15761" y="1224"/>
                  </a:cubicBezTo>
                  <a:cubicBezTo>
                    <a:pt x="15484" y="81"/>
                    <a:pt x="14561" y="-334"/>
                    <a:pt x="12623" y="289"/>
                  </a:cubicBezTo>
                  <a:cubicBezTo>
                    <a:pt x="10684" y="912"/>
                    <a:pt x="7730" y="2574"/>
                    <a:pt x="5423" y="5170"/>
                  </a:cubicBezTo>
                  <a:cubicBezTo>
                    <a:pt x="3115" y="7766"/>
                    <a:pt x="1454" y="11297"/>
                    <a:pt x="623" y="13581"/>
                  </a:cubicBezTo>
                  <a:cubicBezTo>
                    <a:pt x="-208" y="15866"/>
                    <a:pt x="-208" y="16904"/>
                    <a:pt x="623" y="18151"/>
                  </a:cubicBezTo>
                  <a:cubicBezTo>
                    <a:pt x="1454" y="19397"/>
                    <a:pt x="3115" y="20851"/>
                    <a:pt x="6715" y="21058"/>
                  </a:cubicBezTo>
                  <a:cubicBezTo>
                    <a:pt x="10315" y="21266"/>
                    <a:pt x="15854" y="20228"/>
                    <a:pt x="21392" y="19189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8801099" y="6369825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314" y="11375"/>
                    <a:pt x="4629" y="2735"/>
                    <a:pt x="8229" y="575"/>
                  </a:cubicBezTo>
                  <a:cubicBezTo>
                    <a:pt x="11829" y="-1585"/>
                    <a:pt x="167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9043105" y="6141305"/>
              <a:ext cx="214576" cy="26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94" fill="norm" stroke="1" extrusionOk="0">
                  <a:moveTo>
                    <a:pt x="554" y="10408"/>
                  </a:moveTo>
                  <a:cubicBezTo>
                    <a:pt x="138" y="8507"/>
                    <a:pt x="-277" y="6606"/>
                    <a:pt x="242" y="4792"/>
                  </a:cubicBezTo>
                  <a:cubicBezTo>
                    <a:pt x="761" y="2977"/>
                    <a:pt x="2215" y="1249"/>
                    <a:pt x="3981" y="472"/>
                  </a:cubicBezTo>
                  <a:cubicBezTo>
                    <a:pt x="5746" y="-306"/>
                    <a:pt x="7823" y="-133"/>
                    <a:pt x="10108" y="1076"/>
                  </a:cubicBezTo>
                  <a:cubicBezTo>
                    <a:pt x="12392" y="2286"/>
                    <a:pt x="14885" y="4532"/>
                    <a:pt x="16858" y="7643"/>
                  </a:cubicBezTo>
                  <a:cubicBezTo>
                    <a:pt x="18831" y="10753"/>
                    <a:pt x="20285" y="14728"/>
                    <a:pt x="20804" y="17147"/>
                  </a:cubicBezTo>
                  <a:cubicBezTo>
                    <a:pt x="21323" y="19566"/>
                    <a:pt x="20908" y="20430"/>
                    <a:pt x="20700" y="20862"/>
                  </a:cubicBezTo>
                  <a:cubicBezTo>
                    <a:pt x="20492" y="21294"/>
                    <a:pt x="20492" y="21294"/>
                    <a:pt x="20492" y="21294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9124949" y="6298733"/>
              <a:ext cx="95251" cy="13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21600" y="284"/>
                  </a:moveTo>
                  <a:cubicBezTo>
                    <a:pt x="19200" y="-49"/>
                    <a:pt x="16800" y="-381"/>
                    <a:pt x="13200" y="1114"/>
                  </a:cubicBezTo>
                  <a:cubicBezTo>
                    <a:pt x="9600" y="2610"/>
                    <a:pt x="4800" y="5933"/>
                    <a:pt x="2400" y="9588"/>
                  </a:cubicBezTo>
                  <a:cubicBezTo>
                    <a:pt x="0" y="13244"/>
                    <a:pt x="0" y="17231"/>
                    <a:pt x="0" y="21219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9354400" y="6169803"/>
              <a:ext cx="246800" cy="22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90" fill="norm" stroke="1" extrusionOk="0">
                  <a:moveTo>
                    <a:pt x="5464" y="9772"/>
                  </a:moveTo>
                  <a:cubicBezTo>
                    <a:pt x="5649" y="8201"/>
                    <a:pt x="5834" y="6630"/>
                    <a:pt x="5464" y="6041"/>
                  </a:cubicBezTo>
                  <a:cubicBezTo>
                    <a:pt x="5095" y="5452"/>
                    <a:pt x="4172" y="5844"/>
                    <a:pt x="3157" y="7022"/>
                  </a:cubicBezTo>
                  <a:cubicBezTo>
                    <a:pt x="2141" y="8201"/>
                    <a:pt x="1034" y="10164"/>
                    <a:pt x="480" y="12226"/>
                  </a:cubicBezTo>
                  <a:cubicBezTo>
                    <a:pt x="-74" y="14288"/>
                    <a:pt x="-74" y="16448"/>
                    <a:pt x="111" y="18117"/>
                  </a:cubicBezTo>
                  <a:cubicBezTo>
                    <a:pt x="295" y="19786"/>
                    <a:pt x="664" y="20964"/>
                    <a:pt x="2234" y="21161"/>
                  </a:cubicBezTo>
                  <a:cubicBezTo>
                    <a:pt x="3803" y="21357"/>
                    <a:pt x="6572" y="20572"/>
                    <a:pt x="8141" y="18313"/>
                  </a:cubicBezTo>
                  <a:cubicBezTo>
                    <a:pt x="9711" y="16055"/>
                    <a:pt x="10080" y="12324"/>
                    <a:pt x="9618" y="8986"/>
                  </a:cubicBezTo>
                  <a:cubicBezTo>
                    <a:pt x="9157" y="5648"/>
                    <a:pt x="7864" y="2702"/>
                    <a:pt x="6757" y="1230"/>
                  </a:cubicBezTo>
                  <a:cubicBezTo>
                    <a:pt x="5649" y="-243"/>
                    <a:pt x="4726" y="-243"/>
                    <a:pt x="3711" y="444"/>
                  </a:cubicBezTo>
                  <a:cubicBezTo>
                    <a:pt x="2695" y="1132"/>
                    <a:pt x="1588" y="2506"/>
                    <a:pt x="1311" y="4175"/>
                  </a:cubicBezTo>
                  <a:cubicBezTo>
                    <a:pt x="1034" y="5844"/>
                    <a:pt x="1588" y="7808"/>
                    <a:pt x="5095" y="9673"/>
                  </a:cubicBezTo>
                  <a:cubicBezTo>
                    <a:pt x="8603" y="11539"/>
                    <a:pt x="15064" y="13306"/>
                    <a:pt x="21526" y="15073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9836149" y="669423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9867899" y="6770438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4400"/>
                    <a:pt x="9474" y="7200"/>
                    <a:pt x="13074" y="3600"/>
                  </a:cubicBezTo>
                  <a:cubicBezTo>
                    <a:pt x="16674" y="0"/>
                    <a:pt x="191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0480939" y="6491473"/>
              <a:ext cx="301361" cy="33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09" fill="norm" stroke="1" extrusionOk="0">
                  <a:moveTo>
                    <a:pt x="21506" y="2417"/>
                  </a:moveTo>
                  <a:cubicBezTo>
                    <a:pt x="21506" y="1738"/>
                    <a:pt x="21506" y="1059"/>
                    <a:pt x="21128" y="583"/>
                  </a:cubicBezTo>
                  <a:cubicBezTo>
                    <a:pt x="20751" y="108"/>
                    <a:pt x="19996" y="-164"/>
                    <a:pt x="18183" y="108"/>
                  </a:cubicBezTo>
                  <a:cubicBezTo>
                    <a:pt x="16370" y="379"/>
                    <a:pt x="13500" y="1194"/>
                    <a:pt x="10706" y="2961"/>
                  </a:cubicBezTo>
                  <a:cubicBezTo>
                    <a:pt x="7912" y="4727"/>
                    <a:pt x="5193" y="7444"/>
                    <a:pt x="3456" y="9821"/>
                  </a:cubicBezTo>
                  <a:cubicBezTo>
                    <a:pt x="1719" y="12198"/>
                    <a:pt x="963" y="14236"/>
                    <a:pt x="510" y="15798"/>
                  </a:cubicBezTo>
                  <a:cubicBezTo>
                    <a:pt x="57" y="17361"/>
                    <a:pt x="-94" y="18447"/>
                    <a:pt x="57" y="19262"/>
                  </a:cubicBezTo>
                  <a:cubicBezTo>
                    <a:pt x="208" y="20078"/>
                    <a:pt x="661" y="20621"/>
                    <a:pt x="1870" y="20961"/>
                  </a:cubicBezTo>
                  <a:cubicBezTo>
                    <a:pt x="3078" y="21300"/>
                    <a:pt x="5042" y="21436"/>
                    <a:pt x="8138" y="21164"/>
                  </a:cubicBezTo>
                  <a:cubicBezTo>
                    <a:pt x="11235" y="20893"/>
                    <a:pt x="15464" y="20213"/>
                    <a:pt x="19693" y="19534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0845799" y="6757738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1190816" y="6596050"/>
              <a:ext cx="190501" cy="22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11280" y="5731"/>
                  </a:moveTo>
                  <a:cubicBezTo>
                    <a:pt x="11520" y="6740"/>
                    <a:pt x="11760" y="7750"/>
                    <a:pt x="12480" y="8456"/>
                  </a:cubicBezTo>
                  <a:cubicBezTo>
                    <a:pt x="13200" y="9163"/>
                    <a:pt x="14400" y="9567"/>
                    <a:pt x="15600" y="9869"/>
                  </a:cubicBezTo>
                  <a:cubicBezTo>
                    <a:pt x="16800" y="10172"/>
                    <a:pt x="18000" y="10374"/>
                    <a:pt x="19200" y="9567"/>
                  </a:cubicBezTo>
                  <a:cubicBezTo>
                    <a:pt x="20400" y="8759"/>
                    <a:pt x="21600" y="6942"/>
                    <a:pt x="21600" y="5125"/>
                  </a:cubicBezTo>
                  <a:cubicBezTo>
                    <a:pt x="21600" y="3309"/>
                    <a:pt x="20400" y="1492"/>
                    <a:pt x="18480" y="583"/>
                  </a:cubicBezTo>
                  <a:cubicBezTo>
                    <a:pt x="16560" y="-325"/>
                    <a:pt x="13920" y="-325"/>
                    <a:pt x="10800" y="1694"/>
                  </a:cubicBezTo>
                  <a:cubicBezTo>
                    <a:pt x="7680" y="3712"/>
                    <a:pt x="4080" y="7750"/>
                    <a:pt x="2160" y="10778"/>
                  </a:cubicBezTo>
                  <a:cubicBezTo>
                    <a:pt x="240" y="13806"/>
                    <a:pt x="0" y="15825"/>
                    <a:pt x="0" y="17339"/>
                  </a:cubicBezTo>
                  <a:cubicBezTo>
                    <a:pt x="0" y="18853"/>
                    <a:pt x="240" y="19862"/>
                    <a:pt x="1920" y="20468"/>
                  </a:cubicBezTo>
                  <a:cubicBezTo>
                    <a:pt x="3600" y="21073"/>
                    <a:pt x="6720" y="21275"/>
                    <a:pt x="10200" y="20972"/>
                  </a:cubicBezTo>
                  <a:cubicBezTo>
                    <a:pt x="13680" y="20669"/>
                    <a:pt x="17520" y="19862"/>
                    <a:pt x="21360" y="19054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1322049" y="638943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1516501" y="6305477"/>
              <a:ext cx="97649" cy="17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265" fill="norm" stroke="1" extrusionOk="0">
                  <a:moveTo>
                    <a:pt x="16710" y="167"/>
                  </a:moveTo>
                  <a:cubicBezTo>
                    <a:pt x="14460" y="-84"/>
                    <a:pt x="12210" y="-335"/>
                    <a:pt x="9060" y="1674"/>
                  </a:cubicBezTo>
                  <a:cubicBezTo>
                    <a:pt x="5910" y="3684"/>
                    <a:pt x="1860" y="7953"/>
                    <a:pt x="510" y="11344"/>
                  </a:cubicBezTo>
                  <a:cubicBezTo>
                    <a:pt x="-840" y="14735"/>
                    <a:pt x="510" y="17246"/>
                    <a:pt x="4335" y="18753"/>
                  </a:cubicBezTo>
                  <a:cubicBezTo>
                    <a:pt x="8160" y="20260"/>
                    <a:pt x="14460" y="20763"/>
                    <a:pt x="20760" y="21265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1651686" y="6258440"/>
              <a:ext cx="172014" cy="19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2" fill="norm" stroke="1" extrusionOk="0">
                  <a:moveTo>
                    <a:pt x="861" y="6710"/>
                  </a:moveTo>
                  <a:cubicBezTo>
                    <a:pt x="334" y="5548"/>
                    <a:pt x="-193" y="4387"/>
                    <a:pt x="70" y="3226"/>
                  </a:cubicBezTo>
                  <a:cubicBezTo>
                    <a:pt x="334" y="2065"/>
                    <a:pt x="1387" y="903"/>
                    <a:pt x="2573" y="323"/>
                  </a:cubicBezTo>
                  <a:cubicBezTo>
                    <a:pt x="3758" y="-258"/>
                    <a:pt x="5075" y="-258"/>
                    <a:pt x="7578" y="2065"/>
                  </a:cubicBezTo>
                  <a:cubicBezTo>
                    <a:pt x="10080" y="4387"/>
                    <a:pt x="13768" y="9032"/>
                    <a:pt x="16270" y="12632"/>
                  </a:cubicBezTo>
                  <a:cubicBezTo>
                    <a:pt x="18773" y="16232"/>
                    <a:pt x="20090" y="18787"/>
                    <a:pt x="21407" y="21342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1683999" y="6355011"/>
              <a:ext cx="107951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441"/>
                  </a:moveTo>
                  <a:cubicBezTo>
                    <a:pt x="19482" y="92"/>
                    <a:pt x="17365" y="-256"/>
                    <a:pt x="15671" y="267"/>
                  </a:cubicBezTo>
                  <a:cubicBezTo>
                    <a:pt x="13976" y="789"/>
                    <a:pt x="12706" y="2183"/>
                    <a:pt x="10165" y="5841"/>
                  </a:cubicBezTo>
                  <a:cubicBezTo>
                    <a:pt x="7624" y="9499"/>
                    <a:pt x="3812" y="15421"/>
                    <a:pt x="0" y="21344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1823699" y="638943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1880849" y="6319588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1950432" y="6275138"/>
              <a:ext cx="146319" cy="16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7" fill="norm" stroke="1" extrusionOk="0">
                  <a:moveTo>
                    <a:pt x="21330" y="0"/>
                  </a:moveTo>
                  <a:cubicBezTo>
                    <a:pt x="18244" y="281"/>
                    <a:pt x="15159" y="561"/>
                    <a:pt x="12999" y="1122"/>
                  </a:cubicBezTo>
                  <a:cubicBezTo>
                    <a:pt x="10839" y="1683"/>
                    <a:pt x="9604" y="2525"/>
                    <a:pt x="8524" y="3647"/>
                  </a:cubicBezTo>
                  <a:cubicBezTo>
                    <a:pt x="7444" y="4769"/>
                    <a:pt x="6519" y="6171"/>
                    <a:pt x="7136" y="7153"/>
                  </a:cubicBezTo>
                  <a:cubicBezTo>
                    <a:pt x="7753" y="8135"/>
                    <a:pt x="9913" y="8696"/>
                    <a:pt x="10530" y="9538"/>
                  </a:cubicBezTo>
                  <a:cubicBezTo>
                    <a:pt x="11147" y="10379"/>
                    <a:pt x="10221" y="11501"/>
                    <a:pt x="8987" y="12483"/>
                  </a:cubicBezTo>
                  <a:cubicBezTo>
                    <a:pt x="7753" y="13465"/>
                    <a:pt x="6210" y="14306"/>
                    <a:pt x="4359" y="15569"/>
                  </a:cubicBezTo>
                  <a:cubicBezTo>
                    <a:pt x="2507" y="16831"/>
                    <a:pt x="347" y="18514"/>
                    <a:pt x="39" y="19636"/>
                  </a:cubicBezTo>
                  <a:cubicBezTo>
                    <a:pt x="-270" y="20758"/>
                    <a:pt x="1273" y="21319"/>
                    <a:pt x="4050" y="21460"/>
                  </a:cubicBezTo>
                  <a:cubicBezTo>
                    <a:pt x="6827" y="21600"/>
                    <a:pt x="10839" y="21319"/>
                    <a:pt x="14850" y="21039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2109449" y="6294188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635"/>
                    <a:pt x="12800" y="11270"/>
                    <a:pt x="16400" y="14870"/>
                  </a:cubicBezTo>
                  <a:cubicBezTo>
                    <a:pt x="20000" y="18470"/>
                    <a:pt x="2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2153899" y="6287838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733"/>
                    <a:pt x="12738" y="7467"/>
                    <a:pt x="9138" y="11067"/>
                  </a:cubicBezTo>
                  <a:cubicBezTo>
                    <a:pt x="5538" y="14667"/>
                    <a:pt x="2769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2242799" y="643388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2255499" y="635768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2287249" y="6262438"/>
              <a:ext cx="7831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05" y="0"/>
                  </a:moveTo>
                  <a:cubicBezTo>
                    <a:pt x="9924" y="176"/>
                    <a:pt x="12843" y="351"/>
                    <a:pt x="15762" y="1756"/>
                  </a:cubicBezTo>
                  <a:cubicBezTo>
                    <a:pt x="18681" y="3161"/>
                    <a:pt x="21600" y="5795"/>
                    <a:pt x="21600" y="8517"/>
                  </a:cubicBezTo>
                  <a:cubicBezTo>
                    <a:pt x="21600" y="11239"/>
                    <a:pt x="18681" y="14049"/>
                    <a:pt x="14595" y="16244"/>
                  </a:cubicBezTo>
                  <a:cubicBezTo>
                    <a:pt x="10508" y="18439"/>
                    <a:pt x="5254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2443955" y="6273197"/>
              <a:ext cx="262395" cy="20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48" fill="norm" stroke="1" extrusionOk="0">
                  <a:moveTo>
                    <a:pt x="10016" y="2164"/>
                  </a:moveTo>
                  <a:cubicBezTo>
                    <a:pt x="9325" y="1509"/>
                    <a:pt x="8634" y="855"/>
                    <a:pt x="7943" y="855"/>
                  </a:cubicBezTo>
                  <a:cubicBezTo>
                    <a:pt x="7251" y="855"/>
                    <a:pt x="6560" y="1509"/>
                    <a:pt x="5351" y="3800"/>
                  </a:cubicBezTo>
                  <a:cubicBezTo>
                    <a:pt x="4141" y="6091"/>
                    <a:pt x="2413" y="10019"/>
                    <a:pt x="1635" y="13073"/>
                  </a:cubicBezTo>
                  <a:cubicBezTo>
                    <a:pt x="858" y="16128"/>
                    <a:pt x="1031" y="18309"/>
                    <a:pt x="1549" y="19619"/>
                  </a:cubicBezTo>
                  <a:cubicBezTo>
                    <a:pt x="2067" y="20928"/>
                    <a:pt x="2931" y="21364"/>
                    <a:pt x="4659" y="20819"/>
                  </a:cubicBezTo>
                  <a:cubicBezTo>
                    <a:pt x="6387" y="20273"/>
                    <a:pt x="8979" y="18746"/>
                    <a:pt x="10535" y="16237"/>
                  </a:cubicBezTo>
                  <a:cubicBezTo>
                    <a:pt x="12090" y="13728"/>
                    <a:pt x="12608" y="10237"/>
                    <a:pt x="12954" y="7946"/>
                  </a:cubicBezTo>
                  <a:cubicBezTo>
                    <a:pt x="13299" y="5655"/>
                    <a:pt x="13472" y="4564"/>
                    <a:pt x="13559" y="3473"/>
                  </a:cubicBezTo>
                  <a:cubicBezTo>
                    <a:pt x="13645" y="2382"/>
                    <a:pt x="13645" y="1291"/>
                    <a:pt x="12176" y="637"/>
                  </a:cubicBezTo>
                  <a:cubicBezTo>
                    <a:pt x="10707" y="-18"/>
                    <a:pt x="7770" y="-236"/>
                    <a:pt x="5523" y="309"/>
                  </a:cubicBezTo>
                  <a:cubicBezTo>
                    <a:pt x="3277" y="855"/>
                    <a:pt x="1722" y="2164"/>
                    <a:pt x="858" y="3473"/>
                  </a:cubicBezTo>
                  <a:cubicBezTo>
                    <a:pt x="-6" y="4782"/>
                    <a:pt x="-179" y="6091"/>
                    <a:pt x="167" y="6855"/>
                  </a:cubicBezTo>
                  <a:cubicBezTo>
                    <a:pt x="512" y="7619"/>
                    <a:pt x="1376" y="7837"/>
                    <a:pt x="4227" y="7728"/>
                  </a:cubicBezTo>
                  <a:cubicBezTo>
                    <a:pt x="7079" y="7619"/>
                    <a:pt x="11917" y="7182"/>
                    <a:pt x="15114" y="6964"/>
                  </a:cubicBezTo>
                  <a:cubicBezTo>
                    <a:pt x="18311" y="6746"/>
                    <a:pt x="19866" y="6746"/>
                    <a:pt x="21421" y="6746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826749" y="7024703"/>
              <a:ext cx="1653908" cy="17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67" fill="norm" stroke="1" extrusionOk="0">
                  <a:moveTo>
                    <a:pt x="0" y="9567"/>
                  </a:moveTo>
                  <a:cubicBezTo>
                    <a:pt x="1048" y="9034"/>
                    <a:pt x="2097" y="8500"/>
                    <a:pt x="3117" y="7700"/>
                  </a:cubicBezTo>
                  <a:cubicBezTo>
                    <a:pt x="4138" y="6900"/>
                    <a:pt x="5131" y="5834"/>
                    <a:pt x="6207" y="4900"/>
                  </a:cubicBezTo>
                  <a:cubicBezTo>
                    <a:pt x="7283" y="3967"/>
                    <a:pt x="8441" y="3167"/>
                    <a:pt x="9600" y="2767"/>
                  </a:cubicBezTo>
                  <a:cubicBezTo>
                    <a:pt x="10759" y="2367"/>
                    <a:pt x="11917" y="2367"/>
                    <a:pt x="13048" y="2500"/>
                  </a:cubicBezTo>
                  <a:cubicBezTo>
                    <a:pt x="14179" y="2634"/>
                    <a:pt x="15283" y="2900"/>
                    <a:pt x="16345" y="3434"/>
                  </a:cubicBezTo>
                  <a:cubicBezTo>
                    <a:pt x="17407" y="3967"/>
                    <a:pt x="18428" y="4767"/>
                    <a:pt x="19186" y="5300"/>
                  </a:cubicBezTo>
                  <a:cubicBezTo>
                    <a:pt x="19945" y="5834"/>
                    <a:pt x="20441" y="6100"/>
                    <a:pt x="20759" y="6234"/>
                  </a:cubicBezTo>
                  <a:cubicBezTo>
                    <a:pt x="21076" y="6367"/>
                    <a:pt x="21214" y="6367"/>
                    <a:pt x="21172" y="5967"/>
                  </a:cubicBezTo>
                  <a:cubicBezTo>
                    <a:pt x="21131" y="5567"/>
                    <a:pt x="20910" y="4767"/>
                    <a:pt x="20317" y="3834"/>
                  </a:cubicBezTo>
                  <a:cubicBezTo>
                    <a:pt x="19724" y="2900"/>
                    <a:pt x="18759" y="1834"/>
                    <a:pt x="17710" y="1167"/>
                  </a:cubicBezTo>
                  <a:cubicBezTo>
                    <a:pt x="16662" y="500"/>
                    <a:pt x="15531" y="234"/>
                    <a:pt x="14400" y="100"/>
                  </a:cubicBezTo>
                  <a:cubicBezTo>
                    <a:pt x="13269" y="-33"/>
                    <a:pt x="12138" y="-33"/>
                    <a:pt x="11034" y="100"/>
                  </a:cubicBezTo>
                  <a:cubicBezTo>
                    <a:pt x="9931" y="234"/>
                    <a:pt x="8855" y="500"/>
                    <a:pt x="8028" y="900"/>
                  </a:cubicBezTo>
                  <a:cubicBezTo>
                    <a:pt x="7200" y="1300"/>
                    <a:pt x="6621" y="1834"/>
                    <a:pt x="6179" y="2234"/>
                  </a:cubicBezTo>
                  <a:cubicBezTo>
                    <a:pt x="5738" y="2634"/>
                    <a:pt x="5434" y="2900"/>
                    <a:pt x="5366" y="3034"/>
                  </a:cubicBezTo>
                  <a:cubicBezTo>
                    <a:pt x="5297" y="3167"/>
                    <a:pt x="5462" y="3167"/>
                    <a:pt x="6110" y="3300"/>
                  </a:cubicBezTo>
                  <a:cubicBezTo>
                    <a:pt x="6759" y="3434"/>
                    <a:pt x="7890" y="3700"/>
                    <a:pt x="9007" y="3967"/>
                  </a:cubicBezTo>
                  <a:cubicBezTo>
                    <a:pt x="10124" y="4234"/>
                    <a:pt x="11228" y="4500"/>
                    <a:pt x="12372" y="4634"/>
                  </a:cubicBezTo>
                  <a:cubicBezTo>
                    <a:pt x="13517" y="4767"/>
                    <a:pt x="14703" y="4767"/>
                    <a:pt x="15862" y="5167"/>
                  </a:cubicBezTo>
                  <a:cubicBezTo>
                    <a:pt x="17021" y="5567"/>
                    <a:pt x="18152" y="6367"/>
                    <a:pt x="19048" y="7167"/>
                  </a:cubicBezTo>
                  <a:cubicBezTo>
                    <a:pt x="19945" y="7967"/>
                    <a:pt x="20607" y="8767"/>
                    <a:pt x="21021" y="9434"/>
                  </a:cubicBezTo>
                  <a:cubicBezTo>
                    <a:pt x="21434" y="10100"/>
                    <a:pt x="21600" y="10634"/>
                    <a:pt x="21545" y="11167"/>
                  </a:cubicBezTo>
                  <a:cubicBezTo>
                    <a:pt x="21490" y="11700"/>
                    <a:pt x="21214" y="12234"/>
                    <a:pt x="20552" y="12500"/>
                  </a:cubicBezTo>
                  <a:cubicBezTo>
                    <a:pt x="19890" y="12767"/>
                    <a:pt x="18841" y="12767"/>
                    <a:pt x="17807" y="12634"/>
                  </a:cubicBezTo>
                  <a:cubicBezTo>
                    <a:pt x="16772" y="12500"/>
                    <a:pt x="15752" y="12234"/>
                    <a:pt x="14634" y="12100"/>
                  </a:cubicBezTo>
                  <a:cubicBezTo>
                    <a:pt x="13517" y="11967"/>
                    <a:pt x="12303" y="11967"/>
                    <a:pt x="11159" y="11967"/>
                  </a:cubicBezTo>
                  <a:cubicBezTo>
                    <a:pt x="10014" y="11967"/>
                    <a:pt x="8938" y="11967"/>
                    <a:pt x="7945" y="12100"/>
                  </a:cubicBezTo>
                  <a:cubicBezTo>
                    <a:pt x="6952" y="12234"/>
                    <a:pt x="6041" y="12500"/>
                    <a:pt x="5476" y="12634"/>
                  </a:cubicBezTo>
                  <a:cubicBezTo>
                    <a:pt x="4910" y="12767"/>
                    <a:pt x="4690" y="12767"/>
                    <a:pt x="4648" y="12634"/>
                  </a:cubicBezTo>
                  <a:cubicBezTo>
                    <a:pt x="4607" y="12500"/>
                    <a:pt x="4745" y="12234"/>
                    <a:pt x="5283" y="11700"/>
                  </a:cubicBezTo>
                  <a:cubicBezTo>
                    <a:pt x="5821" y="11167"/>
                    <a:pt x="6759" y="10367"/>
                    <a:pt x="7752" y="9700"/>
                  </a:cubicBezTo>
                  <a:cubicBezTo>
                    <a:pt x="8745" y="9034"/>
                    <a:pt x="9793" y="8500"/>
                    <a:pt x="10883" y="8234"/>
                  </a:cubicBezTo>
                  <a:cubicBezTo>
                    <a:pt x="11972" y="7967"/>
                    <a:pt x="13103" y="7967"/>
                    <a:pt x="14193" y="8100"/>
                  </a:cubicBezTo>
                  <a:cubicBezTo>
                    <a:pt x="15283" y="8234"/>
                    <a:pt x="16331" y="8500"/>
                    <a:pt x="17310" y="8900"/>
                  </a:cubicBezTo>
                  <a:cubicBezTo>
                    <a:pt x="18290" y="9300"/>
                    <a:pt x="19200" y="9834"/>
                    <a:pt x="19724" y="10234"/>
                  </a:cubicBezTo>
                  <a:cubicBezTo>
                    <a:pt x="20248" y="10634"/>
                    <a:pt x="20386" y="10900"/>
                    <a:pt x="20359" y="11434"/>
                  </a:cubicBezTo>
                  <a:cubicBezTo>
                    <a:pt x="20331" y="11967"/>
                    <a:pt x="20138" y="12767"/>
                    <a:pt x="19531" y="13434"/>
                  </a:cubicBezTo>
                  <a:cubicBezTo>
                    <a:pt x="18924" y="14100"/>
                    <a:pt x="17903" y="14634"/>
                    <a:pt x="16841" y="15034"/>
                  </a:cubicBezTo>
                  <a:cubicBezTo>
                    <a:pt x="15779" y="15434"/>
                    <a:pt x="14676" y="15700"/>
                    <a:pt x="13655" y="15967"/>
                  </a:cubicBezTo>
                  <a:cubicBezTo>
                    <a:pt x="12634" y="16234"/>
                    <a:pt x="11697" y="16500"/>
                    <a:pt x="10648" y="16767"/>
                  </a:cubicBezTo>
                  <a:cubicBezTo>
                    <a:pt x="9600" y="17034"/>
                    <a:pt x="8441" y="17300"/>
                    <a:pt x="7779" y="17434"/>
                  </a:cubicBezTo>
                  <a:cubicBezTo>
                    <a:pt x="7117" y="17567"/>
                    <a:pt x="6952" y="17567"/>
                    <a:pt x="6966" y="17300"/>
                  </a:cubicBezTo>
                  <a:cubicBezTo>
                    <a:pt x="6979" y="17034"/>
                    <a:pt x="7172" y="16500"/>
                    <a:pt x="7779" y="15834"/>
                  </a:cubicBezTo>
                  <a:cubicBezTo>
                    <a:pt x="8386" y="15167"/>
                    <a:pt x="9407" y="14367"/>
                    <a:pt x="10483" y="13967"/>
                  </a:cubicBezTo>
                  <a:cubicBezTo>
                    <a:pt x="11559" y="13567"/>
                    <a:pt x="12690" y="13567"/>
                    <a:pt x="13862" y="13834"/>
                  </a:cubicBezTo>
                  <a:cubicBezTo>
                    <a:pt x="15034" y="14100"/>
                    <a:pt x="16248" y="14634"/>
                    <a:pt x="17352" y="15967"/>
                  </a:cubicBezTo>
                  <a:cubicBezTo>
                    <a:pt x="18455" y="17300"/>
                    <a:pt x="19448" y="19434"/>
                    <a:pt x="20441" y="21567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0955501" y="6055259"/>
              <a:ext cx="1763549" cy="110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54" fill="norm" stroke="1" extrusionOk="0">
                  <a:moveTo>
                    <a:pt x="11789" y="2317"/>
                  </a:moveTo>
                  <a:cubicBezTo>
                    <a:pt x="11841" y="2110"/>
                    <a:pt x="11893" y="1903"/>
                    <a:pt x="11854" y="1757"/>
                  </a:cubicBezTo>
                  <a:cubicBezTo>
                    <a:pt x="11815" y="1612"/>
                    <a:pt x="11685" y="1529"/>
                    <a:pt x="11297" y="1281"/>
                  </a:cubicBezTo>
                  <a:cubicBezTo>
                    <a:pt x="10908" y="1032"/>
                    <a:pt x="10261" y="617"/>
                    <a:pt x="9523" y="348"/>
                  </a:cubicBezTo>
                  <a:cubicBezTo>
                    <a:pt x="8785" y="78"/>
                    <a:pt x="7956" y="-46"/>
                    <a:pt x="7192" y="16"/>
                  </a:cubicBezTo>
                  <a:cubicBezTo>
                    <a:pt x="6428" y="78"/>
                    <a:pt x="5729" y="327"/>
                    <a:pt x="5068" y="742"/>
                  </a:cubicBezTo>
                  <a:cubicBezTo>
                    <a:pt x="4408" y="1156"/>
                    <a:pt x="3786" y="1737"/>
                    <a:pt x="3229" y="2359"/>
                  </a:cubicBezTo>
                  <a:cubicBezTo>
                    <a:pt x="2673" y="2980"/>
                    <a:pt x="2180" y="3644"/>
                    <a:pt x="1805" y="4473"/>
                  </a:cubicBezTo>
                  <a:cubicBezTo>
                    <a:pt x="1429" y="5302"/>
                    <a:pt x="1170" y="6297"/>
                    <a:pt x="937" y="7437"/>
                  </a:cubicBezTo>
                  <a:cubicBezTo>
                    <a:pt x="704" y="8577"/>
                    <a:pt x="497" y="9863"/>
                    <a:pt x="342" y="11169"/>
                  </a:cubicBezTo>
                  <a:cubicBezTo>
                    <a:pt x="186" y="12475"/>
                    <a:pt x="83" y="13801"/>
                    <a:pt x="31" y="14962"/>
                  </a:cubicBezTo>
                  <a:cubicBezTo>
                    <a:pt x="-21" y="16123"/>
                    <a:pt x="-21" y="17118"/>
                    <a:pt x="147" y="17906"/>
                  </a:cubicBezTo>
                  <a:cubicBezTo>
                    <a:pt x="316" y="18693"/>
                    <a:pt x="652" y="19274"/>
                    <a:pt x="1170" y="19771"/>
                  </a:cubicBezTo>
                  <a:cubicBezTo>
                    <a:pt x="1688" y="20269"/>
                    <a:pt x="2388" y="20683"/>
                    <a:pt x="3100" y="20953"/>
                  </a:cubicBezTo>
                  <a:cubicBezTo>
                    <a:pt x="3812" y="21222"/>
                    <a:pt x="4537" y="21347"/>
                    <a:pt x="5405" y="21430"/>
                  </a:cubicBezTo>
                  <a:cubicBezTo>
                    <a:pt x="6273" y="21513"/>
                    <a:pt x="7283" y="21554"/>
                    <a:pt x="8254" y="21554"/>
                  </a:cubicBezTo>
                  <a:cubicBezTo>
                    <a:pt x="9225" y="21554"/>
                    <a:pt x="10157" y="21513"/>
                    <a:pt x="10960" y="21471"/>
                  </a:cubicBezTo>
                  <a:cubicBezTo>
                    <a:pt x="11763" y="21430"/>
                    <a:pt x="12437" y="21388"/>
                    <a:pt x="13136" y="21285"/>
                  </a:cubicBezTo>
                  <a:cubicBezTo>
                    <a:pt x="13835" y="21181"/>
                    <a:pt x="14560" y="21015"/>
                    <a:pt x="15234" y="20704"/>
                  </a:cubicBezTo>
                  <a:cubicBezTo>
                    <a:pt x="15907" y="20393"/>
                    <a:pt x="16529" y="19937"/>
                    <a:pt x="17073" y="19419"/>
                  </a:cubicBezTo>
                  <a:cubicBezTo>
                    <a:pt x="17616" y="18901"/>
                    <a:pt x="18083" y="18320"/>
                    <a:pt x="18536" y="17678"/>
                  </a:cubicBezTo>
                  <a:cubicBezTo>
                    <a:pt x="18989" y="17035"/>
                    <a:pt x="19429" y="16330"/>
                    <a:pt x="19908" y="15460"/>
                  </a:cubicBezTo>
                  <a:cubicBezTo>
                    <a:pt x="20388" y="14589"/>
                    <a:pt x="20906" y="13552"/>
                    <a:pt x="21191" y="12910"/>
                  </a:cubicBezTo>
                  <a:cubicBezTo>
                    <a:pt x="21475" y="12267"/>
                    <a:pt x="21527" y="12018"/>
                    <a:pt x="21579" y="11770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1836399" y="6064530"/>
              <a:ext cx="889001" cy="1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21223"/>
                  </a:moveTo>
                  <a:cubicBezTo>
                    <a:pt x="20931" y="18460"/>
                    <a:pt x="20263" y="15697"/>
                    <a:pt x="19234" y="12809"/>
                  </a:cubicBezTo>
                  <a:cubicBezTo>
                    <a:pt x="18206" y="9921"/>
                    <a:pt x="16817" y="6907"/>
                    <a:pt x="15274" y="4772"/>
                  </a:cubicBezTo>
                  <a:cubicBezTo>
                    <a:pt x="13731" y="2637"/>
                    <a:pt x="12034" y="1381"/>
                    <a:pt x="10414" y="628"/>
                  </a:cubicBezTo>
                  <a:cubicBezTo>
                    <a:pt x="8794" y="-126"/>
                    <a:pt x="7251" y="-377"/>
                    <a:pt x="5734" y="879"/>
                  </a:cubicBezTo>
                  <a:cubicBezTo>
                    <a:pt x="4217" y="2135"/>
                    <a:pt x="2726" y="4897"/>
                    <a:pt x="1774" y="7158"/>
                  </a:cubicBezTo>
                  <a:cubicBezTo>
                    <a:pt x="823" y="9418"/>
                    <a:pt x="411" y="11176"/>
                    <a:pt x="0" y="12935"/>
                  </a:cubicBezTo>
                </a:path>
              </a:pathLst>
            </a:custGeom>
            <a:noFill/>
            <a:ln w="25400" cap="rnd">
              <a:solidFill>
                <a:srgbClr val="7A219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4" name="Drawing"/>
          <p:cNvGrpSpPr/>
          <p:nvPr/>
        </p:nvGrpSpPr>
        <p:grpSpPr>
          <a:xfrm>
            <a:off x="1085850" y="1523999"/>
            <a:ext cx="11703050" cy="7586550"/>
            <a:chOff x="0" y="0"/>
            <a:chExt cx="11703050" cy="7586548"/>
          </a:xfrm>
        </p:grpSpPr>
        <p:sp>
          <p:nvSpPr>
            <p:cNvPr id="1350" name="Line"/>
            <p:cNvSpPr/>
            <p:nvPr/>
          </p:nvSpPr>
          <p:spPr>
            <a:xfrm>
              <a:off x="1393565" y="190500"/>
              <a:ext cx="171092" cy="48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55" fill="norm" stroke="1" extrusionOk="0">
                  <a:moveTo>
                    <a:pt x="1203" y="2842"/>
                  </a:moveTo>
                  <a:cubicBezTo>
                    <a:pt x="683" y="5874"/>
                    <a:pt x="162" y="8905"/>
                    <a:pt x="292" y="11842"/>
                  </a:cubicBezTo>
                  <a:cubicBezTo>
                    <a:pt x="422" y="14779"/>
                    <a:pt x="1203" y="17621"/>
                    <a:pt x="1724" y="19326"/>
                  </a:cubicBezTo>
                  <a:cubicBezTo>
                    <a:pt x="2244" y="21032"/>
                    <a:pt x="2504" y="21600"/>
                    <a:pt x="2635" y="21553"/>
                  </a:cubicBezTo>
                  <a:cubicBezTo>
                    <a:pt x="2765" y="21505"/>
                    <a:pt x="2765" y="20842"/>
                    <a:pt x="2504" y="18663"/>
                  </a:cubicBezTo>
                  <a:cubicBezTo>
                    <a:pt x="2244" y="16484"/>
                    <a:pt x="1724" y="12789"/>
                    <a:pt x="1203" y="9853"/>
                  </a:cubicBezTo>
                  <a:cubicBezTo>
                    <a:pt x="683" y="6916"/>
                    <a:pt x="162" y="4737"/>
                    <a:pt x="32" y="3221"/>
                  </a:cubicBezTo>
                  <a:cubicBezTo>
                    <a:pt x="-98" y="1705"/>
                    <a:pt x="162" y="853"/>
                    <a:pt x="943" y="426"/>
                  </a:cubicBezTo>
                  <a:cubicBezTo>
                    <a:pt x="1724" y="0"/>
                    <a:pt x="3025" y="0"/>
                    <a:pt x="4326" y="0"/>
                  </a:cubicBezTo>
                  <a:cubicBezTo>
                    <a:pt x="5627" y="0"/>
                    <a:pt x="6929" y="0"/>
                    <a:pt x="8750" y="521"/>
                  </a:cubicBezTo>
                  <a:cubicBezTo>
                    <a:pt x="10572" y="1042"/>
                    <a:pt x="12914" y="2084"/>
                    <a:pt x="15256" y="4168"/>
                  </a:cubicBezTo>
                  <a:cubicBezTo>
                    <a:pt x="17598" y="6253"/>
                    <a:pt x="19941" y="9379"/>
                    <a:pt x="20721" y="11937"/>
                  </a:cubicBezTo>
                  <a:cubicBezTo>
                    <a:pt x="21502" y="14495"/>
                    <a:pt x="20721" y="16484"/>
                    <a:pt x="19550" y="17858"/>
                  </a:cubicBezTo>
                  <a:cubicBezTo>
                    <a:pt x="18379" y="19232"/>
                    <a:pt x="16818" y="19989"/>
                    <a:pt x="15256" y="20511"/>
                  </a:cubicBezTo>
                  <a:cubicBezTo>
                    <a:pt x="13695" y="21032"/>
                    <a:pt x="12133" y="21316"/>
                    <a:pt x="10572" y="21458"/>
                  </a:cubicBezTo>
                  <a:cubicBezTo>
                    <a:pt x="9010" y="21600"/>
                    <a:pt x="7449" y="21600"/>
                    <a:pt x="6798" y="21363"/>
                  </a:cubicBezTo>
                  <a:cubicBezTo>
                    <a:pt x="6148" y="21126"/>
                    <a:pt x="6408" y="20653"/>
                    <a:pt x="6668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835149" y="3555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879600" y="46990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8000"/>
                    <a:pt x="8800" y="14400"/>
                    <a:pt x="12400" y="10800"/>
                  </a:cubicBezTo>
                  <a:cubicBezTo>
                    <a:pt x="16000" y="7200"/>
                    <a:pt x="18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426886" y="147638"/>
              <a:ext cx="163915" cy="48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78" fill="norm" stroke="1" extrusionOk="0">
                  <a:moveTo>
                    <a:pt x="14611" y="1052"/>
                  </a:moveTo>
                  <a:cubicBezTo>
                    <a:pt x="13791" y="678"/>
                    <a:pt x="12970" y="304"/>
                    <a:pt x="10920" y="117"/>
                  </a:cubicBezTo>
                  <a:cubicBezTo>
                    <a:pt x="8869" y="-70"/>
                    <a:pt x="5588" y="-70"/>
                    <a:pt x="3264" y="398"/>
                  </a:cubicBezTo>
                  <a:cubicBezTo>
                    <a:pt x="940" y="865"/>
                    <a:pt x="-427" y="1800"/>
                    <a:pt x="120" y="2595"/>
                  </a:cubicBezTo>
                  <a:cubicBezTo>
                    <a:pt x="667" y="3390"/>
                    <a:pt x="3127" y="4044"/>
                    <a:pt x="6135" y="4605"/>
                  </a:cubicBezTo>
                  <a:cubicBezTo>
                    <a:pt x="9143" y="5166"/>
                    <a:pt x="12697" y="5634"/>
                    <a:pt x="14611" y="6101"/>
                  </a:cubicBezTo>
                  <a:cubicBezTo>
                    <a:pt x="16525" y="6569"/>
                    <a:pt x="16798" y="7036"/>
                    <a:pt x="15705" y="7691"/>
                  </a:cubicBezTo>
                  <a:cubicBezTo>
                    <a:pt x="14611" y="8346"/>
                    <a:pt x="12150" y="9187"/>
                    <a:pt x="10236" y="9748"/>
                  </a:cubicBezTo>
                  <a:cubicBezTo>
                    <a:pt x="8322" y="10309"/>
                    <a:pt x="6955" y="10590"/>
                    <a:pt x="5588" y="10870"/>
                  </a:cubicBezTo>
                  <a:cubicBezTo>
                    <a:pt x="4221" y="11151"/>
                    <a:pt x="2854" y="11431"/>
                    <a:pt x="2717" y="11712"/>
                  </a:cubicBezTo>
                  <a:cubicBezTo>
                    <a:pt x="2581" y="11992"/>
                    <a:pt x="3674" y="12273"/>
                    <a:pt x="4495" y="12974"/>
                  </a:cubicBezTo>
                  <a:cubicBezTo>
                    <a:pt x="5315" y="13675"/>
                    <a:pt x="5862" y="14798"/>
                    <a:pt x="5862" y="16060"/>
                  </a:cubicBezTo>
                  <a:cubicBezTo>
                    <a:pt x="5862" y="17322"/>
                    <a:pt x="5315" y="18725"/>
                    <a:pt x="5315" y="19660"/>
                  </a:cubicBezTo>
                  <a:cubicBezTo>
                    <a:pt x="5315" y="20595"/>
                    <a:pt x="5862" y="21062"/>
                    <a:pt x="7639" y="21296"/>
                  </a:cubicBezTo>
                  <a:cubicBezTo>
                    <a:pt x="9416" y="21530"/>
                    <a:pt x="12424" y="21530"/>
                    <a:pt x="14884" y="21343"/>
                  </a:cubicBezTo>
                  <a:cubicBezTo>
                    <a:pt x="17345" y="21156"/>
                    <a:pt x="19259" y="20782"/>
                    <a:pt x="21173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647950" y="254000"/>
              <a:ext cx="2095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4521"/>
                    <a:pt x="8727" y="9042"/>
                    <a:pt x="12327" y="12642"/>
                  </a:cubicBezTo>
                  <a:cubicBezTo>
                    <a:pt x="15927" y="16242"/>
                    <a:pt x="18764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724584" y="205316"/>
              <a:ext cx="145617" cy="38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28" fill="norm" stroke="1" extrusionOk="0">
                  <a:moveTo>
                    <a:pt x="21228" y="939"/>
                  </a:moveTo>
                  <a:cubicBezTo>
                    <a:pt x="19994" y="470"/>
                    <a:pt x="18759" y="0"/>
                    <a:pt x="17679" y="0"/>
                  </a:cubicBezTo>
                  <a:cubicBezTo>
                    <a:pt x="16599" y="0"/>
                    <a:pt x="15674" y="470"/>
                    <a:pt x="13668" y="2583"/>
                  </a:cubicBezTo>
                  <a:cubicBezTo>
                    <a:pt x="11662" y="4696"/>
                    <a:pt x="8577" y="8452"/>
                    <a:pt x="6262" y="11504"/>
                  </a:cubicBezTo>
                  <a:cubicBezTo>
                    <a:pt x="3948" y="14557"/>
                    <a:pt x="2405" y="16904"/>
                    <a:pt x="1325" y="18548"/>
                  </a:cubicBezTo>
                  <a:cubicBezTo>
                    <a:pt x="245" y="20191"/>
                    <a:pt x="-372" y="21130"/>
                    <a:pt x="245" y="21365"/>
                  </a:cubicBezTo>
                  <a:cubicBezTo>
                    <a:pt x="862" y="21600"/>
                    <a:pt x="2714" y="21130"/>
                    <a:pt x="4565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975156" y="444500"/>
              <a:ext cx="1569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00"/>
                    <a:pt x="-1582" y="9600"/>
                    <a:pt x="1118" y="13200"/>
                  </a:cubicBezTo>
                  <a:cubicBezTo>
                    <a:pt x="3818" y="16800"/>
                    <a:pt x="11918" y="19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111499" y="5461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429000" y="52070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618864" y="4953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146549" y="125327"/>
              <a:ext cx="228601" cy="34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4056"/>
                  </a:moveTo>
                  <a:cubicBezTo>
                    <a:pt x="0" y="3397"/>
                    <a:pt x="0" y="2739"/>
                    <a:pt x="0" y="1948"/>
                  </a:cubicBezTo>
                  <a:cubicBezTo>
                    <a:pt x="0" y="1158"/>
                    <a:pt x="0" y="236"/>
                    <a:pt x="300" y="39"/>
                  </a:cubicBezTo>
                  <a:cubicBezTo>
                    <a:pt x="600" y="-159"/>
                    <a:pt x="1200" y="368"/>
                    <a:pt x="3500" y="2607"/>
                  </a:cubicBezTo>
                  <a:cubicBezTo>
                    <a:pt x="5800" y="4846"/>
                    <a:pt x="9800" y="8797"/>
                    <a:pt x="13100" y="12221"/>
                  </a:cubicBezTo>
                  <a:cubicBezTo>
                    <a:pt x="16400" y="15646"/>
                    <a:pt x="19000" y="18543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216447" y="127000"/>
              <a:ext cx="13965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0"/>
                  </a:moveTo>
                  <a:cubicBezTo>
                    <a:pt x="17724" y="1934"/>
                    <a:pt x="14177" y="3869"/>
                    <a:pt x="10792" y="6501"/>
                  </a:cubicBezTo>
                  <a:cubicBezTo>
                    <a:pt x="7407" y="9134"/>
                    <a:pt x="4183" y="12466"/>
                    <a:pt x="2249" y="15099"/>
                  </a:cubicBezTo>
                  <a:cubicBezTo>
                    <a:pt x="315" y="17731"/>
                    <a:pt x="-330" y="19666"/>
                    <a:pt x="154" y="20633"/>
                  </a:cubicBezTo>
                  <a:cubicBezTo>
                    <a:pt x="637" y="21600"/>
                    <a:pt x="2249" y="21600"/>
                    <a:pt x="3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426744" y="371295"/>
              <a:ext cx="113507" cy="14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75" fill="norm" stroke="1" extrusionOk="0">
                  <a:moveTo>
                    <a:pt x="3450" y="7675"/>
                  </a:moveTo>
                  <a:cubicBezTo>
                    <a:pt x="3050" y="10675"/>
                    <a:pt x="2650" y="13675"/>
                    <a:pt x="2050" y="16225"/>
                  </a:cubicBezTo>
                  <a:cubicBezTo>
                    <a:pt x="1450" y="18775"/>
                    <a:pt x="650" y="20875"/>
                    <a:pt x="250" y="20875"/>
                  </a:cubicBezTo>
                  <a:cubicBezTo>
                    <a:pt x="-150" y="20875"/>
                    <a:pt x="-150" y="18775"/>
                    <a:pt x="850" y="15175"/>
                  </a:cubicBezTo>
                  <a:cubicBezTo>
                    <a:pt x="1850" y="11575"/>
                    <a:pt x="3850" y="6475"/>
                    <a:pt x="5650" y="3475"/>
                  </a:cubicBezTo>
                  <a:cubicBezTo>
                    <a:pt x="7450" y="475"/>
                    <a:pt x="9050" y="-425"/>
                    <a:pt x="11450" y="175"/>
                  </a:cubicBezTo>
                  <a:cubicBezTo>
                    <a:pt x="13850" y="775"/>
                    <a:pt x="17050" y="2875"/>
                    <a:pt x="18850" y="6625"/>
                  </a:cubicBezTo>
                  <a:cubicBezTo>
                    <a:pt x="20650" y="10375"/>
                    <a:pt x="21050" y="15775"/>
                    <a:pt x="2145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648200" y="25945"/>
              <a:ext cx="173457" cy="57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44" fill="norm" stroke="1" extrusionOk="0">
                  <a:moveTo>
                    <a:pt x="0" y="1154"/>
                  </a:moveTo>
                  <a:cubicBezTo>
                    <a:pt x="1041" y="685"/>
                    <a:pt x="2082" y="215"/>
                    <a:pt x="3253" y="59"/>
                  </a:cubicBezTo>
                  <a:cubicBezTo>
                    <a:pt x="4424" y="-98"/>
                    <a:pt x="5725" y="59"/>
                    <a:pt x="7027" y="567"/>
                  </a:cubicBezTo>
                  <a:cubicBezTo>
                    <a:pt x="8328" y="1076"/>
                    <a:pt x="9629" y="1937"/>
                    <a:pt x="9889" y="3032"/>
                  </a:cubicBezTo>
                  <a:cubicBezTo>
                    <a:pt x="10149" y="4128"/>
                    <a:pt x="9369" y="5459"/>
                    <a:pt x="8328" y="6515"/>
                  </a:cubicBezTo>
                  <a:cubicBezTo>
                    <a:pt x="7287" y="7572"/>
                    <a:pt x="5986" y="8354"/>
                    <a:pt x="5335" y="8941"/>
                  </a:cubicBezTo>
                  <a:cubicBezTo>
                    <a:pt x="4684" y="9528"/>
                    <a:pt x="4684" y="9919"/>
                    <a:pt x="5335" y="10232"/>
                  </a:cubicBezTo>
                  <a:cubicBezTo>
                    <a:pt x="5986" y="10545"/>
                    <a:pt x="7287" y="10780"/>
                    <a:pt x="9369" y="11445"/>
                  </a:cubicBezTo>
                  <a:cubicBezTo>
                    <a:pt x="11451" y="12111"/>
                    <a:pt x="14313" y="13206"/>
                    <a:pt x="16525" y="14302"/>
                  </a:cubicBezTo>
                  <a:cubicBezTo>
                    <a:pt x="18737" y="15398"/>
                    <a:pt x="20299" y="16493"/>
                    <a:pt x="20949" y="17550"/>
                  </a:cubicBezTo>
                  <a:cubicBezTo>
                    <a:pt x="21600" y="18606"/>
                    <a:pt x="21340" y="19624"/>
                    <a:pt x="20689" y="20289"/>
                  </a:cubicBezTo>
                  <a:cubicBezTo>
                    <a:pt x="20039" y="20954"/>
                    <a:pt x="18998" y="21267"/>
                    <a:pt x="17827" y="21385"/>
                  </a:cubicBezTo>
                  <a:cubicBezTo>
                    <a:pt x="16655" y="21502"/>
                    <a:pt x="15354" y="21424"/>
                    <a:pt x="14053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217261" y="331535"/>
              <a:ext cx="319940" cy="15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832" fill="norm" stroke="1" extrusionOk="0">
                  <a:moveTo>
                    <a:pt x="1869" y="20832"/>
                  </a:moveTo>
                  <a:cubicBezTo>
                    <a:pt x="1017" y="18205"/>
                    <a:pt x="164" y="15578"/>
                    <a:pt x="22" y="12367"/>
                  </a:cubicBezTo>
                  <a:cubicBezTo>
                    <a:pt x="-120" y="9156"/>
                    <a:pt x="448" y="5362"/>
                    <a:pt x="1443" y="2881"/>
                  </a:cubicBezTo>
                  <a:cubicBezTo>
                    <a:pt x="2438" y="400"/>
                    <a:pt x="3859" y="-768"/>
                    <a:pt x="5067" y="546"/>
                  </a:cubicBezTo>
                  <a:cubicBezTo>
                    <a:pt x="6275" y="1859"/>
                    <a:pt x="7269" y="5654"/>
                    <a:pt x="7909" y="8281"/>
                  </a:cubicBezTo>
                  <a:cubicBezTo>
                    <a:pt x="8548" y="10908"/>
                    <a:pt x="8833" y="12367"/>
                    <a:pt x="9188" y="13827"/>
                  </a:cubicBezTo>
                  <a:cubicBezTo>
                    <a:pt x="9543" y="15286"/>
                    <a:pt x="9969" y="16746"/>
                    <a:pt x="10609" y="17475"/>
                  </a:cubicBezTo>
                  <a:cubicBezTo>
                    <a:pt x="11248" y="18205"/>
                    <a:pt x="12101" y="18205"/>
                    <a:pt x="13664" y="15870"/>
                  </a:cubicBezTo>
                  <a:cubicBezTo>
                    <a:pt x="15227" y="13535"/>
                    <a:pt x="17501" y="8864"/>
                    <a:pt x="18922" y="5946"/>
                  </a:cubicBezTo>
                  <a:cubicBezTo>
                    <a:pt x="20343" y="3027"/>
                    <a:pt x="20912" y="1859"/>
                    <a:pt x="21480" y="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975350" y="95925"/>
              <a:ext cx="285750" cy="35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865"/>
                  </a:moveTo>
                  <a:cubicBezTo>
                    <a:pt x="160" y="1103"/>
                    <a:pt x="320" y="340"/>
                    <a:pt x="800" y="86"/>
                  </a:cubicBezTo>
                  <a:cubicBezTo>
                    <a:pt x="1280" y="-168"/>
                    <a:pt x="2080" y="86"/>
                    <a:pt x="3680" y="1547"/>
                  </a:cubicBezTo>
                  <a:cubicBezTo>
                    <a:pt x="5280" y="3008"/>
                    <a:pt x="7680" y="5677"/>
                    <a:pt x="10320" y="8980"/>
                  </a:cubicBezTo>
                  <a:cubicBezTo>
                    <a:pt x="12960" y="12284"/>
                    <a:pt x="15840" y="16223"/>
                    <a:pt x="17680" y="18510"/>
                  </a:cubicBezTo>
                  <a:cubicBezTo>
                    <a:pt x="19520" y="20797"/>
                    <a:pt x="20320" y="21432"/>
                    <a:pt x="20800" y="21368"/>
                  </a:cubicBezTo>
                  <a:cubicBezTo>
                    <a:pt x="21280" y="21305"/>
                    <a:pt x="21440" y="20543"/>
                    <a:pt x="21600" y="1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083300" y="63500"/>
              <a:ext cx="1524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007"/>
                    <a:pt x="15600" y="4013"/>
                    <a:pt x="12750" y="6964"/>
                  </a:cubicBezTo>
                  <a:cubicBezTo>
                    <a:pt x="9900" y="9915"/>
                    <a:pt x="7200" y="13810"/>
                    <a:pt x="5100" y="16407"/>
                  </a:cubicBezTo>
                  <a:cubicBezTo>
                    <a:pt x="3000" y="19003"/>
                    <a:pt x="1500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460354" y="13649"/>
              <a:ext cx="137296" cy="43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53" fill="norm" stroke="1" extrusionOk="0">
                  <a:moveTo>
                    <a:pt x="21228" y="892"/>
                  </a:moveTo>
                  <a:cubicBezTo>
                    <a:pt x="20246" y="475"/>
                    <a:pt x="19264" y="57"/>
                    <a:pt x="18119" y="5"/>
                  </a:cubicBezTo>
                  <a:cubicBezTo>
                    <a:pt x="16973" y="-47"/>
                    <a:pt x="15664" y="266"/>
                    <a:pt x="13373" y="1570"/>
                  </a:cubicBezTo>
                  <a:cubicBezTo>
                    <a:pt x="11083" y="2875"/>
                    <a:pt x="7810" y="5170"/>
                    <a:pt x="5192" y="7831"/>
                  </a:cubicBezTo>
                  <a:cubicBezTo>
                    <a:pt x="2573" y="10492"/>
                    <a:pt x="610" y="13518"/>
                    <a:pt x="119" y="15657"/>
                  </a:cubicBezTo>
                  <a:cubicBezTo>
                    <a:pt x="-372" y="17796"/>
                    <a:pt x="610" y="19049"/>
                    <a:pt x="3883" y="19883"/>
                  </a:cubicBezTo>
                  <a:cubicBezTo>
                    <a:pt x="7155" y="20718"/>
                    <a:pt x="12719" y="21136"/>
                    <a:pt x="18283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687729" y="67460"/>
              <a:ext cx="303621" cy="36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25" fill="norm" stroke="1" extrusionOk="0">
                  <a:moveTo>
                    <a:pt x="8466" y="1236"/>
                  </a:moveTo>
                  <a:cubicBezTo>
                    <a:pt x="7716" y="1114"/>
                    <a:pt x="6966" y="992"/>
                    <a:pt x="5841" y="2213"/>
                  </a:cubicBezTo>
                  <a:cubicBezTo>
                    <a:pt x="4716" y="3433"/>
                    <a:pt x="3216" y="5996"/>
                    <a:pt x="2166" y="9047"/>
                  </a:cubicBezTo>
                  <a:cubicBezTo>
                    <a:pt x="1116" y="12097"/>
                    <a:pt x="516" y="15636"/>
                    <a:pt x="216" y="17711"/>
                  </a:cubicBezTo>
                  <a:cubicBezTo>
                    <a:pt x="-84" y="19786"/>
                    <a:pt x="-84" y="20396"/>
                    <a:pt x="291" y="20823"/>
                  </a:cubicBezTo>
                  <a:cubicBezTo>
                    <a:pt x="666" y="21250"/>
                    <a:pt x="1416" y="21494"/>
                    <a:pt x="2841" y="21189"/>
                  </a:cubicBezTo>
                  <a:cubicBezTo>
                    <a:pt x="4266" y="20884"/>
                    <a:pt x="6366" y="20030"/>
                    <a:pt x="8316" y="18626"/>
                  </a:cubicBezTo>
                  <a:cubicBezTo>
                    <a:pt x="10266" y="17223"/>
                    <a:pt x="12066" y="15270"/>
                    <a:pt x="13116" y="13013"/>
                  </a:cubicBezTo>
                  <a:cubicBezTo>
                    <a:pt x="14166" y="10755"/>
                    <a:pt x="14466" y="8192"/>
                    <a:pt x="14241" y="6179"/>
                  </a:cubicBezTo>
                  <a:cubicBezTo>
                    <a:pt x="14016" y="4165"/>
                    <a:pt x="13266" y="2701"/>
                    <a:pt x="12066" y="1725"/>
                  </a:cubicBezTo>
                  <a:cubicBezTo>
                    <a:pt x="10866" y="748"/>
                    <a:pt x="9216" y="260"/>
                    <a:pt x="8016" y="77"/>
                  </a:cubicBezTo>
                  <a:cubicBezTo>
                    <a:pt x="6816" y="-106"/>
                    <a:pt x="6066" y="16"/>
                    <a:pt x="5391" y="687"/>
                  </a:cubicBezTo>
                  <a:cubicBezTo>
                    <a:pt x="4716" y="1358"/>
                    <a:pt x="4116" y="2579"/>
                    <a:pt x="3741" y="3555"/>
                  </a:cubicBezTo>
                  <a:cubicBezTo>
                    <a:pt x="3366" y="4531"/>
                    <a:pt x="3216" y="5263"/>
                    <a:pt x="3741" y="6118"/>
                  </a:cubicBezTo>
                  <a:cubicBezTo>
                    <a:pt x="4266" y="6972"/>
                    <a:pt x="5466" y="7948"/>
                    <a:pt x="7941" y="8497"/>
                  </a:cubicBezTo>
                  <a:cubicBezTo>
                    <a:pt x="10416" y="9047"/>
                    <a:pt x="14166" y="9169"/>
                    <a:pt x="16641" y="9047"/>
                  </a:cubicBezTo>
                  <a:cubicBezTo>
                    <a:pt x="19116" y="8925"/>
                    <a:pt x="20316" y="8558"/>
                    <a:pt x="21516" y="8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004050" y="0"/>
              <a:ext cx="126785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600" fill="norm" stroke="1" extrusionOk="0">
                  <a:moveTo>
                    <a:pt x="0" y="0"/>
                  </a:moveTo>
                  <a:cubicBezTo>
                    <a:pt x="6514" y="2466"/>
                    <a:pt x="13029" y="4932"/>
                    <a:pt x="16800" y="7397"/>
                  </a:cubicBezTo>
                  <a:cubicBezTo>
                    <a:pt x="20571" y="9863"/>
                    <a:pt x="21600" y="12329"/>
                    <a:pt x="19371" y="14696"/>
                  </a:cubicBezTo>
                  <a:cubicBezTo>
                    <a:pt x="17143" y="17063"/>
                    <a:pt x="11657" y="19332"/>
                    <a:pt x="8057" y="20466"/>
                  </a:cubicBezTo>
                  <a:cubicBezTo>
                    <a:pt x="4457" y="21600"/>
                    <a:pt x="2743" y="21600"/>
                    <a:pt x="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743700" y="5715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756400" y="6413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871550" y="647700"/>
              <a:ext cx="253150" cy="26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26" fill="norm" stroke="1" extrusionOk="0">
                  <a:moveTo>
                    <a:pt x="1008" y="0"/>
                  </a:moveTo>
                  <a:cubicBezTo>
                    <a:pt x="648" y="6097"/>
                    <a:pt x="288" y="12194"/>
                    <a:pt x="108" y="15677"/>
                  </a:cubicBezTo>
                  <a:cubicBezTo>
                    <a:pt x="-72" y="19161"/>
                    <a:pt x="-72" y="20032"/>
                    <a:pt x="468" y="20642"/>
                  </a:cubicBezTo>
                  <a:cubicBezTo>
                    <a:pt x="1008" y="21252"/>
                    <a:pt x="2088" y="21600"/>
                    <a:pt x="4608" y="21513"/>
                  </a:cubicBezTo>
                  <a:cubicBezTo>
                    <a:pt x="7128" y="21426"/>
                    <a:pt x="11088" y="20903"/>
                    <a:pt x="14148" y="20468"/>
                  </a:cubicBezTo>
                  <a:cubicBezTo>
                    <a:pt x="17208" y="20032"/>
                    <a:pt x="19368" y="19684"/>
                    <a:pt x="21528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073900" y="825500"/>
              <a:ext cx="6643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0" y="0"/>
                  </a:moveTo>
                  <a:cubicBezTo>
                    <a:pt x="5891" y="1728"/>
                    <a:pt x="11782" y="3456"/>
                    <a:pt x="15709" y="5904"/>
                  </a:cubicBezTo>
                  <a:cubicBezTo>
                    <a:pt x="19636" y="8352"/>
                    <a:pt x="21600" y="11520"/>
                    <a:pt x="19964" y="14256"/>
                  </a:cubicBezTo>
                  <a:cubicBezTo>
                    <a:pt x="18327" y="16992"/>
                    <a:pt x="13091" y="19296"/>
                    <a:pt x="7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382933" y="844005"/>
              <a:ext cx="138395" cy="42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4" fill="norm" stroke="1" extrusionOk="0">
                  <a:moveTo>
                    <a:pt x="19964" y="1953"/>
                  </a:moveTo>
                  <a:cubicBezTo>
                    <a:pt x="19636" y="1418"/>
                    <a:pt x="19309" y="883"/>
                    <a:pt x="18327" y="509"/>
                  </a:cubicBezTo>
                  <a:cubicBezTo>
                    <a:pt x="17345" y="135"/>
                    <a:pt x="15709" y="-79"/>
                    <a:pt x="13091" y="28"/>
                  </a:cubicBezTo>
                  <a:cubicBezTo>
                    <a:pt x="10473" y="135"/>
                    <a:pt x="6873" y="563"/>
                    <a:pt x="4255" y="1632"/>
                  </a:cubicBezTo>
                  <a:cubicBezTo>
                    <a:pt x="1636" y="2701"/>
                    <a:pt x="0" y="4412"/>
                    <a:pt x="0" y="5749"/>
                  </a:cubicBezTo>
                  <a:cubicBezTo>
                    <a:pt x="0" y="7085"/>
                    <a:pt x="1636" y="8048"/>
                    <a:pt x="4091" y="8369"/>
                  </a:cubicBezTo>
                  <a:cubicBezTo>
                    <a:pt x="6545" y="8689"/>
                    <a:pt x="9818" y="8369"/>
                    <a:pt x="12436" y="7299"/>
                  </a:cubicBezTo>
                  <a:cubicBezTo>
                    <a:pt x="15055" y="6230"/>
                    <a:pt x="17018" y="4412"/>
                    <a:pt x="18000" y="3236"/>
                  </a:cubicBezTo>
                  <a:cubicBezTo>
                    <a:pt x="18982" y="2060"/>
                    <a:pt x="18982" y="1525"/>
                    <a:pt x="18982" y="1525"/>
                  </a:cubicBezTo>
                  <a:cubicBezTo>
                    <a:pt x="18982" y="1525"/>
                    <a:pt x="18982" y="2060"/>
                    <a:pt x="18982" y="3610"/>
                  </a:cubicBezTo>
                  <a:cubicBezTo>
                    <a:pt x="18982" y="5161"/>
                    <a:pt x="18982" y="7727"/>
                    <a:pt x="19473" y="10400"/>
                  </a:cubicBezTo>
                  <a:cubicBezTo>
                    <a:pt x="19964" y="13073"/>
                    <a:pt x="20945" y="15854"/>
                    <a:pt x="21273" y="17511"/>
                  </a:cubicBezTo>
                  <a:cubicBezTo>
                    <a:pt x="21600" y="19169"/>
                    <a:pt x="21273" y="19703"/>
                    <a:pt x="20455" y="20184"/>
                  </a:cubicBezTo>
                  <a:cubicBezTo>
                    <a:pt x="19636" y="20666"/>
                    <a:pt x="18327" y="21093"/>
                    <a:pt x="16855" y="21307"/>
                  </a:cubicBezTo>
                  <a:cubicBezTo>
                    <a:pt x="15382" y="21521"/>
                    <a:pt x="13745" y="21521"/>
                    <a:pt x="11782" y="21040"/>
                  </a:cubicBezTo>
                  <a:cubicBezTo>
                    <a:pt x="9818" y="20559"/>
                    <a:pt x="7527" y="19596"/>
                    <a:pt x="6382" y="18420"/>
                  </a:cubicBezTo>
                  <a:cubicBezTo>
                    <a:pt x="5236" y="17244"/>
                    <a:pt x="5236" y="15854"/>
                    <a:pt x="6382" y="14945"/>
                  </a:cubicBezTo>
                  <a:cubicBezTo>
                    <a:pt x="7527" y="14036"/>
                    <a:pt x="9818" y="13608"/>
                    <a:pt x="12109" y="13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601743" y="890701"/>
              <a:ext cx="89328" cy="13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70" fill="norm" stroke="1" extrusionOk="0">
                  <a:moveTo>
                    <a:pt x="16389" y="3779"/>
                  </a:moveTo>
                  <a:cubicBezTo>
                    <a:pt x="14882" y="2429"/>
                    <a:pt x="13375" y="1079"/>
                    <a:pt x="11365" y="404"/>
                  </a:cubicBezTo>
                  <a:cubicBezTo>
                    <a:pt x="9356" y="-271"/>
                    <a:pt x="6845" y="-271"/>
                    <a:pt x="4835" y="1754"/>
                  </a:cubicBezTo>
                  <a:cubicBezTo>
                    <a:pt x="2826" y="3779"/>
                    <a:pt x="1319" y="7829"/>
                    <a:pt x="565" y="10867"/>
                  </a:cubicBezTo>
                  <a:cubicBezTo>
                    <a:pt x="-188" y="13904"/>
                    <a:pt x="-188" y="15929"/>
                    <a:pt x="565" y="17617"/>
                  </a:cubicBezTo>
                  <a:cubicBezTo>
                    <a:pt x="1319" y="19304"/>
                    <a:pt x="2826" y="20654"/>
                    <a:pt x="5840" y="20991"/>
                  </a:cubicBezTo>
                  <a:cubicBezTo>
                    <a:pt x="8854" y="21329"/>
                    <a:pt x="13375" y="20654"/>
                    <a:pt x="16389" y="17617"/>
                  </a:cubicBezTo>
                  <a:cubicBezTo>
                    <a:pt x="19403" y="14579"/>
                    <a:pt x="20910" y="9179"/>
                    <a:pt x="21161" y="5635"/>
                  </a:cubicBezTo>
                  <a:cubicBezTo>
                    <a:pt x="21412" y="2092"/>
                    <a:pt x="20407" y="404"/>
                    <a:pt x="18900" y="67"/>
                  </a:cubicBezTo>
                  <a:cubicBezTo>
                    <a:pt x="17393" y="-271"/>
                    <a:pt x="15384" y="742"/>
                    <a:pt x="15133" y="1923"/>
                  </a:cubicBezTo>
                  <a:cubicBezTo>
                    <a:pt x="14882" y="3104"/>
                    <a:pt x="16389" y="4454"/>
                    <a:pt x="17896" y="5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730865" y="687544"/>
              <a:ext cx="243677" cy="32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07" fill="norm" stroke="1" extrusionOk="0">
                  <a:moveTo>
                    <a:pt x="7006" y="15353"/>
                  </a:moveTo>
                  <a:cubicBezTo>
                    <a:pt x="7006" y="14378"/>
                    <a:pt x="7006" y="13402"/>
                    <a:pt x="6540" y="12915"/>
                  </a:cubicBezTo>
                  <a:cubicBezTo>
                    <a:pt x="6075" y="12427"/>
                    <a:pt x="5144" y="12427"/>
                    <a:pt x="4120" y="13054"/>
                  </a:cubicBezTo>
                  <a:cubicBezTo>
                    <a:pt x="3096" y="13681"/>
                    <a:pt x="1978" y="14935"/>
                    <a:pt x="1233" y="16050"/>
                  </a:cubicBezTo>
                  <a:cubicBezTo>
                    <a:pt x="489" y="17165"/>
                    <a:pt x="116" y="18140"/>
                    <a:pt x="23" y="18977"/>
                  </a:cubicBezTo>
                  <a:cubicBezTo>
                    <a:pt x="-70" y="19813"/>
                    <a:pt x="116" y="20510"/>
                    <a:pt x="675" y="20928"/>
                  </a:cubicBezTo>
                  <a:cubicBezTo>
                    <a:pt x="1233" y="21346"/>
                    <a:pt x="2164" y="21485"/>
                    <a:pt x="3282" y="20997"/>
                  </a:cubicBezTo>
                  <a:cubicBezTo>
                    <a:pt x="4399" y="20510"/>
                    <a:pt x="5702" y="19395"/>
                    <a:pt x="6727" y="18489"/>
                  </a:cubicBezTo>
                  <a:cubicBezTo>
                    <a:pt x="7751" y="17583"/>
                    <a:pt x="8496" y="16886"/>
                    <a:pt x="8775" y="16886"/>
                  </a:cubicBezTo>
                  <a:cubicBezTo>
                    <a:pt x="9054" y="16886"/>
                    <a:pt x="8868" y="17583"/>
                    <a:pt x="8868" y="18280"/>
                  </a:cubicBezTo>
                  <a:cubicBezTo>
                    <a:pt x="8868" y="18977"/>
                    <a:pt x="9054" y="19673"/>
                    <a:pt x="9613" y="20161"/>
                  </a:cubicBezTo>
                  <a:cubicBezTo>
                    <a:pt x="10171" y="20649"/>
                    <a:pt x="11102" y="20928"/>
                    <a:pt x="11940" y="20788"/>
                  </a:cubicBezTo>
                  <a:cubicBezTo>
                    <a:pt x="12778" y="20649"/>
                    <a:pt x="13523" y="20091"/>
                    <a:pt x="14733" y="18071"/>
                  </a:cubicBezTo>
                  <a:cubicBezTo>
                    <a:pt x="15944" y="16050"/>
                    <a:pt x="17620" y="12566"/>
                    <a:pt x="18830" y="9570"/>
                  </a:cubicBezTo>
                  <a:cubicBezTo>
                    <a:pt x="20040" y="6574"/>
                    <a:pt x="20785" y="4066"/>
                    <a:pt x="21158" y="2463"/>
                  </a:cubicBezTo>
                  <a:cubicBezTo>
                    <a:pt x="21530" y="860"/>
                    <a:pt x="21530" y="164"/>
                    <a:pt x="21158" y="24"/>
                  </a:cubicBezTo>
                  <a:cubicBezTo>
                    <a:pt x="20785" y="-115"/>
                    <a:pt x="20040" y="303"/>
                    <a:pt x="18923" y="2254"/>
                  </a:cubicBezTo>
                  <a:cubicBezTo>
                    <a:pt x="17806" y="4205"/>
                    <a:pt x="16316" y="7689"/>
                    <a:pt x="15478" y="10546"/>
                  </a:cubicBezTo>
                  <a:cubicBezTo>
                    <a:pt x="14640" y="13402"/>
                    <a:pt x="14454" y="15632"/>
                    <a:pt x="14454" y="17095"/>
                  </a:cubicBezTo>
                  <a:cubicBezTo>
                    <a:pt x="14454" y="18559"/>
                    <a:pt x="14640" y="19255"/>
                    <a:pt x="15571" y="19534"/>
                  </a:cubicBezTo>
                  <a:cubicBezTo>
                    <a:pt x="16502" y="19813"/>
                    <a:pt x="18178" y="19673"/>
                    <a:pt x="19854" y="19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048806" y="825500"/>
              <a:ext cx="1569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618"/>
                    <a:pt x="3818" y="5236"/>
                    <a:pt x="1118" y="8836"/>
                  </a:cubicBezTo>
                  <a:cubicBezTo>
                    <a:pt x="-1582" y="12436"/>
                    <a:pt x="1118" y="1701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058150" y="9715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544730" y="747865"/>
              <a:ext cx="250021" cy="27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10" fill="norm" stroke="1" extrusionOk="0">
                  <a:moveTo>
                    <a:pt x="11094" y="1560"/>
                  </a:moveTo>
                  <a:cubicBezTo>
                    <a:pt x="10368" y="1077"/>
                    <a:pt x="9642" y="593"/>
                    <a:pt x="8825" y="754"/>
                  </a:cubicBezTo>
                  <a:cubicBezTo>
                    <a:pt x="8008" y="915"/>
                    <a:pt x="7101" y="1721"/>
                    <a:pt x="5648" y="3897"/>
                  </a:cubicBezTo>
                  <a:cubicBezTo>
                    <a:pt x="4196" y="6074"/>
                    <a:pt x="2200" y="9620"/>
                    <a:pt x="1111" y="12280"/>
                  </a:cubicBezTo>
                  <a:cubicBezTo>
                    <a:pt x="22" y="14939"/>
                    <a:pt x="-160" y="16712"/>
                    <a:pt x="112" y="18083"/>
                  </a:cubicBezTo>
                  <a:cubicBezTo>
                    <a:pt x="385" y="19453"/>
                    <a:pt x="1111" y="20420"/>
                    <a:pt x="2109" y="20903"/>
                  </a:cubicBezTo>
                  <a:cubicBezTo>
                    <a:pt x="3107" y="21387"/>
                    <a:pt x="4378" y="21387"/>
                    <a:pt x="6556" y="20259"/>
                  </a:cubicBezTo>
                  <a:cubicBezTo>
                    <a:pt x="8734" y="19130"/>
                    <a:pt x="11820" y="16874"/>
                    <a:pt x="13726" y="13891"/>
                  </a:cubicBezTo>
                  <a:cubicBezTo>
                    <a:pt x="15632" y="10909"/>
                    <a:pt x="16358" y="7202"/>
                    <a:pt x="15904" y="4703"/>
                  </a:cubicBezTo>
                  <a:cubicBezTo>
                    <a:pt x="15450" y="2205"/>
                    <a:pt x="13816" y="915"/>
                    <a:pt x="11911" y="351"/>
                  </a:cubicBezTo>
                  <a:cubicBezTo>
                    <a:pt x="10005" y="-213"/>
                    <a:pt x="7827" y="-52"/>
                    <a:pt x="6284" y="512"/>
                  </a:cubicBezTo>
                  <a:cubicBezTo>
                    <a:pt x="4741" y="1077"/>
                    <a:pt x="3833" y="2044"/>
                    <a:pt x="3379" y="3091"/>
                  </a:cubicBezTo>
                  <a:cubicBezTo>
                    <a:pt x="2926" y="4139"/>
                    <a:pt x="2926" y="5268"/>
                    <a:pt x="3470" y="5912"/>
                  </a:cubicBezTo>
                  <a:cubicBezTo>
                    <a:pt x="4015" y="6557"/>
                    <a:pt x="5104" y="6718"/>
                    <a:pt x="7464" y="6557"/>
                  </a:cubicBezTo>
                  <a:cubicBezTo>
                    <a:pt x="9823" y="6396"/>
                    <a:pt x="13453" y="5912"/>
                    <a:pt x="15995" y="5106"/>
                  </a:cubicBezTo>
                  <a:cubicBezTo>
                    <a:pt x="18536" y="4300"/>
                    <a:pt x="19988" y="3172"/>
                    <a:pt x="21440" y="2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642907" y="542136"/>
              <a:ext cx="120093" cy="11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73" fill="norm" stroke="1" extrusionOk="0">
                  <a:moveTo>
                    <a:pt x="5584" y="5257"/>
                  </a:moveTo>
                  <a:cubicBezTo>
                    <a:pt x="4068" y="8668"/>
                    <a:pt x="2553" y="12078"/>
                    <a:pt x="1605" y="15110"/>
                  </a:cubicBezTo>
                  <a:cubicBezTo>
                    <a:pt x="658" y="18141"/>
                    <a:pt x="279" y="20794"/>
                    <a:pt x="89" y="20984"/>
                  </a:cubicBezTo>
                  <a:cubicBezTo>
                    <a:pt x="-100" y="21173"/>
                    <a:pt x="-100" y="18899"/>
                    <a:pt x="1226" y="15299"/>
                  </a:cubicBezTo>
                  <a:cubicBezTo>
                    <a:pt x="2553" y="11699"/>
                    <a:pt x="5205" y="6773"/>
                    <a:pt x="7479" y="3741"/>
                  </a:cubicBezTo>
                  <a:cubicBezTo>
                    <a:pt x="9753" y="710"/>
                    <a:pt x="11647" y="-427"/>
                    <a:pt x="13163" y="141"/>
                  </a:cubicBezTo>
                  <a:cubicBezTo>
                    <a:pt x="14679" y="710"/>
                    <a:pt x="15816" y="2984"/>
                    <a:pt x="17142" y="6773"/>
                  </a:cubicBezTo>
                  <a:cubicBezTo>
                    <a:pt x="18468" y="10562"/>
                    <a:pt x="19984" y="15868"/>
                    <a:pt x="215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251949" y="624224"/>
              <a:ext cx="104595" cy="29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58" fill="norm" stroke="1" extrusionOk="0">
                  <a:moveTo>
                    <a:pt x="0" y="7371"/>
                  </a:moveTo>
                  <a:cubicBezTo>
                    <a:pt x="0" y="5806"/>
                    <a:pt x="0" y="4241"/>
                    <a:pt x="2118" y="2988"/>
                  </a:cubicBezTo>
                  <a:cubicBezTo>
                    <a:pt x="4235" y="1736"/>
                    <a:pt x="8471" y="797"/>
                    <a:pt x="11647" y="328"/>
                  </a:cubicBezTo>
                  <a:cubicBezTo>
                    <a:pt x="14824" y="-142"/>
                    <a:pt x="16941" y="-142"/>
                    <a:pt x="18635" y="562"/>
                  </a:cubicBezTo>
                  <a:cubicBezTo>
                    <a:pt x="20329" y="1267"/>
                    <a:pt x="21600" y="2675"/>
                    <a:pt x="20541" y="5101"/>
                  </a:cubicBezTo>
                  <a:cubicBezTo>
                    <a:pt x="19482" y="7528"/>
                    <a:pt x="16094" y="10971"/>
                    <a:pt x="13765" y="13867"/>
                  </a:cubicBezTo>
                  <a:cubicBezTo>
                    <a:pt x="11435" y="16762"/>
                    <a:pt x="10165" y="19110"/>
                    <a:pt x="8894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264649" y="11239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152444" y="1504805"/>
              <a:ext cx="216107" cy="45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226" fill="norm" stroke="1" extrusionOk="0">
                  <a:moveTo>
                    <a:pt x="17300" y="6844"/>
                  </a:moveTo>
                  <a:cubicBezTo>
                    <a:pt x="16683" y="5259"/>
                    <a:pt x="16066" y="3673"/>
                    <a:pt x="15449" y="2583"/>
                  </a:cubicBezTo>
                  <a:cubicBezTo>
                    <a:pt x="14832" y="1493"/>
                    <a:pt x="14214" y="899"/>
                    <a:pt x="13494" y="453"/>
                  </a:cubicBezTo>
                  <a:cubicBezTo>
                    <a:pt x="12774" y="7"/>
                    <a:pt x="11952" y="-290"/>
                    <a:pt x="10512" y="453"/>
                  </a:cubicBezTo>
                  <a:cubicBezTo>
                    <a:pt x="9072" y="1196"/>
                    <a:pt x="7014" y="2980"/>
                    <a:pt x="6294" y="5457"/>
                  </a:cubicBezTo>
                  <a:cubicBezTo>
                    <a:pt x="5574" y="7934"/>
                    <a:pt x="6192" y="11104"/>
                    <a:pt x="7117" y="13631"/>
                  </a:cubicBezTo>
                  <a:cubicBezTo>
                    <a:pt x="8043" y="16158"/>
                    <a:pt x="9277" y="18040"/>
                    <a:pt x="9894" y="19279"/>
                  </a:cubicBezTo>
                  <a:cubicBezTo>
                    <a:pt x="10512" y="20517"/>
                    <a:pt x="10512" y="21112"/>
                    <a:pt x="9997" y="21211"/>
                  </a:cubicBezTo>
                  <a:cubicBezTo>
                    <a:pt x="9483" y="21310"/>
                    <a:pt x="8454" y="20914"/>
                    <a:pt x="6809" y="20319"/>
                  </a:cubicBezTo>
                  <a:cubicBezTo>
                    <a:pt x="5163" y="19725"/>
                    <a:pt x="2900" y="18932"/>
                    <a:pt x="1460" y="18288"/>
                  </a:cubicBezTo>
                  <a:cubicBezTo>
                    <a:pt x="20" y="17644"/>
                    <a:pt x="-597" y="17149"/>
                    <a:pt x="740" y="16604"/>
                  </a:cubicBezTo>
                  <a:cubicBezTo>
                    <a:pt x="2077" y="16059"/>
                    <a:pt x="5369" y="15464"/>
                    <a:pt x="9072" y="14870"/>
                  </a:cubicBezTo>
                  <a:cubicBezTo>
                    <a:pt x="12774" y="14275"/>
                    <a:pt x="16889" y="13681"/>
                    <a:pt x="21003" y="1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444200" y="1550024"/>
              <a:ext cx="102151" cy="43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69" fill="norm" stroke="1" extrusionOk="0">
                  <a:moveTo>
                    <a:pt x="20848" y="287"/>
                  </a:moveTo>
                  <a:cubicBezTo>
                    <a:pt x="18688" y="181"/>
                    <a:pt x="16528" y="75"/>
                    <a:pt x="14368" y="22"/>
                  </a:cubicBezTo>
                  <a:cubicBezTo>
                    <a:pt x="12208" y="-31"/>
                    <a:pt x="10048" y="-31"/>
                    <a:pt x="7672" y="551"/>
                  </a:cubicBezTo>
                  <a:cubicBezTo>
                    <a:pt x="5296" y="1134"/>
                    <a:pt x="2704" y="2298"/>
                    <a:pt x="1192" y="4416"/>
                  </a:cubicBezTo>
                  <a:cubicBezTo>
                    <a:pt x="-320" y="6534"/>
                    <a:pt x="-752" y="9604"/>
                    <a:pt x="2056" y="12622"/>
                  </a:cubicBezTo>
                  <a:cubicBezTo>
                    <a:pt x="4864" y="15640"/>
                    <a:pt x="10912" y="18604"/>
                    <a:pt x="1696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597791" y="1680434"/>
              <a:ext cx="129773" cy="45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000" fill="norm" stroke="1" extrusionOk="0">
                  <a:moveTo>
                    <a:pt x="2982" y="7801"/>
                  </a:moveTo>
                  <a:cubicBezTo>
                    <a:pt x="2639" y="9774"/>
                    <a:pt x="2296" y="11747"/>
                    <a:pt x="2467" y="13473"/>
                  </a:cubicBezTo>
                  <a:cubicBezTo>
                    <a:pt x="2639" y="15199"/>
                    <a:pt x="3325" y="16678"/>
                    <a:pt x="3839" y="17812"/>
                  </a:cubicBezTo>
                  <a:cubicBezTo>
                    <a:pt x="4353" y="18947"/>
                    <a:pt x="4696" y="19736"/>
                    <a:pt x="4867" y="20377"/>
                  </a:cubicBezTo>
                  <a:cubicBezTo>
                    <a:pt x="5039" y="21018"/>
                    <a:pt x="5039" y="21511"/>
                    <a:pt x="4525" y="20032"/>
                  </a:cubicBezTo>
                  <a:cubicBezTo>
                    <a:pt x="4010" y="18552"/>
                    <a:pt x="2982" y="15100"/>
                    <a:pt x="2125" y="11845"/>
                  </a:cubicBezTo>
                  <a:cubicBezTo>
                    <a:pt x="1267" y="8590"/>
                    <a:pt x="582" y="5533"/>
                    <a:pt x="239" y="3758"/>
                  </a:cubicBezTo>
                  <a:cubicBezTo>
                    <a:pt x="-104" y="1982"/>
                    <a:pt x="-104" y="1489"/>
                    <a:pt x="410" y="1045"/>
                  </a:cubicBezTo>
                  <a:cubicBezTo>
                    <a:pt x="925" y="601"/>
                    <a:pt x="1953" y="207"/>
                    <a:pt x="3496" y="59"/>
                  </a:cubicBezTo>
                  <a:cubicBezTo>
                    <a:pt x="5039" y="-89"/>
                    <a:pt x="7096" y="10"/>
                    <a:pt x="9839" y="749"/>
                  </a:cubicBezTo>
                  <a:cubicBezTo>
                    <a:pt x="12582" y="1489"/>
                    <a:pt x="16010" y="2870"/>
                    <a:pt x="18239" y="4251"/>
                  </a:cubicBezTo>
                  <a:cubicBezTo>
                    <a:pt x="20467" y="5632"/>
                    <a:pt x="21496" y="7012"/>
                    <a:pt x="20810" y="8147"/>
                  </a:cubicBezTo>
                  <a:cubicBezTo>
                    <a:pt x="20125" y="9281"/>
                    <a:pt x="17725" y="10169"/>
                    <a:pt x="14982" y="10662"/>
                  </a:cubicBezTo>
                  <a:cubicBezTo>
                    <a:pt x="12239" y="11155"/>
                    <a:pt x="9153" y="11253"/>
                    <a:pt x="6925" y="11155"/>
                  </a:cubicBezTo>
                  <a:cubicBezTo>
                    <a:pt x="4696" y="11056"/>
                    <a:pt x="3325" y="10760"/>
                    <a:pt x="3153" y="10415"/>
                  </a:cubicBezTo>
                  <a:cubicBezTo>
                    <a:pt x="2982" y="10070"/>
                    <a:pt x="4010" y="9675"/>
                    <a:pt x="5039" y="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927350" y="1485900"/>
              <a:ext cx="31750" cy="57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0" y="2065"/>
                    <a:pt x="0" y="4129"/>
                    <a:pt x="720" y="6829"/>
                  </a:cubicBezTo>
                  <a:cubicBezTo>
                    <a:pt x="1440" y="9529"/>
                    <a:pt x="2880" y="12865"/>
                    <a:pt x="3600" y="15247"/>
                  </a:cubicBezTo>
                  <a:cubicBezTo>
                    <a:pt x="4320" y="17629"/>
                    <a:pt x="4320" y="19059"/>
                    <a:pt x="5040" y="19972"/>
                  </a:cubicBezTo>
                  <a:cubicBezTo>
                    <a:pt x="5760" y="20885"/>
                    <a:pt x="7200" y="21282"/>
                    <a:pt x="10080" y="21441"/>
                  </a:cubicBezTo>
                  <a:cubicBezTo>
                    <a:pt x="12960" y="21600"/>
                    <a:pt x="17280" y="21521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048000" y="1695450"/>
              <a:ext cx="254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48"/>
                    <a:pt x="10800" y="11896"/>
                    <a:pt x="7200" y="15496"/>
                  </a:cubicBezTo>
                  <a:cubicBezTo>
                    <a:pt x="3600" y="19096"/>
                    <a:pt x="1800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060699" y="1637238"/>
              <a:ext cx="131190" cy="32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14" fill="norm" stroke="1" extrusionOk="0">
                  <a:moveTo>
                    <a:pt x="0" y="2529"/>
                  </a:moveTo>
                  <a:cubicBezTo>
                    <a:pt x="675" y="1845"/>
                    <a:pt x="1350" y="1162"/>
                    <a:pt x="3206" y="615"/>
                  </a:cubicBezTo>
                  <a:cubicBezTo>
                    <a:pt x="5062" y="68"/>
                    <a:pt x="8100" y="-342"/>
                    <a:pt x="11137" y="410"/>
                  </a:cubicBezTo>
                  <a:cubicBezTo>
                    <a:pt x="14175" y="1162"/>
                    <a:pt x="17212" y="3076"/>
                    <a:pt x="19069" y="5673"/>
                  </a:cubicBezTo>
                  <a:cubicBezTo>
                    <a:pt x="20925" y="8271"/>
                    <a:pt x="21600" y="11552"/>
                    <a:pt x="20081" y="14081"/>
                  </a:cubicBezTo>
                  <a:cubicBezTo>
                    <a:pt x="18563" y="16610"/>
                    <a:pt x="14850" y="18387"/>
                    <a:pt x="12150" y="19412"/>
                  </a:cubicBezTo>
                  <a:cubicBezTo>
                    <a:pt x="9450" y="20438"/>
                    <a:pt x="7762" y="20711"/>
                    <a:pt x="5906" y="20916"/>
                  </a:cubicBezTo>
                  <a:cubicBezTo>
                    <a:pt x="4050" y="21121"/>
                    <a:pt x="2025" y="21258"/>
                    <a:pt x="1350" y="20848"/>
                  </a:cubicBezTo>
                  <a:cubicBezTo>
                    <a:pt x="675" y="20438"/>
                    <a:pt x="1350" y="19481"/>
                    <a:pt x="2025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257550" y="1507987"/>
              <a:ext cx="136764" cy="49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68" fill="norm" stroke="1" extrusionOk="0">
                  <a:moveTo>
                    <a:pt x="0" y="1530"/>
                  </a:moveTo>
                  <a:cubicBezTo>
                    <a:pt x="1309" y="883"/>
                    <a:pt x="2618" y="237"/>
                    <a:pt x="4255" y="53"/>
                  </a:cubicBezTo>
                  <a:cubicBezTo>
                    <a:pt x="5891" y="-132"/>
                    <a:pt x="7855" y="145"/>
                    <a:pt x="10473" y="1345"/>
                  </a:cubicBezTo>
                  <a:cubicBezTo>
                    <a:pt x="13091" y="2545"/>
                    <a:pt x="16364" y="4668"/>
                    <a:pt x="18491" y="7068"/>
                  </a:cubicBezTo>
                  <a:cubicBezTo>
                    <a:pt x="20618" y="9468"/>
                    <a:pt x="21600" y="12145"/>
                    <a:pt x="20945" y="14268"/>
                  </a:cubicBezTo>
                  <a:cubicBezTo>
                    <a:pt x="20291" y="16391"/>
                    <a:pt x="18000" y="17960"/>
                    <a:pt x="15055" y="19068"/>
                  </a:cubicBezTo>
                  <a:cubicBezTo>
                    <a:pt x="12109" y="20176"/>
                    <a:pt x="8509" y="20822"/>
                    <a:pt x="490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779339" y="1682750"/>
              <a:ext cx="341811" cy="26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3" fill="norm" stroke="1" extrusionOk="0">
                  <a:moveTo>
                    <a:pt x="16731" y="0"/>
                  </a:moveTo>
                  <a:cubicBezTo>
                    <a:pt x="15664" y="4219"/>
                    <a:pt x="14598" y="8437"/>
                    <a:pt x="12931" y="11728"/>
                  </a:cubicBezTo>
                  <a:cubicBezTo>
                    <a:pt x="11264" y="15019"/>
                    <a:pt x="8998" y="17381"/>
                    <a:pt x="7131" y="18309"/>
                  </a:cubicBezTo>
                  <a:cubicBezTo>
                    <a:pt x="5264" y="19237"/>
                    <a:pt x="3798" y="18731"/>
                    <a:pt x="2664" y="17634"/>
                  </a:cubicBezTo>
                  <a:cubicBezTo>
                    <a:pt x="1531" y="16538"/>
                    <a:pt x="731" y="14850"/>
                    <a:pt x="331" y="13500"/>
                  </a:cubicBezTo>
                  <a:cubicBezTo>
                    <a:pt x="-69" y="12150"/>
                    <a:pt x="-69" y="11137"/>
                    <a:pt x="131" y="10294"/>
                  </a:cubicBezTo>
                  <a:cubicBezTo>
                    <a:pt x="331" y="9450"/>
                    <a:pt x="731" y="8775"/>
                    <a:pt x="1998" y="8269"/>
                  </a:cubicBezTo>
                  <a:cubicBezTo>
                    <a:pt x="3264" y="7762"/>
                    <a:pt x="5398" y="7425"/>
                    <a:pt x="7931" y="8606"/>
                  </a:cubicBezTo>
                  <a:cubicBezTo>
                    <a:pt x="10464" y="9788"/>
                    <a:pt x="13398" y="12487"/>
                    <a:pt x="15198" y="14428"/>
                  </a:cubicBezTo>
                  <a:cubicBezTo>
                    <a:pt x="16998" y="16369"/>
                    <a:pt x="17664" y="17550"/>
                    <a:pt x="18198" y="18647"/>
                  </a:cubicBezTo>
                  <a:cubicBezTo>
                    <a:pt x="18731" y="19744"/>
                    <a:pt x="19131" y="20756"/>
                    <a:pt x="19664" y="21178"/>
                  </a:cubicBezTo>
                  <a:cubicBezTo>
                    <a:pt x="20198" y="21600"/>
                    <a:pt x="20864" y="21431"/>
                    <a:pt x="2153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569588" y="1618118"/>
              <a:ext cx="224663" cy="45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2" fill="norm" stroke="1" extrusionOk="0">
                  <a:moveTo>
                    <a:pt x="9314" y="949"/>
                  </a:moveTo>
                  <a:cubicBezTo>
                    <a:pt x="10323" y="452"/>
                    <a:pt x="11333" y="-46"/>
                    <a:pt x="11837" y="4"/>
                  </a:cubicBezTo>
                  <a:cubicBezTo>
                    <a:pt x="12342" y="54"/>
                    <a:pt x="12342" y="651"/>
                    <a:pt x="11232" y="2542"/>
                  </a:cubicBezTo>
                  <a:cubicBezTo>
                    <a:pt x="10121" y="4433"/>
                    <a:pt x="7901" y="7619"/>
                    <a:pt x="5882" y="10555"/>
                  </a:cubicBezTo>
                  <a:cubicBezTo>
                    <a:pt x="3863" y="13491"/>
                    <a:pt x="2047" y="16179"/>
                    <a:pt x="1037" y="17821"/>
                  </a:cubicBezTo>
                  <a:cubicBezTo>
                    <a:pt x="28" y="19464"/>
                    <a:pt x="-174" y="20061"/>
                    <a:pt x="129" y="20509"/>
                  </a:cubicBezTo>
                  <a:cubicBezTo>
                    <a:pt x="432" y="20957"/>
                    <a:pt x="1239" y="21255"/>
                    <a:pt x="2652" y="21405"/>
                  </a:cubicBezTo>
                  <a:cubicBezTo>
                    <a:pt x="4065" y="21554"/>
                    <a:pt x="6084" y="21554"/>
                    <a:pt x="9314" y="21255"/>
                  </a:cubicBezTo>
                  <a:cubicBezTo>
                    <a:pt x="12544" y="20957"/>
                    <a:pt x="16985" y="20360"/>
                    <a:pt x="21426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911636" y="1687877"/>
              <a:ext cx="142964" cy="37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14" fill="norm" stroke="1" extrusionOk="0">
                  <a:moveTo>
                    <a:pt x="21454" y="436"/>
                  </a:moveTo>
                  <a:cubicBezTo>
                    <a:pt x="19866" y="192"/>
                    <a:pt x="18278" y="-52"/>
                    <a:pt x="16848" y="9"/>
                  </a:cubicBezTo>
                  <a:cubicBezTo>
                    <a:pt x="15419" y="70"/>
                    <a:pt x="14148" y="436"/>
                    <a:pt x="11766" y="2084"/>
                  </a:cubicBezTo>
                  <a:cubicBezTo>
                    <a:pt x="9383" y="3731"/>
                    <a:pt x="5889" y="6660"/>
                    <a:pt x="3507" y="9589"/>
                  </a:cubicBezTo>
                  <a:cubicBezTo>
                    <a:pt x="1125" y="12517"/>
                    <a:pt x="-146" y="15446"/>
                    <a:pt x="13" y="17460"/>
                  </a:cubicBezTo>
                  <a:cubicBezTo>
                    <a:pt x="172" y="19473"/>
                    <a:pt x="1760" y="20572"/>
                    <a:pt x="3983" y="21060"/>
                  </a:cubicBezTo>
                  <a:cubicBezTo>
                    <a:pt x="6207" y="21548"/>
                    <a:pt x="9066" y="21426"/>
                    <a:pt x="1192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074590" y="1746845"/>
              <a:ext cx="195911" cy="29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08" fill="norm" stroke="1" extrusionOk="0">
                  <a:moveTo>
                    <a:pt x="13832" y="2271"/>
                  </a:moveTo>
                  <a:cubicBezTo>
                    <a:pt x="12207" y="1963"/>
                    <a:pt x="10581" y="1654"/>
                    <a:pt x="9187" y="1886"/>
                  </a:cubicBezTo>
                  <a:cubicBezTo>
                    <a:pt x="7794" y="2117"/>
                    <a:pt x="6632" y="2888"/>
                    <a:pt x="5123" y="5357"/>
                  </a:cubicBezTo>
                  <a:cubicBezTo>
                    <a:pt x="3613" y="7826"/>
                    <a:pt x="1755" y="11991"/>
                    <a:pt x="826" y="14537"/>
                  </a:cubicBezTo>
                  <a:cubicBezTo>
                    <a:pt x="-103" y="17083"/>
                    <a:pt x="-103" y="18008"/>
                    <a:pt x="129" y="18857"/>
                  </a:cubicBezTo>
                  <a:cubicBezTo>
                    <a:pt x="362" y="19706"/>
                    <a:pt x="826" y="20477"/>
                    <a:pt x="1755" y="20940"/>
                  </a:cubicBezTo>
                  <a:cubicBezTo>
                    <a:pt x="2684" y="21403"/>
                    <a:pt x="4078" y="21557"/>
                    <a:pt x="6516" y="20631"/>
                  </a:cubicBezTo>
                  <a:cubicBezTo>
                    <a:pt x="8955" y="19706"/>
                    <a:pt x="12439" y="17700"/>
                    <a:pt x="14762" y="15154"/>
                  </a:cubicBezTo>
                  <a:cubicBezTo>
                    <a:pt x="17084" y="12608"/>
                    <a:pt x="18245" y="9523"/>
                    <a:pt x="18362" y="6977"/>
                  </a:cubicBezTo>
                  <a:cubicBezTo>
                    <a:pt x="18478" y="4431"/>
                    <a:pt x="17549" y="2426"/>
                    <a:pt x="16503" y="1346"/>
                  </a:cubicBezTo>
                  <a:cubicBezTo>
                    <a:pt x="15458" y="266"/>
                    <a:pt x="14297" y="111"/>
                    <a:pt x="13136" y="34"/>
                  </a:cubicBezTo>
                  <a:cubicBezTo>
                    <a:pt x="11974" y="-43"/>
                    <a:pt x="10813" y="-43"/>
                    <a:pt x="9420" y="651"/>
                  </a:cubicBezTo>
                  <a:cubicBezTo>
                    <a:pt x="8026" y="1346"/>
                    <a:pt x="6400" y="2734"/>
                    <a:pt x="5820" y="4508"/>
                  </a:cubicBezTo>
                  <a:cubicBezTo>
                    <a:pt x="5239" y="6283"/>
                    <a:pt x="5703" y="8443"/>
                    <a:pt x="7562" y="9677"/>
                  </a:cubicBezTo>
                  <a:cubicBezTo>
                    <a:pt x="9420" y="10911"/>
                    <a:pt x="12671" y="11220"/>
                    <a:pt x="15226" y="10988"/>
                  </a:cubicBezTo>
                  <a:cubicBezTo>
                    <a:pt x="17781" y="10757"/>
                    <a:pt x="19639" y="9986"/>
                    <a:pt x="21497" y="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342680" y="1651000"/>
              <a:ext cx="6650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600" fill="norm" stroke="1" extrusionOk="0">
                  <a:moveTo>
                    <a:pt x="3206" y="0"/>
                  </a:moveTo>
                  <a:cubicBezTo>
                    <a:pt x="1243" y="436"/>
                    <a:pt x="-721" y="873"/>
                    <a:pt x="261" y="1909"/>
                  </a:cubicBezTo>
                  <a:cubicBezTo>
                    <a:pt x="1243" y="2945"/>
                    <a:pt x="5170" y="4582"/>
                    <a:pt x="10079" y="6545"/>
                  </a:cubicBezTo>
                  <a:cubicBezTo>
                    <a:pt x="14988" y="8509"/>
                    <a:pt x="20879" y="10800"/>
                    <a:pt x="20552" y="13364"/>
                  </a:cubicBezTo>
                  <a:cubicBezTo>
                    <a:pt x="20224" y="15927"/>
                    <a:pt x="13679" y="18764"/>
                    <a:pt x="7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499100" y="19875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765800" y="1657450"/>
              <a:ext cx="114300" cy="36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3327"/>
                  </a:moveTo>
                  <a:cubicBezTo>
                    <a:pt x="21200" y="2710"/>
                    <a:pt x="20800" y="2093"/>
                    <a:pt x="19800" y="1476"/>
                  </a:cubicBezTo>
                  <a:cubicBezTo>
                    <a:pt x="18800" y="858"/>
                    <a:pt x="17200" y="241"/>
                    <a:pt x="15400" y="56"/>
                  </a:cubicBezTo>
                  <a:cubicBezTo>
                    <a:pt x="13600" y="-129"/>
                    <a:pt x="11600" y="118"/>
                    <a:pt x="9000" y="1229"/>
                  </a:cubicBezTo>
                  <a:cubicBezTo>
                    <a:pt x="6400" y="2340"/>
                    <a:pt x="3200" y="4314"/>
                    <a:pt x="1800" y="6845"/>
                  </a:cubicBezTo>
                  <a:cubicBezTo>
                    <a:pt x="400" y="9375"/>
                    <a:pt x="800" y="12461"/>
                    <a:pt x="1600" y="14806"/>
                  </a:cubicBezTo>
                  <a:cubicBezTo>
                    <a:pt x="2400" y="17151"/>
                    <a:pt x="3600" y="18756"/>
                    <a:pt x="3400" y="19743"/>
                  </a:cubicBezTo>
                  <a:cubicBezTo>
                    <a:pt x="3200" y="20730"/>
                    <a:pt x="1600" y="21101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727700" y="1847850"/>
              <a:ext cx="1905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7365"/>
                    <a:pt x="480" y="13129"/>
                    <a:pt x="1680" y="10165"/>
                  </a:cubicBezTo>
                  <a:cubicBezTo>
                    <a:pt x="2880" y="7200"/>
                    <a:pt x="5040" y="5506"/>
                    <a:pt x="8520" y="4024"/>
                  </a:cubicBezTo>
                  <a:cubicBezTo>
                    <a:pt x="12000" y="2541"/>
                    <a:pt x="1680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999619" y="1665878"/>
              <a:ext cx="128131" cy="30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6" fill="norm" stroke="1" extrusionOk="0">
                  <a:moveTo>
                    <a:pt x="21435" y="2546"/>
                  </a:moveTo>
                  <a:cubicBezTo>
                    <a:pt x="20727" y="1646"/>
                    <a:pt x="20019" y="746"/>
                    <a:pt x="18779" y="296"/>
                  </a:cubicBezTo>
                  <a:cubicBezTo>
                    <a:pt x="17540" y="-154"/>
                    <a:pt x="15769" y="-154"/>
                    <a:pt x="13291" y="746"/>
                  </a:cubicBezTo>
                  <a:cubicBezTo>
                    <a:pt x="10812" y="1646"/>
                    <a:pt x="7625" y="3446"/>
                    <a:pt x="4969" y="6071"/>
                  </a:cubicBezTo>
                  <a:cubicBezTo>
                    <a:pt x="2314" y="8696"/>
                    <a:pt x="189" y="12146"/>
                    <a:pt x="12" y="14771"/>
                  </a:cubicBezTo>
                  <a:cubicBezTo>
                    <a:pt x="-165" y="17396"/>
                    <a:pt x="1605" y="19196"/>
                    <a:pt x="4792" y="20171"/>
                  </a:cubicBezTo>
                  <a:cubicBezTo>
                    <a:pt x="7979" y="21146"/>
                    <a:pt x="12583" y="21296"/>
                    <a:pt x="17186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195188" y="1681534"/>
              <a:ext cx="243713" cy="32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2" fill="norm" stroke="1" extrusionOk="0">
                  <a:moveTo>
                    <a:pt x="9709" y="4233"/>
                  </a:moveTo>
                  <a:cubicBezTo>
                    <a:pt x="8964" y="3818"/>
                    <a:pt x="8219" y="3403"/>
                    <a:pt x="7474" y="3472"/>
                  </a:cubicBezTo>
                  <a:cubicBezTo>
                    <a:pt x="6730" y="3541"/>
                    <a:pt x="5985" y="4095"/>
                    <a:pt x="4774" y="5756"/>
                  </a:cubicBezTo>
                  <a:cubicBezTo>
                    <a:pt x="3564" y="7418"/>
                    <a:pt x="1888" y="10187"/>
                    <a:pt x="957" y="12679"/>
                  </a:cubicBezTo>
                  <a:cubicBezTo>
                    <a:pt x="26" y="15172"/>
                    <a:pt x="-160" y="17387"/>
                    <a:pt x="119" y="18772"/>
                  </a:cubicBezTo>
                  <a:cubicBezTo>
                    <a:pt x="399" y="20156"/>
                    <a:pt x="1143" y="20710"/>
                    <a:pt x="1981" y="21056"/>
                  </a:cubicBezTo>
                  <a:cubicBezTo>
                    <a:pt x="2819" y="21403"/>
                    <a:pt x="3750" y="21541"/>
                    <a:pt x="5706" y="20641"/>
                  </a:cubicBezTo>
                  <a:cubicBezTo>
                    <a:pt x="7661" y="19741"/>
                    <a:pt x="10640" y="17803"/>
                    <a:pt x="12688" y="15172"/>
                  </a:cubicBezTo>
                  <a:cubicBezTo>
                    <a:pt x="14737" y="12541"/>
                    <a:pt x="15854" y="9218"/>
                    <a:pt x="16319" y="6726"/>
                  </a:cubicBezTo>
                  <a:cubicBezTo>
                    <a:pt x="16785" y="4233"/>
                    <a:pt x="16599" y="2572"/>
                    <a:pt x="16133" y="1533"/>
                  </a:cubicBezTo>
                  <a:cubicBezTo>
                    <a:pt x="15668" y="495"/>
                    <a:pt x="14923" y="79"/>
                    <a:pt x="13433" y="10"/>
                  </a:cubicBezTo>
                  <a:cubicBezTo>
                    <a:pt x="11943" y="-59"/>
                    <a:pt x="9709" y="218"/>
                    <a:pt x="8033" y="979"/>
                  </a:cubicBezTo>
                  <a:cubicBezTo>
                    <a:pt x="6357" y="1741"/>
                    <a:pt x="5240" y="2987"/>
                    <a:pt x="4588" y="3956"/>
                  </a:cubicBezTo>
                  <a:cubicBezTo>
                    <a:pt x="3937" y="4926"/>
                    <a:pt x="3750" y="5618"/>
                    <a:pt x="3750" y="6310"/>
                  </a:cubicBezTo>
                  <a:cubicBezTo>
                    <a:pt x="3750" y="7003"/>
                    <a:pt x="3937" y="7695"/>
                    <a:pt x="4588" y="8179"/>
                  </a:cubicBezTo>
                  <a:cubicBezTo>
                    <a:pt x="5240" y="8664"/>
                    <a:pt x="6357" y="8941"/>
                    <a:pt x="9243" y="8664"/>
                  </a:cubicBezTo>
                  <a:cubicBezTo>
                    <a:pt x="12130" y="8387"/>
                    <a:pt x="16785" y="7556"/>
                    <a:pt x="21440" y="6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445250" y="1625600"/>
              <a:ext cx="11189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600" fill="norm" stroke="1" extrusionOk="0">
                  <a:moveTo>
                    <a:pt x="9425" y="0"/>
                  </a:moveTo>
                  <a:cubicBezTo>
                    <a:pt x="9818" y="973"/>
                    <a:pt x="10211" y="1946"/>
                    <a:pt x="12567" y="3843"/>
                  </a:cubicBezTo>
                  <a:cubicBezTo>
                    <a:pt x="14924" y="5741"/>
                    <a:pt x="19244" y="8562"/>
                    <a:pt x="20422" y="10995"/>
                  </a:cubicBezTo>
                  <a:cubicBezTo>
                    <a:pt x="21600" y="13427"/>
                    <a:pt x="19636" y="15470"/>
                    <a:pt x="15709" y="17173"/>
                  </a:cubicBezTo>
                  <a:cubicBezTo>
                    <a:pt x="11782" y="18876"/>
                    <a:pt x="5891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85800" y="2347383"/>
              <a:ext cx="8724900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5"/>
                  </a:moveTo>
                  <a:cubicBezTo>
                    <a:pt x="204" y="332"/>
                    <a:pt x="409" y="0"/>
                    <a:pt x="603" y="0"/>
                  </a:cubicBezTo>
                  <a:cubicBezTo>
                    <a:pt x="797" y="0"/>
                    <a:pt x="980" y="332"/>
                    <a:pt x="1184" y="831"/>
                  </a:cubicBezTo>
                  <a:cubicBezTo>
                    <a:pt x="1389" y="1329"/>
                    <a:pt x="1614" y="1994"/>
                    <a:pt x="1834" y="2409"/>
                  </a:cubicBezTo>
                  <a:cubicBezTo>
                    <a:pt x="2054" y="2825"/>
                    <a:pt x="2269" y="2991"/>
                    <a:pt x="2455" y="3157"/>
                  </a:cubicBezTo>
                  <a:cubicBezTo>
                    <a:pt x="2641" y="3323"/>
                    <a:pt x="2798" y="3489"/>
                    <a:pt x="2966" y="3572"/>
                  </a:cubicBezTo>
                  <a:cubicBezTo>
                    <a:pt x="3134" y="3655"/>
                    <a:pt x="3312" y="3655"/>
                    <a:pt x="3495" y="3738"/>
                  </a:cubicBezTo>
                  <a:cubicBezTo>
                    <a:pt x="3679" y="3822"/>
                    <a:pt x="3867" y="3988"/>
                    <a:pt x="4059" y="4071"/>
                  </a:cubicBezTo>
                  <a:cubicBezTo>
                    <a:pt x="4250" y="4154"/>
                    <a:pt x="4444" y="4154"/>
                    <a:pt x="4651" y="4154"/>
                  </a:cubicBezTo>
                  <a:cubicBezTo>
                    <a:pt x="4858" y="4154"/>
                    <a:pt x="5078" y="4154"/>
                    <a:pt x="5298" y="4154"/>
                  </a:cubicBezTo>
                  <a:cubicBezTo>
                    <a:pt x="5518" y="4154"/>
                    <a:pt x="5738" y="4154"/>
                    <a:pt x="5971" y="4154"/>
                  </a:cubicBezTo>
                  <a:cubicBezTo>
                    <a:pt x="6204" y="4154"/>
                    <a:pt x="6451" y="4154"/>
                    <a:pt x="6637" y="4154"/>
                  </a:cubicBezTo>
                  <a:cubicBezTo>
                    <a:pt x="6823" y="4154"/>
                    <a:pt x="6948" y="4154"/>
                    <a:pt x="7077" y="4154"/>
                  </a:cubicBezTo>
                  <a:cubicBezTo>
                    <a:pt x="7205" y="4154"/>
                    <a:pt x="7336" y="4154"/>
                    <a:pt x="7465" y="4154"/>
                  </a:cubicBezTo>
                  <a:cubicBezTo>
                    <a:pt x="7593" y="4154"/>
                    <a:pt x="7719" y="4154"/>
                    <a:pt x="7845" y="4154"/>
                  </a:cubicBezTo>
                  <a:cubicBezTo>
                    <a:pt x="7970" y="4154"/>
                    <a:pt x="8096" y="4154"/>
                    <a:pt x="8235" y="4154"/>
                  </a:cubicBezTo>
                  <a:cubicBezTo>
                    <a:pt x="8374" y="4154"/>
                    <a:pt x="8526" y="4154"/>
                    <a:pt x="8659" y="4154"/>
                  </a:cubicBezTo>
                  <a:cubicBezTo>
                    <a:pt x="8793" y="4154"/>
                    <a:pt x="8908" y="4154"/>
                    <a:pt x="9039" y="4154"/>
                  </a:cubicBezTo>
                  <a:cubicBezTo>
                    <a:pt x="9170" y="4154"/>
                    <a:pt x="9317" y="4154"/>
                    <a:pt x="9469" y="4237"/>
                  </a:cubicBezTo>
                  <a:cubicBezTo>
                    <a:pt x="9621" y="4320"/>
                    <a:pt x="9778" y="4486"/>
                    <a:pt x="9933" y="4569"/>
                  </a:cubicBezTo>
                  <a:cubicBezTo>
                    <a:pt x="10087" y="4652"/>
                    <a:pt x="10239" y="4652"/>
                    <a:pt x="10383" y="4735"/>
                  </a:cubicBezTo>
                  <a:cubicBezTo>
                    <a:pt x="10528" y="4818"/>
                    <a:pt x="10664" y="4985"/>
                    <a:pt x="10813" y="5151"/>
                  </a:cubicBezTo>
                  <a:cubicBezTo>
                    <a:pt x="10962" y="5317"/>
                    <a:pt x="11125" y="5483"/>
                    <a:pt x="11285" y="5566"/>
                  </a:cubicBezTo>
                  <a:cubicBezTo>
                    <a:pt x="11445" y="5649"/>
                    <a:pt x="11602" y="5649"/>
                    <a:pt x="11762" y="5732"/>
                  </a:cubicBezTo>
                  <a:cubicBezTo>
                    <a:pt x="11921" y="5815"/>
                    <a:pt x="12084" y="5982"/>
                    <a:pt x="12238" y="6148"/>
                  </a:cubicBezTo>
                  <a:cubicBezTo>
                    <a:pt x="12393" y="6314"/>
                    <a:pt x="12540" y="6480"/>
                    <a:pt x="12781" y="6729"/>
                  </a:cubicBezTo>
                  <a:cubicBezTo>
                    <a:pt x="13022" y="6978"/>
                    <a:pt x="13357" y="7311"/>
                    <a:pt x="13611" y="7560"/>
                  </a:cubicBezTo>
                  <a:cubicBezTo>
                    <a:pt x="13866" y="7809"/>
                    <a:pt x="14038" y="7975"/>
                    <a:pt x="14203" y="8142"/>
                  </a:cubicBezTo>
                  <a:cubicBezTo>
                    <a:pt x="14369" y="8308"/>
                    <a:pt x="14526" y="8474"/>
                    <a:pt x="14693" y="8640"/>
                  </a:cubicBezTo>
                  <a:cubicBezTo>
                    <a:pt x="14861" y="8806"/>
                    <a:pt x="15039" y="8972"/>
                    <a:pt x="15212" y="9055"/>
                  </a:cubicBezTo>
                  <a:cubicBezTo>
                    <a:pt x="15385" y="9138"/>
                    <a:pt x="15553" y="9138"/>
                    <a:pt x="15723" y="9222"/>
                  </a:cubicBezTo>
                  <a:cubicBezTo>
                    <a:pt x="15893" y="9305"/>
                    <a:pt x="16066" y="9471"/>
                    <a:pt x="16229" y="9637"/>
                  </a:cubicBezTo>
                  <a:cubicBezTo>
                    <a:pt x="16391" y="9803"/>
                    <a:pt x="16543" y="9969"/>
                    <a:pt x="16703" y="10135"/>
                  </a:cubicBezTo>
                  <a:cubicBezTo>
                    <a:pt x="16863" y="10302"/>
                    <a:pt x="17031" y="10468"/>
                    <a:pt x="17190" y="10634"/>
                  </a:cubicBezTo>
                  <a:cubicBezTo>
                    <a:pt x="17350" y="10800"/>
                    <a:pt x="17502" y="10966"/>
                    <a:pt x="17649" y="11132"/>
                  </a:cubicBezTo>
                  <a:cubicBezTo>
                    <a:pt x="17796" y="11298"/>
                    <a:pt x="17937" y="11465"/>
                    <a:pt x="18152" y="11714"/>
                  </a:cubicBezTo>
                  <a:cubicBezTo>
                    <a:pt x="18367" y="11963"/>
                    <a:pt x="18655" y="12295"/>
                    <a:pt x="18938" y="12628"/>
                  </a:cubicBezTo>
                  <a:cubicBezTo>
                    <a:pt x="19221" y="12960"/>
                    <a:pt x="19499" y="13292"/>
                    <a:pt x="19748" y="13708"/>
                  </a:cubicBezTo>
                  <a:cubicBezTo>
                    <a:pt x="19997" y="14123"/>
                    <a:pt x="20217" y="14622"/>
                    <a:pt x="20429" y="15369"/>
                  </a:cubicBezTo>
                  <a:cubicBezTo>
                    <a:pt x="20641" y="16117"/>
                    <a:pt x="20845" y="17114"/>
                    <a:pt x="21039" y="18194"/>
                  </a:cubicBezTo>
                  <a:cubicBezTo>
                    <a:pt x="21233" y="19274"/>
                    <a:pt x="21417" y="204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90197" y="2598092"/>
              <a:ext cx="203037" cy="29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20" fill="norm" stroke="1" extrusionOk="0">
                  <a:moveTo>
                    <a:pt x="3546" y="2199"/>
                  </a:moveTo>
                  <a:cubicBezTo>
                    <a:pt x="2878" y="1595"/>
                    <a:pt x="2209" y="990"/>
                    <a:pt x="1987" y="1217"/>
                  </a:cubicBezTo>
                  <a:cubicBezTo>
                    <a:pt x="1764" y="1443"/>
                    <a:pt x="1987" y="2501"/>
                    <a:pt x="3212" y="3181"/>
                  </a:cubicBezTo>
                  <a:cubicBezTo>
                    <a:pt x="4436" y="3860"/>
                    <a:pt x="6663" y="4162"/>
                    <a:pt x="9558" y="3936"/>
                  </a:cubicBezTo>
                  <a:cubicBezTo>
                    <a:pt x="12453" y="3709"/>
                    <a:pt x="16016" y="2954"/>
                    <a:pt x="18242" y="2350"/>
                  </a:cubicBezTo>
                  <a:cubicBezTo>
                    <a:pt x="20469" y="1746"/>
                    <a:pt x="21360" y="1292"/>
                    <a:pt x="21360" y="839"/>
                  </a:cubicBezTo>
                  <a:cubicBezTo>
                    <a:pt x="21360" y="386"/>
                    <a:pt x="20469" y="-67"/>
                    <a:pt x="18911" y="9"/>
                  </a:cubicBezTo>
                  <a:cubicBezTo>
                    <a:pt x="17352" y="84"/>
                    <a:pt x="15125" y="688"/>
                    <a:pt x="13566" y="1292"/>
                  </a:cubicBezTo>
                  <a:cubicBezTo>
                    <a:pt x="12007" y="1897"/>
                    <a:pt x="11117" y="2501"/>
                    <a:pt x="10783" y="3181"/>
                  </a:cubicBezTo>
                  <a:cubicBezTo>
                    <a:pt x="10449" y="3860"/>
                    <a:pt x="10671" y="4616"/>
                    <a:pt x="11228" y="5220"/>
                  </a:cubicBezTo>
                  <a:cubicBezTo>
                    <a:pt x="11785" y="5824"/>
                    <a:pt x="12675" y="6277"/>
                    <a:pt x="13121" y="6881"/>
                  </a:cubicBezTo>
                  <a:cubicBezTo>
                    <a:pt x="13566" y="7485"/>
                    <a:pt x="13566" y="8241"/>
                    <a:pt x="12675" y="9147"/>
                  </a:cubicBezTo>
                  <a:cubicBezTo>
                    <a:pt x="11785" y="10053"/>
                    <a:pt x="10003" y="11111"/>
                    <a:pt x="7776" y="12697"/>
                  </a:cubicBezTo>
                  <a:cubicBezTo>
                    <a:pt x="5550" y="14283"/>
                    <a:pt x="2878" y="16397"/>
                    <a:pt x="1430" y="17908"/>
                  </a:cubicBezTo>
                  <a:cubicBezTo>
                    <a:pt x="-17" y="19418"/>
                    <a:pt x="-240" y="20325"/>
                    <a:pt x="205" y="20853"/>
                  </a:cubicBezTo>
                  <a:cubicBezTo>
                    <a:pt x="651" y="21382"/>
                    <a:pt x="1764" y="21533"/>
                    <a:pt x="4882" y="20929"/>
                  </a:cubicBezTo>
                  <a:cubicBezTo>
                    <a:pt x="7999" y="20325"/>
                    <a:pt x="13121" y="18965"/>
                    <a:pt x="18242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889000" y="2765335"/>
              <a:ext cx="203200" cy="13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586"/>
                  </a:moveTo>
                  <a:cubicBezTo>
                    <a:pt x="1350" y="5329"/>
                    <a:pt x="2700" y="8072"/>
                    <a:pt x="3375" y="10643"/>
                  </a:cubicBezTo>
                  <a:cubicBezTo>
                    <a:pt x="4050" y="13214"/>
                    <a:pt x="4050" y="15614"/>
                    <a:pt x="3375" y="17672"/>
                  </a:cubicBezTo>
                  <a:cubicBezTo>
                    <a:pt x="2700" y="19729"/>
                    <a:pt x="1350" y="21443"/>
                    <a:pt x="675" y="21443"/>
                  </a:cubicBezTo>
                  <a:cubicBezTo>
                    <a:pt x="0" y="21443"/>
                    <a:pt x="0" y="19729"/>
                    <a:pt x="1125" y="16472"/>
                  </a:cubicBezTo>
                  <a:cubicBezTo>
                    <a:pt x="2250" y="13214"/>
                    <a:pt x="4500" y="8414"/>
                    <a:pt x="6188" y="5157"/>
                  </a:cubicBezTo>
                  <a:cubicBezTo>
                    <a:pt x="7875" y="1900"/>
                    <a:pt x="9000" y="186"/>
                    <a:pt x="9225" y="14"/>
                  </a:cubicBezTo>
                  <a:cubicBezTo>
                    <a:pt x="9450" y="-157"/>
                    <a:pt x="8775" y="1214"/>
                    <a:pt x="8325" y="2929"/>
                  </a:cubicBezTo>
                  <a:cubicBezTo>
                    <a:pt x="7875" y="4643"/>
                    <a:pt x="7650" y="6700"/>
                    <a:pt x="7650" y="8586"/>
                  </a:cubicBezTo>
                  <a:cubicBezTo>
                    <a:pt x="7650" y="10472"/>
                    <a:pt x="7875" y="12186"/>
                    <a:pt x="10238" y="13043"/>
                  </a:cubicBezTo>
                  <a:cubicBezTo>
                    <a:pt x="12600" y="13900"/>
                    <a:pt x="17100" y="13900"/>
                    <a:pt x="21600" y="13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12800" y="294640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65199" y="29464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231900" y="27559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257300" y="28829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737592" y="2565162"/>
              <a:ext cx="224559" cy="38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71" fill="norm" stroke="1" extrusionOk="0">
                  <a:moveTo>
                    <a:pt x="14754" y="5588"/>
                  </a:moveTo>
                  <a:cubicBezTo>
                    <a:pt x="15966" y="4426"/>
                    <a:pt x="17177" y="3265"/>
                    <a:pt x="17782" y="2394"/>
                  </a:cubicBezTo>
                  <a:cubicBezTo>
                    <a:pt x="18388" y="1523"/>
                    <a:pt x="18388" y="942"/>
                    <a:pt x="17076" y="478"/>
                  </a:cubicBezTo>
                  <a:cubicBezTo>
                    <a:pt x="15764" y="13"/>
                    <a:pt x="13139" y="-335"/>
                    <a:pt x="11121" y="536"/>
                  </a:cubicBezTo>
                  <a:cubicBezTo>
                    <a:pt x="9102" y="1407"/>
                    <a:pt x="7689" y="3497"/>
                    <a:pt x="7285" y="6226"/>
                  </a:cubicBezTo>
                  <a:cubicBezTo>
                    <a:pt x="6881" y="8955"/>
                    <a:pt x="7487" y="12323"/>
                    <a:pt x="8093" y="14355"/>
                  </a:cubicBezTo>
                  <a:cubicBezTo>
                    <a:pt x="8698" y="16388"/>
                    <a:pt x="9304" y="17084"/>
                    <a:pt x="9708" y="17781"/>
                  </a:cubicBezTo>
                  <a:cubicBezTo>
                    <a:pt x="10111" y="18478"/>
                    <a:pt x="10313" y="19175"/>
                    <a:pt x="10515" y="19813"/>
                  </a:cubicBezTo>
                  <a:cubicBezTo>
                    <a:pt x="10717" y="20452"/>
                    <a:pt x="10919" y="21033"/>
                    <a:pt x="10414" y="21149"/>
                  </a:cubicBezTo>
                  <a:cubicBezTo>
                    <a:pt x="9909" y="21265"/>
                    <a:pt x="8698" y="20917"/>
                    <a:pt x="7184" y="20336"/>
                  </a:cubicBezTo>
                  <a:cubicBezTo>
                    <a:pt x="5670" y="19755"/>
                    <a:pt x="3853" y="18942"/>
                    <a:pt x="2642" y="18304"/>
                  </a:cubicBezTo>
                  <a:cubicBezTo>
                    <a:pt x="1431" y="17665"/>
                    <a:pt x="825" y="17200"/>
                    <a:pt x="422" y="16678"/>
                  </a:cubicBezTo>
                  <a:cubicBezTo>
                    <a:pt x="18" y="16155"/>
                    <a:pt x="-184" y="15575"/>
                    <a:pt x="220" y="15110"/>
                  </a:cubicBezTo>
                  <a:cubicBezTo>
                    <a:pt x="623" y="14646"/>
                    <a:pt x="1633" y="14297"/>
                    <a:pt x="5266" y="13659"/>
                  </a:cubicBezTo>
                  <a:cubicBezTo>
                    <a:pt x="8900" y="13020"/>
                    <a:pt x="15158" y="12091"/>
                    <a:pt x="21416" y="1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969086" y="2617253"/>
              <a:ext cx="113715" cy="30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77" fill="norm" stroke="1" extrusionOk="0">
                  <a:moveTo>
                    <a:pt x="18084" y="4842"/>
                  </a:moveTo>
                  <a:cubicBezTo>
                    <a:pt x="18463" y="4097"/>
                    <a:pt x="18842" y="3352"/>
                    <a:pt x="19032" y="2458"/>
                  </a:cubicBezTo>
                  <a:cubicBezTo>
                    <a:pt x="19221" y="1565"/>
                    <a:pt x="19221" y="522"/>
                    <a:pt x="18084" y="149"/>
                  </a:cubicBezTo>
                  <a:cubicBezTo>
                    <a:pt x="16947" y="-223"/>
                    <a:pt x="14674" y="75"/>
                    <a:pt x="11642" y="1341"/>
                  </a:cubicBezTo>
                  <a:cubicBezTo>
                    <a:pt x="8611" y="2607"/>
                    <a:pt x="4821" y="4842"/>
                    <a:pt x="2358" y="7523"/>
                  </a:cubicBezTo>
                  <a:cubicBezTo>
                    <a:pt x="-105" y="10205"/>
                    <a:pt x="-1242" y="13333"/>
                    <a:pt x="1979" y="15716"/>
                  </a:cubicBezTo>
                  <a:cubicBezTo>
                    <a:pt x="5200" y="18100"/>
                    <a:pt x="12779" y="19738"/>
                    <a:pt x="20358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108926" y="2713100"/>
              <a:ext cx="115303" cy="36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12" fill="norm" stroke="1" extrusionOk="0">
                  <a:moveTo>
                    <a:pt x="9125" y="6199"/>
                  </a:moveTo>
                  <a:cubicBezTo>
                    <a:pt x="7197" y="6199"/>
                    <a:pt x="5268" y="6199"/>
                    <a:pt x="4111" y="6569"/>
                  </a:cubicBezTo>
                  <a:cubicBezTo>
                    <a:pt x="2954" y="6939"/>
                    <a:pt x="2568" y="7680"/>
                    <a:pt x="2954" y="9655"/>
                  </a:cubicBezTo>
                  <a:cubicBezTo>
                    <a:pt x="3339" y="11630"/>
                    <a:pt x="4497" y="14839"/>
                    <a:pt x="5268" y="16814"/>
                  </a:cubicBezTo>
                  <a:cubicBezTo>
                    <a:pt x="6039" y="18789"/>
                    <a:pt x="6425" y="19529"/>
                    <a:pt x="6618" y="20208"/>
                  </a:cubicBezTo>
                  <a:cubicBezTo>
                    <a:pt x="6811" y="20887"/>
                    <a:pt x="6811" y="21504"/>
                    <a:pt x="6425" y="21257"/>
                  </a:cubicBezTo>
                  <a:cubicBezTo>
                    <a:pt x="6039" y="21010"/>
                    <a:pt x="5268" y="19899"/>
                    <a:pt x="4111" y="17493"/>
                  </a:cubicBezTo>
                  <a:cubicBezTo>
                    <a:pt x="2954" y="15086"/>
                    <a:pt x="1411" y="11383"/>
                    <a:pt x="639" y="8729"/>
                  </a:cubicBezTo>
                  <a:cubicBezTo>
                    <a:pt x="-132" y="6075"/>
                    <a:pt x="-132" y="4471"/>
                    <a:pt x="254" y="3175"/>
                  </a:cubicBezTo>
                  <a:cubicBezTo>
                    <a:pt x="639" y="1879"/>
                    <a:pt x="1411" y="891"/>
                    <a:pt x="2954" y="398"/>
                  </a:cubicBezTo>
                  <a:cubicBezTo>
                    <a:pt x="4497" y="-96"/>
                    <a:pt x="6811" y="-96"/>
                    <a:pt x="9704" y="213"/>
                  </a:cubicBezTo>
                  <a:cubicBezTo>
                    <a:pt x="12597" y="521"/>
                    <a:pt x="16068" y="1138"/>
                    <a:pt x="17997" y="1755"/>
                  </a:cubicBezTo>
                  <a:cubicBezTo>
                    <a:pt x="19925" y="2373"/>
                    <a:pt x="20311" y="2990"/>
                    <a:pt x="20697" y="3730"/>
                  </a:cubicBezTo>
                  <a:cubicBezTo>
                    <a:pt x="21082" y="4471"/>
                    <a:pt x="21468" y="5335"/>
                    <a:pt x="19539" y="6322"/>
                  </a:cubicBezTo>
                  <a:cubicBezTo>
                    <a:pt x="17611" y="7310"/>
                    <a:pt x="13368" y="8421"/>
                    <a:pt x="10089" y="9038"/>
                  </a:cubicBezTo>
                  <a:cubicBezTo>
                    <a:pt x="6811" y="9655"/>
                    <a:pt x="4497" y="9778"/>
                    <a:pt x="4111" y="9531"/>
                  </a:cubicBezTo>
                  <a:cubicBezTo>
                    <a:pt x="3725" y="9285"/>
                    <a:pt x="5268" y="8667"/>
                    <a:pt x="6811" y="8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299611" y="2612972"/>
              <a:ext cx="49890" cy="33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35" fill="norm" stroke="1" extrusionOk="0">
                  <a:moveTo>
                    <a:pt x="10412" y="2259"/>
                  </a:moveTo>
                  <a:cubicBezTo>
                    <a:pt x="6812" y="1165"/>
                    <a:pt x="3212" y="72"/>
                    <a:pt x="1412" y="3"/>
                  </a:cubicBezTo>
                  <a:cubicBezTo>
                    <a:pt x="-388" y="-65"/>
                    <a:pt x="-388" y="892"/>
                    <a:pt x="962" y="3489"/>
                  </a:cubicBezTo>
                  <a:cubicBezTo>
                    <a:pt x="2312" y="6087"/>
                    <a:pt x="5012" y="10325"/>
                    <a:pt x="8612" y="13606"/>
                  </a:cubicBezTo>
                  <a:cubicBezTo>
                    <a:pt x="12212" y="16887"/>
                    <a:pt x="16712" y="19211"/>
                    <a:pt x="2121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436283" y="2698750"/>
              <a:ext cx="846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80"/>
                    <a:pt x="0" y="8160"/>
                    <a:pt x="0" y="11760"/>
                  </a:cubicBezTo>
                  <a:cubicBezTo>
                    <a:pt x="0" y="15360"/>
                    <a:pt x="108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432555" y="2652488"/>
              <a:ext cx="93139" cy="26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190" fill="norm" stroke="1" extrusionOk="0">
                  <a:moveTo>
                    <a:pt x="1297" y="7619"/>
                  </a:moveTo>
                  <a:cubicBezTo>
                    <a:pt x="827" y="5792"/>
                    <a:pt x="358" y="3964"/>
                    <a:pt x="123" y="2635"/>
                  </a:cubicBezTo>
                  <a:cubicBezTo>
                    <a:pt x="-112" y="1305"/>
                    <a:pt x="-112" y="475"/>
                    <a:pt x="1062" y="142"/>
                  </a:cubicBezTo>
                  <a:cubicBezTo>
                    <a:pt x="2236" y="-190"/>
                    <a:pt x="4584" y="-24"/>
                    <a:pt x="7871" y="1555"/>
                  </a:cubicBezTo>
                  <a:cubicBezTo>
                    <a:pt x="11158" y="3133"/>
                    <a:pt x="15384" y="6124"/>
                    <a:pt x="17966" y="9032"/>
                  </a:cubicBezTo>
                  <a:cubicBezTo>
                    <a:pt x="20549" y="11939"/>
                    <a:pt x="21488" y="14764"/>
                    <a:pt x="19845" y="16841"/>
                  </a:cubicBezTo>
                  <a:cubicBezTo>
                    <a:pt x="18201" y="18918"/>
                    <a:pt x="13975" y="20247"/>
                    <a:pt x="10688" y="20828"/>
                  </a:cubicBezTo>
                  <a:cubicBezTo>
                    <a:pt x="7401" y="21410"/>
                    <a:pt x="5053" y="21244"/>
                    <a:pt x="3879" y="20662"/>
                  </a:cubicBezTo>
                  <a:cubicBezTo>
                    <a:pt x="2705" y="20081"/>
                    <a:pt x="2705" y="19084"/>
                    <a:pt x="3175" y="18087"/>
                  </a:cubicBezTo>
                  <a:cubicBezTo>
                    <a:pt x="3645" y="17090"/>
                    <a:pt x="4584" y="16093"/>
                    <a:pt x="5523" y="15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559049" y="2635250"/>
              <a:ext cx="13103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0" y="0"/>
                  </a:moveTo>
                  <a:cubicBezTo>
                    <a:pt x="4050" y="0"/>
                    <a:pt x="8100" y="0"/>
                    <a:pt x="11981" y="1440"/>
                  </a:cubicBezTo>
                  <a:cubicBezTo>
                    <a:pt x="15862" y="2880"/>
                    <a:pt x="19575" y="5760"/>
                    <a:pt x="20588" y="8928"/>
                  </a:cubicBezTo>
                  <a:cubicBezTo>
                    <a:pt x="21600" y="12096"/>
                    <a:pt x="19912" y="15552"/>
                    <a:pt x="18225" y="17712"/>
                  </a:cubicBezTo>
                  <a:cubicBezTo>
                    <a:pt x="16538" y="19872"/>
                    <a:pt x="14850" y="20736"/>
                    <a:pt x="131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002087" y="2667000"/>
              <a:ext cx="27451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17427" y="0"/>
                  </a:moveTo>
                  <a:cubicBezTo>
                    <a:pt x="16437" y="3516"/>
                    <a:pt x="15448" y="7033"/>
                    <a:pt x="13717" y="10298"/>
                  </a:cubicBezTo>
                  <a:cubicBezTo>
                    <a:pt x="11986" y="13563"/>
                    <a:pt x="9512" y="16577"/>
                    <a:pt x="7451" y="18251"/>
                  </a:cubicBezTo>
                  <a:cubicBezTo>
                    <a:pt x="5390" y="19926"/>
                    <a:pt x="3741" y="20260"/>
                    <a:pt x="2587" y="20093"/>
                  </a:cubicBezTo>
                  <a:cubicBezTo>
                    <a:pt x="1433" y="19926"/>
                    <a:pt x="773" y="19256"/>
                    <a:pt x="361" y="18251"/>
                  </a:cubicBezTo>
                  <a:cubicBezTo>
                    <a:pt x="-51" y="17247"/>
                    <a:pt x="-216" y="15907"/>
                    <a:pt x="444" y="14567"/>
                  </a:cubicBezTo>
                  <a:cubicBezTo>
                    <a:pt x="1103" y="13228"/>
                    <a:pt x="2587" y="11888"/>
                    <a:pt x="4153" y="11470"/>
                  </a:cubicBezTo>
                  <a:cubicBezTo>
                    <a:pt x="5720" y="11051"/>
                    <a:pt x="7369" y="11553"/>
                    <a:pt x="10254" y="13395"/>
                  </a:cubicBezTo>
                  <a:cubicBezTo>
                    <a:pt x="13140" y="15237"/>
                    <a:pt x="17262" y="18419"/>
                    <a:pt x="21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624628" y="2715720"/>
              <a:ext cx="145897" cy="51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32" fill="norm" stroke="1" extrusionOk="0">
                  <a:moveTo>
                    <a:pt x="3826" y="6221"/>
                  </a:moveTo>
                  <a:cubicBezTo>
                    <a:pt x="4434" y="9066"/>
                    <a:pt x="5043" y="11910"/>
                    <a:pt x="5347" y="14310"/>
                  </a:cubicBezTo>
                  <a:cubicBezTo>
                    <a:pt x="5651" y="16710"/>
                    <a:pt x="5651" y="18666"/>
                    <a:pt x="5347" y="19866"/>
                  </a:cubicBezTo>
                  <a:cubicBezTo>
                    <a:pt x="5043" y="21066"/>
                    <a:pt x="4434" y="21510"/>
                    <a:pt x="3674" y="21421"/>
                  </a:cubicBezTo>
                  <a:cubicBezTo>
                    <a:pt x="2913" y="21332"/>
                    <a:pt x="2001" y="20710"/>
                    <a:pt x="1240" y="18888"/>
                  </a:cubicBezTo>
                  <a:cubicBezTo>
                    <a:pt x="479" y="17066"/>
                    <a:pt x="-129" y="14043"/>
                    <a:pt x="23" y="11066"/>
                  </a:cubicBezTo>
                  <a:cubicBezTo>
                    <a:pt x="175" y="8088"/>
                    <a:pt x="1088" y="5154"/>
                    <a:pt x="2305" y="3332"/>
                  </a:cubicBezTo>
                  <a:cubicBezTo>
                    <a:pt x="3522" y="1510"/>
                    <a:pt x="5043" y="799"/>
                    <a:pt x="6564" y="399"/>
                  </a:cubicBezTo>
                  <a:cubicBezTo>
                    <a:pt x="8085" y="-1"/>
                    <a:pt x="9606" y="-90"/>
                    <a:pt x="10975" y="88"/>
                  </a:cubicBezTo>
                  <a:cubicBezTo>
                    <a:pt x="12344" y="266"/>
                    <a:pt x="13561" y="710"/>
                    <a:pt x="15386" y="1954"/>
                  </a:cubicBezTo>
                  <a:cubicBezTo>
                    <a:pt x="17212" y="3199"/>
                    <a:pt x="19646" y="5243"/>
                    <a:pt x="20558" y="6488"/>
                  </a:cubicBezTo>
                  <a:cubicBezTo>
                    <a:pt x="21471" y="7732"/>
                    <a:pt x="20863" y="8177"/>
                    <a:pt x="18733" y="8532"/>
                  </a:cubicBezTo>
                  <a:cubicBezTo>
                    <a:pt x="16603" y="8888"/>
                    <a:pt x="12953" y="9154"/>
                    <a:pt x="10367" y="9199"/>
                  </a:cubicBezTo>
                  <a:cubicBezTo>
                    <a:pt x="7781" y="9243"/>
                    <a:pt x="6260" y="9066"/>
                    <a:pt x="4739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872380" y="2524035"/>
              <a:ext cx="121770" cy="17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51" fill="norm" stroke="1" extrusionOk="0">
                  <a:moveTo>
                    <a:pt x="15569" y="2744"/>
                  </a:moveTo>
                  <a:cubicBezTo>
                    <a:pt x="16302" y="1442"/>
                    <a:pt x="17034" y="141"/>
                    <a:pt x="16668" y="11"/>
                  </a:cubicBezTo>
                  <a:cubicBezTo>
                    <a:pt x="16302" y="-119"/>
                    <a:pt x="14837" y="922"/>
                    <a:pt x="12458" y="2223"/>
                  </a:cubicBezTo>
                  <a:cubicBezTo>
                    <a:pt x="10078" y="3524"/>
                    <a:pt x="6783" y="5086"/>
                    <a:pt x="4220" y="6517"/>
                  </a:cubicBezTo>
                  <a:cubicBezTo>
                    <a:pt x="1658" y="7948"/>
                    <a:pt x="-173" y="9250"/>
                    <a:pt x="742" y="10030"/>
                  </a:cubicBezTo>
                  <a:cubicBezTo>
                    <a:pt x="1658" y="10811"/>
                    <a:pt x="5319" y="11071"/>
                    <a:pt x="6966" y="11982"/>
                  </a:cubicBezTo>
                  <a:cubicBezTo>
                    <a:pt x="8614" y="12893"/>
                    <a:pt x="8247" y="14454"/>
                    <a:pt x="7149" y="15626"/>
                  </a:cubicBezTo>
                  <a:cubicBezTo>
                    <a:pt x="6051" y="16797"/>
                    <a:pt x="4220" y="17577"/>
                    <a:pt x="2573" y="18488"/>
                  </a:cubicBezTo>
                  <a:cubicBezTo>
                    <a:pt x="925" y="19399"/>
                    <a:pt x="-539" y="20440"/>
                    <a:pt x="193" y="20961"/>
                  </a:cubicBezTo>
                  <a:cubicBezTo>
                    <a:pt x="925" y="21481"/>
                    <a:pt x="3854" y="21481"/>
                    <a:pt x="7698" y="20961"/>
                  </a:cubicBezTo>
                  <a:cubicBezTo>
                    <a:pt x="11542" y="20440"/>
                    <a:pt x="16302" y="19399"/>
                    <a:pt x="21061" y="18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032249" y="256540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056062" y="2530385"/>
              <a:ext cx="96838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1" fill="norm" stroke="1" extrusionOk="0">
                  <a:moveTo>
                    <a:pt x="21026" y="1963"/>
                  </a:moveTo>
                  <a:cubicBezTo>
                    <a:pt x="19188" y="922"/>
                    <a:pt x="17349" y="-119"/>
                    <a:pt x="15741" y="11"/>
                  </a:cubicBezTo>
                  <a:cubicBezTo>
                    <a:pt x="14132" y="141"/>
                    <a:pt x="12754" y="1442"/>
                    <a:pt x="9996" y="4435"/>
                  </a:cubicBezTo>
                  <a:cubicBezTo>
                    <a:pt x="7239" y="7428"/>
                    <a:pt x="3103" y="12112"/>
                    <a:pt x="1264" y="15105"/>
                  </a:cubicBezTo>
                  <a:cubicBezTo>
                    <a:pt x="-574" y="18098"/>
                    <a:pt x="-114" y="19399"/>
                    <a:pt x="805" y="20180"/>
                  </a:cubicBezTo>
                  <a:cubicBezTo>
                    <a:pt x="1724" y="20961"/>
                    <a:pt x="3103" y="21221"/>
                    <a:pt x="4481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191000" y="26733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229100" y="25971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386763" y="2712659"/>
              <a:ext cx="96337" cy="24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154" fill="norm" stroke="1" extrusionOk="0">
                  <a:moveTo>
                    <a:pt x="20917" y="3772"/>
                  </a:moveTo>
                  <a:cubicBezTo>
                    <a:pt x="20917" y="2110"/>
                    <a:pt x="20917" y="448"/>
                    <a:pt x="19998" y="79"/>
                  </a:cubicBezTo>
                  <a:cubicBezTo>
                    <a:pt x="19079" y="-290"/>
                    <a:pt x="17240" y="633"/>
                    <a:pt x="13794" y="2848"/>
                  </a:cubicBezTo>
                  <a:cubicBezTo>
                    <a:pt x="10347" y="5064"/>
                    <a:pt x="5291" y="8572"/>
                    <a:pt x="2534" y="11433"/>
                  </a:cubicBezTo>
                  <a:cubicBezTo>
                    <a:pt x="-223" y="14295"/>
                    <a:pt x="-683" y="16510"/>
                    <a:pt x="926" y="18172"/>
                  </a:cubicBezTo>
                  <a:cubicBezTo>
                    <a:pt x="2534" y="19833"/>
                    <a:pt x="6211" y="20941"/>
                    <a:pt x="9428" y="21125"/>
                  </a:cubicBezTo>
                  <a:cubicBezTo>
                    <a:pt x="12645" y="21310"/>
                    <a:pt x="15402" y="20572"/>
                    <a:pt x="18160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572000" y="2781300"/>
              <a:ext cx="25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648200" y="2806699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864525" y="2723638"/>
              <a:ext cx="99221" cy="36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73" fill="norm" stroke="1" extrusionOk="0">
                  <a:moveTo>
                    <a:pt x="2610" y="6657"/>
                  </a:moveTo>
                  <a:cubicBezTo>
                    <a:pt x="1710" y="9357"/>
                    <a:pt x="810" y="12057"/>
                    <a:pt x="585" y="14021"/>
                  </a:cubicBezTo>
                  <a:cubicBezTo>
                    <a:pt x="360" y="15984"/>
                    <a:pt x="810" y="17212"/>
                    <a:pt x="1035" y="18439"/>
                  </a:cubicBezTo>
                  <a:cubicBezTo>
                    <a:pt x="1260" y="19666"/>
                    <a:pt x="1260" y="20893"/>
                    <a:pt x="1035" y="21200"/>
                  </a:cubicBezTo>
                  <a:cubicBezTo>
                    <a:pt x="810" y="21507"/>
                    <a:pt x="360" y="20893"/>
                    <a:pt x="135" y="18439"/>
                  </a:cubicBezTo>
                  <a:cubicBezTo>
                    <a:pt x="-90" y="15984"/>
                    <a:pt x="-90" y="11689"/>
                    <a:pt x="585" y="8498"/>
                  </a:cubicBezTo>
                  <a:cubicBezTo>
                    <a:pt x="1260" y="5307"/>
                    <a:pt x="2610" y="3221"/>
                    <a:pt x="3960" y="1932"/>
                  </a:cubicBezTo>
                  <a:cubicBezTo>
                    <a:pt x="5310" y="643"/>
                    <a:pt x="6660" y="152"/>
                    <a:pt x="8460" y="30"/>
                  </a:cubicBezTo>
                  <a:cubicBezTo>
                    <a:pt x="10260" y="-93"/>
                    <a:pt x="12510" y="152"/>
                    <a:pt x="14760" y="1012"/>
                  </a:cubicBezTo>
                  <a:cubicBezTo>
                    <a:pt x="17010" y="1871"/>
                    <a:pt x="19260" y="3343"/>
                    <a:pt x="20385" y="4571"/>
                  </a:cubicBezTo>
                  <a:cubicBezTo>
                    <a:pt x="21510" y="5798"/>
                    <a:pt x="21510" y="6780"/>
                    <a:pt x="18810" y="7700"/>
                  </a:cubicBezTo>
                  <a:cubicBezTo>
                    <a:pt x="16110" y="8621"/>
                    <a:pt x="10710" y="9480"/>
                    <a:pt x="7335" y="9480"/>
                  </a:cubicBezTo>
                  <a:cubicBezTo>
                    <a:pt x="3960" y="9480"/>
                    <a:pt x="2610" y="8621"/>
                    <a:pt x="1260" y="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952999" y="2673350"/>
              <a:ext cx="12911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8" y="2512"/>
                    <a:pt x="13456" y="5023"/>
                    <a:pt x="17174" y="7870"/>
                  </a:cubicBezTo>
                  <a:cubicBezTo>
                    <a:pt x="20892" y="10716"/>
                    <a:pt x="21600" y="13898"/>
                    <a:pt x="21600" y="15991"/>
                  </a:cubicBezTo>
                  <a:cubicBezTo>
                    <a:pt x="21600" y="18084"/>
                    <a:pt x="20892" y="19088"/>
                    <a:pt x="18590" y="19842"/>
                  </a:cubicBezTo>
                  <a:cubicBezTo>
                    <a:pt x="16289" y="20595"/>
                    <a:pt x="12393" y="21098"/>
                    <a:pt x="8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130799" y="2524038"/>
              <a:ext cx="95251" cy="1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9595"/>
                  </a:moveTo>
                  <a:cubicBezTo>
                    <a:pt x="0" y="14767"/>
                    <a:pt x="0" y="19939"/>
                    <a:pt x="1200" y="18722"/>
                  </a:cubicBezTo>
                  <a:cubicBezTo>
                    <a:pt x="2400" y="17505"/>
                    <a:pt x="4800" y="9899"/>
                    <a:pt x="6960" y="5488"/>
                  </a:cubicBezTo>
                  <a:cubicBezTo>
                    <a:pt x="9120" y="1077"/>
                    <a:pt x="11040" y="-140"/>
                    <a:pt x="12720" y="12"/>
                  </a:cubicBezTo>
                  <a:cubicBezTo>
                    <a:pt x="14400" y="164"/>
                    <a:pt x="15840" y="1685"/>
                    <a:pt x="17280" y="5488"/>
                  </a:cubicBezTo>
                  <a:cubicBezTo>
                    <a:pt x="18720" y="9291"/>
                    <a:pt x="20160" y="15375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295900" y="2584450"/>
              <a:ext cx="146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7100"/>
                    <a:pt x="626" y="12600"/>
                    <a:pt x="4226" y="9000"/>
                  </a:cubicBezTo>
                  <a:cubicBezTo>
                    <a:pt x="7826" y="5400"/>
                    <a:pt x="1471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501216" y="2450575"/>
              <a:ext cx="143934" cy="20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21600" y="5238"/>
                  </a:moveTo>
                  <a:cubicBezTo>
                    <a:pt x="21600" y="4158"/>
                    <a:pt x="21600" y="3078"/>
                    <a:pt x="21124" y="2106"/>
                  </a:cubicBezTo>
                  <a:cubicBezTo>
                    <a:pt x="20647" y="1134"/>
                    <a:pt x="19694" y="270"/>
                    <a:pt x="18424" y="54"/>
                  </a:cubicBezTo>
                  <a:cubicBezTo>
                    <a:pt x="17153" y="-162"/>
                    <a:pt x="15565" y="270"/>
                    <a:pt x="13024" y="1458"/>
                  </a:cubicBezTo>
                  <a:cubicBezTo>
                    <a:pt x="10482" y="2646"/>
                    <a:pt x="6988" y="4590"/>
                    <a:pt x="4765" y="6210"/>
                  </a:cubicBezTo>
                  <a:cubicBezTo>
                    <a:pt x="2541" y="7830"/>
                    <a:pt x="1588" y="9126"/>
                    <a:pt x="1906" y="9882"/>
                  </a:cubicBezTo>
                  <a:cubicBezTo>
                    <a:pt x="2224" y="10638"/>
                    <a:pt x="3812" y="10854"/>
                    <a:pt x="5559" y="10962"/>
                  </a:cubicBezTo>
                  <a:cubicBezTo>
                    <a:pt x="7306" y="11070"/>
                    <a:pt x="9212" y="11070"/>
                    <a:pt x="10959" y="11178"/>
                  </a:cubicBezTo>
                  <a:cubicBezTo>
                    <a:pt x="12706" y="11286"/>
                    <a:pt x="14294" y="11502"/>
                    <a:pt x="14453" y="11934"/>
                  </a:cubicBezTo>
                  <a:cubicBezTo>
                    <a:pt x="14612" y="12366"/>
                    <a:pt x="13341" y="13014"/>
                    <a:pt x="11118" y="13986"/>
                  </a:cubicBezTo>
                  <a:cubicBezTo>
                    <a:pt x="8894" y="14958"/>
                    <a:pt x="5718" y="16254"/>
                    <a:pt x="3494" y="17334"/>
                  </a:cubicBezTo>
                  <a:cubicBezTo>
                    <a:pt x="1271" y="18414"/>
                    <a:pt x="0" y="19278"/>
                    <a:pt x="0" y="20034"/>
                  </a:cubicBezTo>
                  <a:cubicBezTo>
                    <a:pt x="0" y="20790"/>
                    <a:pt x="1271" y="21438"/>
                    <a:pt x="4765" y="21114"/>
                  </a:cubicBezTo>
                  <a:cubicBezTo>
                    <a:pt x="8259" y="20790"/>
                    <a:pt x="13976" y="19494"/>
                    <a:pt x="19694" y="1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689600" y="2501899"/>
              <a:ext cx="825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6300"/>
                    <a:pt x="9969" y="12600"/>
                    <a:pt x="13569" y="16200"/>
                  </a:cubicBezTo>
                  <a:cubicBezTo>
                    <a:pt x="17169" y="19800"/>
                    <a:pt x="19385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683250" y="2473235"/>
              <a:ext cx="146050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567"/>
                  </a:moveTo>
                  <a:cubicBezTo>
                    <a:pt x="20348" y="736"/>
                    <a:pt x="19096" y="-95"/>
                    <a:pt x="17530" y="9"/>
                  </a:cubicBezTo>
                  <a:cubicBezTo>
                    <a:pt x="15965" y="113"/>
                    <a:pt x="14087" y="1151"/>
                    <a:pt x="11270" y="3643"/>
                  </a:cubicBezTo>
                  <a:cubicBezTo>
                    <a:pt x="8452" y="6136"/>
                    <a:pt x="4696" y="10082"/>
                    <a:pt x="2661" y="13301"/>
                  </a:cubicBezTo>
                  <a:cubicBezTo>
                    <a:pt x="626" y="16520"/>
                    <a:pt x="313" y="19013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835650" y="2616200"/>
              <a:ext cx="19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886450" y="2552700"/>
              <a:ext cx="6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886700" y="2628900"/>
              <a:ext cx="88900" cy="116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1252"/>
                    <a:pt x="1029" y="2504"/>
                    <a:pt x="1286" y="3776"/>
                  </a:cubicBezTo>
                  <a:cubicBezTo>
                    <a:pt x="1543" y="5048"/>
                    <a:pt x="1543" y="6339"/>
                    <a:pt x="2829" y="7767"/>
                  </a:cubicBezTo>
                  <a:cubicBezTo>
                    <a:pt x="4114" y="9196"/>
                    <a:pt x="6686" y="10761"/>
                    <a:pt x="8743" y="12091"/>
                  </a:cubicBezTo>
                  <a:cubicBezTo>
                    <a:pt x="10800" y="13422"/>
                    <a:pt x="12343" y="14517"/>
                    <a:pt x="14143" y="15809"/>
                  </a:cubicBezTo>
                  <a:cubicBezTo>
                    <a:pt x="15943" y="17100"/>
                    <a:pt x="18000" y="18587"/>
                    <a:pt x="19286" y="19585"/>
                  </a:cubicBezTo>
                  <a:cubicBezTo>
                    <a:pt x="20571" y="20583"/>
                    <a:pt x="21086" y="210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708899" y="3771900"/>
              <a:ext cx="27876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" y="21000"/>
                    <a:pt x="1279" y="20400"/>
                    <a:pt x="1903" y="20400"/>
                  </a:cubicBezTo>
                  <a:cubicBezTo>
                    <a:pt x="2526" y="20400"/>
                    <a:pt x="3133" y="21000"/>
                    <a:pt x="3723" y="21000"/>
                  </a:cubicBezTo>
                  <a:cubicBezTo>
                    <a:pt x="4313" y="21000"/>
                    <a:pt x="4887" y="20400"/>
                    <a:pt x="5478" y="19500"/>
                  </a:cubicBezTo>
                  <a:cubicBezTo>
                    <a:pt x="6068" y="18600"/>
                    <a:pt x="6675" y="17400"/>
                    <a:pt x="7315" y="16200"/>
                  </a:cubicBezTo>
                  <a:cubicBezTo>
                    <a:pt x="7954" y="15000"/>
                    <a:pt x="8627" y="13800"/>
                    <a:pt x="9242" y="12900"/>
                  </a:cubicBezTo>
                  <a:cubicBezTo>
                    <a:pt x="9857" y="12000"/>
                    <a:pt x="10415" y="11400"/>
                    <a:pt x="10964" y="10800"/>
                  </a:cubicBezTo>
                  <a:cubicBezTo>
                    <a:pt x="11513" y="10200"/>
                    <a:pt x="12055" y="9600"/>
                    <a:pt x="12621" y="9300"/>
                  </a:cubicBezTo>
                  <a:cubicBezTo>
                    <a:pt x="13186" y="9000"/>
                    <a:pt x="13777" y="9000"/>
                    <a:pt x="14425" y="9000"/>
                  </a:cubicBezTo>
                  <a:cubicBezTo>
                    <a:pt x="15072" y="9000"/>
                    <a:pt x="15778" y="9000"/>
                    <a:pt x="16450" y="8700"/>
                  </a:cubicBezTo>
                  <a:cubicBezTo>
                    <a:pt x="17123" y="8400"/>
                    <a:pt x="17762" y="7800"/>
                    <a:pt x="18451" y="6600"/>
                  </a:cubicBezTo>
                  <a:cubicBezTo>
                    <a:pt x="19140" y="5400"/>
                    <a:pt x="19878" y="3600"/>
                    <a:pt x="20411" y="2400"/>
                  </a:cubicBezTo>
                  <a:cubicBezTo>
                    <a:pt x="20944" y="1200"/>
                    <a:pt x="2127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905750" y="2975318"/>
              <a:ext cx="2559050" cy="82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357" y="21344"/>
                    <a:pt x="715" y="21123"/>
                    <a:pt x="1045" y="20655"/>
                  </a:cubicBezTo>
                  <a:cubicBezTo>
                    <a:pt x="1376" y="20186"/>
                    <a:pt x="1679" y="19470"/>
                    <a:pt x="1956" y="18644"/>
                  </a:cubicBezTo>
                  <a:cubicBezTo>
                    <a:pt x="2233" y="17817"/>
                    <a:pt x="2483" y="16880"/>
                    <a:pt x="2698" y="16054"/>
                  </a:cubicBezTo>
                  <a:cubicBezTo>
                    <a:pt x="2912" y="15227"/>
                    <a:pt x="3091" y="14511"/>
                    <a:pt x="3261" y="13409"/>
                  </a:cubicBezTo>
                  <a:cubicBezTo>
                    <a:pt x="3430" y="12307"/>
                    <a:pt x="3591" y="10819"/>
                    <a:pt x="3725" y="9524"/>
                  </a:cubicBezTo>
                  <a:cubicBezTo>
                    <a:pt x="3859" y="8229"/>
                    <a:pt x="3966" y="7127"/>
                    <a:pt x="4109" y="6053"/>
                  </a:cubicBezTo>
                  <a:cubicBezTo>
                    <a:pt x="4252" y="4978"/>
                    <a:pt x="4431" y="3931"/>
                    <a:pt x="4663" y="2995"/>
                  </a:cubicBezTo>
                  <a:cubicBezTo>
                    <a:pt x="4895" y="2058"/>
                    <a:pt x="5181" y="1231"/>
                    <a:pt x="5565" y="735"/>
                  </a:cubicBezTo>
                  <a:cubicBezTo>
                    <a:pt x="5949" y="240"/>
                    <a:pt x="6432" y="74"/>
                    <a:pt x="6834" y="19"/>
                  </a:cubicBezTo>
                  <a:cubicBezTo>
                    <a:pt x="7236" y="-36"/>
                    <a:pt x="7557" y="19"/>
                    <a:pt x="7888" y="350"/>
                  </a:cubicBezTo>
                  <a:cubicBezTo>
                    <a:pt x="8218" y="680"/>
                    <a:pt x="8558" y="1286"/>
                    <a:pt x="8862" y="2003"/>
                  </a:cubicBezTo>
                  <a:cubicBezTo>
                    <a:pt x="9165" y="2719"/>
                    <a:pt x="9433" y="3546"/>
                    <a:pt x="9639" y="4317"/>
                  </a:cubicBezTo>
                  <a:cubicBezTo>
                    <a:pt x="9844" y="5088"/>
                    <a:pt x="9987" y="5805"/>
                    <a:pt x="10139" y="6356"/>
                  </a:cubicBezTo>
                  <a:cubicBezTo>
                    <a:pt x="10291" y="6907"/>
                    <a:pt x="10452" y="7293"/>
                    <a:pt x="10595" y="7678"/>
                  </a:cubicBezTo>
                  <a:cubicBezTo>
                    <a:pt x="10737" y="8064"/>
                    <a:pt x="10863" y="8450"/>
                    <a:pt x="10988" y="8835"/>
                  </a:cubicBezTo>
                  <a:cubicBezTo>
                    <a:pt x="11113" y="9221"/>
                    <a:pt x="11238" y="9607"/>
                    <a:pt x="11381" y="9910"/>
                  </a:cubicBezTo>
                  <a:cubicBezTo>
                    <a:pt x="11524" y="10213"/>
                    <a:pt x="11684" y="10433"/>
                    <a:pt x="11845" y="10681"/>
                  </a:cubicBezTo>
                  <a:cubicBezTo>
                    <a:pt x="12006" y="10929"/>
                    <a:pt x="12167" y="11205"/>
                    <a:pt x="12381" y="11563"/>
                  </a:cubicBezTo>
                  <a:cubicBezTo>
                    <a:pt x="12596" y="11921"/>
                    <a:pt x="12864" y="12362"/>
                    <a:pt x="13167" y="12720"/>
                  </a:cubicBezTo>
                  <a:cubicBezTo>
                    <a:pt x="13471" y="13078"/>
                    <a:pt x="13810" y="13354"/>
                    <a:pt x="14123" y="13657"/>
                  </a:cubicBezTo>
                  <a:cubicBezTo>
                    <a:pt x="14436" y="13960"/>
                    <a:pt x="14722" y="14291"/>
                    <a:pt x="15007" y="14566"/>
                  </a:cubicBezTo>
                  <a:cubicBezTo>
                    <a:pt x="15293" y="14842"/>
                    <a:pt x="15579" y="15062"/>
                    <a:pt x="15936" y="15282"/>
                  </a:cubicBezTo>
                  <a:cubicBezTo>
                    <a:pt x="16294" y="15503"/>
                    <a:pt x="16723" y="15723"/>
                    <a:pt x="17133" y="15944"/>
                  </a:cubicBezTo>
                  <a:cubicBezTo>
                    <a:pt x="17544" y="16164"/>
                    <a:pt x="17937" y="16384"/>
                    <a:pt x="18286" y="16577"/>
                  </a:cubicBezTo>
                  <a:cubicBezTo>
                    <a:pt x="18634" y="16770"/>
                    <a:pt x="18938" y="16935"/>
                    <a:pt x="19224" y="17128"/>
                  </a:cubicBezTo>
                  <a:cubicBezTo>
                    <a:pt x="19510" y="17321"/>
                    <a:pt x="19778" y="17542"/>
                    <a:pt x="20072" y="17762"/>
                  </a:cubicBezTo>
                  <a:cubicBezTo>
                    <a:pt x="20367" y="17982"/>
                    <a:pt x="20689" y="18203"/>
                    <a:pt x="20948" y="18478"/>
                  </a:cubicBezTo>
                  <a:cubicBezTo>
                    <a:pt x="21207" y="18754"/>
                    <a:pt x="21403" y="19084"/>
                    <a:pt x="21600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718550" y="30289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775700" y="32321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794750" y="34734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813800" y="3689349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832850" y="38100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756650" y="3779258"/>
              <a:ext cx="116553" cy="8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48" fill="norm" stroke="1" extrusionOk="0">
                  <a:moveTo>
                    <a:pt x="19671" y="5789"/>
                  </a:moveTo>
                  <a:cubicBezTo>
                    <a:pt x="17743" y="5789"/>
                    <a:pt x="15814" y="5789"/>
                    <a:pt x="14079" y="6542"/>
                  </a:cubicBezTo>
                  <a:cubicBezTo>
                    <a:pt x="12343" y="7296"/>
                    <a:pt x="10800" y="8803"/>
                    <a:pt x="10993" y="9808"/>
                  </a:cubicBezTo>
                  <a:cubicBezTo>
                    <a:pt x="11186" y="10812"/>
                    <a:pt x="13114" y="11314"/>
                    <a:pt x="14657" y="10310"/>
                  </a:cubicBezTo>
                  <a:cubicBezTo>
                    <a:pt x="16200" y="9305"/>
                    <a:pt x="17357" y="6794"/>
                    <a:pt x="16971" y="5287"/>
                  </a:cubicBezTo>
                  <a:cubicBezTo>
                    <a:pt x="16586" y="3780"/>
                    <a:pt x="14657" y="3277"/>
                    <a:pt x="12729" y="3528"/>
                  </a:cubicBezTo>
                  <a:cubicBezTo>
                    <a:pt x="10800" y="3780"/>
                    <a:pt x="8871" y="4784"/>
                    <a:pt x="7714" y="6542"/>
                  </a:cubicBezTo>
                  <a:cubicBezTo>
                    <a:pt x="6557" y="8301"/>
                    <a:pt x="6171" y="10812"/>
                    <a:pt x="6943" y="12570"/>
                  </a:cubicBezTo>
                  <a:cubicBezTo>
                    <a:pt x="7714" y="14328"/>
                    <a:pt x="9643" y="15333"/>
                    <a:pt x="11571" y="15333"/>
                  </a:cubicBezTo>
                  <a:cubicBezTo>
                    <a:pt x="13500" y="15333"/>
                    <a:pt x="15429" y="14328"/>
                    <a:pt x="16971" y="12821"/>
                  </a:cubicBezTo>
                  <a:cubicBezTo>
                    <a:pt x="18514" y="11314"/>
                    <a:pt x="19671" y="9305"/>
                    <a:pt x="20250" y="7045"/>
                  </a:cubicBezTo>
                  <a:cubicBezTo>
                    <a:pt x="20829" y="4784"/>
                    <a:pt x="20829" y="2273"/>
                    <a:pt x="19671" y="1017"/>
                  </a:cubicBezTo>
                  <a:cubicBezTo>
                    <a:pt x="18514" y="-239"/>
                    <a:pt x="16200" y="-239"/>
                    <a:pt x="14271" y="514"/>
                  </a:cubicBezTo>
                  <a:cubicBezTo>
                    <a:pt x="12343" y="1268"/>
                    <a:pt x="10800" y="2775"/>
                    <a:pt x="10029" y="4784"/>
                  </a:cubicBezTo>
                  <a:cubicBezTo>
                    <a:pt x="9257" y="6794"/>
                    <a:pt x="9257" y="9305"/>
                    <a:pt x="10029" y="11314"/>
                  </a:cubicBezTo>
                  <a:cubicBezTo>
                    <a:pt x="10800" y="13324"/>
                    <a:pt x="12343" y="14831"/>
                    <a:pt x="14079" y="15082"/>
                  </a:cubicBezTo>
                  <a:cubicBezTo>
                    <a:pt x="15814" y="15333"/>
                    <a:pt x="17743" y="14328"/>
                    <a:pt x="18900" y="12319"/>
                  </a:cubicBezTo>
                  <a:cubicBezTo>
                    <a:pt x="20057" y="10310"/>
                    <a:pt x="20443" y="7296"/>
                    <a:pt x="19671" y="5538"/>
                  </a:cubicBezTo>
                  <a:cubicBezTo>
                    <a:pt x="18900" y="3780"/>
                    <a:pt x="16971" y="3277"/>
                    <a:pt x="15043" y="3026"/>
                  </a:cubicBezTo>
                  <a:cubicBezTo>
                    <a:pt x="13114" y="2775"/>
                    <a:pt x="11186" y="2775"/>
                    <a:pt x="9836" y="4282"/>
                  </a:cubicBezTo>
                  <a:cubicBezTo>
                    <a:pt x="8486" y="5789"/>
                    <a:pt x="7714" y="8803"/>
                    <a:pt x="7521" y="11566"/>
                  </a:cubicBezTo>
                  <a:cubicBezTo>
                    <a:pt x="7329" y="14328"/>
                    <a:pt x="7714" y="16840"/>
                    <a:pt x="9257" y="18598"/>
                  </a:cubicBezTo>
                  <a:cubicBezTo>
                    <a:pt x="10800" y="20356"/>
                    <a:pt x="13500" y="21361"/>
                    <a:pt x="15621" y="21110"/>
                  </a:cubicBezTo>
                  <a:cubicBezTo>
                    <a:pt x="17743" y="20859"/>
                    <a:pt x="19286" y="19352"/>
                    <a:pt x="20250" y="16840"/>
                  </a:cubicBezTo>
                  <a:cubicBezTo>
                    <a:pt x="21214" y="14328"/>
                    <a:pt x="21600" y="10812"/>
                    <a:pt x="20829" y="8552"/>
                  </a:cubicBezTo>
                  <a:cubicBezTo>
                    <a:pt x="20057" y="6291"/>
                    <a:pt x="18129" y="5287"/>
                    <a:pt x="14464" y="5287"/>
                  </a:cubicBezTo>
                  <a:cubicBezTo>
                    <a:pt x="10800" y="5287"/>
                    <a:pt x="5400" y="6291"/>
                    <a:pt x="0" y="7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9956800" y="3238500"/>
              <a:ext cx="4064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8" y="19600"/>
                    <a:pt x="2475" y="17600"/>
                    <a:pt x="4444" y="15067"/>
                  </a:cubicBezTo>
                  <a:cubicBezTo>
                    <a:pt x="6412" y="12533"/>
                    <a:pt x="9112" y="9467"/>
                    <a:pt x="11531" y="7267"/>
                  </a:cubicBezTo>
                  <a:cubicBezTo>
                    <a:pt x="13950" y="5067"/>
                    <a:pt x="16088" y="3733"/>
                    <a:pt x="17438" y="3000"/>
                  </a:cubicBezTo>
                  <a:cubicBezTo>
                    <a:pt x="18788" y="2267"/>
                    <a:pt x="19350" y="2133"/>
                    <a:pt x="19912" y="1867"/>
                  </a:cubicBezTo>
                  <a:cubicBezTo>
                    <a:pt x="20475" y="1600"/>
                    <a:pt x="21037" y="1200"/>
                    <a:pt x="21319" y="867"/>
                  </a:cubicBezTo>
                  <a:cubicBezTo>
                    <a:pt x="21600" y="533"/>
                    <a:pt x="21600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278533" y="3219920"/>
              <a:ext cx="129118" cy="15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3541" y="833"/>
                  </a:moveTo>
                  <a:cubicBezTo>
                    <a:pt x="1770" y="533"/>
                    <a:pt x="0" y="233"/>
                    <a:pt x="0" y="83"/>
                  </a:cubicBezTo>
                  <a:cubicBezTo>
                    <a:pt x="0" y="-67"/>
                    <a:pt x="1770" y="-67"/>
                    <a:pt x="4780" y="533"/>
                  </a:cubicBezTo>
                  <a:cubicBezTo>
                    <a:pt x="7790" y="1133"/>
                    <a:pt x="12039" y="2333"/>
                    <a:pt x="15049" y="5933"/>
                  </a:cubicBezTo>
                  <a:cubicBezTo>
                    <a:pt x="18059" y="9533"/>
                    <a:pt x="19830" y="15533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533517" y="3091533"/>
              <a:ext cx="93498" cy="34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232" fill="norm" stroke="1" extrusionOk="0">
                  <a:moveTo>
                    <a:pt x="3069" y="9875"/>
                  </a:moveTo>
                  <a:cubicBezTo>
                    <a:pt x="3069" y="13279"/>
                    <a:pt x="3069" y="16682"/>
                    <a:pt x="3539" y="18711"/>
                  </a:cubicBezTo>
                  <a:cubicBezTo>
                    <a:pt x="4008" y="20740"/>
                    <a:pt x="4947" y="21395"/>
                    <a:pt x="5182" y="21199"/>
                  </a:cubicBezTo>
                  <a:cubicBezTo>
                    <a:pt x="5417" y="21002"/>
                    <a:pt x="4947" y="19955"/>
                    <a:pt x="3539" y="16944"/>
                  </a:cubicBezTo>
                  <a:cubicBezTo>
                    <a:pt x="2130" y="13933"/>
                    <a:pt x="-218" y="8959"/>
                    <a:pt x="17" y="5817"/>
                  </a:cubicBezTo>
                  <a:cubicBezTo>
                    <a:pt x="252" y="2675"/>
                    <a:pt x="3069" y="1366"/>
                    <a:pt x="5652" y="646"/>
                  </a:cubicBezTo>
                  <a:cubicBezTo>
                    <a:pt x="8234" y="-74"/>
                    <a:pt x="10582" y="-205"/>
                    <a:pt x="13399" y="319"/>
                  </a:cubicBezTo>
                  <a:cubicBezTo>
                    <a:pt x="16217" y="842"/>
                    <a:pt x="19504" y="2020"/>
                    <a:pt x="20443" y="3395"/>
                  </a:cubicBezTo>
                  <a:cubicBezTo>
                    <a:pt x="21382" y="4770"/>
                    <a:pt x="19973" y="6340"/>
                    <a:pt x="18095" y="7322"/>
                  </a:cubicBezTo>
                  <a:cubicBezTo>
                    <a:pt x="16217" y="8304"/>
                    <a:pt x="13869" y="8697"/>
                    <a:pt x="11521" y="8893"/>
                  </a:cubicBezTo>
                  <a:cubicBezTo>
                    <a:pt x="9173" y="9090"/>
                    <a:pt x="6825" y="9090"/>
                    <a:pt x="5886" y="8893"/>
                  </a:cubicBezTo>
                  <a:cubicBezTo>
                    <a:pt x="4947" y="8697"/>
                    <a:pt x="5417" y="8304"/>
                    <a:pt x="5886" y="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688422" y="3109504"/>
              <a:ext cx="83223" cy="8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0538" fill="norm" stroke="1" extrusionOk="0">
                  <a:moveTo>
                    <a:pt x="18624" y="463"/>
                  </a:moveTo>
                  <a:cubicBezTo>
                    <a:pt x="15990" y="-28"/>
                    <a:pt x="13356" y="-519"/>
                    <a:pt x="10195" y="1199"/>
                  </a:cubicBezTo>
                  <a:cubicBezTo>
                    <a:pt x="7034" y="2917"/>
                    <a:pt x="3346" y="6845"/>
                    <a:pt x="1502" y="10036"/>
                  </a:cubicBezTo>
                  <a:cubicBezTo>
                    <a:pt x="-342" y="13226"/>
                    <a:pt x="-342" y="15681"/>
                    <a:pt x="712" y="17645"/>
                  </a:cubicBezTo>
                  <a:cubicBezTo>
                    <a:pt x="1765" y="19608"/>
                    <a:pt x="3873" y="21081"/>
                    <a:pt x="7297" y="20345"/>
                  </a:cubicBezTo>
                  <a:cubicBezTo>
                    <a:pt x="10721" y="19608"/>
                    <a:pt x="15463" y="16663"/>
                    <a:pt x="18097" y="12981"/>
                  </a:cubicBezTo>
                  <a:cubicBezTo>
                    <a:pt x="20731" y="9299"/>
                    <a:pt x="21258" y="4881"/>
                    <a:pt x="20204" y="2672"/>
                  </a:cubicBezTo>
                  <a:cubicBezTo>
                    <a:pt x="19151" y="463"/>
                    <a:pt x="16517" y="463"/>
                    <a:pt x="13882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821676" y="3064532"/>
              <a:ext cx="87646" cy="15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48" fill="norm" stroke="1" extrusionOk="0">
                  <a:moveTo>
                    <a:pt x="16274" y="3015"/>
                  </a:moveTo>
                  <a:cubicBezTo>
                    <a:pt x="14767" y="1831"/>
                    <a:pt x="13260" y="648"/>
                    <a:pt x="11250" y="204"/>
                  </a:cubicBezTo>
                  <a:cubicBezTo>
                    <a:pt x="9241" y="-240"/>
                    <a:pt x="6730" y="56"/>
                    <a:pt x="4720" y="944"/>
                  </a:cubicBezTo>
                  <a:cubicBezTo>
                    <a:pt x="2711" y="1831"/>
                    <a:pt x="1204" y="3311"/>
                    <a:pt x="450" y="4790"/>
                  </a:cubicBezTo>
                  <a:cubicBezTo>
                    <a:pt x="-303" y="6270"/>
                    <a:pt x="-303" y="7749"/>
                    <a:pt x="1957" y="9228"/>
                  </a:cubicBezTo>
                  <a:cubicBezTo>
                    <a:pt x="4218" y="10708"/>
                    <a:pt x="8739" y="12187"/>
                    <a:pt x="12004" y="13371"/>
                  </a:cubicBezTo>
                  <a:cubicBezTo>
                    <a:pt x="15269" y="14555"/>
                    <a:pt x="17278" y="15442"/>
                    <a:pt x="18785" y="16626"/>
                  </a:cubicBezTo>
                  <a:cubicBezTo>
                    <a:pt x="20292" y="17809"/>
                    <a:pt x="21297" y="19289"/>
                    <a:pt x="20544" y="20176"/>
                  </a:cubicBezTo>
                  <a:cubicBezTo>
                    <a:pt x="19790" y="21064"/>
                    <a:pt x="17278" y="21360"/>
                    <a:pt x="14767" y="21212"/>
                  </a:cubicBezTo>
                  <a:cubicBezTo>
                    <a:pt x="12255" y="21064"/>
                    <a:pt x="9744" y="20472"/>
                    <a:pt x="7734" y="19141"/>
                  </a:cubicBezTo>
                  <a:cubicBezTo>
                    <a:pt x="5725" y="17809"/>
                    <a:pt x="4218" y="15738"/>
                    <a:pt x="2711" y="13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986782" y="2889250"/>
              <a:ext cx="100319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7827" y="0"/>
                  </a:moveTo>
                  <a:cubicBezTo>
                    <a:pt x="5127" y="3546"/>
                    <a:pt x="2427" y="7093"/>
                    <a:pt x="1077" y="10478"/>
                  </a:cubicBezTo>
                  <a:cubicBezTo>
                    <a:pt x="-273" y="13863"/>
                    <a:pt x="-273" y="17087"/>
                    <a:pt x="627" y="19021"/>
                  </a:cubicBezTo>
                  <a:cubicBezTo>
                    <a:pt x="1527" y="20955"/>
                    <a:pt x="3327" y="21600"/>
                    <a:pt x="6927" y="21600"/>
                  </a:cubicBezTo>
                  <a:cubicBezTo>
                    <a:pt x="10527" y="21600"/>
                    <a:pt x="15927" y="20955"/>
                    <a:pt x="21327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953750" y="306705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118850" y="3017967"/>
              <a:ext cx="88900" cy="1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7951"/>
                  </a:moveTo>
                  <a:cubicBezTo>
                    <a:pt x="2571" y="7951"/>
                    <a:pt x="5143" y="7951"/>
                    <a:pt x="7457" y="7265"/>
                  </a:cubicBezTo>
                  <a:cubicBezTo>
                    <a:pt x="9771" y="6579"/>
                    <a:pt x="11829" y="5208"/>
                    <a:pt x="13629" y="3665"/>
                  </a:cubicBezTo>
                  <a:cubicBezTo>
                    <a:pt x="15429" y="2122"/>
                    <a:pt x="16971" y="408"/>
                    <a:pt x="16457" y="65"/>
                  </a:cubicBezTo>
                  <a:cubicBezTo>
                    <a:pt x="15943" y="-278"/>
                    <a:pt x="13371" y="751"/>
                    <a:pt x="11314" y="2979"/>
                  </a:cubicBezTo>
                  <a:cubicBezTo>
                    <a:pt x="9257" y="5208"/>
                    <a:pt x="7714" y="8636"/>
                    <a:pt x="9514" y="11893"/>
                  </a:cubicBezTo>
                  <a:cubicBezTo>
                    <a:pt x="11314" y="15151"/>
                    <a:pt x="16457" y="18236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1245849" y="3009900"/>
              <a:ext cx="95251" cy="13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4985"/>
                  </a:moveTo>
                  <a:cubicBezTo>
                    <a:pt x="2400" y="5317"/>
                    <a:pt x="4800" y="5649"/>
                    <a:pt x="6960" y="7643"/>
                  </a:cubicBezTo>
                  <a:cubicBezTo>
                    <a:pt x="9120" y="9637"/>
                    <a:pt x="11040" y="13292"/>
                    <a:pt x="11760" y="16117"/>
                  </a:cubicBezTo>
                  <a:cubicBezTo>
                    <a:pt x="12480" y="18942"/>
                    <a:pt x="12000" y="20935"/>
                    <a:pt x="11040" y="21268"/>
                  </a:cubicBezTo>
                  <a:cubicBezTo>
                    <a:pt x="10080" y="21600"/>
                    <a:pt x="8640" y="20271"/>
                    <a:pt x="8400" y="17612"/>
                  </a:cubicBezTo>
                  <a:cubicBezTo>
                    <a:pt x="8160" y="14954"/>
                    <a:pt x="9120" y="10966"/>
                    <a:pt x="11520" y="7809"/>
                  </a:cubicBezTo>
                  <a:cubicBezTo>
                    <a:pt x="13920" y="4652"/>
                    <a:pt x="17760" y="2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379200" y="30226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1404600" y="29718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1431815" y="3022600"/>
              <a:ext cx="93436" cy="12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009" fill="norm" stroke="1" extrusionOk="0">
                  <a:moveTo>
                    <a:pt x="21188" y="0"/>
                  </a:moveTo>
                  <a:cubicBezTo>
                    <a:pt x="16388" y="2197"/>
                    <a:pt x="11588" y="4393"/>
                    <a:pt x="7988" y="6956"/>
                  </a:cubicBezTo>
                  <a:cubicBezTo>
                    <a:pt x="4388" y="9519"/>
                    <a:pt x="1988" y="12447"/>
                    <a:pt x="788" y="14827"/>
                  </a:cubicBezTo>
                  <a:cubicBezTo>
                    <a:pt x="-412" y="17207"/>
                    <a:pt x="-412" y="19037"/>
                    <a:pt x="1988" y="20136"/>
                  </a:cubicBezTo>
                  <a:cubicBezTo>
                    <a:pt x="4388" y="21234"/>
                    <a:pt x="9188" y="21600"/>
                    <a:pt x="12308" y="19403"/>
                  </a:cubicBezTo>
                  <a:cubicBezTo>
                    <a:pt x="15428" y="17207"/>
                    <a:pt x="16868" y="12447"/>
                    <a:pt x="18308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1557000" y="2971800"/>
              <a:ext cx="146050" cy="21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491"/>
                  </a:moveTo>
                  <a:cubicBezTo>
                    <a:pt x="1565" y="4491"/>
                    <a:pt x="3130" y="4491"/>
                    <a:pt x="6104" y="6844"/>
                  </a:cubicBezTo>
                  <a:cubicBezTo>
                    <a:pt x="9078" y="9196"/>
                    <a:pt x="13461" y="13901"/>
                    <a:pt x="15339" y="16788"/>
                  </a:cubicBezTo>
                  <a:cubicBezTo>
                    <a:pt x="17217" y="19675"/>
                    <a:pt x="16591" y="20745"/>
                    <a:pt x="15183" y="21172"/>
                  </a:cubicBezTo>
                  <a:cubicBezTo>
                    <a:pt x="13774" y="21600"/>
                    <a:pt x="11583" y="21386"/>
                    <a:pt x="10174" y="19782"/>
                  </a:cubicBezTo>
                  <a:cubicBezTo>
                    <a:pt x="8765" y="18178"/>
                    <a:pt x="8139" y="15184"/>
                    <a:pt x="10174" y="11655"/>
                  </a:cubicBezTo>
                  <a:cubicBezTo>
                    <a:pt x="12209" y="8127"/>
                    <a:pt x="16904" y="40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842250" y="4191000"/>
              <a:ext cx="2635250" cy="16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9440"/>
                  </a:moveTo>
                  <a:cubicBezTo>
                    <a:pt x="694" y="20250"/>
                    <a:pt x="1388" y="21060"/>
                    <a:pt x="2056" y="21330"/>
                  </a:cubicBezTo>
                  <a:cubicBezTo>
                    <a:pt x="2724" y="21600"/>
                    <a:pt x="3366" y="21330"/>
                    <a:pt x="4016" y="20925"/>
                  </a:cubicBezTo>
                  <a:cubicBezTo>
                    <a:pt x="4667" y="20520"/>
                    <a:pt x="5326" y="19980"/>
                    <a:pt x="6020" y="19305"/>
                  </a:cubicBezTo>
                  <a:cubicBezTo>
                    <a:pt x="6714" y="18630"/>
                    <a:pt x="7443" y="17820"/>
                    <a:pt x="8172" y="17145"/>
                  </a:cubicBezTo>
                  <a:cubicBezTo>
                    <a:pt x="8900" y="16470"/>
                    <a:pt x="9629" y="15930"/>
                    <a:pt x="10280" y="15390"/>
                  </a:cubicBezTo>
                  <a:cubicBezTo>
                    <a:pt x="10930" y="14850"/>
                    <a:pt x="11503" y="14310"/>
                    <a:pt x="12093" y="13500"/>
                  </a:cubicBezTo>
                  <a:cubicBezTo>
                    <a:pt x="12682" y="12690"/>
                    <a:pt x="13290" y="11610"/>
                    <a:pt x="13880" y="10665"/>
                  </a:cubicBezTo>
                  <a:cubicBezTo>
                    <a:pt x="14469" y="9720"/>
                    <a:pt x="15042" y="8910"/>
                    <a:pt x="15693" y="8100"/>
                  </a:cubicBezTo>
                  <a:cubicBezTo>
                    <a:pt x="16343" y="7290"/>
                    <a:pt x="17072" y="6480"/>
                    <a:pt x="17792" y="5670"/>
                  </a:cubicBezTo>
                  <a:cubicBezTo>
                    <a:pt x="18512" y="4860"/>
                    <a:pt x="19223" y="4050"/>
                    <a:pt x="19856" y="3105"/>
                  </a:cubicBezTo>
                  <a:cubicBezTo>
                    <a:pt x="20490" y="2160"/>
                    <a:pt x="21045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115300" y="4337049"/>
              <a:ext cx="2463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" y="20439"/>
                    <a:pt x="742" y="19277"/>
                    <a:pt x="1308" y="18465"/>
                  </a:cubicBezTo>
                  <a:cubicBezTo>
                    <a:pt x="1874" y="17652"/>
                    <a:pt x="2635" y="17187"/>
                    <a:pt x="3340" y="16606"/>
                  </a:cubicBezTo>
                  <a:cubicBezTo>
                    <a:pt x="4045" y="16026"/>
                    <a:pt x="4695" y="15329"/>
                    <a:pt x="5354" y="14632"/>
                  </a:cubicBezTo>
                  <a:cubicBezTo>
                    <a:pt x="6012" y="13935"/>
                    <a:pt x="6680" y="13239"/>
                    <a:pt x="7367" y="12774"/>
                  </a:cubicBezTo>
                  <a:cubicBezTo>
                    <a:pt x="8054" y="12310"/>
                    <a:pt x="8759" y="12077"/>
                    <a:pt x="9455" y="11729"/>
                  </a:cubicBezTo>
                  <a:cubicBezTo>
                    <a:pt x="10151" y="11381"/>
                    <a:pt x="10837" y="10916"/>
                    <a:pt x="11542" y="10568"/>
                  </a:cubicBezTo>
                  <a:cubicBezTo>
                    <a:pt x="12247" y="10219"/>
                    <a:pt x="12971" y="9987"/>
                    <a:pt x="13639" y="9639"/>
                  </a:cubicBezTo>
                  <a:cubicBezTo>
                    <a:pt x="14307" y="9290"/>
                    <a:pt x="14920" y="8826"/>
                    <a:pt x="15625" y="8245"/>
                  </a:cubicBezTo>
                  <a:cubicBezTo>
                    <a:pt x="16330" y="7665"/>
                    <a:pt x="17128" y="6968"/>
                    <a:pt x="17898" y="5923"/>
                  </a:cubicBezTo>
                  <a:cubicBezTo>
                    <a:pt x="18668" y="4877"/>
                    <a:pt x="19410" y="3484"/>
                    <a:pt x="20023" y="2439"/>
                  </a:cubicBezTo>
                  <a:cubicBezTo>
                    <a:pt x="20635" y="1394"/>
                    <a:pt x="21118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48973" y="3976047"/>
              <a:ext cx="333627" cy="38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07" fill="norm" stroke="1" extrusionOk="0">
                  <a:moveTo>
                    <a:pt x="10064" y="2795"/>
                  </a:moveTo>
                  <a:cubicBezTo>
                    <a:pt x="9654" y="2321"/>
                    <a:pt x="9244" y="1846"/>
                    <a:pt x="8697" y="1668"/>
                  </a:cubicBezTo>
                  <a:cubicBezTo>
                    <a:pt x="8151" y="1490"/>
                    <a:pt x="7467" y="1609"/>
                    <a:pt x="6510" y="2321"/>
                  </a:cubicBezTo>
                  <a:cubicBezTo>
                    <a:pt x="5553" y="3033"/>
                    <a:pt x="4323" y="4338"/>
                    <a:pt x="3229" y="6296"/>
                  </a:cubicBezTo>
                  <a:cubicBezTo>
                    <a:pt x="2135" y="8255"/>
                    <a:pt x="1178" y="10866"/>
                    <a:pt x="632" y="13002"/>
                  </a:cubicBezTo>
                  <a:cubicBezTo>
                    <a:pt x="85" y="15138"/>
                    <a:pt x="-52" y="16800"/>
                    <a:pt x="16" y="17987"/>
                  </a:cubicBezTo>
                  <a:cubicBezTo>
                    <a:pt x="85" y="19173"/>
                    <a:pt x="358" y="19885"/>
                    <a:pt x="1110" y="20479"/>
                  </a:cubicBezTo>
                  <a:cubicBezTo>
                    <a:pt x="1862" y="21072"/>
                    <a:pt x="3092" y="21547"/>
                    <a:pt x="5006" y="21369"/>
                  </a:cubicBezTo>
                  <a:cubicBezTo>
                    <a:pt x="6920" y="21191"/>
                    <a:pt x="9518" y="20360"/>
                    <a:pt x="11568" y="19055"/>
                  </a:cubicBezTo>
                  <a:cubicBezTo>
                    <a:pt x="13619" y="17749"/>
                    <a:pt x="15123" y="15969"/>
                    <a:pt x="16080" y="13595"/>
                  </a:cubicBezTo>
                  <a:cubicBezTo>
                    <a:pt x="17037" y="11222"/>
                    <a:pt x="17447" y="8255"/>
                    <a:pt x="17105" y="6059"/>
                  </a:cubicBezTo>
                  <a:cubicBezTo>
                    <a:pt x="16763" y="3863"/>
                    <a:pt x="15670" y="2439"/>
                    <a:pt x="14507" y="1490"/>
                  </a:cubicBezTo>
                  <a:cubicBezTo>
                    <a:pt x="13345" y="540"/>
                    <a:pt x="12115" y="66"/>
                    <a:pt x="10816" y="6"/>
                  </a:cubicBezTo>
                  <a:cubicBezTo>
                    <a:pt x="9518" y="-53"/>
                    <a:pt x="8151" y="303"/>
                    <a:pt x="6578" y="1431"/>
                  </a:cubicBezTo>
                  <a:cubicBezTo>
                    <a:pt x="5006" y="2558"/>
                    <a:pt x="3229" y="4457"/>
                    <a:pt x="2340" y="5762"/>
                  </a:cubicBezTo>
                  <a:cubicBezTo>
                    <a:pt x="1452" y="7068"/>
                    <a:pt x="1452" y="7780"/>
                    <a:pt x="1657" y="8373"/>
                  </a:cubicBezTo>
                  <a:cubicBezTo>
                    <a:pt x="1862" y="8967"/>
                    <a:pt x="2272" y="9442"/>
                    <a:pt x="3913" y="9679"/>
                  </a:cubicBezTo>
                  <a:cubicBezTo>
                    <a:pt x="5553" y="9916"/>
                    <a:pt x="8424" y="9916"/>
                    <a:pt x="11158" y="9560"/>
                  </a:cubicBezTo>
                  <a:cubicBezTo>
                    <a:pt x="13892" y="9204"/>
                    <a:pt x="16490" y="8492"/>
                    <a:pt x="18130" y="8077"/>
                  </a:cubicBezTo>
                  <a:cubicBezTo>
                    <a:pt x="19771" y="7661"/>
                    <a:pt x="20454" y="7543"/>
                    <a:pt x="20864" y="7424"/>
                  </a:cubicBezTo>
                  <a:cubicBezTo>
                    <a:pt x="21275" y="7305"/>
                    <a:pt x="21411" y="7187"/>
                    <a:pt x="21548" y="7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4450" y="3816350"/>
              <a:ext cx="400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9200"/>
                    <a:pt x="5486" y="16800"/>
                    <a:pt x="8800" y="13500"/>
                  </a:cubicBezTo>
                  <a:cubicBezTo>
                    <a:pt x="12114" y="10200"/>
                    <a:pt x="16000" y="6000"/>
                    <a:pt x="18229" y="3600"/>
                  </a:cubicBezTo>
                  <a:cubicBezTo>
                    <a:pt x="20457" y="1200"/>
                    <a:pt x="21029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89000" y="4238806"/>
              <a:ext cx="177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86" y="1118"/>
                    <a:pt x="9771" y="-1582"/>
                    <a:pt x="13371" y="1118"/>
                  </a:cubicBezTo>
                  <a:cubicBezTo>
                    <a:pt x="16971" y="3818"/>
                    <a:pt x="1928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24837" y="4368800"/>
              <a:ext cx="173713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468" fill="norm" stroke="1" extrusionOk="0">
                  <a:moveTo>
                    <a:pt x="278" y="0"/>
                  </a:moveTo>
                  <a:cubicBezTo>
                    <a:pt x="18" y="5684"/>
                    <a:pt x="-242" y="11368"/>
                    <a:pt x="409" y="15347"/>
                  </a:cubicBezTo>
                  <a:cubicBezTo>
                    <a:pt x="1059" y="19326"/>
                    <a:pt x="2621" y="21600"/>
                    <a:pt x="6264" y="19895"/>
                  </a:cubicBezTo>
                  <a:cubicBezTo>
                    <a:pt x="9907" y="18189"/>
                    <a:pt x="15633" y="12505"/>
                    <a:pt x="21358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586343" y="3958246"/>
              <a:ext cx="153558" cy="68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89" fill="norm" stroke="1" extrusionOk="0">
                  <a:moveTo>
                    <a:pt x="21176" y="1335"/>
                  </a:moveTo>
                  <a:cubicBezTo>
                    <a:pt x="19425" y="867"/>
                    <a:pt x="17673" y="399"/>
                    <a:pt x="15192" y="165"/>
                  </a:cubicBezTo>
                  <a:cubicBezTo>
                    <a:pt x="12711" y="-69"/>
                    <a:pt x="9500" y="-69"/>
                    <a:pt x="6873" y="265"/>
                  </a:cubicBezTo>
                  <a:cubicBezTo>
                    <a:pt x="4246" y="600"/>
                    <a:pt x="2203" y="1268"/>
                    <a:pt x="1035" y="2205"/>
                  </a:cubicBezTo>
                  <a:cubicBezTo>
                    <a:pt x="-132" y="3141"/>
                    <a:pt x="-424" y="4345"/>
                    <a:pt x="744" y="5682"/>
                  </a:cubicBezTo>
                  <a:cubicBezTo>
                    <a:pt x="1911" y="7020"/>
                    <a:pt x="4538" y="8491"/>
                    <a:pt x="7603" y="10363"/>
                  </a:cubicBezTo>
                  <a:cubicBezTo>
                    <a:pt x="10668" y="12236"/>
                    <a:pt x="14171" y="14509"/>
                    <a:pt x="16214" y="16215"/>
                  </a:cubicBezTo>
                  <a:cubicBezTo>
                    <a:pt x="18257" y="17920"/>
                    <a:pt x="18841" y="19057"/>
                    <a:pt x="18695" y="19759"/>
                  </a:cubicBezTo>
                  <a:cubicBezTo>
                    <a:pt x="18549" y="20461"/>
                    <a:pt x="17673" y="20729"/>
                    <a:pt x="16652" y="20963"/>
                  </a:cubicBezTo>
                  <a:cubicBezTo>
                    <a:pt x="15630" y="21197"/>
                    <a:pt x="14462" y="21397"/>
                    <a:pt x="12857" y="21464"/>
                  </a:cubicBezTo>
                  <a:cubicBezTo>
                    <a:pt x="11252" y="21531"/>
                    <a:pt x="9208" y="21464"/>
                    <a:pt x="8041" y="21264"/>
                  </a:cubicBezTo>
                  <a:cubicBezTo>
                    <a:pt x="6873" y="21063"/>
                    <a:pt x="6581" y="20729"/>
                    <a:pt x="629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365249" y="490220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8000"/>
                    <a:pt x="11270" y="14400"/>
                    <a:pt x="14870" y="10800"/>
                  </a:cubicBezTo>
                  <a:cubicBezTo>
                    <a:pt x="18470" y="7200"/>
                    <a:pt x="200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543475" y="4824789"/>
              <a:ext cx="185181" cy="13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25" fill="norm" stroke="1" extrusionOk="0">
                  <a:moveTo>
                    <a:pt x="10144" y="2183"/>
                  </a:moveTo>
                  <a:cubicBezTo>
                    <a:pt x="8688" y="7833"/>
                    <a:pt x="7232" y="13482"/>
                    <a:pt x="5897" y="16805"/>
                  </a:cubicBezTo>
                  <a:cubicBezTo>
                    <a:pt x="4562" y="20128"/>
                    <a:pt x="3349" y="21125"/>
                    <a:pt x="2378" y="20959"/>
                  </a:cubicBezTo>
                  <a:cubicBezTo>
                    <a:pt x="1407" y="20793"/>
                    <a:pt x="679" y="19463"/>
                    <a:pt x="315" y="17968"/>
                  </a:cubicBezTo>
                  <a:cubicBezTo>
                    <a:pt x="-49" y="16473"/>
                    <a:pt x="-49" y="14811"/>
                    <a:pt x="72" y="13150"/>
                  </a:cubicBezTo>
                  <a:cubicBezTo>
                    <a:pt x="194" y="11488"/>
                    <a:pt x="436" y="9827"/>
                    <a:pt x="1771" y="9162"/>
                  </a:cubicBezTo>
                  <a:cubicBezTo>
                    <a:pt x="3106" y="8497"/>
                    <a:pt x="5533" y="8830"/>
                    <a:pt x="7353" y="10657"/>
                  </a:cubicBezTo>
                  <a:cubicBezTo>
                    <a:pt x="9173" y="12485"/>
                    <a:pt x="10387" y="15808"/>
                    <a:pt x="11479" y="17968"/>
                  </a:cubicBezTo>
                  <a:cubicBezTo>
                    <a:pt x="12571" y="20128"/>
                    <a:pt x="13542" y="21125"/>
                    <a:pt x="15120" y="21125"/>
                  </a:cubicBezTo>
                  <a:cubicBezTo>
                    <a:pt x="16697" y="21125"/>
                    <a:pt x="18881" y="20128"/>
                    <a:pt x="20095" y="17636"/>
                  </a:cubicBezTo>
                  <a:cubicBezTo>
                    <a:pt x="21308" y="15143"/>
                    <a:pt x="21551" y="11156"/>
                    <a:pt x="20823" y="7833"/>
                  </a:cubicBezTo>
                  <a:cubicBezTo>
                    <a:pt x="20095" y="4510"/>
                    <a:pt x="18396" y="1851"/>
                    <a:pt x="16333" y="688"/>
                  </a:cubicBezTo>
                  <a:cubicBezTo>
                    <a:pt x="14270" y="-475"/>
                    <a:pt x="11843" y="-143"/>
                    <a:pt x="10144" y="1519"/>
                  </a:cubicBezTo>
                  <a:cubicBezTo>
                    <a:pt x="8445" y="3180"/>
                    <a:pt x="7475" y="6171"/>
                    <a:pt x="6504" y="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436108" y="3719968"/>
              <a:ext cx="188403" cy="11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013" fill="norm" stroke="1" extrusionOk="0">
                  <a:moveTo>
                    <a:pt x="13566" y="7279"/>
                  </a:moveTo>
                  <a:cubicBezTo>
                    <a:pt x="10206" y="11992"/>
                    <a:pt x="6846" y="16704"/>
                    <a:pt x="4566" y="19061"/>
                  </a:cubicBezTo>
                  <a:cubicBezTo>
                    <a:pt x="2286" y="21417"/>
                    <a:pt x="1086" y="21417"/>
                    <a:pt x="486" y="20239"/>
                  </a:cubicBezTo>
                  <a:cubicBezTo>
                    <a:pt x="-114" y="19061"/>
                    <a:pt x="-114" y="16704"/>
                    <a:pt x="246" y="14741"/>
                  </a:cubicBezTo>
                  <a:cubicBezTo>
                    <a:pt x="606" y="12777"/>
                    <a:pt x="1326" y="11206"/>
                    <a:pt x="2886" y="9832"/>
                  </a:cubicBezTo>
                  <a:cubicBezTo>
                    <a:pt x="4446" y="8457"/>
                    <a:pt x="6846" y="7279"/>
                    <a:pt x="9006" y="7868"/>
                  </a:cubicBezTo>
                  <a:cubicBezTo>
                    <a:pt x="11166" y="8457"/>
                    <a:pt x="13086" y="10813"/>
                    <a:pt x="14766" y="12777"/>
                  </a:cubicBezTo>
                  <a:cubicBezTo>
                    <a:pt x="16446" y="14741"/>
                    <a:pt x="17886" y="16312"/>
                    <a:pt x="18966" y="16312"/>
                  </a:cubicBezTo>
                  <a:cubicBezTo>
                    <a:pt x="20046" y="16312"/>
                    <a:pt x="20766" y="14741"/>
                    <a:pt x="21126" y="12581"/>
                  </a:cubicBezTo>
                  <a:cubicBezTo>
                    <a:pt x="21486" y="10421"/>
                    <a:pt x="21486" y="7672"/>
                    <a:pt x="20766" y="5119"/>
                  </a:cubicBezTo>
                  <a:cubicBezTo>
                    <a:pt x="20046" y="2566"/>
                    <a:pt x="18606" y="210"/>
                    <a:pt x="16926" y="13"/>
                  </a:cubicBezTo>
                  <a:cubicBezTo>
                    <a:pt x="15246" y="-183"/>
                    <a:pt x="13326" y="1781"/>
                    <a:pt x="11406" y="3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006080" y="4127011"/>
              <a:ext cx="330721" cy="36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7" fill="norm" stroke="1" extrusionOk="0">
                  <a:moveTo>
                    <a:pt x="10765" y="1159"/>
                  </a:moveTo>
                  <a:cubicBezTo>
                    <a:pt x="10352" y="656"/>
                    <a:pt x="9939" y="154"/>
                    <a:pt x="8907" y="29"/>
                  </a:cubicBezTo>
                  <a:cubicBezTo>
                    <a:pt x="7876" y="-97"/>
                    <a:pt x="6225" y="154"/>
                    <a:pt x="4711" y="1410"/>
                  </a:cubicBezTo>
                  <a:cubicBezTo>
                    <a:pt x="3198" y="2666"/>
                    <a:pt x="1822" y="4926"/>
                    <a:pt x="997" y="7689"/>
                  </a:cubicBezTo>
                  <a:cubicBezTo>
                    <a:pt x="171" y="10452"/>
                    <a:pt x="-104" y="13717"/>
                    <a:pt x="34" y="15977"/>
                  </a:cubicBezTo>
                  <a:cubicBezTo>
                    <a:pt x="171" y="18238"/>
                    <a:pt x="721" y="19494"/>
                    <a:pt x="1753" y="20310"/>
                  </a:cubicBezTo>
                  <a:cubicBezTo>
                    <a:pt x="2785" y="21126"/>
                    <a:pt x="4299" y="21503"/>
                    <a:pt x="5743" y="21440"/>
                  </a:cubicBezTo>
                  <a:cubicBezTo>
                    <a:pt x="7188" y="21377"/>
                    <a:pt x="8564" y="20875"/>
                    <a:pt x="9802" y="20122"/>
                  </a:cubicBezTo>
                  <a:cubicBezTo>
                    <a:pt x="11040" y="19368"/>
                    <a:pt x="12141" y="18363"/>
                    <a:pt x="12897" y="16856"/>
                  </a:cubicBezTo>
                  <a:cubicBezTo>
                    <a:pt x="13654" y="15350"/>
                    <a:pt x="14067" y="13340"/>
                    <a:pt x="14067" y="11205"/>
                  </a:cubicBezTo>
                  <a:cubicBezTo>
                    <a:pt x="14067" y="9070"/>
                    <a:pt x="13654" y="6810"/>
                    <a:pt x="12897" y="5177"/>
                  </a:cubicBezTo>
                  <a:cubicBezTo>
                    <a:pt x="12141" y="3545"/>
                    <a:pt x="11040" y="2540"/>
                    <a:pt x="9595" y="1912"/>
                  </a:cubicBezTo>
                  <a:cubicBezTo>
                    <a:pt x="8151" y="1284"/>
                    <a:pt x="6362" y="1033"/>
                    <a:pt x="4849" y="1284"/>
                  </a:cubicBezTo>
                  <a:cubicBezTo>
                    <a:pt x="3335" y="1536"/>
                    <a:pt x="2097" y="2289"/>
                    <a:pt x="1341" y="2980"/>
                  </a:cubicBezTo>
                  <a:cubicBezTo>
                    <a:pt x="584" y="3670"/>
                    <a:pt x="309" y="4298"/>
                    <a:pt x="240" y="5052"/>
                  </a:cubicBezTo>
                  <a:cubicBezTo>
                    <a:pt x="171" y="5805"/>
                    <a:pt x="309" y="6684"/>
                    <a:pt x="1409" y="7375"/>
                  </a:cubicBezTo>
                  <a:cubicBezTo>
                    <a:pt x="2510" y="8066"/>
                    <a:pt x="4574" y="8568"/>
                    <a:pt x="7257" y="8694"/>
                  </a:cubicBezTo>
                  <a:cubicBezTo>
                    <a:pt x="9939" y="8819"/>
                    <a:pt x="13241" y="8568"/>
                    <a:pt x="15718" y="8317"/>
                  </a:cubicBezTo>
                  <a:cubicBezTo>
                    <a:pt x="18194" y="8066"/>
                    <a:pt x="19845" y="7815"/>
                    <a:pt x="21496" y="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444749" y="429894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699262" y="4021666"/>
              <a:ext cx="107439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21084" y="4899"/>
                  </a:moveTo>
                  <a:cubicBezTo>
                    <a:pt x="20253" y="3563"/>
                    <a:pt x="19422" y="2227"/>
                    <a:pt x="17969" y="1336"/>
                  </a:cubicBezTo>
                  <a:cubicBezTo>
                    <a:pt x="16515" y="445"/>
                    <a:pt x="14438" y="0"/>
                    <a:pt x="11530" y="0"/>
                  </a:cubicBezTo>
                  <a:cubicBezTo>
                    <a:pt x="8622" y="0"/>
                    <a:pt x="4884" y="445"/>
                    <a:pt x="2599" y="1781"/>
                  </a:cubicBezTo>
                  <a:cubicBezTo>
                    <a:pt x="315" y="3118"/>
                    <a:pt x="-516" y="5344"/>
                    <a:pt x="315" y="8351"/>
                  </a:cubicBezTo>
                  <a:cubicBezTo>
                    <a:pt x="1146" y="11357"/>
                    <a:pt x="3638" y="15142"/>
                    <a:pt x="4469" y="17480"/>
                  </a:cubicBezTo>
                  <a:cubicBezTo>
                    <a:pt x="5299" y="19819"/>
                    <a:pt x="4469" y="20709"/>
                    <a:pt x="36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641600" y="4248150"/>
              <a:ext cx="1651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600"/>
                    <a:pt x="1108" y="13600"/>
                    <a:pt x="4708" y="10000"/>
                  </a:cubicBezTo>
                  <a:cubicBezTo>
                    <a:pt x="8308" y="6400"/>
                    <a:pt x="1495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980002" y="3993586"/>
              <a:ext cx="99748" cy="34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66" fill="norm" stroke="1" extrusionOk="0">
                  <a:moveTo>
                    <a:pt x="21206" y="428"/>
                  </a:moveTo>
                  <a:cubicBezTo>
                    <a:pt x="18506" y="166"/>
                    <a:pt x="15806" y="-96"/>
                    <a:pt x="13781" y="35"/>
                  </a:cubicBezTo>
                  <a:cubicBezTo>
                    <a:pt x="11756" y="166"/>
                    <a:pt x="10406" y="689"/>
                    <a:pt x="8156" y="2849"/>
                  </a:cubicBezTo>
                  <a:cubicBezTo>
                    <a:pt x="5906" y="5009"/>
                    <a:pt x="2756" y="8806"/>
                    <a:pt x="1181" y="11686"/>
                  </a:cubicBezTo>
                  <a:cubicBezTo>
                    <a:pt x="-394" y="14566"/>
                    <a:pt x="-394" y="16529"/>
                    <a:pt x="1181" y="18035"/>
                  </a:cubicBezTo>
                  <a:cubicBezTo>
                    <a:pt x="2756" y="19540"/>
                    <a:pt x="5906" y="20588"/>
                    <a:pt x="8831" y="21046"/>
                  </a:cubicBezTo>
                  <a:cubicBezTo>
                    <a:pt x="11756" y="21504"/>
                    <a:pt x="14456" y="21373"/>
                    <a:pt x="17156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110250" y="4037402"/>
              <a:ext cx="166351" cy="29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63" fill="norm" stroke="1" extrusionOk="0">
                  <a:moveTo>
                    <a:pt x="21219" y="550"/>
                  </a:moveTo>
                  <a:cubicBezTo>
                    <a:pt x="18249" y="396"/>
                    <a:pt x="15279" y="242"/>
                    <a:pt x="12579" y="1245"/>
                  </a:cubicBezTo>
                  <a:cubicBezTo>
                    <a:pt x="9879" y="2248"/>
                    <a:pt x="7449" y="4408"/>
                    <a:pt x="5829" y="6722"/>
                  </a:cubicBezTo>
                  <a:cubicBezTo>
                    <a:pt x="4209" y="9036"/>
                    <a:pt x="3399" y="11505"/>
                    <a:pt x="3129" y="13665"/>
                  </a:cubicBezTo>
                  <a:cubicBezTo>
                    <a:pt x="2859" y="15825"/>
                    <a:pt x="3129" y="17676"/>
                    <a:pt x="3804" y="18910"/>
                  </a:cubicBezTo>
                  <a:cubicBezTo>
                    <a:pt x="4479" y="20145"/>
                    <a:pt x="5559" y="20762"/>
                    <a:pt x="7044" y="21070"/>
                  </a:cubicBezTo>
                  <a:cubicBezTo>
                    <a:pt x="8529" y="21379"/>
                    <a:pt x="10419" y="21379"/>
                    <a:pt x="12309" y="20608"/>
                  </a:cubicBezTo>
                  <a:cubicBezTo>
                    <a:pt x="14199" y="19836"/>
                    <a:pt x="16089" y="18293"/>
                    <a:pt x="17304" y="15516"/>
                  </a:cubicBezTo>
                  <a:cubicBezTo>
                    <a:pt x="18519" y="12739"/>
                    <a:pt x="19059" y="8728"/>
                    <a:pt x="18384" y="5873"/>
                  </a:cubicBezTo>
                  <a:cubicBezTo>
                    <a:pt x="17709" y="3019"/>
                    <a:pt x="15819" y="1322"/>
                    <a:pt x="13389" y="550"/>
                  </a:cubicBezTo>
                  <a:cubicBezTo>
                    <a:pt x="10959" y="-221"/>
                    <a:pt x="7989" y="-67"/>
                    <a:pt x="5694" y="319"/>
                  </a:cubicBezTo>
                  <a:cubicBezTo>
                    <a:pt x="3399" y="705"/>
                    <a:pt x="1779" y="1322"/>
                    <a:pt x="834" y="2170"/>
                  </a:cubicBezTo>
                  <a:cubicBezTo>
                    <a:pt x="-111" y="3019"/>
                    <a:pt x="-381" y="4099"/>
                    <a:pt x="699" y="5102"/>
                  </a:cubicBezTo>
                  <a:cubicBezTo>
                    <a:pt x="1779" y="6105"/>
                    <a:pt x="4209" y="7030"/>
                    <a:pt x="7719" y="7570"/>
                  </a:cubicBezTo>
                  <a:cubicBezTo>
                    <a:pt x="11229" y="8110"/>
                    <a:pt x="15819" y="8265"/>
                    <a:pt x="20409" y="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429000" y="3962399"/>
              <a:ext cx="1270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2960"/>
                    <a:pt x="3600" y="5920"/>
                    <a:pt x="1800" y="8960"/>
                  </a:cubicBezTo>
                  <a:cubicBezTo>
                    <a:pt x="0" y="12000"/>
                    <a:pt x="0" y="15120"/>
                    <a:pt x="0" y="17080"/>
                  </a:cubicBezTo>
                  <a:cubicBezTo>
                    <a:pt x="0" y="19040"/>
                    <a:pt x="0" y="19840"/>
                    <a:pt x="0" y="20480"/>
                  </a:cubicBezTo>
                  <a:cubicBezTo>
                    <a:pt x="0" y="21120"/>
                    <a:pt x="0" y="21600"/>
                    <a:pt x="3600" y="21600"/>
                  </a:cubicBezTo>
                  <a:cubicBezTo>
                    <a:pt x="7200" y="21600"/>
                    <a:pt x="14400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553883" y="4057650"/>
              <a:ext cx="8468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43"/>
                    <a:pt x="0" y="8885"/>
                    <a:pt x="0" y="12485"/>
                  </a:cubicBezTo>
                  <a:cubicBezTo>
                    <a:pt x="0" y="16085"/>
                    <a:pt x="10800" y="18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534833" y="4012957"/>
              <a:ext cx="147537" cy="34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151" fill="norm" stroke="1" extrusionOk="0">
                  <a:moveTo>
                    <a:pt x="2100" y="2357"/>
                  </a:moveTo>
                  <a:cubicBezTo>
                    <a:pt x="2700" y="1577"/>
                    <a:pt x="3300" y="796"/>
                    <a:pt x="4500" y="341"/>
                  </a:cubicBezTo>
                  <a:cubicBezTo>
                    <a:pt x="5700" y="-115"/>
                    <a:pt x="7500" y="-245"/>
                    <a:pt x="10350" y="796"/>
                  </a:cubicBezTo>
                  <a:cubicBezTo>
                    <a:pt x="13200" y="1837"/>
                    <a:pt x="17100" y="4049"/>
                    <a:pt x="19200" y="6716"/>
                  </a:cubicBezTo>
                  <a:cubicBezTo>
                    <a:pt x="21300" y="9384"/>
                    <a:pt x="21600" y="12507"/>
                    <a:pt x="19350" y="14979"/>
                  </a:cubicBezTo>
                  <a:cubicBezTo>
                    <a:pt x="17100" y="17451"/>
                    <a:pt x="12300" y="19273"/>
                    <a:pt x="9150" y="20249"/>
                  </a:cubicBezTo>
                  <a:cubicBezTo>
                    <a:pt x="6000" y="21225"/>
                    <a:pt x="4500" y="21355"/>
                    <a:pt x="3000" y="20900"/>
                  </a:cubicBezTo>
                  <a:cubicBezTo>
                    <a:pt x="1500" y="20444"/>
                    <a:pt x="0" y="19403"/>
                    <a:pt x="0" y="18362"/>
                  </a:cubicBezTo>
                  <a:cubicBezTo>
                    <a:pt x="0" y="17321"/>
                    <a:pt x="1500" y="16280"/>
                    <a:pt x="3000" y="15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714750" y="3962399"/>
              <a:ext cx="12413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8498" y="0"/>
                  </a:moveTo>
                  <a:cubicBezTo>
                    <a:pt x="11685" y="1694"/>
                    <a:pt x="14872" y="3388"/>
                    <a:pt x="17351" y="6088"/>
                  </a:cubicBezTo>
                  <a:cubicBezTo>
                    <a:pt x="19830" y="8788"/>
                    <a:pt x="21600" y="12494"/>
                    <a:pt x="20361" y="15247"/>
                  </a:cubicBezTo>
                  <a:cubicBezTo>
                    <a:pt x="19121" y="18000"/>
                    <a:pt x="14872" y="19800"/>
                    <a:pt x="10977" y="20700"/>
                  </a:cubicBezTo>
                  <a:cubicBezTo>
                    <a:pt x="7082" y="21600"/>
                    <a:pt x="354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174723" y="3910495"/>
              <a:ext cx="225827" cy="45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70" fill="norm" stroke="1" extrusionOk="0">
                  <a:moveTo>
                    <a:pt x="13538" y="14484"/>
                  </a:moveTo>
                  <a:cubicBezTo>
                    <a:pt x="10938" y="14288"/>
                    <a:pt x="8338" y="14091"/>
                    <a:pt x="6038" y="14926"/>
                  </a:cubicBezTo>
                  <a:cubicBezTo>
                    <a:pt x="3738" y="15760"/>
                    <a:pt x="1738" y="17626"/>
                    <a:pt x="738" y="18804"/>
                  </a:cubicBezTo>
                  <a:cubicBezTo>
                    <a:pt x="-262" y="19982"/>
                    <a:pt x="-262" y="20473"/>
                    <a:pt x="838" y="20866"/>
                  </a:cubicBezTo>
                  <a:cubicBezTo>
                    <a:pt x="1938" y="21258"/>
                    <a:pt x="4138" y="21553"/>
                    <a:pt x="6438" y="20817"/>
                  </a:cubicBezTo>
                  <a:cubicBezTo>
                    <a:pt x="8738" y="20080"/>
                    <a:pt x="11138" y="18313"/>
                    <a:pt x="12738" y="15662"/>
                  </a:cubicBezTo>
                  <a:cubicBezTo>
                    <a:pt x="14338" y="13011"/>
                    <a:pt x="15138" y="9477"/>
                    <a:pt x="15438" y="7022"/>
                  </a:cubicBezTo>
                  <a:cubicBezTo>
                    <a:pt x="15738" y="4568"/>
                    <a:pt x="15538" y="3193"/>
                    <a:pt x="15438" y="2064"/>
                  </a:cubicBezTo>
                  <a:cubicBezTo>
                    <a:pt x="15338" y="935"/>
                    <a:pt x="15338" y="51"/>
                    <a:pt x="14938" y="2"/>
                  </a:cubicBezTo>
                  <a:cubicBezTo>
                    <a:pt x="14538" y="-47"/>
                    <a:pt x="13738" y="738"/>
                    <a:pt x="13338" y="2751"/>
                  </a:cubicBezTo>
                  <a:cubicBezTo>
                    <a:pt x="12938" y="4764"/>
                    <a:pt x="12938" y="8004"/>
                    <a:pt x="13338" y="10655"/>
                  </a:cubicBezTo>
                  <a:cubicBezTo>
                    <a:pt x="13738" y="13306"/>
                    <a:pt x="14538" y="15368"/>
                    <a:pt x="15338" y="16644"/>
                  </a:cubicBezTo>
                  <a:cubicBezTo>
                    <a:pt x="16138" y="17920"/>
                    <a:pt x="16938" y="18411"/>
                    <a:pt x="17938" y="18558"/>
                  </a:cubicBezTo>
                  <a:cubicBezTo>
                    <a:pt x="18938" y="18706"/>
                    <a:pt x="20138" y="18509"/>
                    <a:pt x="21338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459406" y="3980233"/>
              <a:ext cx="239594" cy="35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12" fill="norm" stroke="1" extrusionOk="0">
                  <a:moveTo>
                    <a:pt x="8942" y="4647"/>
                  </a:moveTo>
                  <a:cubicBezTo>
                    <a:pt x="9131" y="4012"/>
                    <a:pt x="9321" y="3377"/>
                    <a:pt x="9415" y="2678"/>
                  </a:cubicBezTo>
                  <a:cubicBezTo>
                    <a:pt x="9510" y="1979"/>
                    <a:pt x="9510" y="1217"/>
                    <a:pt x="9036" y="772"/>
                  </a:cubicBezTo>
                  <a:cubicBezTo>
                    <a:pt x="8563" y="327"/>
                    <a:pt x="7615" y="200"/>
                    <a:pt x="6384" y="835"/>
                  </a:cubicBezTo>
                  <a:cubicBezTo>
                    <a:pt x="5152" y="1471"/>
                    <a:pt x="3636" y="2868"/>
                    <a:pt x="2405" y="5282"/>
                  </a:cubicBezTo>
                  <a:cubicBezTo>
                    <a:pt x="1173" y="7697"/>
                    <a:pt x="226" y="11127"/>
                    <a:pt x="36" y="13922"/>
                  </a:cubicBezTo>
                  <a:cubicBezTo>
                    <a:pt x="-153" y="16718"/>
                    <a:pt x="415" y="18878"/>
                    <a:pt x="1173" y="20085"/>
                  </a:cubicBezTo>
                  <a:cubicBezTo>
                    <a:pt x="1931" y="21292"/>
                    <a:pt x="2879" y="21546"/>
                    <a:pt x="4300" y="21355"/>
                  </a:cubicBezTo>
                  <a:cubicBezTo>
                    <a:pt x="5721" y="21165"/>
                    <a:pt x="7615" y="20530"/>
                    <a:pt x="9605" y="18306"/>
                  </a:cubicBezTo>
                  <a:cubicBezTo>
                    <a:pt x="11594" y="16082"/>
                    <a:pt x="13679" y="12271"/>
                    <a:pt x="14721" y="9539"/>
                  </a:cubicBezTo>
                  <a:cubicBezTo>
                    <a:pt x="15763" y="6807"/>
                    <a:pt x="15763" y="5155"/>
                    <a:pt x="15763" y="3821"/>
                  </a:cubicBezTo>
                  <a:cubicBezTo>
                    <a:pt x="15763" y="2487"/>
                    <a:pt x="15763" y="1471"/>
                    <a:pt x="15289" y="835"/>
                  </a:cubicBezTo>
                  <a:cubicBezTo>
                    <a:pt x="14815" y="200"/>
                    <a:pt x="13868" y="-54"/>
                    <a:pt x="12447" y="10"/>
                  </a:cubicBezTo>
                  <a:cubicBezTo>
                    <a:pt x="11026" y="73"/>
                    <a:pt x="9131" y="454"/>
                    <a:pt x="7710" y="1344"/>
                  </a:cubicBezTo>
                  <a:cubicBezTo>
                    <a:pt x="6289" y="2233"/>
                    <a:pt x="5342" y="3631"/>
                    <a:pt x="4868" y="4711"/>
                  </a:cubicBezTo>
                  <a:cubicBezTo>
                    <a:pt x="4394" y="5791"/>
                    <a:pt x="4394" y="6553"/>
                    <a:pt x="7236" y="7188"/>
                  </a:cubicBezTo>
                  <a:cubicBezTo>
                    <a:pt x="10079" y="7824"/>
                    <a:pt x="15763" y="8332"/>
                    <a:pt x="21447" y="8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448300" y="4273550"/>
              <a:ext cx="171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496655" y="4343400"/>
              <a:ext cx="186596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570" fill="norm" stroke="1" extrusionOk="0">
                  <a:moveTo>
                    <a:pt x="280" y="0"/>
                  </a:moveTo>
                  <a:cubicBezTo>
                    <a:pt x="38" y="6353"/>
                    <a:pt x="-205" y="12706"/>
                    <a:pt x="280" y="16518"/>
                  </a:cubicBezTo>
                  <a:cubicBezTo>
                    <a:pt x="766" y="20329"/>
                    <a:pt x="1979" y="21600"/>
                    <a:pt x="5620" y="19694"/>
                  </a:cubicBezTo>
                  <a:cubicBezTo>
                    <a:pt x="9260" y="17788"/>
                    <a:pt x="15328" y="12706"/>
                    <a:pt x="21395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957582" y="4142608"/>
              <a:ext cx="271768" cy="30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3" fill="norm" stroke="1" extrusionOk="0">
                  <a:moveTo>
                    <a:pt x="11452" y="2065"/>
                  </a:moveTo>
                  <a:cubicBezTo>
                    <a:pt x="10783" y="1172"/>
                    <a:pt x="10113" y="278"/>
                    <a:pt x="9443" y="54"/>
                  </a:cubicBezTo>
                  <a:cubicBezTo>
                    <a:pt x="8773" y="-169"/>
                    <a:pt x="8104" y="278"/>
                    <a:pt x="6848" y="1842"/>
                  </a:cubicBezTo>
                  <a:cubicBezTo>
                    <a:pt x="5592" y="3406"/>
                    <a:pt x="3750" y="6088"/>
                    <a:pt x="2494" y="8843"/>
                  </a:cubicBezTo>
                  <a:cubicBezTo>
                    <a:pt x="1239" y="11599"/>
                    <a:pt x="569" y="14430"/>
                    <a:pt x="234" y="16217"/>
                  </a:cubicBezTo>
                  <a:cubicBezTo>
                    <a:pt x="-101" y="18005"/>
                    <a:pt x="-101" y="18750"/>
                    <a:pt x="401" y="19494"/>
                  </a:cubicBezTo>
                  <a:cubicBezTo>
                    <a:pt x="904" y="20239"/>
                    <a:pt x="1908" y="20984"/>
                    <a:pt x="3499" y="21208"/>
                  </a:cubicBezTo>
                  <a:cubicBezTo>
                    <a:pt x="5090" y="21431"/>
                    <a:pt x="7266" y="21133"/>
                    <a:pt x="10029" y="19569"/>
                  </a:cubicBezTo>
                  <a:cubicBezTo>
                    <a:pt x="12792" y="18005"/>
                    <a:pt x="16141" y="15174"/>
                    <a:pt x="17983" y="12642"/>
                  </a:cubicBezTo>
                  <a:cubicBezTo>
                    <a:pt x="19825" y="10110"/>
                    <a:pt x="20159" y="7875"/>
                    <a:pt x="19741" y="6237"/>
                  </a:cubicBezTo>
                  <a:cubicBezTo>
                    <a:pt x="19322" y="4598"/>
                    <a:pt x="18150" y="3555"/>
                    <a:pt x="16727" y="2959"/>
                  </a:cubicBezTo>
                  <a:cubicBezTo>
                    <a:pt x="15304" y="2363"/>
                    <a:pt x="13629" y="2214"/>
                    <a:pt x="12373" y="2140"/>
                  </a:cubicBezTo>
                  <a:cubicBezTo>
                    <a:pt x="11118" y="2065"/>
                    <a:pt x="10280" y="2065"/>
                    <a:pt x="9192" y="2810"/>
                  </a:cubicBezTo>
                  <a:cubicBezTo>
                    <a:pt x="8104" y="3555"/>
                    <a:pt x="6764" y="5045"/>
                    <a:pt x="5927" y="6162"/>
                  </a:cubicBezTo>
                  <a:cubicBezTo>
                    <a:pt x="5090" y="7279"/>
                    <a:pt x="4755" y="8024"/>
                    <a:pt x="5006" y="8545"/>
                  </a:cubicBezTo>
                  <a:cubicBezTo>
                    <a:pt x="5257" y="9067"/>
                    <a:pt x="6094" y="9365"/>
                    <a:pt x="8941" y="9141"/>
                  </a:cubicBezTo>
                  <a:cubicBezTo>
                    <a:pt x="11787" y="8918"/>
                    <a:pt x="16643" y="8173"/>
                    <a:pt x="21499" y="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057900" y="3976046"/>
              <a:ext cx="107950" cy="11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9421"/>
                  </a:moveTo>
                  <a:cubicBezTo>
                    <a:pt x="847" y="11421"/>
                    <a:pt x="1694" y="13421"/>
                    <a:pt x="1694" y="15821"/>
                  </a:cubicBezTo>
                  <a:cubicBezTo>
                    <a:pt x="1694" y="18221"/>
                    <a:pt x="847" y="21021"/>
                    <a:pt x="635" y="21221"/>
                  </a:cubicBezTo>
                  <a:cubicBezTo>
                    <a:pt x="424" y="21421"/>
                    <a:pt x="847" y="19021"/>
                    <a:pt x="1906" y="15621"/>
                  </a:cubicBezTo>
                  <a:cubicBezTo>
                    <a:pt x="2965" y="12221"/>
                    <a:pt x="4659" y="7821"/>
                    <a:pt x="6141" y="4821"/>
                  </a:cubicBezTo>
                  <a:cubicBezTo>
                    <a:pt x="7624" y="1821"/>
                    <a:pt x="8894" y="221"/>
                    <a:pt x="10376" y="21"/>
                  </a:cubicBezTo>
                  <a:cubicBezTo>
                    <a:pt x="11859" y="-179"/>
                    <a:pt x="13553" y="1021"/>
                    <a:pt x="15459" y="4221"/>
                  </a:cubicBezTo>
                  <a:cubicBezTo>
                    <a:pt x="17365" y="7421"/>
                    <a:pt x="19482" y="12621"/>
                    <a:pt x="21600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254750" y="4265259"/>
              <a:ext cx="92327" cy="21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54" fill="norm" stroke="1" extrusionOk="0">
                  <a:moveTo>
                    <a:pt x="1473" y="7594"/>
                  </a:moveTo>
                  <a:cubicBezTo>
                    <a:pt x="1473" y="11503"/>
                    <a:pt x="1473" y="15411"/>
                    <a:pt x="1227" y="17880"/>
                  </a:cubicBezTo>
                  <a:cubicBezTo>
                    <a:pt x="982" y="20348"/>
                    <a:pt x="491" y="21377"/>
                    <a:pt x="245" y="20966"/>
                  </a:cubicBezTo>
                  <a:cubicBezTo>
                    <a:pt x="0" y="20554"/>
                    <a:pt x="0" y="18703"/>
                    <a:pt x="0" y="15514"/>
                  </a:cubicBezTo>
                  <a:cubicBezTo>
                    <a:pt x="0" y="12326"/>
                    <a:pt x="0" y="7800"/>
                    <a:pt x="982" y="4920"/>
                  </a:cubicBezTo>
                  <a:cubicBezTo>
                    <a:pt x="1964" y="2040"/>
                    <a:pt x="3927" y="806"/>
                    <a:pt x="6136" y="291"/>
                  </a:cubicBezTo>
                  <a:cubicBezTo>
                    <a:pt x="8345" y="-223"/>
                    <a:pt x="10800" y="-17"/>
                    <a:pt x="12518" y="600"/>
                  </a:cubicBezTo>
                  <a:cubicBezTo>
                    <a:pt x="14236" y="1217"/>
                    <a:pt x="15218" y="2246"/>
                    <a:pt x="15464" y="3377"/>
                  </a:cubicBezTo>
                  <a:cubicBezTo>
                    <a:pt x="15709" y="4508"/>
                    <a:pt x="15218" y="5743"/>
                    <a:pt x="14236" y="6771"/>
                  </a:cubicBezTo>
                  <a:cubicBezTo>
                    <a:pt x="13255" y="7800"/>
                    <a:pt x="11782" y="8623"/>
                    <a:pt x="12764" y="9857"/>
                  </a:cubicBezTo>
                  <a:cubicBezTo>
                    <a:pt x="13745" y="11091"/>
                    <a:pt x="17182" y="12737"/>
                    <a:pt x="19145" y="14177"/>
                  </a:cubicBezTo>
                  <a:cubicBezTo>
                    <a:pt x="21109" y="15617"/>
                    <a:pt x="21600" y="16851"/>
                    <a:pt x="21355" y="17983"/>
                  </a:cubicBezTo>
                  <a:cubicBezTo>
                    <a:pt x="21109" y="19114"/>
                    <a:pt x="20127" y="20143"/>
                    <a:pt x="16936" y="20554"/>
                  </a:cubicBezTo>
                  <a:cubicBezTo>
                    <a:pt x="13745" y="20966"/>
                    <a:pt x="8345" y="20760"/>
                    <a:pt x="5400" y="20040"/>
                  </a:cubicBezTo>
                  <a:cubicBezTo>
                    <a:pt x="2455" y="19320"/>
                    <a:pt x="1964" y="18086"/>
                    <a:pt x="2945" y="16954"/>
                  </a:cubicBezTo>
                  <a:cubicBezTo>
                    <a:pt x="3927" y="15823"/>
                    <a:pt x="6382" y="14794"/>
                    <a:pt x="8836" y="13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432550" y="43243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382113" y="4305300"/>
              <a:ext cx="15203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837" y="21600"/>
                  </a:moveTo>
                  <a:cubicBezTo>
                    <a:pt x="245" y="19029"/>
                    <a:pt x="-347" y="16457"/>
                    <a:pt x="245" y="13114"/>
                  </a:cubicBezTo>
                  <a:cubicBezTo>
                    <a:pt x="837" y="9771"/>
                    <a:pt x="2612" y="5657"/>
                    <a:pt x="6311" y="3343"/>
                  </a:cubicBezTo>
                  <a:cubicBezTo>
                    <a:pt x="10009" y="1029"/>
                    <a:pt x="15631" y="514"/>
                    <a:pt x="212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375399" y="449580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06271" y="5484937"/>
              <a:ext cx="221909" cy="28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78" fill="norm" stroke="1" extrusionOk="0">
                  <a:moveTo>
                    <a:pt x="3494" y="1517"/>
                  </a:moveTo>
                  <a:cubicBezTo>
                    <a:pt x="8742" y="1517"/>
                    <a:pt x="13991" y="1517"/>
                    <a:pt x="17120" y="1282"/>
                  </a:cubicBezTo>
                  <a:cubicBezTo>
                    <a:pt x="20249" y="1047"/>
                    <a:pt x="21258" y="578"/>
                    <a:pt x="21157" y="265"/>
                  </a:cubicBezTo>
                  <a:cubicBezTo>
                    <a:pt x="21056" y="-48"/>
                    <a:pt x="19845" y="-205"/>
                    <a:pt x="17221" y="499"/>
                  </a:cubicBezTo>
                  <a:cubicBezTo>
                    <a:pt x="14596" y="1204"/>
                    <a:pt x="10559" y="2769"/>
                    <a:pt x="8137" y="3786"/>
                  </a:cubicBezTo>
                  <a:cubicBezTo>
                    <a:pt x="5714" y="4804"/>
                    <a:pt x="4907" y="5273"/>
                    <a:pt x="4301" y="5899"/>
                  </a:cubicBezTo>
                  <a:cubicBezTo>
                    <a:pt x="3695" y="6525"/>
                    <a:pt x="3292" y="7308"/>
                    <a:pt x="3695" y="7699"/>
                  </a:cubicBezTo>
                  <a:cubicBezTo>
                    <a:pt x="4099" y="8091"/>
                    <a:pt x="5310" y="8091"/>
                    <a:pt x="6522" y="8091"/>
                  </a:cubicBezTo>
                  <a:cubicBezTo>
                    <a:pt x="7733" y="8091"/>
                    <a:pt x="8944" y="8091"/>
                    <a:pt x="10256" y="8091"/>
                  </a:cubicBezTo>
                  <a:cubicBezTo>
                    <a:pt x="11568" y="8091"/>
                    <a:pt x="12981" y="8091"/>
                    <a:pt x="13486" y="8482"/>
                  </a:cubicBezTo>
                  <a:cubicBezTo>
                    <a:pt x="13991" y="8873"/>
                    <a:pt x="13587" y="9656"/>
                    <a:pt x="11871" y="10830"/>
                  </a:cubicBezTo>
                  <a:cubicBezTo>
                    <a:pt x="10155" y="12004"/>
                    <a:pt x="7127" y="13569"/>
                    <a:pt x="5008" y="14743"/>
                  </a:cubicBezTo>
                  <a:cubicBezTo>
                    <a:pt x="2888" y="15917"/>
                    <a:pt x="1677" y="16699"/>
                    <a:pt x="869" y="17638"/>
                  </a:cubicBezTo>
                  <a:cubicBezTo>
                    <a:pt x="62" y="18578"/>
                    <a:pt x="-342" y="19673"/>
                    <a:pt x="365" y="20378"/>
                  </a:cubicBezTo>
                  <a:cubicBezTo>
                    <a:pt x="1071" y="21082"/>
                    <a:pt x="2888" y="21395"/>
                    <a:pt x="5815" y="21238"/>
                  </a:cubicBezTo>
                  <a:cubicBezTo>
                    <a:pt x="8742" y="21082"/>
                    <a:pt x="12779" y="20456"/>
                    <a:pt x="16817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27050" y="5664200"/>
              <a:ext cx="203200" cy="9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0"/>
                  </a:moveTo>
                  <a:cubicBezTo>
                    <a:pt x="1125" y="900"/>
                    <a:pt x="2250" y="1800"/>
                    <a:pt x="3038" y="4950"/>
                  </a:cubicBezTo>
                  <a:cubicBezTo>
                    <a:pt x="3825" y="8100"/>
                    <a:pt x="4275" y="13500"/>
                    <a:pt x="3825" y="16875"/>
                  </a:cubicBezTo>
                  <a:cubicBezTo>
                    <a:pt x="3375" y="20250"/>
                    <a:pt x="2025" y="21600"/>
                    <a:pt x="1463" y="21150"/>
                  </a:cubicBezTo>
                  <a:cubicBezTo>
                    <a:pt x="900" y="20700"/>
                    <a:pt x="1125" y="18450"/>
                    <a:pt x="1912" y="15300"/>
                  </a:cubicBezTo>
                  <a:cubicBezTo>
                    <a:pt x="2700" y="12150"/>
                    <a:pt x="4050" y="8100"/>
                    <a:pt x="5062" y="5175"/>
                  </a:cubicBezTo>
                  <a:cubicBezTo>
                    <a:pt x="6075" y="2250"/>
                    <a:pt x="6750" y="450"/>
                    <a:pt x="6637" y="675"/>
                  </a:cubicBezTo>
                  <a:cubicBezTo>
                    <a:pt x="6525" y="900"/>
                    <a:pt x="5625" y="3150"/>
                    <a:pt x="5175" y="5850"/>
                  </a:cubicBezTo>
                  <a:cubicBezTo>
                    <a:pt x="4725" y="8550"/>
                    <a:pt x="4725" y="11700"/>
                    <a:pt x="5400" y="13500"/>
                  </a:cubicBezTo>
                  <a:cubicBezTo>
                    <a:pt x="6075" y="15300"/>
                    <a:pt x="7425" y="15750"/>
                    <a:pt x="10238" y="15750"/>
                  </a:cubicBezTo>
                  <a:cubicBezTo>
                    <a:pt x="13050" y="15750"/>
                    <a:pt x="17325" y="15300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74649" y="584200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533400" y="5822950"/>
              <a:ext cx="165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69950" y="5638800"/>
              <a:ext cx="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95350" y="58039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549650" y="3219450"/>
              <a:ext cx="1187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640446" y="3308349"/>
              <a:ext cx="1293504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134" fill="norm" stroke="1" extrusionOk="0">
                  <a:moveTo>
                    <a:pt x="1556" y="19059"/>
                  </a:moveTo>
                  <a:cubicBezTo>
                    <a:pt x="1239" y="20329"/>
                    <a:pt x="921" y="21600"/>
                    <a:pt x="621" y="20965"/>
                  </a:cubicBezTo>
                  <a:cubicBezTo>
                    <a:pt x="321" y="20329"/>
                    <a:pt x="39" y="17788"/>
                    <a:pt x="3" y="16518"/>
                  </a:cubicBezTo>
                  <a:cubicBezTo>
                    <a:pt x="-32" y="15247"/>
                    <a:pt x="180" y="15247"/>
                    <a:pt x="956" y="15882"/>
                  </a:cubicBezTo>
                  <a:cubicBezTo>
                    <a:pt x="1733" y="16518"/>
                    <a:pt x="3074" y="17788"/>
                    <a:pt x="4468" y="17153"/>
                  </a:cubicBezTo>
                  <a:cubicBezTo>
                    <a:pt x="5862" y="16518"/>
                    <a:pt x="7309" y="13976"/>
                    <a:pt x="8703" y="12071"/>
                  </a:cubicBezTo>
                  <a:cubicBezTo>
                    <a:pt x="10097" y="10165"/>
                    <a:pt x="11439" y="8894"/>
                    <a:pt x="12868" y="7624"/>
                  </a:cubicBezTo>
                  <a:cubicBezTo>
                    <a:pt x="14297" y="6353"/>
                    <a:pt x="15815" y="5082"/>
                    <a:pt x="17280" y="3812"/>
                  </a:cubicBezTo>
                  <a:cubicBezTo>
                    <a:pt x="18744" y="2541"/>
                    <a:pt x="20156" y="1271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051050" y="5558985"/>
              <a:ext cx="161187" cy="44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99" fill="norm" stroke="1" extrusionOk="0">
                  <a:moveTo>
                    <a:pt x="1683" y="5981"/>
                  </a:moveTo>
                  <a:cubicBezTo>
                    <a:pt x="1964" y="9445"/>
                    <a:pt x="2244" y="12910"/>
                    <a:pt x="2525" y="15253"/>
                  </a:cubicBezTo>
                  <a:cubicBezTo>
                    <a:pt x="2805" y="17596"/>
                    <a:pt x="3086" y="18819"/>
                    <a:pt x="3226" y="19787"/>
                  </a:cubicBezTo>
                  <a:cubicBezTo>
                    <a:pt x="3366" y="20755"/>
                    <a:pt x="3366" y="21468"/>
                    <a:pt x="3086" y="21264"/>
                  </a:cubicBezTo>
                  <a:cubicBezTo>
                    <a:pt x="2805" y="21060"/>
                    <a:pt x="2244" y="19940"/>
                    <a:pt x="1964" y="17545"/>
                  </a:cubicBezTo>
                  <a:cubicBezTo>
                    <a:pt x="1683" y="15151"/>
                    <a:pt x="1683" y="11483"/>
                    <a:pt x="2384" y="8783"/>
                  </a:cubicBezTo>
                  <a:cubicBezTo>
                    <a:pt x="3086" y="6083"/>
                    <a:pt x="4488" y="4351"/>
                    <a:pt x="6452" y="3026"/>
                  </a:cubicBezTo>
                  <a:cubicBezTo>
                    <a:pt x="8416" y="1702"/>
                    <a:pt x="10940" y="785"/>
                    <a:pt x="12904" y="326"/>
                  </a:cubicBezTo>
                  <a:cubicBezTo>
                    <a:pt x="14868" y="-132"/>
                    <a:pt x="16270" y="-132"/>
                    <a:pt x="17813" y="479"/>
                  </a:cubicBezTo>
                  <a:cubicBezTo>
                    <a:pt x="19356" y="1091"/>
                    <a:pt x="21039" y="2313"/>
                    <a:pt x="21319" y="3740"/>
                  </a:cubicBezTo>
                  <a:cubicBezTo>
                    <a:pt x="21600" y="5166"/>
                    <a:pt x="20478" y="6796"/>
                    <a:pt x="18234" y="7815"/>
                  </a:cubicBezTo>
                  <a:cubicBezTo>
                    <a:pt x="15990" y="8834"/>
                    <a:pt x="12623" y="9242"/>
                    <a:pt x="9397" y="9191"/>
                  </a:cubicBezTo>
                  <a:cubicBezTo>
                    <a:pt x="6171" y="9140"/>
                    <a:pt x="3086" y="8630"/>
                    <a:pt x="0" y="8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121325" y="5357283"/>
              <a:ext cx="69426" cy="10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9" fill="norm" stroke="1" extrusionOk="0">
                  <a:moveTo>
                    <a:pt x="3795" y="8208"/>
                  </a:moveTo>
                  <a:cubicBezTo>
                    <a:pt x="3141" y="10800"/>
                    <a:pt x="2486" y="13392"/>
                    <a:pt x="1832" y="15984"/>
                  </a:cubicBezTo>
                  <a:cubicBezTo>
                    <a:pt x="1177" y="18576"/>
                    <a:pt x="523" y="21168"/>
                    <a:pt x="195" y="21384"/>
                  </a:cubicBezTo>
                  <a:cubicBezTo>
                    <a:pt x="-132" y="21600"/>
                    <a:pt x="-132" y="19440"/>
                    <a:pt x="850" y="16200"/>
                  </a:cubicBezTo>
                  <a:cubicBezTo>
                    <a:pt x="1832" y="12960"/>
                    <a:pt x="3795" y="8640"/>
                    <a:pt x="6086" y="5400"/>
                  </a:cubicBezTo>
                  <a:cubicBezTo>
                    <a:pt x="8377" y="2160"/>
                    <a:pt x="10995" y="0"/>
                    <a:pt x="12959" y="0"/>
                  </a:cubicBezTo>
                  <a:cubicBezTo>
                    <a:pt x="14923" y="0"/>
                    <a:pt x="16232" y="2160"/>
                    <a:pt x="17541" y="6048"/>
                  </a:cubicBezTo>
                  <a:cubicBezTo>
                    <a:pt x="18850" y="9936"/>
                    <a:pt x="20159" y="15552"/>
                    <a:pt x="21468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247900" y="5690542"/>
              <a:ext cx="94308" cy="18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76" fill="norm" stroke="1" extrusionOk="0">
                  <a:moveTo>
                    <a:pt x="0" y="8727"/>
                  </a:moveTo>
                  <a:cubicBezTo>
                    <a:pt x="960" y="11673"/>
                    <a:pt x="1920" y="14618"/>
                    <a:pt x="2400" y="16950"/>
                  </a:cubicBezTo>
                  <a:cubicBezTo>
                    <a:pt x="2880" y="19282"/>
                    <a:pt x="2880" y="21000"/>
                    <a:pt x="2640" y="21246"/>
                  </a:cubicBezTo>
                  <a:cubicBezTo>
                    <a:pt x="2400" y="21491"/>
                    <a:pt x="1920" y="20264"/>
                    <a:pt x="1680" y="17318"/>
                  </a:cubicBezTo>
                  <a:cubicBezTo>
                    <a:pt x="1440" y="14373"/>
                    <a:pt x="1440" y="9709"/>
                    <a:pt x="1920" y="6764"/>
                  </a:cubicBezTo>
                  <a:cubicBezTo>
                    <a:pt x="2400" y="3818"/>
                    <a:pt x="3360" y="2591"/>
                    <a:pt x="4800" y="1609"/>
                  </a:cubicBezTo>
                  <a:cubicBezTo>
                    <a:pt x="6240" y="627"/>
                    <a:pt x="8160" y="-109"/>
                    <a:pt x="9840" y="14"/>
                  </a:cubicBezTo>
                  <a:cubicBezTo>
                    <a:pt x="11520" y="136"/>
                    <a:pt x="12960" y="1118"/>
                    <a:pt x="13680" y="2223"/>
                  </a:cubicBezTo>
                  <a:cubicBezTo>
                    <a:pt x="14400" y="3327"/>
                    <a:pt x="14400" y="4555"/>
                    <a:pt x="13920" y="5782"/>
                  </a:cubicBezTo>
                  <a:cubicBezTo>
                    <a:pt x="13440" y="7009"/>
                    <a:pt x="12480" y="8236"/>
                    <a:pt x="13200" y="8850"/>
                  </a:cubicBezTo>
                  <a:cubicBezTo>
                    <a:pt x="13920" y="9464"/>
                    <a:pt x="16320" y="9464"/>
                    <a:pt x="18240" y="9955"/>
                  </a:cubicBezTo>
                  <a:cubicBezTo>
                    <a:pt x="20160" y="10446"/>
                    <a:pt x="21600" y="11427"/>
                    <a:pt x="21360" y="13146"/>
                  </a:cubicBezTo>
                  <a:cubicBezTo>
                    <a:pt x="21120" y="14864"/>
                    <a:pt x="19200" y="17318"/>
                    <a:pt x="16320" y="18546"/>
                  </a:cubicBezTo>
                  <a:cubicBezTo>
                    <a:pt x="13440" y="19773"/>
                    <a:pt x="9600" y="19773"/>
                    <a:pt x="6960" y="19282"/>
                  </a:cubicBezTo>
                  <a:cubicBezTo>
                    <a:pt x="4320" y="18791"/>
                    <a:pt x="2880" y="17809"/>
                    <a:pt x="2880" y="16827"/>
                  </a:cubicBezTo>
                  <a:cubicBezTo>
                    <a:pt x="2880" y="15846"/>
                    <a:pt x="4320" y="14864"/>
                    <a:pt x="5760" y="13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419350" y="5721350"/>
              <a:ext cx="18409" cy="16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70" fill="norm" stroke="1" extrusionOk="0">
                  <a:moveTo>
                    <a:pt x="7200" y="0"/>
                  </a:moveTo>
                  <a:cubicBezTo>
                    <a:pt x="12000" y="5610"/>
                    <a:pt x="16800" y="11221"/>
                    <a:pt x="19200" y="15008"/>
                  </a:cubicBezTo>
                  <a:cubicBezTo>
                    <a:pt x="21600" y="18795"/>
                    <a:pt x="21600" y="20758"/>
                    <a:pt x="18000" y="21179"/>
                  </a:cubicBezTo>
                  <a:cubicBezTo>
                    <a:pt x="14400" y="21600"/>
                    <a:pt x="7200" y="20478"/>
                    <a:pt x="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378572" y="5727700"/>
              <a:ext cx="13602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21" y="21600"/>
                  </a:moveTo>
                  <a:cubicBezTo>
                    <a:pt x="88" y="15709"/>
                    <a:pt x="-244" y="9818"/>
                    <a:pt x="254" y="5891"/>
                  </a:cubicBezTo>
                  <a:cubicBezTo>
                    <a:pt x="753" y="1964"/>
                    <a:pt x="2082" y="0"/>
                    <a:pt x="5738" y="0"/>
                  </a:cubicBezTo>
                  <a:cubicBezTo>
                    <a:pt x="9393" y="0"/>
                    <a:pt x="15374" y="1964"/>
                    <a:pt x="21356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372269" y="5861050"/>
              <a:ext cx="14233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825" fill="norm" stroke="1" extrusionOk="0">
                  <a:moveTo>
                    <a:pt x="1328" y="0"/>
                  </a:moveTo>
                  <a:cubicBezTo>
                    <a:pt x="389" y="7200"/>
                    <a:pt x="-550" y="14400"/>
                    <a:pt x="389" y="18000"/>
                  </a:cubicBezTo>
                  <a:cubicBezTo>
                    <a:pt x="1328" y="21600"/>
                    <a:pt x="4146" y="21600"/>
                    <a:pt x="7902" y="18900"/>
                  </a:cubicBezTo>
                  <a:cubicBezTo>
                    <a:pt x="11659" y="16200"/>
                    <a:pt x="16354" y="10800"/>
                    <a:pt x="2105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908300" y="560070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933700" y="5676900"/>
              <a:ext cx="171450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1067" y="18900"/>
                    <a:pt x="2133" y="21600"/>
                    <a:pt x="5733" y="18900"/>
                  </a:cubicBezTo>
                  <a:cubicBezTo>
                    <a:pt x="9333" y="16200"/>
                    <a:pt x="15467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708400" y="5255683"/>
              <a:ext cx="160777" cy="70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20" fill="norm" stroke="1" extrusionOk="0">
                  <a:moveTo>
                    <a:pt x="21039" y="2764"/>
                  </a:moveTo>
                  <a:cubicBezTo>
                    <a:pt x="21039" y="2443"/>
                    <a:pt x="21039" y="2121"/>
                    <a:pt x="21179" y="1704"/>
                  </a:cubicBezTo>
                  <a:cubicBezTo>
                    <a:pt x="21319" y="1286"/>
                    <a:pt x="21600" y="771"/>
                    <a:pt x="20338" y="450"/>
                  </a:cubicBezTo>
                  <a:cubicBezTo>
                    <a:pt x="19075" y="129"/>
                    <a:pt x="16270" y="0"/>
                    <a:pt x="14166" y="0"/>
                  </a:cubicBezTo>
                  <a:cubicBezTo>
                    <a:pt x="12062" y="0"/>
                    <a:pt x="10660" y="129"/>
                    <a:pt x="9117" y="546"/>
                  </a:cubicBezTo>
                  <a:cubicBezTo>
                    <a:pt x="7574" y="964"/>
                    <a:pt x="5891" y="1671"/>
                    <a:pt x="5470" y="2925"/>
                  </a:cubicBezTo>
                  <a:cubicBezTo>
                    <a:pt x="5049" y="4179"/>
                    <a:pt x="5891" y="5979"/>
                    <a:pt x="7294" y="7843"/>
                  </a:cubicBezTo>
                  <a:cubicBezTo>
                    <a:pt x="8696" y="9707"/>
                    <a:pt x="10660" y="11636"/>
                    <a:pt x="12623" y="13532"/>
                  </a:cubicBezTo>
                  <a:cubicBezTo>
                    <a:pt x="14587" y="15429"/>
                    <a:pt x="16551" y="17293"/>
                    <a:pt x="16551" y="18643"/>
                  </a:cubicBezTo>
                  <a:cubicBezTo>
                    <a:pt x="16551" y="19993"/>
                    <a:pt x="14587" y="20829"/>
                    <a:pt x="12203" y="21214"/>
                  </a:cubicBezTo>
                  <a:cubicBezTo>
                    <a:pt x="9818" y="21600"/>
                    <a:pt x="7013" y="21536"/>
                    <a:pt x="4909" y="21471"/>
                  </a:cubicBezTo>
                  <a:cubicBezTo>
                    <a:pt x="2805" y="21407"/>
                    <a:pt x="1403" y="21343"/>
                    <a:pt x="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608076" y="6103296"/>
              <a:ext cx="136043" cy="14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64" fill="norm" stroke="1" extrusionOk="0">
                  <a:moveTo>
                    <a:pt x="17476" y="2602"/>
                  </a:moveTo>
                  <a:cubicBezTo>
                    <a:pt x="16167" y="1385"/>
                    <a:pt x="14858" y="168"/>
                    <a:pt x="13385" y="16"/>
                  </a:cubicBezTo>
                  <a:cubicBezTo>
                    <a:pt x="11912" y="-136"/>
                    <a:pt x="10276" y="777"/>
                    <a:pt x="7985" y="3363"/>
                  </a:cubicBezTo>
                  <a:cubicBezTo>
                    <a:pt x="5694" y="5949"/>
                    <a:pt x="2748" y="10208"/>
                    <a:pt x="1276" y="13098"/>
                  </a:cubicBezTo>
                  <a:cubicBezTo>
                    <a:pt x="-197" y="15988"/>
                    <a:pt x="-197" y="17509"/>
                    <a:pt x="294" y="18878"/>
                  </a:cubicBezTo>
                  <a:cubicBezTo>
                    <a:pt x="785" y="20247"/>
                    <a:pt x="1767" y="21464"/>
                    <a:pt x="4548" y="21464"/>
                  </a:cubicBezTo>
                  <a:cubicBezTo>
                    <a:pt x="7330" y="21464"/>
                    <a:pt x="11912" y="20247"/>
                    <a:pt x="15185" y="17509"/>
                  </a:cubicBezTo>
                  <a:cubicBezTo>
                    <a:pt x="18458" y="14771"/>
                    <a:pt x="20421" y="10512"/>
                    <a:pt x="20912" y="7622"/>
                  </a:cubicBezTo>
                  <a:cubicBezTo>
                    <a:pt x="21403" y="4732"/>
                    <a:pt x="20421" y="3210"/>
                    <a:pt x="17967" y="1994"/>
                  </a:cubicBezTo>
                  <a:cubicBezTo>
                    <a:pt x="15512" y="777"/>
                    <a:pt x="11585" y="-136"/>
                    <a:pt x="9294" y="168"/>
                  </a:cubicBezTo>
                  <a:cubicBezTo>
                    <a:pt x="7003" y="472"/>
                    <a:pt x="6348" y="1994"/>
                    <a:pt x="5694" y="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765550" y="498475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165599" y="5568950"/>
              <a:ext cx="63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23"/>
                    <a:pt x="0" y="6646"/>
                    <a:pt x="3600" y="10246"/>
                  </a:cubicBezTo>
                  <a:cubicBezTo>
                    <a:pt x="7200" y="13846"/>
                    <a:pt x="144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140200" y="5505813"/>
              <a:ext cx="207837" cy="23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46" fill="norm" stroke="1" extrusionOk="0">
                  <a:moveTo>
                    <a:pt x="0" y="16597"/>
                  </a:moveTo>
                  <a:cubicBezTo>
                    <a:pt x="436" y="13348"/>
                    <a:pt x="873" y="10098"/>
                    <a:pt x="2291" y="7327"/>
                  </a:cubicBezTo>
                  <a:cubicBezTo>
                    <a:pt x="3709" y="4555"/>
                    <a:pt x="6109" y="2261"/>
                    <a:pt x="8400" y="1019"/>
                  </a:cubicBezTo>
                  <a:cubicBezTo>
                    <a:pt x="10691" y="-224"/>
                    <a:pt x="12873" y="-415"/>
                    <a:pt x="14836" y="923"/>
                  </a:cubicBezTo>
                  <a:cubicBezTo>
                    <a:pt x="16800" y="2261"/>
                    <a:pt x="18545" y="5128"/>
                    <a:pt x="19745" y="7709"/>
                  </a:cubicBezTo>
                  <a:cubicBezTo>
                    <a:pt x="20945" y="10289"/>
                    <a:pt x="21600" y="12583"/>
                    <a:pt x="21382" y="14495"/>
                  </a:cubicBezTo>
                  <a:cubicBezTo>
                    <a:pt x="21164" y="16406"/>
                    <a:pt x="20073" y="17935"/>
                    <a:pt x="17891" y="18987"/>
                  </a:cubicBezTo>
                  <a:cubicBezTo>
                    <a:pt x="15709" y="20038"/>
                    <a:pt x="12436" y="20612"/>
                    <a:pt x="10145" y="20898"/>
                  </a:cubicBezTo>
                  <a:cubicBezTo>
                    <a:pt x="7855" y="21185"/>
                    <a:pt x="6545" y="21185"/>
                    <a:pt x="6545" y="21089"/>
                  </a:cubicBezTo>
                  <a:cubicBezTo>
                    <a:pt x="6545" y="20994"/>
                    <a:pt x="7855" y="20803"/>
                    <a:pt x="9164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432299" y="5683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863850" y="4616450"/>
              <a:ext cx="793750" cy="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8144"/>
                  </a:moveTo>
                  <a:cubicBezTo>
                    <a:pt x="1555" y="19872"/>
                    <a:pt x="3110" y="21600"/>
                    <a:pt x="4810" y="21168"/>
                  </a:cubicBezTo>
                  <a:cubicBezTo>
                    <a:pt x="6509" y="20736"/>
                    <a:pt x="8352" y="18144"/>
                    <a:pt x="10224" y="16416"/>
                  </a:cubicBezTo>
                  <a:cubicBezTo>
                    <a:pt x="12096" y="14688"/>
                    <a:pt x="13997" y="13824"/>
                    <a:pt x="15667" y="12960"/>
                  </a:cubicBezTo>
                  <a:cubicBezTo>
                    <a:pt x="17338" y="12096"/>
                    <a:pt x="18778" y="11232"/>
                    <a:pt x="19699" y="9936"/>
                  </a:cubicBezTo>
                  <a:cubicBezTo>
                    <a:pt x="20621" y="8640"/>
                    <a:pt x="21024" y="6912"/>
                    <a:pt x="21254" y="5184"/>
                  </a:cubicBezTo>
                  <a:cubicBezTo>
                    <a:pt x="21485" y="3456"/>
                    <a:pt x="21542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914381" y="4705350"/>
              <a:ext cx="781320" cy="8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01" fill="norm" stroke="1" extrusionOk="0">
                  <a:moveTo>
                    <a:pt x="2459" y="14224"/>
                  </a:moveTo>
                  <a:cubicBezTo>
                    <a:pt x="1817" y="15278"/>
                    <a:pt x="1175" y="16332"/>
                    <a:pt x="708" y="17385"/>
                  </a:cubicBezTo>
                  <a:cubicBezTo>
                    <a:pt x="241" y="18439"/>
                    <a:pt x="-51" y="19493"/>
                    <a:pt x="7" y="20283"/>
                  </a:cubicBezTo>
                  <a:cubicBezTo>
                    <a:pt x="66" y="21073"/>
                    <a:pt x="474" y="21600"/>
                    <a:pt x="1613" y="20810"/>
                  </a:cubicBezTo>
                  <a:cubicBezTo>
                    <a:pt x="2751" y="20020"/>
                    <a:pt x="4619" y="17912"/>
                    <a:pt x="6663" y="15278"/>
                  </a:cubicBezTo>
                  <a:cubicBezTo>
                    <a:pt x="8706" y="12644"/>
                    <a:pt x="10924" y="9483"/>
                    <a:pt x="13055" y="6849"/>
                  </a:cubicBezTo>
                  <a:cubicBezTo>
                    <a:pt x="15186" y="4215"/>
                    <a:pt x="17229" y="2107"/>
                    <a:pt x="18630" y="1054"/>
                  </a:cubicBezTo>
                  <a:cubicBezTo>
                    <a:pt x="20031" y="0"/>
                    <a:pt x="20790" y="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782083" y="5466805"/>
              <a:ext cx="215367" cy="30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24" fill="norm" stroke="1" extrusionOk="0">
                  <a:moveTo>
                    <a:pt x="20276" y="2758"/>
                  </a:moveTo>
                  <a:cubicBezTo>
                    <a:pt x="20488" y="2003"/>
                    <a:pt x="20700" y="1247"/>
                    <a:pt x="20276" y="719"/>
                  </a:cubicBezTo>
                  <a:cubicBezTo>
                    <a:pt x="19853" y="190"/>
                    <a:pt x="18794" y="-112"/>
                    <a:pt x="17206" y="39"/>
                  </a:cubicBezTo>
                  <a:cubicBezTo>
                    <a:pt x="15618" y="190"/>
                    <a:pt x="13500" y="794"/>
                    <a:pt x="11171" y="2305"/>
                  </a:cubicBezTo>
                  <a:cubicBezTo>
                    <a:pt x="8841" y="3815"/>
                    <a:pt x="6300" y="6232"/>
                    <a:pt x="4394" y="8649"/>
                  </a:cubicBezTo>
                  <a:cubicBezTo>
                    <a:pt x="2488" y="11066"/>
                    <a:pt x="1218" y="13482"/>
                    <a:pt x="582" y="15068"/>
                  </a:cubicBezTo>
                  <a:cubicBezTo>
                    <a:pt x="-53" y="16654"/>
                    <a:pt x="-53" y="17410"/>
                    <a:pt x="53" y="18165"/>
                  </a:cubicBezTo>
                  <a:cubicBezTo>
                    <a:pt x="159" y="18920"/>
                    <a:pt x="371" y="19675"/>
                    <a:pt x="1112" y="20280"/>
                  </a:cubicBezTo>
                  <a:cubicBezTo>
                    <a:pt x="1853" y="20884"/>
                    <a:pt x="3123" y="21337"/>
                    <a:pt x="6618" y="21412"/>
                  </a:cubicBezTo>
                  <a:cubicBezTo>
                    <a:pt x="10112" y="21488"/>
                    <a:pt x="15829" y="21186"/>
                    <a:pt x="21547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086350" y="57150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359400" y="5529633"/>
              <a:ext cx="170361" cy="46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0" fill="norm" stroke="1" extrusionOk="0">
                  <a:moveTo>
                    <a:pt x="5600" y="7125"/>
                  </a:moveTo>
                  <a:cubicBezTo>
                    <a:pt x="5333" y="9580"/>
                    <a:pt x="5067" y="12034"/>
                    <a:pt x="5067" y="14145"/>
                  </a:cubicBezTo>
                  <a:cubicBezTo>
                    <a:pt x="5067" y="16256"/>
                    <a:pt x="5333" y="18023"/>
                    <a:pt x="5333" y="19300"/>
                  </a:cubicBezTo>
                  <a:cubicBezTo>
                    <a:pt x="5333" y="20576"/>
                    <a:pt x="5067" y="21362"/>
                    <a:pt x="4800" y="21460"/>
                  </a:cubicBezTo>
                  <a:cubicBezTo>
                    <a:pt x="4533" y="21558"/>
                    <a:pt x="4267" y="20969"/>
                    <a:pt x="4000" y="19349"/>
                  </a:cubicBezTo>
                  <a:cubicBezTo>
                    <a:pt x="3733" y="17729"/>
                    <a:pt x="3467" y="15078"/>
                    <a:pt x="3067" y="12623"/>
                  </a:cubicBezTo>
                  <a:cubicBezTo>
                    <a:pt x="2667" y="10169"/>
                    <a:pt x="2133" y="7911"/>
                    <a:pt x="2000" y="6291"/>
                  </a:cubicBezTo>
                  <a:cubicBezTo>
                    <a:pt x="1867" y="4671"/>
                    <a:pt x="2133" y="3689"/>
                    <a:pt x="3067" y="2805"/>
                  </a:cubicBezTo>
                  <a:cubicBezTo>
                    <a:pt x="4000" y="1922"/>
                    <a:pt x="5600" y="1136"/>
                    <a:pt x="7467" y="645"/>
                  </a:cubicBezTo>
                  <a:cubicBezTo>
                    <a:pt x="9333" y="154"/>
                    <a:pt x="11467" y="-42"/>
                    <a:pt x="13067" y="7"/>
                  </a:cubicBezTo>
                  <a:cubicBezTo>
                    <a:pt x="14667" y="56"/>
                    <a:pt x="15733" y="351"/>
                    <a:pt x="17067" y="1283"/>
                  </a:cubicBezTo>
                  <a:cubicBezTo>
                    <a:pt x="18400" y="2216"/>
                    <a:pt x="20000" y="3787"/>
                    <a:pt x="20800" y="5063"/>
                  </a:cubicBezTo>
                  <a:cubicBezTo>
                    <a:pt x="21600" y="6340"/>
                    <a:pt x="21600" y="7322"/>
                    <a:pt x="21200" y="8009"/>
                  </a:cubicBezTo>
                  <a:cubicBezTo>
                    <a:pt x="20800" y="8696"/>
                    <a:pt x="20000" y="9089"/>
                    <a:pt x="16933" y="9383"/>
                  </a:cubicBezTo>
                  <a:cubicBezTo>
                    <a:pt x="13867" y="9678"/>
                    <a:pt x="8533" y="9874"/>
                    <a:pt x="5333" y="9825"/>
                  </a:cubicBezTo>
                  <a:cubicBezTo>
                    <a:pt x="2133" y="9776"/>
                    <a:pt x="1067" y="9482"/>
                    <a:pt x="0" y="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470435" y="5232400"/>
              <a:ext cx="149315" cy="17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0" fill="norm" stroke="1" extrusionOk="0">
                  <a:moveTo>
                    <a:pt x="20548" y="0"/>
                  </a:moveTo>
                  <a:cubicBezTo>
                    <a:pt x="15681" y="2133"/>
                    <a:pt x="10813" y="4267"/>
                    <a:pt x="7771" y="6267"/>
                  </a:cubicBezTo>
                  <a:cubicBezTo>
                    <a:pt x="4729" y="8267"/>
                    <a:pt x="3512" y="10133"/>
                    <a:pt x="3664" y="11333"/>
                  </a:cubicBezTo>
                  <a:cubicBezTo>
                    <a:pt x="3816" y="12533"/>
                    <a:pt x="5337" y="13067"/>
                    <a:pt x="6858" y="13467"/>
                  </a:cubicBezTo>
                  <a:cubicBezTo>
                    <a:pt x="8379" y="13867"/>
                    <a:pt x="9900" y="14133"/>
                    <a:pt x="9900" y="14800"/>
                  </a:cubicBezTo>
                  <a:cubicBezTo>
                    <a:pt x="9900" y="15467"/>
                    <a:pt x="8379" y="16533"/>
                    <a:pt x="6858" y="17333"/>
                  </a:cubicBezTo>
                  <a:cubicBezTo>
                    <a:pt x="5337" y="18133"/>
                    <a:pt x="3816" y="18667"/>
                    <a:pt x="2447" y="19333"/>
                  </a:cubicBezTo>
                  <a:cubicBezTo>
                    <a:pt x="1078" y="20000"/>
                    <a:pt x="-139" y="20800"/>
                    <a:pt x="13" y="21200"/>
                  </a:cubicBezTo>
                  <a:cubicBezTo>
                    <a:pt x="165" y="21600"/>
                    <a:pt x="1686" y="21600"/>
                    <a:pt x="5489" y="21200"/>
                  </a:cubicBezTo>
                  <a:cubicBezTo>
                    <a:pt x="9292" y="20800"/>
                    <a:pt x="15376" y="20000"/>
                    <a:pt x="21461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626100" y="5280170"/>
              <a:ext cx="171450" cy="9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127"/>
                  </a:moveTo>
                  <a:cubicBezTo>
                    <a:pt x="1067" y="687"/>
                    <a:pt x="2133" y="-753"/>
                    <a:pt x="4667" y="447"/>
                  </a:cubicBezTo>
                  <a:cubicBezTo>
                    <a:pt x="7200" y="1647"/>
                    <a:pt x="11200" y="5487"/>
                    <a:pt x="13733" y="8367"/>
                  </a:cubicBezTo>
                  <a:cubicBezTo>
                    <a:pt x="16267" y="11247"/>
                    <a:pt x="17333" y="13167"/>
                    <a:pt x="18400" y="14847"/>
                  </a:cubicBezTo>
                  <a:cubicBezTo>
                    <a:pt x="19467" y="16527"/>
                    <a:pt x="20533" y="17967"/>
                    <a:pt x="21067" y="18927"/>
                  </a:cubicBezTo>
                  <a:cubicBezTo>
                    <a:pt x="21600" y="19887"/>
                    <a:pt x="21600" y="20367"/>
                    <a:pt x="21600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708650" y="5270500"/>
              <a:ext cx="635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797550" y="53721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810250" y="53022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12795" y="5478389"/>
              <a:ext cx="119705" cy="2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12" fill="norm" stroke="1" extrusionOk="0">
                  <a:moveTo>
                    <a:pt x="21431" y="121"/>
                  </a:moveTo>
                  <a:cubicBezTo>
                    <a:pt x="19157" y="-34"/>
                    <a:pt x="16884" y="-188"/>
                    <a:pt x="13663" y="661"/>
                  </a:cubicBezTo>
                  <a:cubicBezTo>
                    <a:pt x="10442" y="1509"/>
                    <a:pt x="6273" y="3361"/>
                    <a:pt x="3620" y="6061"/>
                  </a:cubicBezTo>
                  <a:cubicBezTo>
                    <a:pt x="968" y="8761"/>
                    <a:pt x="-169" y="12309"/>
                    <a:pt x="20" y="14855"/>
                  </a:cubicBezTo>
                  <a:cubicBezTo>
                    <a:pt x="210" y="17401"/>
                    <a:pt x="1726" y="18943"/>
                    <a:pt x="4378" y="19869"/>
                  </a:cubicBezTo>
                  <a:cubicBezTo>
                    <a:pt x="7031" y="20795"/>
                    <a:pt x="10820" y="21103"/>
                    <a:pt x="1461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057900" y="56007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127750" y="562610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277887" y="5488781"/>
              <a:ext cx="120621" cy="26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769" fill="norm" stroke="1" extrusionOk="0">
                  <a:moveTo>
                    <a:pt x="5883" y="12089"/>
                  </a:moveTo>
                  <a:cubicBezTo>
                    <a:pt x="4418" y="15361"/>
                    <a:pt x="2954" y="18634"/>
                    <a:pt x="2039" y="20025"/>
                  </a:cubicBezTo>
                  <a:cubicBezTo>
                    <a:pt x="1123" y="21416"/>
                    <a:pt x="757" y="20925"/>
                    <a:pt x="391" y="17980"/>
                  </a:cubicBezTo>
                  <a:cubicBezTo>
                    <a:pt x="25" y="15034"/>
                    <a:pt x="-341" y="9634"/>
                    <a:pt x="574" y="6198"/>
                  </a:cubicBezTo>
                  <a:cubicBezTo>
                    <a:pt x="1490" y="2761"/>
                    <a:pt x="3686" y="1289"/>
                    <a:pt x="6066" y="552"/>
                  </a:cubicBezTo>
                  <a:cubicBezTo>
                    <a:pt x="8445" y="-184"/>
                    <a:pt x="11008" y="-184"/>
                    <a:pt x="13571" y="552"/>
                  </a:cubicBezTo>
                  <a:cubicBezTo>
                    <a:pt x="16134" y="1289"/>
                    <a:pt x="18696" y="2761"/>
                    <a:pt x="19978" y="4398"/>
                  </a:cubicBezTo>
                  <a:cubicBezTo>
                    <a:pt x="21259" y="6034"/>
                    <a:pt x="21259" y="7834"/>
                    <a:pt x="19245" y="9389"/>
                  </a:cubicBezTo>
                  <a:cubicBezTo>
                    <a:pt x="17232" y="10943"/>
                    <a:pt x="13205" y="12252"/>
                    <a:pt x="10093" y="12907"/>
                  </a:cubicBezTo>
                  <a:cubicBezTo>
                    <a:pt x="6981" y="13561"/>
                    <a:pt x="4784" y="13561"/>
                    <a:pt x="2588" y="13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369050" y="5440727"/>
              <a:ext cx="124705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28" fill="norm" stroke="1" extrusionOk="0">
                  <a:moveTo>
                    <a:pt x="5311" y="608"/>
                  </a:moveTo>
                  <a:cubicBezTo>
                    <a:pt x="8498" y="268"/>
                    <a:pt x="11685" y="-72"/>
                    <a:pt x="14164" y="13"/>
                  </a:cubicBezTo>
                  <a:cubicBezTo>
                    <a:pt x="16643" y="98"/>
                    <a:pt x="18413" y="608"/>
                    <a:pt x="19652" y="2564"/>
                  </a:cubicBezTo>
                  <a:cubicBezTo>
                    <a:pt x="20892" y="4520"/>
                    <a:pt x="21600" y="7922"/>
                    <a:pt x="19652" y="11153"/>
                  </a:cubicBezTo>
                  <a:cubicBezTo>
                    <a:pt x="17705" y="14385"/>
                    <a:pt x="13102" y="17446"/>
                    <a:pt x="9384" y="19147"/>
                  </a:cubicBezTo>
                  <a:cubicBezTo>
                    <a:pt x="5666" y="20848"/>
                    <a:pt x="2833" y="2118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223000" y="5676900"/>
              <a:ext cx="4021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0" y="0"/>
                  </a:moveTo>
                  <a:cubicBezTo>
                    <a:pt x="7560" y="3840"/>
                    <a:pt x="15120" y="7680"/>
                    <a:pt x="18360" y="11280"/>
                  </a:cubicBezTo>
                  <a:cubicBezTo>
                    <a:pt x="21600" y="14880"/>
                    <a:pt x="20520" y="18240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517999" y="5256669"/>
              <a:ext cx="86002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35" fill="norm" stroke="1" extrusionOk="0">
                  <a:moveTo>
                    <a:pt x="4020" y="1251"/>
                  </a:moveTo>
                  <a:cubicBezTo>
                    <a:pt x="4020" y="5501"/>
                    <a:pt x="4020" y="9750"/>
                    <a:pt x="3493" y="13291"/>
                  </a:cubicBezTo>
                  <a:cubicBezTo>
                    <a:pt x="2966" y="16832"/>
                    <a:pt x="1912" y="19665"/>
                    <a:pt x="1122" y="20019"/>
                  </a:cubicBezTo>
                  <a:cubicBezTo>
                    <a:pt x="332" y="20373"/>
                    <a:pt x="-195" y="18248"/>
                    <a:pt x="68" y="15238"/>
                  </a:cubicBezTo>
                  <a:cubicBezTo>
                    <a:pt x="332" y="12228"/>
                    <a:pt x="1385" y="8333"/>
                    <a:pt x="3229" y="5324"/>
                  </a:cubicBezTo>
                  <a:cubicBezTo>
                    <a:pt x="5073" y="2314"/>
                    <a:pt x="7707" y="189"/>
                    <a:pt x="10342" y="12"/>
                  </a:cubicBezTo>
                  <a:cubicBezTo>
                    <a:pt x="12976" y="-165"/>
                    <a:pt x="15610" y="1605"/>
                    <a:pt x="17454" y="5501"/>
                  </a:cubicBezTo>
                  <a:cubicBezTo>
                    <a:pt x="19298" y="9396"/>
                    <a:pt x="20351" y="15415"/>
                    <a:pt x="21405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642100" y="532130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790977" y="5219700"/>
              <a:ext cx="12417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1119" y="1964"/>
                  </a:moveTo>
                  <a:cubicBezTo>
                    <a:pt x="19679" y="982"/>
                    <a:pt x="18239" y="0"/>
                    <a:pt x="15719" y="0"/>
                  </a:cubicBezTo>
                  <a:cubicBezTo>
                    <a:pt x="13199" y="0"/>
                    <a:pt x="9599" y="982"/>
                    <a:pt x="7259" y="2127"/>
                  </a:cubicBezTo>
                  <a:cubicBezTo>
                    <a:pt x="4919" y="3273"/>
                    <a:pt x="3839" y="4582"/>
                    <a:pt x="3659" y="6055"/>
                  </a:cubicBezTo>
                  <a:cubicBezTo>
                    <a:pt x="3479" y="7527"/>
                    <a:pt x="4199" y="9164"/>
                    <a:pt x="5279" y="10636"/>
                  </a:cubicBezTo>
                  <a:cubicBezTo>
                    <a:pt x="6359" y="12109"/>
                    <a:pt x="7799" y="13418"/>
                    <a:pt x="8519" y="14891"/>
                  </a:cubicBezTo>
                  <a:cubicBezTo>
                    <a:pt x="9239" y="16364"/>
                    <a:pt x="9239" y="18000"/>
                    <a:pt x="7079" y="19145"/>
                  </a:cubicBezTo>
                  <a:cubicBezTo>
                    <a:pt x="4919" y="20291"/>
                    <a:pt x="599" y="20945"/>
                    <a:pt x="59" y="21273"/>
                  </a:cubicBezTo>
                  <a:cubicBezTo>
                    <a:pt x="-481" y="21600"/>
                    <a:pt x="2759" y="21600"/>
                    <a:pt x="6359" y="21600"/>
                  </a:cubicBezTo>
                  <a:cubicBezTo>
                    <a:pt x="9959" y="21600"/>
                    <a:pt x="13919" y="21600"/>
                    <a:pt x="17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934200" y="5245100"/>
              <a:ext cx="1206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500"/>
                    <a:pt x="11368" y="9000"/>
                    <a:pt x="14968" y="12600"/>
                  </a:cubicBezTo>
                  <a:cubicBezTo>
                    <a:pt x="18568" y="16200"/>
                    <a:pt x="20084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959600" y="5226050"/>
              <a:ext cx="1143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484"/>
                    <a:pt x="8800" y="6968"/>
                    <a:pt x="5200" y="10568"/>
                  </a:cubicBezTo>
                  <a:cubicBezTo>
                    <a:pt x="1600" y="14168"/>
                    <a:pt x="800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086600" y="53657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105650" y="52895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230643" y="5331797"/>
              <a:ext cx="189012" cy="46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5" fill="norm" stroke="1" extrusionOk="0">
                  <a:moveTo>
                    <a:pt x="18739" y="15349"/>
                  </a:moveTo>
                  <a:cubicBezTo>
                    <a:pt x="17552" y="14567"/>
                    <a:pt x="16365" y="13785"/>
                    <a:pt x="13754" y="13882"/>
                  </a:cubicBezTo>
                  <a:cubicBezTo>
                    <a:pt x="11143" y="13980"/>
                    <a:pt x="7108" y="14958"/>
                    <a:pt x="4616" y="15984"/>
                  </a:cubicBezTo>
                  <a:cubicBezTo>
                    <a:pt x="2124" y="17010"/>
                    <a:pt x="1174" y="18085"/>
                    <a:pt x="581" y="19014"/>
                  </a:cubicBezTo>
                  <a:cubicBezTo>
                    <a:pt x="-13" y="19942"/>
                    <a:pt x="-250" y="20724"/>
                    <a:pt x="343" y="21115"/>
                  </a:cubicBezTo>
                  <a:cubicBezTo>
                    <a:pt x="937" y="21506"/>
                    <a:pt x="2361" y="21506"/>
                    <a:pt x="4853" y="20626"/>
                  </a:cubicBezTo>
                  <a:cubicBezTo>
                    <a:pt x="7346" y="19747"/>
                    <a:pt x="10906" y="17987"/>
                    <a:pt x="13754" y="15495"/>
                  </a:cubicBezTo>
                  <a:cubicBezTo>
                    <a:pt x="16603" y="13003"/>
                    <a:pt x="18739" y="9777"/>
                    <a:pt x="19926" y="7334"/>
                  </a:cubicBezTo>
                  <a:cubicBezTo>
                    <a:pt x="21113" y="4891"/>
                    <a:pt x="21350" y="3229"/>
                    <a:pt x="21113" y="2154"/>
                  </a:cubicBezTo>
                  <a:cubicBezTo>
                    <a:pt x="20875" y="1079"/>
                    <a:pt x="20163" y="590"/>
                    <a:pt x="19214" y="297"/>
                  </a:cubicBezTo>
                  <a:cubicBezTo>
                    <a:pt x="18264" y="4"/>
                    <a:pt x="17077" y="-94"/>
                    <a:pt x="16009" y="101"/>
                  </a:cubicBezTo>
                  <a:cubicBezTo>
                    <a:pt x="14941" y="297"/>
                    <a:pt x="13992" y="786"/>
                    <a:pt x="12805" y="2838"/>
                  </a:cubicBezTo>
                  <a:cubicBezTo>
                    <a:pt x="11618" y="4891"/>
                    <a:pt x="10194" y="8507"/>
                    <a:pt x="10194" y="11244"/>
                  </a:cubicBezTo>
                  <a:cubicBezTo>
                    <a:pt x="10194" y="13980"/>
                    <a:pt x="11618" y="15837"/>
                    <a:pt x="13636" y="17108"/>
                  </a:cubicBezTo>
                  <a:cubicBezTo>
                    <a:pt x="15653" y="18378"/>
                    <a:pt x="18264" y="19063"/>
                    <a:pt x="20875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454900" y="5476081"/>
              <a:ext cx="188462" cy="50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00" fill="norm" stroke="1" extrusionOk="0">
                  <a:moveTo>
                    <a:pt x="2848" y="7398"/>
                  </a:moveTo>
                  <a:cubicBezTo>
                    <a:pt x="2611" y="10164"/>
                    <a:pt x="2374" y="12931"/>
                    <a:pt x="2136" y="15074"/>
                  </a:cubicBezTo>
                  <a:cubicBezTo>
                    <a:pt x="1899" y="17216"/>
                    <a:pt x="1662" y="18733"/>
                    <a:pt x="1305" y="19804"/>
                  </a:cubicBezTo>
                  <a:cubicBezTo>
                    <a:pt x="949" y="20875"/>
                    <a:pt x="475" y="21500"/>
                    <a:pt x="237" y="21500"/>
                  </a:cubicBezTo>
                  <a:cubicBezTo>
                    <a:pt x="0" y="21500"/>
                    <a:pt x="0" y="20875"/>
                    <a:pt x="0" y="18956"/>
                  </a:cubicBezTo>
                  <a:cubicBezTo>
                    <a:pt x="0" y="17037"/>
                    <a:pt x="0" y="13824"/>
                    <a:pt x="1068" y="10745"/>
                  </a:cubicBezTo>
                  <a:cubicBezTo>
                    <a:pt x="2136" y="7665"/>
                    <a:pt x="4273" y="4720"/>
                    <a:pt x="6290" y="2935"/>
                  </a:cubicBezTo>
                  <a:cubicBezTo>
                    <a:pt x="8308" y="1150"/>
                    <a:pt x="10207" y="525"/>
                    <a:pt x="11749" y="212"/>
                  </a:cubicBezTo>
                  <a:cubicBezTo>
                    <a:pt x="13292" y="-100"/>
                    <a:pt x="14479" y="-100"/>
                    <a:pt x="16141" y="436"/>
                  </a:cubicBezTo>
                  <a:cubicBezTo>
                    <a:pt x="17802" y="971"/>
                    <a:pt x="19938" y="2042"/>
                    <a:pt x="20769" y="3247"/>
                  </a:cubicBezTo>
                  <a:cubicBezTo>
                    <a:pt x="21600" y="4452"/>
                    <a:pt x="21125" y="5791"/>
                    <a:pt x="18158" y="6862"/>
                  </a:cubicBezTo>
                  <a:cubicBezTo>
                    <a:pt x="15191" y="7933"/>
                    <a:pt x="9732" y="8736"/>
                    <a:pt x="4273" y="9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572500" y="3981450"/>
              <a:ext cx="120650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9" fill="norm" stroke="1" extrusionOk="0">
                  <a:moveTo>
                    <a:pt x="21228" y="0"/>
                  </a:moveTo>
                  <a:cubicBezTo>
                    <a:pt x="17503" y="745"/>
                    <a:pt x="13779" y="1490"/>
                    <a:pt x="10800" y="3600"/>
                  </a:cubicBezTo>
                  <a:cubicBezTo>
                    <a:pt x="7821" y="5710"/>
                    <a:pt x="5586" y="9186"/>
                    <a:pt x="4841" y="12166"/>
                  </a:cubicBezTo>
                  <a:cubicBezTo>
                    <a:pt x="4097" y="15145"/>
                    <a:pt x="4841" y="17628"/>
                    <a:pt x="5959" y="19241"/>
                  </a:cubicBezTo>
                  <a:cubicBezTo>
                    <a:pt x="7076" y="20855"/>
                    <a:pt x="8566" y="21600"/>
                    <a:pt x="10986" y="21476"/>
                  </a:cubicBezTo>
                  <a:cubicBezTo>
                    <a:pt x="13407" y="21352"/>
                    <a:pt x="16759" y="20359"/>
                    <a:pt x="18807" y="17876"/>
                  </a:cubicBezTo>
                  <a:cubicBezTo>
                    <a:pt x="20855" y="15393"/>
                    <a:pt x="21600" y="11421"/>
                    <a:pt x="20669" y="8069"/>
                  </a:cubicBezTo>
                  <a:cubicBezTo>
                    <a:pt x="19738" y="4717"/>
                    <a:pt x="17131" y="1986"/>
                    <a:pt x="13779" y="1241"/>
                  </a:cubicBezTo>
                  <a:cubicBezTo>
                    <a:pt x="10428" y="497"/>
                    <a:pt x="6331" y="1738"/>
                    <a:pt x="3910" y="3600"/>
                  </a:cubicBezTo>
                  <a:cubicBezTo>
                    <a:pt x="1490" y="5462"/>
                    <a:pt x="745" y="7945"/>
                    <a:pt x="0" y="1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8731250" y="41021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8813800" y="3982390"/>
              <a:ext cx="184150" cy="18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5849"/>
                  </a:moveTo>
                  <a:cubicBezTo>
                    <a:pt x="1738" y="3862"/>
                    <a:pt x="3476" y="1876"/>
                    <a:pt x="4966" y="883"/>
                  </a:cubicBezTo>
                  <a:cubicBezTo>
                    <a:pt x="6455" y="-110"/>
                    <a:pt x="7697" y="-110"/>
                    <a:pt x="8938" y="138"/>
                  </a:cubicBezTo>
                  <a:cubicBezTo>
                    <a:pt x="10179" y="387"/>
                    <a:pt x="11421" y="883"/>
                    <a:pt x="11172" y="3118"/>
                  </a:cubicBezTo>
                  <a:cubicBezTo>
                    <a:pt x="10924" y="5352"/>
                    <a:pt x="9186" y="9324"/>
                    <a:pt x="7945" y="11807"/>
                  </a:cubicBezTo>
                  <a:cubicBezTo>
                    <a:pt x="6703" y="14290"/>
                    <a:pt x="5959" y="15283"/>
                    <a:pt x="5090" y="16649"/>
                  </a:cubicBezTo>
                  <a:cubicBezTo>
                    <a:pt x="4221" y="18014"/>
                    <a:pt x="3228" y="19752"/>
                    <a:pt x="3600" y="20621"/>
                  </a:cubicBezTo>
                  <a:cubicBezTo>
                    <a:pt x="3972" y="21490"/>
                    <a:pt x="5710" y="21490"/>
                    <a:pt x="8938" y="20993"/>
                  </a:cubicBezTo>
                  <a:cubicBezTo>
                    <a:pt x="12166" y="20497"/>
                    <a:pt x="16883" y="19504"/>
                    <a:pt x="21600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0" y="6223264"/>
              <a:ext cx="4083050" cy="13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1559"/>
                  </a:moveTo>
                  <a:cubicBezTo>
                    <a:pt x="426" y="20904"/>
                    <a:pt x="851" y="20250"/>
                    <a:pt x="1254" y="19432"/>
                  </a:cubicBezTo>
                  <a:cubicBezTo>
                    <a:pt x="1657" y="18614"/>
                    <a:pt x="2038" y="17632"/>
                    <a:pt x="2447" y="16650"/>
                  </a:cubicBezTo>
                  <a:cubicBezTo>
                    <a:pt x="2855" y="15668"/>
                    <a:pt x="3292" y="14686"/>
                    <a:pt x="3729" y="13868"/>
                  </a:cubicBezTo>
                  <a:cubicBezTo>
                    <a:pt x="4165" y="13050"/>
                    <a:pt x="4602" y="12395"/>
                    <a:pt x="5011" y="11741"/>
                  </a:cubicBezTo>
                  <a:cubicBezTo>
                    <a:pt x="5420" y="11086"/>
                    <a:pt x="5800" y="10432"/>
                    <a:pt x="6198" y="9777"/>
                  </a:cubicBezTo>
                  <a:cubicBezTo>
                    <a:pt x="6595" y="9123"/>
                    <a:pt x="7010" y="8468"/>
                    <a:pt x="7441" y="7814"/>
                  </a:cubicBezTo>
                  <a:cubicBezTo>
                    <a:pt x="7872" y="7159"/>
                    <a:pt x="8320" y="6504"/>
                    <a:pt x="8779" y="5686"/>
                  </a:cubicBezTo>
                  <a:cubicBezTo>
                    <a:pt x="9238" y="4868"/>
                    <a:pt x="9708" y="3886"/>
                    <a:pt x="10190" y="3068"/>
                  </a:cubicBezTo>
                  <a:cubicBezTo>
                    <a:pt x="10671" y="2250"/>
                    <a:pt x="11164" y="1595"/>
                    <a:pt x="11584" y="1268"/>
                  </a:cubicBezTo>
                  <a:cubicBezTo>
                    <a:pt x="12004" y="941"/>
                    <a:pt x="12351" y="941"/>
                    <a:pt x="12704" y="777"/>
                  </a:cubicBezTo>
                  <a:cubicBezTo>
                    <a:pt x="13056" y="614"/>
                    <a:pt x="13415" y="286"/>
                    <a:pt x="13779" y="123"/>
                  </a:cubicBezTo>
                  <a:cubicBezTo>
                    <a:pt x="14142" y="-41"/>
                    <a:pt x="14512" y="-41"/>
                    <a:pt x="14904" y="123"/>
                  </a:cubicBezTo>
                  <a:cubicBezTo>
                    <a:pt x="15296" y="286"/>
                    <a:pt x="15710" y="614"/>
                    <a:pt x="16208" y="941"/>
                  </a:cubicBezTo>
                  <a:cubicBezTo>
                    <a:pt x="16707" y="1268"/>
                    <a:pt x="17289" y="1595"/>
                    <a:pt x="17793" y="2086"/>
                  </a:cubicBezTo>
                  <a:cubicBezTo>
                    <a:pt x="18297" y="2577"/>
                    <a:pt x="18722" y="3232"/>
                    <a:pt x="19237" y="3886"/>
                  </a:cubicBezTo>
                  <a:cubicBezTo>
                    <a:pt x="19752" y="4541"/>
                    <a:pt x="20357" y="5195"/>
                    <a:pt x="20766" y="5686"/>
                  </a:cubicBezTo>
                  <a:cubicBezTo>
                    <a:pt x="21174" y="6177"/>
                    <a:pt x="21387" y="6504"/>
                    <a:pt x="21600" y="6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641850" y="6280150"/>
              <a:ext cx="31305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" y="0"/>
                    <a:pt x="1052" y="0"/>
                    <a:pt x="1563" y="0"/>
                  </a:cubicBezTo>
                  <a:cubicBezTo>
                    <a:pt x="2074" y="0"/>
                    <a:pt x="2570" y="0"/>
                    <a:pt x="3103" y="0"/>
                  </a:cubicBezTo>
                  <a:cubicBezTo>
                    <a:pt x="3637" y="0"/>
                    <a:pt x="4206" y="0"/>
                    <a:pt x="4746" y="129"/>
                  </a:cubicBezTo>
                  <a:cubicBezTo>
                    <a:pt x="5287" y="257"/>
                    <a:pt x="5798" y="514"/>
                    <a:pt x="6346" y="643"/>
                  </a:cubicBezTo>
                  <a:cubicBezTo>
                    <a:pt x="6893" y="771"/>
                    <a:pt x="7477" y="771"/>
                    <a:pt x="8032" y="1029"/>
                  </a:cubicBezTo>
                  <a:cubicBezTo>
                    <a:pt x="8587" y="1286"/>
                    <a:pt x="9113" y="1800"/>
                    <a:pt x="9639" y="2186"/>
                  </a:cubicBezTo>
                  <a:cubicBezTo>
                    <a:pt x="10165" y="2571"/>
                    <a:pt x="10690" y="2829"/>
                    <a:pt x="11194" y="3214"/>
                  </a:cubicBezTo>
                  <a:cubicBezTo>
                    <a:pt x="11698" y="3600"/>
                    <a:pt x="12180" y="4114"/>
                    <a:pt x="12662" y="4629"/>
                  </a:cubicBezTo>
                  <a:cubicBezTo>
                    <a:pt x="13144" y="5143"/>
                    <a:pt x="13626" y="5657"/>
                    <a:pt x="14093" y="6300"/>
                  </a:cubicBezTo>
                  <a:cubicBezTo>
                    <a:pt x="14561" y="6943"/>
                    <a:pt x="15013" y="7714"/>
                    <a:pt x="15546" y="8486"/>
                  </a:cubicBezTo>
                  <a:cubicBezTo>
                    <a:pt x="16080" y="9257"/>
                    <a:pt x="16693" y="10029"/>
                    <a:pt x="17292" y="10929"/>
                  </a:cubicBezTo>
                  <a:cubicBezTo>
                    <a:pt x="17890" y="11829"/>
                    <a:pt x="18475" y="12857"/>
                    <a:pt x="19073" y="14143"/>
                  </a:cubicBezTo>
                  <a:cubicBezTo>
                    <a:pt x="19672" y="15429"/>
                    <a:pt x="20286" y="16971"/>
                    <a:pt x="20709" y="18257"/>
                  </a:cubicBezTo>
                  <a:cubicBezTo>
                    <a:pt x="21133" y="19543"/>
                    <a:pt x="21366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79450" y="3638550"/>
              <a:ext cx="37592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1"/>
                  </a:moveTo>
                  <a:cubicBezTo>
                    <a:pt x="486" y="847"/>
                    <a:pt x="973" y="424"/>
                    <a:pt x="1423" y="212"/>
                  </a:cubicBezTo>
                  <a:cubicBezTo>
                    <a:pt x="1873" y="0"/>
                    <a:pt x="2286" y="0"/>
                    <a:pt x="2700" y="0"/>
                  </a:cubicBezTo>
                  <a:cubicBezTo>
                    <a:pt x="3114" y="0"/>
                    <a:pt x="3527" y="0"/>
                    <a:pt x="3959" y="0"/>
                  </a:cubicBezTo>
                  <a:cubicBezTo>
                    <a:pt x="4391" y="0"/>
                    <a:pt x="4841" y="0"/>
                    <a:pt x="5303" y="0"/>
                  </a:cubicBezTo>
                  <a:cubicBezTo>
                    <a:pt x="5765" y="0"/>
                    <a:pt x="6239" y="0"/>
                    <a:pt x="6714" y="0"/>
                  </a:cubicBezTo>
                  <a:cubicBezTo>
                    <a:pt x="7188" y="0"/>
                    <a:pt x="7662" y="0"/>
                    <a:pt x="8161" y="0"/>
                  </a:cubicBezTo>
                  <a:cubicBezTo>
                    <a:pt x="8659" y="0"/>
                    <a:pt x="9182" y="0"/>
                    <a:pt x="9705" y="0"/>
                  </a:cubicBezTo>
                  <a:cubicBezTo>
                    <a:pt x="10228" y="0"/>
                    <a:pt x="10751" y="0"/>
                    <a:pt x="11274" y="0"/>
                  </a:cubicBezTo>
                  <a:cubicBezTo>
                    <a:pt x="11797" y="0"/>
                    <a:pt x="12320" y="0"/>
                    <a:pt x="12764" y="0"/>
                  </a:cubicBezTo>
                  <a:cubicBezTo>
                    <a:pt x="13208" y="0"/>
                    <a:pt x="13573" y="0"/>
                    <a:pt x="13944" y="424"/>
                  </a:cubicBezTo>
                  <a:cubicBezTo>
                    <a:pt x="14315" y="847"/>
                    <a:pt x="14692" y="1694"/>
                    <a:pt x="15148" y="2753"/>
                  </a:cubicBezTo>
                  <a:cubicBezTo>
                    <a:pt x="15604" y="3812"/>
                    <a:pt x="16139" y="5082"/>
                    <a:pt x="16668" y="6565"/>
                  </a:cubicBezTo>
                  <a:cubicBezTo>
                    <a:pt x="17197" y="8047"/>
                    <a:pt x="17720" y="9741"/>
                    <a:pt x="18237" y="11224"/>
                  </a:cubicBezTo>
                  <a:cubicBezTo>
                    <a:pt x="18754" y="12706"/>
                    <a:pt x="19265" y="13976"/>
                    <a:pt x="19824" y="15671"/>
                  </a:cubicBezTo>
                  <a:cubicBezTo>
                    <a:pt x="20384" y="17365"/>
                    <a:pt x="20992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7949" y="6608051"/>
              <a:ext cx="266701" cy="29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11314" y="1524"/>
                  </a:moveTo>
                  <a:cubicBezTo>
                    <a:pt x="10800" y="919"/>
                    <a:pt x="10286" y="315"/>
                    <a:pt x="9514" y="89"/>
                  </a:cubicBezTo>
                  <a:cubicBezTo>
                    <a:pt x="8743" y="-138"/>
                    <a:pt x="7714" y="13"/>
                    <a:pt x="6257" y="1221"/>
                  </a:cubicBezTo>
                  <a:cubicBezTo>
                    <a:pt x="4800" y="2430"/>
                    <a:pt x="2914" y="4696"/>
                    <a:pt x="1714" y="7112"/>
                  </a:cubicBezTo>
                  <a:cubicBezTo>
                    <a:pt x="514" y="9529"/>
                    <a:pt x="0" y="12097"/>
                    <a:pt x="0" y="14287"/>
                  </a:cubicBezTo>
                  <a:cubicBezTo>
                    <a:pt x="0" y="16477"/>
                    <a:pt x="514" y="18290"/>
                    <a:pt x="1200" y="19423"/>
                  </a:cubicBezTo>
                  <a:cubicBezTo>
                    <a:pt x="1886" y="20556"/>
                    <a:pt x="2743" y="21009"/>
                    <a:pt x="3600" y="21235"/>
                  </a:cubicBezTo>
                  <a:cubicBezTo>
                    <a:pt x="4457" y="21462"/>
                    <a:pt x="5314" y="21462"/>
                    <a:pt x="6857" y="20707"/>
                  </a:cubicBezTo>
                  <a:cubicBezTo>
                    <a:pt x="8400" y="19952"/>
                    <a:pt x="10629" y="18441"/>
                    <a:pt x="12600" y="16326"/>
                  </a:cubicBezTo>
                  <a:cubicBezTo>
                    <a:pt x="14571" y="14212"/>
                    <a:pt x="16286" y="11493"/>
                    <a:pt x="17229" y="9227"/>
                  </a:cubicBezTo>
                  <a:cubicBezTo>
                    <a:pt x="18171" y="6961"/>
                    <a:pt x="18343" y="5149"/>
                    <a:pt x="17829" y="3714"/>
                  </a:cubicBezTo>
                  <a:cubicBezTo>
                    <a:pt x="17314" y="2279"/>
                    <a:pt x="16114" y="1221"/>
                    <a:pt x="14657" y="617"/>
                  </a:cubicBezTo>
                  <a:cubicBezTo>
                    <a:pt x="13200" y="13"/>
                    <a:pt x="11486" y="-138"/>
                    <a:pt x="9600" y="466"/>
                  </a:cubicBezTo>
                  <a:cubicBezTo>
                    <a:pt x="7714" y="1070"/>
                    <a:pt x="5657" y="2430"/>
                    <a:pt x="4286" y="3487"/>
                  </a:cubicBezTo>
                  <a:cubicBezTo>
                    <a:pt x="2914" y="4545"/>
                    <a:pt x="2229" y="5300"/>
                    <a:pt x="1971" y="6282"/>
                  </a:cubicBezTo>
                  <a:cubicBezTo>
                    <a:pt x="1714" y="7263"/>
                    <a:pt x="1886" y="8472"/>
                    <a:pt x="2400" y="9227"/>
                  </a:cubicBezTo>
                  <a:cubicBezTo>
                    <a:pt x="2914" y="9982"/>
                    <a:pt x="3771" y="10284"/>
                    <a:pt x="5829" y="10133"/>
                  </a:cubicBezTo>
                  <a:cubicBezTo>
                    <a:pt x="7886" y="9982"/>
                    <a:pt x="11143" y="9378"/>
                    <a:pt x="13971" y="8925"/>
                  </a:cubicBezTo>
                  <a:cubicBezTo>
                    <a:pt x="16800" y="8472"/>
                    <a:pt x="19200" y="8170"/>
                    <a:pt x="21600" y="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99361" y="6880135"/>
              <a:ext cx="126090" cy="13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38" fill="norm" stroke="1" extrusionOk="0">
                  <a:moveTo>
                    <a:pt x="4165" y="4432"/>
                  </a:moveTo>
                  <a:cubicBezTo>
                    <a:pt x="3805" y="7705"/>
                    <a:pt x="3445" y="10977"/>
                    <a:pt x="2725" y="14086"/>
                  </a:cubicBezTo>
                  <a:cubicBezTo>
                    <a:pt x="2005" y="17195"/>
                    <a:pt x="925" y="20141"/>
                    <a:pt x="385" y="20795"/>
                  </a:cubicBezTo>
                  <a:cubicBezTo>
                    <a:pt x="-155" y="21450"/>
                    <a:pt x="-155" y="19814"/>
                    <a:pt x="565" y="16541"/>
                  </a:cubicBezTo>
                  <a:cubicBezTo>
                    <a:pt x="1285" y="13268"/>
                    <a:pt x="2725" y="8359"/>
                    <a:pt x="3805" y="5086"/>
                  </a:cubicBezTo>
                  <a:cubicBezTo>
                    <a:pt x="4885" y="1814"/>
                    <a:pt x="5605" y="177"/>
                    <a:pt x="6505" y="14"/>
                  </a:cubicBezTo>
                  <a:cubicBezTo>
                    <a:pt x="7405" y="-150"/>
                    <a:pt x="8485" y="1159"/>
                    <a:pt x="9565" y="2468"/>
                  </a:cubicBezTo>
                  <a:cubicBezTo>
                    <a:pt x="10645" y="3777"/>
                    <a:pt x="11725" y="5086"/>
                    <a:pt x="12985" y="5086"/>
                  </a:cubicBezTo>
                  <a:cubicBezTo>
                    <a:pt x="14245" y="5086"/>
                    <a:pt x="15685" y="3777"/>
                    <a:pt x="16945" y="2468"/>
                  </a:cubicBezTo>
                  <a:cubicBezTo>
                    <a:pt x="18205" y="1159"/>
                    <a:pt x="19285" y="-150"/>
                    <a:pt x="19825" y="14"/>
                  </a:cubicBezTo>
                  <a:cubicBezTo>
                    <a:pt x="20365" y="177"/>
                    <a:pt x="20365" y="1814"/>
                    <a:pt x="20545" y="4923"/>
                  </a:cubicBezTo>
                  <a:cubicBezTo>
                    <a:pt x="20725" y="8032"/>
                    <a:pt x="21085" y="12614"/>
                    <a:pt x="21445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74397" y="6837820"/>
              <a:ext cx="71233" cy="17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171" fill="norm" stroke="1" extrusionOk="0">
                  <a:moveTo>
                    <a:pt x="9797" y="3902"/>
                  </a:moveTo>
                  <a:cubicBezTo>
                    <a:pt x="7946" y="8171"/>
                    <a:pt x="6095" y="12441"/>
                    <a:pt x="4552" y="15581"/>
                  </a:cubicBezTo>
                  <a:cubicBezTo>
                    <a:pt x="3009" y="18720"/>
                    <a:pt x="1775" y="20730"/>
                    <a:pt x="849" y="21106"/>
                  </a:cubicBezTo>
                  <a:cubicBezTo>
                    <a:pt x="-77" y="21483"/>
                    <a:pt x="-694" y="20227"/>
                    <a:pt x="1466" y="16962"/>
                  </a:cubicBezTo>
                  <a:cubicBezTo>
                    <a:pt x="3626" y="13697"/>
                    <a:pt x="8563" y="8423"/>
                    <a:pt x="12266" y="5032"/>
                  </a:cubicBezTo>
                  <a:cubicBezTo>
                    <a:pt x="15969" y="1641"/>
                    <a:pt x="18437" y="134"/>
                    <a:pt x="19672" y="9"/>
                  </a:cubicBezTo>
                  <a:cubicBezTo>
                    <a:pt x="20906" y="-117"/>
                    <a:pt x="20906" y="1139"/>
                    <a:pt x="20597" y="4655"/>
                  </a:cubicBezTo>
                  <a:cubicBezTo>
                    <a:pt x="20289" y="8171"/>
                    <a:pt x="19672" y="13948"/>
                    <a:pt x="19055" y="19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01650" y="6921500"/>
              <a:ext cx="69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25972" y="6795822"/>
              <a:ext cx="88139" cy="10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201" fill="norm" stroke="1" extrusionOk="0">
                  <a:moveTo>
                    <a:pt x="636" y="15071"/>
                  </a:moveTo>
                  <a:cubicBezTo>
                    <a:pt x="133" y="18213"/>
                    <a:pt x="-369" y="21355"/>
                    <a:pt x="384" y="19784"/>
                  </a:cubicBezTo>
                  <a:cubicBezTo>
                    <a:pt x="1138" y="18213"/>
                    <a:pt x="3147" y="11930"/>
                    <a:pt x="5408" y="7806"/>
                  </a:cubicBezTo>
                  <a:cubicBezTo>
                    <a:pt x="7668" y="3682"/>
                    <a:pt x="10180" y="1719"/>
                    <a:pt x="12691" y="737"/>
                  </a:cubicBezTo>
                  <a:cubicBezTo>
                    <a:pt x="15203" y="-245"/>
                    <a:pt x="17715" y="-245"/>
                    <a:pt x="19222" y="737"/>
                  </a:cubicBezTo>
                  <a:cubicBezTo>
                    <a:pt x="20729" y="1719"/>
                    <a:pt x="21231" y="3682"/>
                    <a:pt x="20729" y="5450"/>
                  </a:cubicBezTo>
                  <a:cubicBezTo>
                    <a:pt x="20226" y="7217"/>
                    <a:pt x="18719" y="8788"/>
                    <a:pt x="15957" y="10359"/>
                  </a:cubicBezTo>
                  <a:cubicBezTo>
                    <a:pt x="13194" y="11930"/>
                    <a:pt x="9175" y="13500"/>
                    <a:pt x="5157" y="15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09600" y="68961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23192" y="6398683"/>
              <a:ext cx="138758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5745" y="13397"/>
                  </a:moveTo>
                  <a:cubicBezTo>
                    <a:pt x="4436" y="14491"/>
                    <a:pt x="3127" y="15585"/>
                    <a:pt x="1981" y="17362"/>
                  </a:cubicBezTo>
                  <a:cubicBezTo>
                    <a:pt x="836" y="19139"/>
                    <a:pt x="-146" y="21600"/>
                    <a:pt x="18" y="21463"/>
                  </a:cubicBezTo>
                  <a:cubicBezTo>
                    <a:pt x="181" y="21327"/>
                    <a:pt x="1490" y="18592"/>
                    <a:pt x="3618" y="15038"/>
                  </a:cubicBezTo>
                  <a:cubicBezTo>
                    <a:pt x="5745" y="11484"/>
                    <a:pt x="8690" y="7109"/>
                    <a:pt x="11145" y="4238"/>
                  </a:cubicBezTo>
                  <a:cubicBezTo>
                    <a:pt x="13599" y="1367"/>
                    <a:pt x="15563" y="0"/>
                    <a:pt x="16709" y="0"/>
                  </a:cubicBezTo>
                  <a:cubicBezTo>
                    <a:pt x="17854" y="0"/>
                    <a:pt x="18181" y="1367"/>
                    <a:pt x="18836" y="5195"/>
                  </a:cubicBezTo>
                  <a:cubicBezTo>
                    <a:pt x="19490" y="9023"/>
                    <a:pt x="20472" y="15311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238250" y="68262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231899" y="697865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792022" y="6759778"/>
              <a:ext cx="259029" cy="23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054" fill="norm" stroke="1" extrusionOk="0">
                  <a:moveTo>
                    <a:pt x="17802" y="6056"/>
                  </a:moveTo>
                  <a:cubicBezTo>
                    <a:pt x="16573" y="3935"/>
                    <a:pt x="15344" y="1813"/>
                    <a:pt x="14027" y="753"/>
                  </a:cubicBezTo>
                  <a:cubicBezTo>
                    <a:pt x="12710" y="-308"/>
                    <a:pt x="11305" y="-308"/>
                    <a:pt x="9373" y="1138"/>
                  </a:cubicBezTo>
                  <a:cubicBezTo>
                    <a:pt x="7441" y="2585"/>
                    <a:pt x="4983" y="5478"/>
                    <a:pt x="3314" y="8178"/>
                  </a:cubicBezTo>
                  <a:cubicBezTo>
                    <a:pt x="1646" y="10878"/>
                    <a:pt x="768" y="13385"/>
                    <a:pt x="329" y="15410"/>
                  </a:cubicBezTo>
                  <a:cubicBezTo>
                    <a:pt x="-110" y="17435"/>
                    <a:pt x="-110" y="18978"/>
                    <a:pt x="329" y="19942"/>
                  </a:cubicBezTo>
                  <a:cubicBezTo>
                    <a:pt x="768" y="20906"/>
                    <a:pt x="1646" y="21292"/>
                    <a:pt x="2963" y="20906"/>
                  </a:cubicBezTo>
                  <a:cubicBezTo>
                    <a:pt x="4280" y="20521"/>
                    <a:pt x="6036" y="19363"/>
                    <a:pt x="7792" y="17049"/>
                  </a:cubicBezTo>
                  <a:cubicBezTo>
                    <a:pt x="9549" y="14735"/>
                    <a:pt x="11305" y="11263"/>
                    <a:pt x="12358" y="8853"/>
                  </a:cubicBezTo>
                  <a:cubicBezTo>
                    <a:pt x="13412" y="6442"/>
                    <a:pt x="13763" y="5092"/>
                    <a:pt x="14027" y="4899"/>
                  </a:cubicBezTo>
                  <a:cubicBezTo>
                    <a:pt x="14290" y="4706"/>
                    <a:pt x="14466" y="5671"/>
                    <a:pt x="14992" y="7117"/>
                  </a:cubicBezTo>
                  <a:cubicBezTo>
                    <a:pt x="15519" y="8563"/>
                    <a:pt x="16397" y="10492"/>
                    <a:pt x="17539" y="11842"/>
                  </a:cubicBezTo>
                  <a:cubicBezTo>
                    <a:pt x="18680" y="13192"/>
                    <a:pt x="20085" y="13963"/>
                    <a:pt x="21490" y="14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057400" y="6794500"/>
              <a:ext cx="1460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000"/>
                    <a:pt x="7513" y="8000"/>
                    <a:pt x="9704" y="11333"/>
                  </a:cubicBezTo>
                  <a:cubicBezTo>
                    <a:pt x="11896" y="14667"/>
                    <a:pt x="12522" y="17333"/>
                    <a:pt x="12209" y="19067"/>
                  </a:cubicBezTo>
                  <a:cubicBezTo>
                    <a:pt x="11896" y="20800"/>
                    <a:pt x="10643" y="21600"/>
                    <a:pt x="9391" y="21600"/>
                  </a:cubicBezTo>
                  <a:cubicBezTo>
                    <a:pt x="8139" y="21600"/>
                    <a:pt x="6887" y="20800"/>
                    <a:pt x="5948" y="18667"/>
                  </a:cubicBezTo>
                  <a:cubicBezTo>
                    <a:pt x="5009" y="16533"/>
                    <a:pt x="4383" y="13067"/>
                    <a:pt x="5165" y="10267"/>
                  </a:cubicBezTo>
                  <a:cubicBezTo>
                    <a:pt x="5948" y="7467"/>
                    <a:pt x="8139" y="5333"/>
                    <a:pt x="11113" y="4133"/>
                  </a:cubicBezTo>
                  <a:cubicBezTo>
                    <a:pt x="14087" y="2933"/>
                    <a:pt x="17843" y="2667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210770" y="6761618"/>
              <a:ext cx="144169" cy="44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88" fill="norm" stroke="1" extrusionOk="0">
                  <a:moveTo>
                    <a:pt x="18373" y="1271"/>
                  </a:moveTo>
                  <a:cubicBezTo>
                    <a:pt x="15904" y="663"/>
                    <a:pt x="13436" y="54"/>
                    <a:pt x="10504" y="4"/>
                  </a:cubicBezTo>
                  <a:cubicBezTo>
                    <a:pt x="7573" y="-47"/>
                    <a:pt x="4179" y="460"/>
                    <a:pt x="2173" y="1170"/>
                  </a:cubicBezTo>
                  <a:cubicBezTo>
                    <a:pt x="167" y="1880"/>
                    <a:pt x="-450" y="2792"/>
                    <a:pt x="321" y="3654"/>
                  </a:cubicBezTo>
                  <a:cubicBezTo>
                    <a:pt x="1093" y="4516"/>
                    <a:pt x="3253" y="5328"/>
                    <a:pt x="5104" y="5784"/>
                  </a:cubicBezTo>
                  <a:cubicBezTo>
                    <a:pt x="6956" y="6240"/>
                    <a:pt x="8499" y="6342"/>
                    <a:pt x="10504" y="5987"/>
                  </a:cubicBezTo>
                  <a:cubicBezTo>
                    <a:pt x="12510" y="5632"/>
                    <a:pt x="14979" y="4821"/>
                    <a:pt x="16521" y="4161"/>
                  </a:cubicBezTo>
                  <a:cubicBezTo>
                    <a:pt x="18064" y="3502"/>
                    <a:pt x="18681" y="2995"/>
                    <a:pt x="18836" y="3046"/>
                  </a:cubicBezTo>
                  <a:cubicBezTo>
                    <a:pt x="18990" y="3097"/>
                    <a:pt x="18681" y="3705"/>
                    <a:pt x="18990" y="5683"/>
                  </a:cubicBezTo>
                  <a:cubicBezTo>
                    <a:pt x="19299" y="7660"/>
                    <a:pt x="20224" y="11007"/>
                    <a:pt x="20687" y="13542"/>
                  </a:cubicBezTo>
                  <a:cubicBezTo>
                    <a:pt x="21150" y="16077"/>
                    <a:pt x="21150" y="17801"/>
                    <a:pt x="20533" y="18967"/>
                  </a:cubicBezTo>
                  <a:cubicBezTo>
                    <a:pt x="19916" y="20133"/>
                    <a:pt x="18681" y="20742"/>
                    <a:pt x="16367" y="21097"/>
                  </a:cubicBezTo>
                  <a:cubicBezTo>
                    <a:pt x="14053" y="21452"/>
                    <a:pt x="10659" y="21553"/>
                    <a:pt x="8190" y="20995"/>
                  </a:cubicBezTo>
                  <a:cubicBezTo>
                    <a:pt x="5721" y="20438"/>
                    <a:pt x="4179" y="19221"/>
                    <a:pt x="2636" y="1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774950" y="6834615"/>
              <a:ext cx="171450" cy="20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447"/>
                  </a:moveTo>
                  <a:cubicBezTo>
                    <a:pt x="533" y="5465"/>
                    <a:pt x="1067" y="10483"/>
                    <a:pt x="1200" y="13647"/>
                  </a:cubicBezTo>
                  <a:cubicBezTo>
                    <a:pt x="1333" y="16810"/>
                    <a:pt x="1067" y="18119"/>
                    <a:pt x="800" y="17683"/>
                  </a:cubicBezTo>
                  <a:cubicBezTo>
                    <a:pt x="533" y="17247"/>
                    <a:pt x="267" y="15065"/>
                    <a:pt x="400" y="12556"/>
                  </a:cubicBezTo>
                  <a:cubicBezTo>
                    <a:pt x="533" y="10047"/>
                    <a:pt x="1067" y="7210"/>
                    <a:pt x="1600" y="5247"/>
                  </a:cubicBezTo>
                  <a:cubicBezTo>
                    <a:pt x="2133" y="3283"/>
                    <a:pt x="2667" y="2192"/>
                    <a:pt x="3600" y="1865"/>
                  </a:cubicBezTo>
                  <a:cubicBezTo>
                    <a:pt x="4533" y="1537"/>
                    <a:pt x="5867" y="1974"/>
                    <a:pt x="6667" y="2737"/>
                  </a:cubicBezTo>
                  <a:cubicBezTo>
                    <a:pt x="7467" y="3501"/>
                    <a:pt x="7733" y="4592"/>
                    <a:pt x="8000" y="6119"/>
                  </a:cubicBezTo>
                  <a:cubicBezTo>
                    <a:pt x="8267" y="7647"/>
                    <a:pt x="8533" y="9610"/>
                    <a:pt x="8667" y="10047"/>
                  </a:cubicBezTo>
                  <a:cubicBezTo>
                    <a:pt x="8800" y="10483"/>
                    <a:pt x="8800" y="9392"/>
                    <a:pt x="9733" y="7428"/>
                  </a:cubicBezTo>
                  <a:cubicBezTo>
                    <a:pt x="10667" y="5465"/>
                    <a:pt x="12533" y="2628"/>
                    <a:pt x="14133" y="1210"/>
                  </a:cubicBezTo>
                  <a:cubicBezTo>
                    <a:pt x="15733" y="-208"/>
                    <a:pt x="17067" y="-208"/>
                    <a:pt x="17867" y="337"/>
                  </a:cubicBezTo>
                  <a:cubicBezTo>
                    <a:pt x="18667" y="883"/>
                    <a:pt x="18933" y="1974"/>
                    <a:pt x="19467" y="5574"/>
                  </a:cubicBezTo>
                  <a:cubicBezTo>
                    <a:pt x="20000" y="9174"/>
                    <a:pt x="20800" y="15283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962932" y="6821246"/>
              <a:ext cx="129518" cy="15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22" fill="norm" stroke="1" extrusionOk="0">
                  <a:moveTo>
                    <a:pt x="10866" y="9920"/>
                  </a:moveTo>
                  <a:cubicBezTo>
                    <a:pt x="11215" y="8518"/>
                    <a:pt x="11563" y="7115"/>
                    <a:pt x="11737" y="5292"/>
                  </a:cubicBezTo>
                  <a:cubicBezTo>
                    <a:pt x="11912" y="3468"/>
                    <a:pt x="11912" y="1224"/>
                    <a:pt x="10866" y="383"/>
                  </a:cubicBezTo>
                  <a:cubicBezTo>
                    <a:pt x="9821" y="-459"/>
                    <a:pt x="7731" y="102"/>
                    <a:pt x="5815" y="1925"/>
                  </a:cubicBezTo>
                  <a:cubicBezTo>
                    <a:pt x="3899" y="3749"/>
                    <a:pt x="2157" y="6835"/>
                    <a:pt x="1112" y="9920"/>
                  </a:cubicBezTo>
                  <a:cubicBezTo>
                    <a:pt x="66" y="13006"/>
                    <a:pt x="-282" y="16092"/>
                    <a:pt x="241" y="18055"/>
                  </a:cubicBezTo>
                  <a:cubicBezTo>
                    <a:pt x="763" y="20019"/>
                    <a:pt x="2157" y="20860"/>
                    <a:pt x="3724" y="21001"/>
                  </a:cubicBezTo>
                  <a:cubicBezTo>
                    <a:pt x="5292" y="21141"/>
                    <a:pt x="7034" y="20580"/>
                    <a:pt x="8776" y="19037"/>
                  </a:cubicBezTo>
                  <a:cubicBezTo>
                    <a:pt x="10518" y="17494"/>
                    <a:pt x="12260" y="14970"/>
                    <a:pt x="12957" y="13006"/>
                  </a:cubicBezTo>
                  <a:cubicBezTo>
                    <a:pt x="13653" y="11042"/>
                    <a:pt x="13305" y="9640"/>
                    <a:pt x="12957" y="9640"/>
                  </a:cubicBezTo>
                  <a:cubicBezTo>
                    <a:pt x="12608" y="9640"/>
                    <a:pt x="12260" y="11042"/>
                    <a:pt x="13653" y="12164"/>
                  </a:cubicBezTo>
                  <a:cubicBezTo>
                    <a:pt x="15047" y="13286"/>
                    <a:pt x="18183" y="14128"/>
                    <a:pt x="21318" y="14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098800" y="6858000"/>
              <a:ext cx="133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136900" y="6858000"/>
              <a:ext cx="889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00"/>
                    <a:pt x="15429" y="600"/>
                    <a:pt x="12343" y="3150"/>
                  </a:cubicBezTo>
                  <a:cubicBezTo>
                    <a:pt x="9257" y="5700"/>
                    <a:pt x="6171" y="10500"/>
                    <a:pt x="4114" y="13950"/>
                  </a:cubicBezTo>
                  <a:cubicBezTo>
                    <a:pt x="2057" y="17400"/>
                    <a:pt x="1029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670402" y="7273745"/>
              <a:ext cx="250598" cy="31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80" fill="norm" stroke="1" extrusionOk="0">
                  <a:moveTo>
                    <a:pt x="7877" y="2388"/>
                  </a:moveTo>
                  <a:cubicBezTo>
                    <a:pt x="7877" y="1380"/>
                    <a:pt x="7877" y="372"/>
                    <a:pt x="7514" y="84"/>
                  </a:cubicBezTo>
                  <a:cubicBezTo>
                    <a:pt x="7151" y="-204"/>
                    <a:pt x="6424" y="228"/>
                    <a:pt x="5335" y="1668"/>
                  </a:cubicBezTo>
                  <a:cubicBezTo>
                    <a:pt x="4246" y="3108"/>
                    <a:pt x="2794" y="5556"/>
                    <a:pt x="1796" y="8364"/>
                  </a:cubicBezTo>
                  <a:cubicBezTo>
                    <a:pt x="798" y="11172"/>
                    <a:pt x="253" y="14340"/>
                    <a:pt x="72" y="16284"/>
                  </a:cubicBezTo>
                  <a:cubicBezTo>
                    <a:pt x="-110" y="18228"/>
                    <a:pt x="72" y="18948"/>
                    <a:pt x="435" y="19596"/>
                  </a:cubicBezTo>
                  <a:cubicBezTo>
                    <a:pt x="798" y="20244"/>
                    <a:pt x="1342" y="20820"/>
                    <a:pt x="2068" y="21108"/>
                  </a:cubicBezTo>
                  <a:cubicBezTo>
                    <a:pt x="2794" y="21396"/>
                    <a:pt x="3702" y="21396"/>
                    <a:pt x="5426" y="20532"/>
                  </a:cubicBezTo>
                  <a:cubicBezTo>
                    <a:pt x="7151" y="19668"/>
                    <a:pt x="9692" y="17940"/>
                    <a:pt x="11416" y="15492"/>
                  </a:cubicBezTo>
                  <a:cubicBezTo>
                    <a:pt x="13140" y="13044"/>
                    <a:pt x="14048" y="9876"/>
                    <a:pt x="14048" y="7644"/>
                  </a:cubicBezTo>
                  <a:cubicBezTo>
                    <a:pt x="14048" y="5412"/>
                    <a:pt x="13140" y="4116"/>
                    <a:pt x="12324" y="3252"/>
                  </a:cubicBezTo>
                  <a:cubicBezTo>
                    <a:pt x="11507" y="2388"/>
                    <a:pt x="10781" y="1956"/>
                    <a:pt x="9510" y="1740"/>
                  </a:cubicBezTo>
                  <a:cubicBezTo>
                    <a:pt x="8240" y="1524"/>
                    <a:pt x="6424" y="1524"/>
                    <a:pt x="4882" y="1956"/>
                  </a:cubicBezTo>
                  <a:cubicBezTo>
                    <a:pt x="3339" y="2388"/>
                    <a:pt x="2068" y="3252"/>
                    <a:pt x="1433" y="4188"/>
                  </a:cubicBezTo>
                  <a:cubicBezTo>
                    <a:pt x="798" y="5124"/>
                    <a:pt x="798" y="6132"/>
                    <a:pt x="2068" y="6852"/>
                  </a:cubicBezTo>
                  <a:cubicBezTo>
                    <a:pt x="3339" y="7572"/>
                    <a:pt x="5880" y="8004"/>
                    <a:pt x="9329" y="7860"/>
                  </a:cubicBezTo>
                  <a:cubicBezTo>
                    <a:pt x="12777" y="7716"/>
                    <a:pt x="17134" y="6996"/>
                    <a:pt x="21490" y="6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834843" y="6575339"/>
              <a:ext cx="114857" cy="43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2" fill="norm" stroke="1" extrusionOk="0">
                  <a:moveTo>
                    <a:pt x="21311" y="4251"/>
                  </a:moveTo>
                  <a:cubicBezTo>
                    <a:pt x="19347" y="3202"/>
                    <a:pt x="17384" y="2154"/>
                    <a:pt x="14635" y="1368"/>
                  </a:cubicBezTo>
                  <a:cubicBezTo>
                    <a:pt x="11886" y="581"/>
                    <a:pt x="8351" y="57"/>
                    <a:pt x="5995" y="4"/>
                  </a:cubicBezTo>
                  <a:cubicBezTo>
                    <a:pt x="3638" y="-48"/>
                    <a:pt x="2460" y="371"/>
                    <a:pt x="1478" y="2259"/>
                  </a:cubicBezTo>
                  <a:cubicBezTo>
                    <a:pt x="496" y="4146"/>
                    <a:pt x="-289" y="7502"/>
                    <a:pt x="104" y="10542"/>
                  </a:cubicBezTo>
                  <a:cubicBezTo>
                    <a:pt x="496" y="13583"/>
                    <a:pt x="2067" y="16309"/>
                    <a:pt x="2853" y="18092"/>
                  </a:cubicBezTo>
                  <a:cubicBezTo>
                    <a:pt x="3638" y="19874"/>
                    <a:pt x="3638" y="20713"/>
                    <a:pt x="3638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752850" y="6851650"/>
              <a:ext cx="133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106085" y="6633944"/>
              <a:ext cx="142066" cy="38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64" fill="norm" stroke="1" extrusionOk="0">
                  <a:moveTo>
                    <a:pt x="21011" y="101"/>
                  </a:moveTo>
                  <a:cubicBezTo>
                    <a:pt x="18507" y="-17"/>
                    <a:pt x="16002" y="-136"/>
                    <a:pt x="13654" y="398"/>
                  </a:cubicBezTo>
                  <a:cubicBezTo>
                    <a:pt x="11307" y="932"/>
                    <a:pt x="9115" y="2119"/>
                    <a:pt x="6611" y="3840"/>
                  </a:cubicBezTo>
                  <a:cubicBezTo>
                    <a:pt x="4107" y="5561"/>
                    <a:pt x="1289" y="7816"/>
                    <a:pt x="350" y="10249"/>
                  </a:cubicBezTo>
                  <a:cubicBezTo>
                    <a:pt x="-589" y="12682"/>
                    <a:pt x="350" y="15293"/>
                    <a:pt x="3324" y="17191"/>
                  </a:cubicBezTo>
                  <a:cubicBezTo>
                    <a:pt x="6298" y="19090"/>
                    <a:pt x="11307" y="20277"/>
                    <a:pt x="16315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364162" y="6673183"/>
              <a:ext cx="264988" cy="30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83" fill="norm" stroke="1" extrusionOk="0">
                  <a:moveTo>
                    <a:pt x="10661" y="5447"/>
                  </a:moveTo>
                  <a:cubicBezTo>
                    <a:pt x="10490" y="4697"/>
                    <a:pt x="10318" y="3947"/>
                    <a:pt x="9804" y="3422"/>
                  </a:cubicBezTo>
                  <a:cubicBezTo>
                    <a:pt x="9290" y="2897"/>
                    <a:pt x="8432" y="2597"/>
                    <a:pt x="7232" y="3272"/>
                  </a:cubicBezTo>
                  <a:cubicBezTo>
                    <a:pt x="6032" y="3947"/>
                    <a:pt x="4490" y="5597"/>
                    <a:pt x="3290" y="8147"/>
                  </a:cubicBezTo>
                  <a:cubicBezTo>
                    <a:pt x="2090" y="10697"/>
                    <a:pt x="1232" y="14147"/>
                    <a:pt x="1061" y="16397"/>
                  </a:cubicBezTo>
                  <a:cubicBezTo>
                    <a:pt x="890" y="18647"/>
                    <a:pt x="1404" y="19697"/>
                    <a:pt x="2175" y="20372"/>
                  </a:cubicBezTo>
                  <a:cubicBezTo>
                    <a:pt x="2947" y="21047"/>
                    <a:pt x="3975" y="21347"/>
                    <a:pt x="5347" y="21272"/>
                  </a:cubicBezTo>
                  <a:cubicBezTo>
                    <a:pt x="6718" y="21197"/>
                    <a:pt x="8432" y="20747"/>
                    <a:pt x="10232" y="19322"/>
                  </a:cubicBezTo>
                  <a:cubicBezTo>
                    <a:pt x="12032" y="17897"/>
                    <a:pt x="13918" y="15497"/>
                    <a:pt x="14947" y="12947"/>
                  </a:cubicBezTo>
                  <a:cubicBezTo>
                    <a:pt x="15975" y="10397"/>
                    <a:pt x="16147" y="7697"/>
                    <a:pt x="15032" y="5447"/>
                  </a:cubicBezTo>
                  <a:cubicBezTo>
                    <a:pt x="13918" y="3197"/>
                    <a:pt x="11518" y="1397"/>
                    <a:pt x="9375" y="572"/>
                  </a:cubicBezTo>
                  <a:cubicBezTo>
                    <a:pt x="7232" y="-253"/>
                    <a:pt x="5347" y="-103"/>
                    <a:pt x="3804" y="497"/>
                  </a:cubicBezTo>
                  <a:cubicBezTo>
                    <a:pt x="2261" y="1097"/>
                    <a:pt x="1061" y="2147"/>
                    <a:pt x="461" y="3047"/>
                  </a:cubicBezTo>
                  <a:cubicBezTo>
                    <a:pt x="-139" y="3947"/>
                    <a:pt x="-139" y="4697"/>
                    <a:pt x="375" y="5297"/>
                  </a:cubicBezTo>
                  <a:cubicBezTo>
                    <a:pt x="890" y="5897"/>
                    <a:pt x="1918" y="6347"/>
                    <a:pt x="4747" y="6647"/>
                  </a:cubicBezTo>
                  <a:cubicBezTo>
                    <a:pt x="7575" y="6947"/>
                    <a:pt x="12204" y="7097"/>
                    <a:pt x="15290" y="7022"/>
                  </a:cubicBezTo>
                  <a:cubicBezTo>
                    <a:pt x="18375" y="6947"/>
                    <a:pt x="19918" y="6647"/>
                    <a:pt x="21461" y="6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707466" y="6591300"/>
              <a:ext cx="48684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65" y="847"/>
                    <a:pt x="10330" y="1694"/>
                    <a:pt x="7043" y="3219"/>
                  </a:cubicBezTo>
                  <a:cubicBezTo>
                    <a:pt x="3757" y="4744"/>
                    <a:pt x="2817" y="6946"/>
                    <a:pt x="1878" y="9656"/>
                  </a:cubicBezTo>
                  <a:cubicBezTo>
                    <a:pt x="939" y="12367"/>
                    <a:pt x="0" y="15586"/>
                    <a:pt x="0" y="17661"/>
                  </a:cubicBezTo>
                  <a:cubicBezTo>
                    <a:pt x="0" y="19736"/>
                    <a:pt x="939" y="20668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857750" y="6743700"/>
              <a:ext cx="12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96"/>
                    <a:pt x="7200" y="9191"/>
                    <a:pt x="3600" y="12791"/>
                  </a:cubicBezTo>
                  <a:cubicBezTo>
                    <a:pt x="0" y="16391"/>
                    <a:pt x="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838700" y="6700897"/>
              <a:ext cx="159731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02" fill="norm" stroke="1" extrusionOk="0">
                  <a:moveTo>
                    <a:pt x="831" y="1435"/>
                  </a:moveTo>
                  <a:cubicBezTo>
                    <a:pt x="1662" y="923"/>
                    <a:pt x="2492" y="412"/>
                    <a:pt x="4015" y="157"/>
                  </a:cubicBezTo>
                  <a:cubicBezTo>
                    <a:pt x="5538" y="-99"/>
                    <a:pt x="7754" y="-99"/>
                    <a:pt x="10523" y="604"/>
                  </a:cubicBezTo>
                  <a:cubicBezTo>
                    <a:pt x="13292" y="1307"/>
                    <a:pt x="16615" y="2713"/>
                    <a:pt x="18692" y="5077"/>
                  </a:cubicBezTo>
                  <a:cubicBezTo>
                    <a:pt x="20769" y="7442"/>
                    <a:pt x="21600" y="10765"/>
                    <a:pt x="20215" y="13577"/>
                  </a:cubicBezTo>
                  <a:cubicBezTo>
                    <a:pt x="18831" y="16389"/>
                    <a:pt x="15231" y="18689"/>
                    <a:pt x="11908" y="19967"/>
                  </a:cubicBezTo>
                  <a:cubicBezTo>
                    <a:pt x="8585" y="21245"/>
                    <a:pt x="5538" y="21501"/>
                    <a:pt x="3600" y="21373"/>
                  </a:cubicBezTo>
                  <a:cubicBezTo>
                    <a:pt x="1662" y="21245"/>
                    <a:pt x="831" y="20734"/>
                    <a:pt x="0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965699" y="6616700"/>
              <a:ext cx="192293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14477" y="0"/>
                  </a:moveTo>
                  <a:cubicBezTo>
                    <a:pt x="16545" y="2169"/>
                    <a:pt x="18613" y="4337"/>
                    <a:pt x="19877" y="6593"/>
                  </a:cubicBezTo>
                  <a:cubicBezTo>
                    <a:pt x="21140" y="8848"/>
                    <a:pt x="21600" y="11190"/>
                    <a:pt x="18843" y="13576"/>
                  </a:cubicBezTo>
                  <a:cubicBezTo>
                    <a:pt x="16085" y="15961"/>
                    <a:pt x="10111" y="18390"/>
                    <a:pt x="6434" y="19735"/>
                  </a:cubicBezTo>
                  <a:cubicBezTo>
                    <a:pt x="2757" y="21080"/>
                    <a:pt x="1379" y="21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146799" y="6591199"/>
              <a:ext cx="146453" cy="55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41" fill="norm" stroke="1" extrusionOk="0">
                  <a:moveTo>
                    <a:pt x="0" y="491"/>
                  </a:moveTo>
                  <a:cubicBezTo>
                    <a:pt x="4563" y="166"/>
                    <a:pt x="9127" y="-159"/>
                    <a:pt x="12625" y="85"/>
                  </a:cubicBezTo>
                  <a:cubicBezTo>
                    <a:pt x="16124" y="328"/>
                    <a:pt x="18558" y="1140"/>
                    <a:pt x="19014" y="2236"/>
                  </a:cubicBezTo>
                  <a:cubicBezTo>
                    <a:pt x="19470" y="3333"/>
                    <a:pt x="17949" y="4713"/>
                    <a:pt x="15820" y="5931"/>
                  </a:cubicBezTo>
                  <a:cubicBezTo>
                    <a:pt x="13690" y="7149"/>
                    <a:pt x="10952" y="8205"/>
                    <a:pt x="9583" y="8936"/>
                  </a:cubicBezTo>
                  <a:cubicBezTo>
                    <a:pt x="8214" y="9667"/>
                    <a:pt x="8214" y="10073"/>
                    <a:pt x="9279" y="10560"/>
                  </a:cubicBezTo>
                  <a:cubicBezTo>
                    <a:pt x="10344" y="11047"/>
                    <a:pt x="12473" y="11615"/>
                    <a:pt x="14603" y="12509"/>
                  </a:cubicBezTo>
                  <a:cubicBezTo>
                    <a:pt x="16732" y="13402"/>
                    <a:pt x="18862" y="14620"/>
                    <a:pt x="20079" y="15635"/>
                  </a:cubicBezTo>
                  <a:cubicBezTo>
                    <a:pt x="21296" y="16650"/>
                    <a:pt x="21600" y="17462"/>
                    <a:pt x="19623" y="18396"/>
                  </a:cubicBezTo>
                  <a:cubicBezTo>
                    <a:pt x="17645" y="19330"/>
                    <a:pt x="13386" y="20385"/>
                    <a:pt x="912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772772" y="6777173"/>
              <a:ext cx="252445" cy="30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4" fill="norm" stroke="1" extrusionOk="0">
                  <a:moveTo>
                    <a:pt x="2928" y="11128"/>
                  </a:moveTo>
                  <a:cubicBezTo>
                    <a:pt x="3108" y="10378"/>
                    <a:pt x="3288" y="9628"/>
                    <a:pt x="3288" y="9628"/>
                  </a:cubicBezTo>
                  <a:cubicBezTo>
                    <a:pt x="3288" y="9628"/>
                    <a:pt x="3108" y="10378"/>
                    <a:pt x="2748" y="12028"/>
                  </a:cubicBezTo>
                  <a:cubicBezTo>
                    <a:pt x="2388" y="13678"/>
                    <a:pt x="1848" y="16228"/>
                    <a:pt x="1488" y="18103"/>
                  </a:cubicBezTo>
                  <a:cubicBezTo>
                    <a:pt x="1128" y="19978"/>
                    <a:pt x="948" y="21178"/>
                    <a:pt x="768" y="21328"/>
                  </a:cubicBezTo>
                  <a:cubicBezTo>
                    <a:pt x="588" y="21478"/>
                    <a:pt x="408" y="20578"/>
                    <a:pt x="228" y="17953"/>
                  </a:cubicBezTo>
                  <a:cubicBezTo>
                    <a:pt x="48" y="15328"/>
                    <a:pt x="-132" y="10978"/>
                    <a:pt x="138" y="7828"/>
                  </a:cubicBezTo>
                  <a:cubicBezTo>
                    <a:pt x="408" y="4678"/>
                    <a:pt x="1128" y="2728"/>
                    <a:pt x="1848" y="1528"/>
                  </a:cubicBezTo>
                  <a:cubicBezTo>
                    <a:pt x="2568" y="328"/>
                    <a:pt x="3288" y="-122"/>
                    <a:pt x="3828" y="28"/>
                  </a:cubicBezTo>
                  <a:cubicBezTo>
                    <a:pt x="4368" y="178"/>
                    <a:pt x="4728" y="928"/>
                    <a:pt x="5448" y="2653"/>
                  </a:cubicBezTo>
                  <a:cubicBezTo>
                    <a:pt x="6168" y="4378"/>
                    <a:pt x="7248" y="7078"/>
                    <a:pt x="8148" y="8653"/>
                  </a:cubicBezTo>
                  <a:cubicBezTo>
                    <a:pt x="9048" y="10228"/>
                    <a:pt x="9768" y="10678"/>
                    <a:pt x="10488" y="10678"/>
                  </a:cubicBezTo>
                  <a:cubicBezTo>
                    <a:pt x="11208" y="10678"/>
                    <a:pt x="11928" y="10228"/>
                    <a:pt x="13098" y="8953"/>
                  </a:cubicBezTo>
                  <a:cubicBezTo>
                    <a:pt x="14268" y="7678"/>
                    <a:pt x="15888" y="5578"/>
                    <a:pt x="17238" y="4228"/>
                  </a:cubicBezTo>
                  <a:cubicBezTo>
                    <a:pt x="18588" y="2878"/>
                    <a:pt x="19668" y="2278"/>
                    <a:pt x="20388" y="2428"/>
                  </a:cubicBezTo>
                  <a:cubicBezTo>
                    <a:pt x="21108" y="2578"/>
                    <a:pt x="21468" y="3478"/>
                    <a:pt x="21468" y="5353"/>
                  </a:cubicBezTo>
                  <a:cubicBezTo>
                    <a:pt x="21468" y="7228"/>
                    <a:pt x="21108" y="10078"/>
                    <a:pt x="20568" y="12628"/>
                  </a:cubicBezTo>
                  <a:cubicBezTo>
                    <a:pt x="20028" y="15178"/>
                    <a:pt x="19308" y="17428"/>
                    <a:pt x="18588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102240" y="6767820"/>
              <a:ext cx="148955" cy="28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89" fill="norm" stroke="1" extrusionOk="0">
                  <a:moveTo>
                    <a:pt x="8705" y="8078"/>
                  </a:moveTo>
                  <a:cubicBezTo>
                    <a:pt x="6575" y="11208"/>
                    <a:pt x="4445" y="14339"/>
                    <a:pt x="3228" y="16295"/>
                  </a:cubicBezTo>
                  <a:cubicBezTo>
                    <a:pt x="2012" y="18252"/>
                    <a:pt x="1707" y="19034"/>
                    <a:pt x="1251" y="19817"/>
                  </a:cubicBezTo>
                  <a:cubicBezTo>
                    <a:pt x="795" y="20599"/>
                    <a:pt x="186" y="21382"/>
                    <a:pt x="34" y="21147"/>
                  </a:cubicBezTo>
                  <a:cubicBezTo>
                    <a:pt x="-118" y="20912"/>
                    <a:pt x="186" y="19660"/>
                    <a:pt x="2164" y="16608"/>
                  </a:cubicBezTo>
                  <a:cubicBezTo>
                    <a:pt x="4141" y="13556"/>
                    <a:pt x="7792" y="8704"/>
                    <a:pt x="10530" y="5652"/>
                  </a:cubicBezTo>
                  <a:cubicBezTo>
                    <a:pt x="13268" y="2599"/>
                    <a:pt x="15093" y="1347"/>
                    <a:pt x="16767" y="643"/>
                  </a:cubicBezTo>
                  <a:cubicBezTo>
                    <a:pt x="18440" y="-61"/>
                    <a:pt x="19961" y="-218"/>
                    <a:pt x="20721" y="330"/>
                  </a:cubicBezTo>
                  <a:cubicBezTo>
                    <a:pt x="21482" y="878"/>
                    <a:pt x="21482" y="2130"/>
                    <a:pt x="21330" y="5260"/>
                  </a:cubicBezTo>
                  <a:cubicBezTo>
                    <a:pt x="21178" y="8391"/>
                    <a:pt x="20874" y="13399"/>
                    <a:pt x="20569" y="16295"/>
                  </a:cubicBezTo>
                  <a:cubicBezTo>
                    <a:pt x="20265" y="19191"/>
                    <a:pt x="19961" y="19973"/>
                    <a:pt x="19657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131050" y="6902450"/>
              <a:ext cx="133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357205" y="6777295"/>
              <a:ext cx="132312" cy="24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01" fill="norm" stroke="1" extrusionOk="0">
                  <a:moveTo>
                    <a:pt x="6465" y="7465"/>
                  </a:moveTo>
                  <a:cubicBezTo>
                    <a:pt x="4777" y="11095"/>
                    <a:pt x="3090" y="14726"/>
                    <a:pt x="2077" y="17176"/>
                  </a:cubicBezTo>
                  <a:cubicBezTo>
                    <a:pt x="1065" y="19626"/>
                    <a:pt x="727" y="20897"/>
                    <a:pt x="390" y="21078"/>
                  </a:cubicBezTo>
                  <a:cubicBezTo>
                    <a:pt x="52" y="21260"/>
                    <a:pt x="-285" y="20352"/>
                    <a:pt x="390" y="17448"/>
                  </a:cubicBezTo>
                  <a:cubicBezTo>
                    <a:pt x="1065" y="14544"/>
                    <a:pt x="2752" y="9643"/>
                    <a:pt x="4271" y="6467"/>
                  </a:cubicBezTo>
                  <a:cubicBezTo>
                    <a:pt x="5790" y="3290"/>
                    <a:pt x="7140" y="1838"/>
                    <a:pt x="9502" y="931"/>
                  </a:cubicBezTo>
                  <a:cubicBezTo>
                    <a:pt x="11865" y="23"/>
                    <a:pt x="15240" y="-340"/>
                    <a:pt x="17434" y="386"/>
                  </a:cubicBezTo>
                  <a:cubicBezTo>
                    <a:pt x="19628" y="1112"/>
                    <a:pt x="20640" y="2927"/>
                    <a:pt x="20977" y="4379"/>
                  </a:cubicBezTo>
                  <a:cubicBezTo>
                    <a:pt x="21315" y="5831"/>
                    <a:pt x="20977" y="6921"/>
                    <a:pt x="19459" y="7556"/>
                  </a:cubicBezTo>
                  <a:cubicBezTo>
                    <a:pt x="17940" y="8191"/>
                    <a:pt x="15240" y="8373"/>
                    <a:pt x="13046" y="8373"/>
                  </a:cubicBezTo>
                  <a:cubicBezTo>
                    <a:pt x="10852" y="8373"/>
                    <a:pt x="9165" y="8191"/>
                    <a:pt x="7984" y="7647"/>
                  </a:cubicBezTo>
                  <a:cubicBezTo>
                    <a:pt x="6802" y="7102"/>
                    <a:pt x="6128" y="6194"/>
                    <a:pt x="5452" y="5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562850" y="6800850"/>
              <a:ext cx="254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556499" y="69850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935608" y="6709524"/>
              <a:ext cx="290553" cy="35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0" fill="norm" stroke="1" extrusionOk="0">
                  <a:moveTo>
                    <a:pt x="4801" y="9404"/>
                  </a:moveTo>
                  <a:cubicBezTo>
                    <a:pt x="3868" y="12361"/>
                    <a:pt x="2936" y="15319"/>
                    <a:pt x="2392" y="17119"/>
                  </a:cubicBezTo>
                  <a:cubicBezTo>
                    <a:pt x="1848" y="18919"/>
                    <a:pt x="1693" y="19561"/>
                    <a:pt x="1382" y="20204"/>
                  </a:cubicBezTo>
                  <a:cubicBezTo>
                    <a:pt x="1071" y="20847"/>
                    <a:pt x="605" y="21490"/>
                    <a:pt x="294" y="21426"/>
                  </a:cubicBezTo>
                  <a:cubicBezTo>
                    <a:pt x="-17" y="21361"/>
                    <a:pt x="-172" y="20590"/>
                    <a:pt x="294" y="18276"/>
                  </a:cubicBezTo>
                  <a:cubicBezTo>
                    <a:pt x="760" y="15961"/>
                    <a:pt x="1848" y="12104"/>
                    <a:pt x="2936" y="9211"/>
                  </a:cubicBezTo>
                  <a:cubicBezTo>
                    <a:pt x="4024" y="6319"/>
                    <a:pt x="5111" y="4390"/>
                    <a:pt x="6044" y="3169"/>
                  </a:cubicBezTo>
                  <a:cubicBezTo>
                    <a:pt x="6976" y="1947"/>
                    <a:pt x="7753" y="1433"/>
                    <a:pt x="8142" y="1497"/>
                  </a:cubicBezTo>
                  <a:cubicBezTo>
                    <a:pt x="8530" y="1561"/>
                    <a:pt x="8530" y="2204"/>
                    <a:pt x="8608" y="3297"/>
                  </a:cubicBezTo>
                  <a:cubicBezTo>
                    <a:pt x="8686" y="4390"/>
                    <a:pt x="8841" y="5933"/>
                    <a:pt x="8996" y="7090"/>
                  </a:cubicBezTo>
                  <a:cubicBezTo>
                    <a:pt x="9152" y="8247"/>
                    <a:pt x="9307" y="9019"/>
                    <a:pt x="9696" y="9597"/>
                  </a:cubicBezTo>
                  <a:cubicBezTo>
                    <a:pt x="10084" y="10176"/>
                    <a:pt x="10706" y="10561"/>
                    <a:pt x="11405" y="10561"/>
                  </a:cubicBezTo>
                  <a:cubicBezTo>
                    <a:pt x="12104" y="10561"/>
                    <a:pt x="12881" y="10176"/>
                    <a:pt x="14357" y="8504"/>
                  </a:cubicBezTo>
                  <a:cubicBezTo>
                    <a:pt x="15834" y="6833"/>
                    <a:pt x="18009" y="3876"/>
                    <a:pt x="19330" y="2140"/>
                  </a:cubicBezTo>
                  <a:cubicBezTo>
                    <a:pt x="20651" y="404"/>
                    <a:pt x="21117" y="-110"/>
                    <a:pt x="21273" y="19"/>
                  </a:cubicBezTo>
                  <a:cubicBezTo>
                    <a:pt x="21428" y="147"/>
                    <a:pt x="21273" y="919"/>
                    <a:pt x="20806" y="3104"/>
                  </a:cubicBezTo>
                  <a:cubicBezTo>
                    <a:pt x="20340" y="5290"/>
                    <a:pt x="19563" y="8890"/>
                    <a:pt x="18942" y="11719"/>
                  </a:cubicBezTo>
                  <a:cubicBezTo>
                    <a:pt x="18320" y="14547"/>
                    <a:pt x="17854" y="16604"/>
                    <a:pt x="17621" y="17633"/>
                  </a:cubicBezTo>
                  <a:cubicBezTo>
                    <a:pt x="17388" y="18661"/>
                    <a:pt x="17388" y="18661"/>
                    <a:pt x="17388" y="1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239749" y="6884683"/>
              <a:ext cx="116852" cy="10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33" fill="norm" stroke="1" extrusionOk="0">
                  <a:moveTo>
                    <a:pt x="13193" y="14702"/>
                  </a:moveTo>
                  <a:cubicBezTo>
                    <a:pt x="13193" y="12625"/>
                    <a:pt x="13193" y="10548"/>
                    <a:pt x="12807" y="7848"/>
                  </a:cubicBezTo>
                  <a:cubicBezTo>
                    <a:pt x="12422" y="5148"/>
                    <a:pt x="11650" y="1825"/>
                    <a:pt x="10300" y="579"/>
                  </a:cubicBezTo>
                  <a:cubicBezTo>
                    <a:pt x="8950" y="-667"/>
                    <a:pt x="7022" y="164"/>
                    <a:pt x="5286" y="2448"/>
                  </a:cubicBezTo>
                  <a:cubicBezTo>
                    <a:pt x="3550" y="4733"/>
                    <a:pt x="2007" y="8471"/>
                    <a:pt x="1043" y="11379"/>
                  </a:cubicBezTo>
                  <a:cubicBezTo>
                    <a:pt x="79" y="14287"/>
                    <a:pt x="-307" y="16364"/>
                    <a:pt x="272" y="18025"/>
                  </a:cubicBezTo>
                  <a:cubicBezTo>
                    <a:pt x="850" y="19687"/>
                    <a:pt x="2393" y="20933"/>
                    <a:pt x="4129" y="20933"/>
                  </a:cubicBezTo>
                  <a:cubicBezTo>
                    <a:pt x="5864" y="20933"/>
                    <a:pt x="7793" y="19687"/>
                    <a:pt x="9336" y="18233"/>
                  </a:cubicBezTo>
                  <a:cubicBezTo>
                    <a:pt x="10879" y="16779"/>
                    <a:pt x="12036" y="15118"/>
                    <a:pt x="13193" y="13041"/>
                  </a:cubicBezTo>
                  <a:cubicBezTo>
                    <a:pt x="14350" y="10964"/>
                    <a:pt x="15507" y="8471"/>
                    <a:pt x="16086" y="8679"/>
                  </a:cubicBezTo>
                  <a:cubicBezTo>
                    <a:pt x="16664" y="8887"/>
                    <a:pt x="16664" y="11795"/>
                    <a:pt x="17436" y="14287"/>
                  </a:cubicBezTo>
                  <a:cubicBezTo>
                    <a:pt x="18207" y="16779"/>
                    <a:pt x="19750" y="18856"/>
                    <a:pt x="21293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394700" y="6877050"/>
              <a:ext cx="1270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439655" y="6898216"/>
              <a:ext cx="75695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8013"/>
                  </a:moveTo>
                  <a:cubicBezTo>
                    <a:pt x="20857" y="6271"/>
                    <a:pt x="20257" y="4529"/>
                    <a:pt x="19057" y="2961"/>
                  </a:cubicBezTo>
                  <a:cubicBezTo>
                    <a:pt x="17857" y="1394"/>
                    <a:pt x="16057" y="0"/>
                    <a:pt x="14257" y="0"/>
                  </a:cubicBezTo>
                  <a:cubicBezTo>
                    <a:pt x="12457" y="0"/>
                    <a:pt x="10657" y="1394"/>
                    <a:pt x="8257" y="4355"/>
                  </a:cubicBezTo>
                  <a:cubicBezTo>
                    <a:pt x="5857" y="7316"/>
                    <a:pt x="2857" y="11845"/>
                    <a:pt x="1357" y="14981"/>
                  </a:cubicBezTo>
                  <a:cubicBezTo>
                    <a:pt x="-143" y="18116"/>
                    <a:pt x="-143" y="19858"/>
                    <a:pt x="157" y="20729"/>
                  </a:cubicBezTo>
                  <a:cubicBezTo>
                    <a:pt x="457" y="21600"/>
                    <a:pt x="1057" y="21600"/>
                    <a:pt x="16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8559800" y="687070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572500" y="68135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633089" y="6832627"/>
              <a:ext cx="151872" cy="1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82" fill="norm" stroke="1" extrusionOk="0">
                  <a:moveTo>
                    <a:pt x="3957" y="7571"/>
                  </a:moveTo>
                  <a:cubicBezTo>
                    <a:pt x="3366" y="10376"/>
                    <a:pt x="2774" y="13181"/>
                    <a:pt x="2034" y="15846"/>
                  </a:cubicBezTo>
                  <a:cubicBezTo>
                    <a:pt x="1294" y="18511"/>
                    <a:pt x="407" y="21035"/>
                    <a:pt x="111" y="21176"/>
                  </a:cubicBezTo>
                  <a:cubicBezTo>
                    <a:pt x="-185" y="21316"/>
                    <a:pt x="111" y="19072"/>
                    <a:pt x="999" y="15706"/>
                  </a:cubicBezTo>
                  <a:cubicBezTo>
                    <a:pt x="1886" y="12339"/>
                    <a:pt x="3366" y="7851"/>
                    <a:pt x="4549" y="4906"/>
                  </a:cubicBezTo>
                  <a:cubicBezTo>
                    <a:pt x="5733" y="1960"/>
                    <a:pt x="6620" y="558"/>
                    <a:pt x="7656" y="417"/>
                  </a:cubicBezTo>
                  <a:cubicBezTo>
                    <a:pt x="8692" y="277"/>
                    <a:pt x="9875" y="1399"/>
                    <a:pt x="10467" y="2661"/>
                  </a:cubicBezTo>
                  <a:cubicBezTo>
                    <a:pt x="11059" y="3924"/>
                    <a:pt x="11059" y="5326"/>
                    <a:pt x="10911" y="7150"/>
                  </a:cubicBezTo>
                  <a:cubicBezTo>
                    <a:pt x="10763" y="8973"/>
                    <a:pt x="10467" y="11217"/>
                    <a:pt x="10319" y="11358"/>
                  </a:cubicBezTo>
                  <a:cubicBezTo>
                    <a:pt x="10171" y="11498"/>
                    <a:pt x="10171" y="9534"/>
                    <a:pt x="11207" y="7430"/>
                  </a:cubicBezTo>
                  <a:cubicBezTo>
                    <a:pt x="12242" y="5326"/>
                    <a:pt x="14314" y="3082"/>
                    <a:pt x="16089" y="1680"/>
                  </a:cubicBezTo>
                  <a:cubicBezTo>
                    <a:pt x="17864" y="277"/>
                    <a:pt x="19344" y="-284"/>
                    <a:pt x="20231" y="137"/>
                  </a:cubicBezTo>
                  <a:cubicBezTo>
                    <a:pt x="21119" y="558"/>
                    <a:pt x="21415" y="1960"/>
                    <a:pt x="21119" y="4906"/>
                  </a:cubicBezTo>
                  <a:cubicBezTo>
                    <a:pt x="20823" y="7851"/>
                    <a:pt x="19936" y="12339"/>
                    <a:pt x="19048" y="16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821704" y="6813549"/>
              <a:ext cx="119096" cy="15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65" fill="norm" stroke="1" extrusionOk="0">
                  <a:moveTo>
                    <a:pt x="7680" y="0"/>
                  </a:moveTo>
                  <a:cubicBezTo>
                    <a:pt x="5027" y="6048"/>
                    <a:pt x="2375" y="12096"/>
                    <a:pt x="1048" y="15840"/>
                  </a:cubicBezTo>
                  <a:cubicBezTo>
                    <a:pt x="-278" y="19584"/>
                    <a:pt x="-278" y="21024"/>
                    <a:pt x="669" y="21312"/>
                  </a:cubicBezTo>
                  <a:cubicBezTo>
                    <a:pt x="1617" y="21600"/>
                    <a:pt x="3511" y="20736"/>
                    <a:pt x="5596" y="18288"/>
                  </a:cubicBezTo>
                  <a:cubicBezTo>
                    <a:pt x="7680" y="15840"/>
                    <a:pt x="9954" y="11808"/>
                    <a:pt x="11469" y="9072"/>
                  </a:cubicBezTo>
                  <a:cubicBezTo>
                    <a:pt x="12985" y="6336"/>
                    <a:pt x="13743" y="4896"/>
                    <a:pt x="14311" y="4896"/>
                  </a:cubicBezTo>
                  <a:cubicBezTo>
                    <a:pt x="14880" y="4896"/>
                    <a:pt x="15259" y="6336"/>
                    <a:pt x="15448" y="8496"/>
                  </a:cubicBezTo>
                  <a:cubicBezTo>
                    <a:pt x="15638" y="10656"/>
                    <a:pt x="15638" y="13536"/>
                    <a:pt x="16585" y="15408"/>
                  </a:cubicBezTo>
                  <a:cubicBezTo>
                    <a:pt x="17533" y="17280"/>
                    <a:pt x="19427" y="18144"/>
                    <a:pt x="21322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991599" y="6819927"/>
              <a:ext cx="146051" cy="12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1093"/>
                  </a:moveTo>
                  <a:cubicBezTo>
                    <a:pt x="626" y="6585"/>
                    <a:pt x="1252" y="12076"/>
                    <a:pt x="1409" y="15737"/>
                  </a:cubicBezTo>
                  <a:cubicBezTo>
                    <a:pt x="1565" y="19398"/>
                    <a:pt x="1252" y="21229"/>
                    <a:pt x="1409" y="21046"/>
                  </a:cubicBezTo>
                  <a:cubicBezTo>
                    <a:pt x="1565" y="20863"/>
                    <a:pt x="2191" y="18666"/>
                    <a:pt x="3443" y="15554"/>
                  </a:cubicBezTo>
                  <a:cubicBezTo>
                    <a:pt x="4696" y="12443"/>
                    <a:pt x="6574" y="8415"/>
                    <a:pt x="7983" y="5670"/>
                  </a:cubicBezTo>
                  <a:cubicBezTo>
                    <a:pt x="9391" y="2924"/>
                    <a:pt x="10330" y="1460"/>
                    <a:pt x="10800" y="1643"/>
                  </a:cubicBezTo>
                  <a:cubicBezTo>
                    <a:pt x="11270" y="1826"/>
                    <a:pt x="11270" y="3656"/>
                    <a:pt x="11270" y="5487"/>
                  </a:cubicBezTo>
                  <a:cubicBezTo>
                    <a:pt x="11270" y="7317"/>
                    <a:pt x="11270" y="9148"/>
                    <a:pt x="10957" y="10978"/>
                  </a:cubicBezTo>
                  <a:cubicBezTo>
                    <a:pt x="10643" y="12809"/>
                    <a:pt x="10017" y="14639"/>
                    <a:pt x="9861" y="14456"/>
                  </a:cubicBezTo>
                  <a:cubicBezTo>
                    <a:pt x="9704" y="14273"/>
                    <a:pt x="10017" y="12076"/>
                    <a:pt x="11113" y="9514"/>
                  </a:cubicBezTo>
                  <a:cubicBezTo>
                    <a:pt x="12209" y="6951"/>
                    <a:pt x="14087" y="4022"/>
                    <a:pt x="15809" y="2192"/>
                  </a:cubicBezTo>
                  <a:cubicBezTo>
                    <a:pt x="17530" y="361"/>
                    <a:pt x="19096" y="-371"/>
                    <a:pt x="20035" y="178"/>
                  </a:cubicBezTo>
                  <a:cubicBezTo>
                    <a:pt x="20974" y="727"/>
                    <a:pt x="21287" y="2558"/>
                    <a:pt x="21443" y="5670"/>
                  </a:cubicBezTo>
                  <a:cubicBezTo>
                    <a:pt x="21600" y="8782"/>
                    <a:pt x="21600" y="13175"/>
                    <a:pt x="21600" y="17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440874" y="6771115"/>
              <a:ext cx="236527" cy="22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04" fill="norm" stroke="1" extrusionOk="0">
                  <a:moveTo>
                    <a:pt x="15052" y="8444"/>
                  </a:moveTo>
                  <a:cubicBezTo>
                    <a:pt x="15817" y="6593"/>
                    <a:pt x="16581" y="4741"/>
                    <a:pt x="16868" y="3301"/>
                  </a:cubicBezTo>
                  <a:cubicBezTo>
                    <a:pt x="17155" y="1861"/>
                    <a:pt x="16964" y="833"/>
                    <a:pt x="16295" y="318"/>
                  </a:cubicBezTo>
                  <a:cubicBezTo>
                    <a:pt x="15625" y="-196"/>
                    <a:pt x="14479" y="-196"/>
                    <a:pt x="12280" y="1141"/>
                  </a:cubicBezTo>
                  <a:cubicBezTo>
                    <a:pt x="10082" y="2478"/>
                    <a:pt x="6833" y="5153"/>
                    <a:pt x="4539" y="8033"/>
                  </a:cubicBezTo>
                  <a:cubicBezTo>
                    <a:pt x="2245" y="10913"/>
                    <a:pt x="907" y="13998"/>
                    <a:pt x="333" y="16055"/>
                  </a:cubicBezTo>
                  <a:cubicBezTo>
                    <a:pt x="-240" y="18113"/>
                    <a:pt x="-49" y="19141"/>
                    <a:pt x="716" y="19655"/>
                  </a:cubicBezTo>
                  <a:cubicBezTo>
                    <a:pt x="1480" y="20170"/>
                    <a:pt x="2818" y="20170"/>
                    <a:pt x="4825" y="18935"/>
                  </a:cubicBezTo>
                  <a:cubicBezTo>
                    <a:pt x="6833" y="17701"/>
                    <a:pt x="9509" y="15233"/>
                    <a:pt x="11325" y="13175"/>
                  </a:cubicBezTo>
                  <a:cubicBezTo>
                    <a:pt x="13141" y="11118"/>
                    <a:pt x="14096" y="9473"/>
                    <a:pt x="14479" y="9164"/>
                  </a:cubicBezTo>
                  <a:cubicBezTo>
                    <a:pt x="14861" y="8855"/>
                    <a:pt x="14670" y="9884"/>
                    <a:pt x="15148" y="11838"/>
                  </a:cubicBezTo>
                  <a:cubicBezTo>
                    <a:pt x="15625" y="13793"/>
                    <a:pt x="16772" y="16673"/>
                    <a:pt x="17919" y="18421"/>
                  </a:cubicBezTo>
                  <a:cubicBezTo>
                    <a:pt x="19066" y="20170"/>
                    <a:pt x="20213" y="20787"/>
                    <a:pt x="2136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987993" y="6714001"/>
              <a:ext cx="116433" cy="37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151" fill="norm" stroke="1" extrusionOk="0">
                  <a:moveTo>
                    <a:pt x="9195" y="12347"/>
                  </a:moveTo>
                  <a:cubicBezTo>
                    <a:pt x="7300" y="12703"/>
                    <a:pt x="5405" y="13059"/>
                    <a:pt x="3700" y="15254"/>
                  </a:cubicBezTo>
                  <a:cubicBezTo>
                    <a:pt x="1995" y="17450"/>
                    <a:pt x="479" y="21485"/>
                    <a:pt x="100" y="21129"/>
                  </a:cubicBezTo>
                  <a:cubicBezTo>
                    <a:pt x="-279" y="20773"/>
                    <a:pt x="479" y="16026"/>
                    <a:pt x="1426" y="11990"/>
                  </a:cubicBezTo>
                  <a:cubicBezTo>
                    <a:pt x="2374" y="7955"/>
                    <a:pt x="3510" y="4632"/>
                    <a:pt x="4647" y="2733"/>
                  </a:cubicBezTo>
                  <a:cubicBezTo>
                    <a:pt x="5784" y="834"/>
                    <a:pt x="6921" y="360"/>
                    <a:pt x="8437" y="122"/>
                  </a:cubicBezTo>
                  <a:cubicBezTo>
                    <a:pt x="9953" y="-115"/>
                    <a:pt x="11847" y="-115"/>
                    <a:pt x="14121" y="1131"/>
                  </a:cubicBezTo>
                  <a:cubicBezTo>
                    <a:pt x="16395" y="2377"/>
                    <a:pt x="19047" y="4870"/>
                    <a:pt x="20184" y="6412"/>
                  </a:cubicBezTo>
                  <a:cubicBezTo>
                    <a:pt x="21321" y="7955"/>
                    <a:pt x="20942" y="8549"/>
                    <a:pt x="19426" y="9023"/>
                  </a:cubicBezTo>
                  <a:cubicBezTo>
                    <a:pt x="17910" y="9498"/>
                    <a:pt x="15258" y="9854"/>
                    <a:pt x="12416" y="10032"/>
                  </a:cubicBezTo>
                  <a:cubicBezTo>
                    <a:pt x="9574" y="10210"/>
                    <a:pt x="6542" y="10210"/>
                    <a:pt x="5974" y="10032"/>
                  </a:cubicBezTo>
                  <a:cubicBezTo>
                    <a:pt x="5405" y="9854"/>
                    <a:pt x="7300" y="9498"/>
                    <a:pt x="9195" y="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Shape"/>
            <p:cNvSpPr/>
            <p:nvPr/>
          </p:nvSpPr>
          <p:spPr>
            <a:xfrm>
              <a:off x="10173644" y="6774910"/>
              <a:ext cx="108888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780" fill="norm" stroke="1" extrusionOk="0">
                  <a:moveTo>
                    <a:pt x="13267" y="3124"/>
                  </a:moveTo>
                  <a:cubicBezTo>
                    <a:pt x="12044" y="1774"/>
                    <a:pt x="10822" y="424"/>
                    <a:pt x="9192" y="86"/>
                  </a:cubicBezTo>
                  <a:cubicBezTo>
                    <a:pt x="7561" y="-251"/>
                    <a:pt x="5524" y="424"/>
                    <a:pt x="3690" y="1774"/>
                  </a:cubicBezTo>
                  <a:cubicBezTo>
                    <a:pt x="1856" y="3124"/>
                    <a:pt x="226" y="5149"/>
                    <a:pt x="22" y="8524"/>
                  </a:cubicBezTo>
                  <a:cubicBezTo>
                    <a:pt x="-182" y="11899"/>
                    <a:pt x="1041" y="16624"/>
                    <a:pt x="3690" y="18987"/>
                  </a:cubicBezTo>
                  <a:cubicBezTo>
                    <a:pt x="6339" y="21349"/>
                    <a:pt x="10414" y="21349"/>
                    <a:pt x="13675" y="19155"/>
                  </a:cubicBezTo>
                  <a:cubicBezTo>
                    <a:pt x="16935" y="16962"/>
                    <a:pt x="19380" y="12574"/>
                    <a:pt x="20399" y="9537"/>
                  </a:cubicBezTo>
                  <a:cubicBezTo>
                    <a:pt x="21418" y="6499"/>
                    <a:pt x="21010" y="4812"/>
                    <a:pt x="19584" y="3968"/>
                  </a:cubicBezTo>
                  <a:cubicBezTo>
                    <a:pt x="18158" y="3124"/>
                    <a:pt x="15712" y="3124"/>
                    <a:pt x="13267" y="3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356799" y="6762749"/>
              <a:ext cx="108002" cy="1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25" fill="norm" stroke="1" extrusionOk="0">
                  <a:moveTo>
                    <a:pt x="21194" y="1683"/>
                  </a:moveTo>
                  <a:cubicBezTo>
                    <a:pt x="19532" y="842"/>
                    <a:pt x="17871" y="0"/>
                    <a:pt x="14756" y="0"/>
                  </a:cubicBezTo>
                  <a:cubicBezTo>
                    <a:pt x="11640" y="0"/>
                    <a:pt x="7071" y="842"/>
                    <a:pt x="4786" y="1964"/>
                  </a:cubicBezTo>
                  <a:cubicBezTo>
                    <a:pt x="2502" y="3086"/>
                    <a:pt x="2502" y="4488"/>
                    <a:pt x="4163" y="6452"/>
                  </a:cubicBezTo>
                  <a:cubicBezTo>
                    <a:pt x="5825" y="8416"/>
                    <a:pt x="9148" y="10940"/>
                    <a:pt x="11432" y="12764"/>
                  </a:cubicBezTo>
                  <a:cubicBezTo>
                    <a:pt x="13717" y="14587"/>
                    <a:pt x="14963" y="15709"/>
                    <a:pt x="15586" y="16971"/>
                  </a:cubicBezTo>
                  <a:cubicBezTo>
                    <a:pt x="16209" y="18234"/>
                    <a:pt x="16209" y="19636"/>
                    <a:pt x="14340" y="20478"/>
                  </a:cubicBezTo>
                  <a:cubicBezTo>
                    <a:pt x="12471" y="21319"/>
                    <a:pt x="8732" y="21600"/>
                    <a:pt x="5825" y="21319"/>
                  </a:cubicBezTo>
                  <a:cubicBezTo>
                    <a:pt x="2917" y="21039"/>
                    <a:pt x="840" y="20197"/>
                    <a:pt x="217" y="19075"/>
                  </a:cubicBezTo>
                  <a:cubicBezTo>
                    <a:pt x="-406" y="17953"/>
                    <a:pt x="425" y="16551"/>
                    <a:pt x="1256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523504" y="6603999"/>
              <a:ext cx="93697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9" fill="norm" stroke="1" extrusionOk="0">
                  <a:moveTo>
                    <a:pt x="21248" y="0"/>
                  </a:moveTo>
                  <a:cubicBezTo>
                    <a:pt x="16448" y="4500"/>
                    <a:pt x="11648" y="9000"/>
                    <a:pt x="8048" y="12300"/>
                  </a:cubicBezTo>
                  <a:cubicBezTo>
                    <a:pt x="4448" y="15600"/>
                    <a:pt x="2048" y="17700"/>
                    <a:pt x="848" y="19125"/>
                  </a:cubicBezTo>
                  <a:cubicBezTo>
                    <a:pt x="-352" y="20550"/>
                    <a:pt x="-352" y="21300"/>
                    <a:pt x="1328" y="21450"/>
                  </a:cubicBezTo>
                  <a:cubicBezTo>
                    <a:pt x="3008" y="21600"/>
                    <a:pt x="6368" y="21150"/>
                    <a:pt x="9728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0503896" y="6775449"/>
              <a:ext cx="9425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6974" y="21600"/>
                  </a:moveTo>
                  <a:cubicBezTo>
                    <a:pt x="3614" y="14400"/>
                    <a:pt x="254" y="7200"/>
                    <a:pt x="14" y="3600"/>
                  </a:cubicBezTo>
                  <a:cubicBezTo>
                    <a:pt x="-226" y="0"/>
                    <a:pt x="2654" y="0"/>
                    <a:pt x="6734" y="0"/>
                  </a:cubicBezTo>
                  <a:cubicBezTo>
                    <a:pt x="10814" y="0"/>
                    <a:pt x="16094" y="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608733" y="6740329"/>
              <a:ext cx="84667" cy="14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63" fill="norm" stroke="1" extrusionOk="0">
                  <a:moveTo>
                    <a:pt x="10010" y="8460"/>
                  </a:moveTo>
                  <a:cubicBezTo>
                    <a:pt x="11590" y="7276"/>
                    <a:pt x="13171" y="6093"/>
                    <a:pt x="15278" y="4465"/>
                  </a:cubicBezTo>
                  <a:cubicBezTo>
                    <a:pt x="17385" y="2838"/>
                    <a:pt x="20019" y="767"/>
                    <a:pt x="19493" y="175"/>
                  </a:cubicBezTo>
                  <a:cubicBezTo>
                    <a:pt x="18966" y="-417"/>
                    <a:pt x="15278" y="471"/>
                    <a:pt x="11590" y="3134"/>
                  </a:cubicBezTo>
                  <a:cubicBezTo>
                    <a:pt x="7902" y="5797"/>
                    <a:pt x="4214" y="10235"/>
                    <a:pt x="2107" y="13342"/>
                  </a:cubicBezTo>
                  <a:cubicBezTo>
                    <a:pt x="0" y="16449"/>
                    <a:pt x="-527" y="18224"/>
                    <a:pt x="527" y="19408"/>
                  </a:cubicBezTo>
                  <a:cubicBezTo>
                    <a:pt x="1580" y="20591"/>
                    <a:pt x="4214" y="21183"/>
                    <a:pt x="7902" y="20887"/>
                  </a:cubicBezTo>
                  <a:cubicBezTo>
                    <a:pt x="11590" y="20591"/>
                    <a:pt x="16332" y="19408"/>
                    <a:pt x="21073" y="1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716597" y="6760633"/>
              <a:ext cx="97454" cy="12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84" fill="norm" stroke="1" extrusionOk="0">
                  <a:moveTo>
                    <a:pt x="1857" y="5666"/>
                  </a:moveTo>
                  <a:cubicBezTo>
                    <a:pt x="2316" y="3895"/>
                    <a:pt x="2776" y="2125"/>
                    <a:pt x="3695" y="2125"/>
                  </a:cubicBezTo>
                  <a:cubicBezTo>
                    <a:pt x="4614" y="2125"/>
                    <a:pt x="5993" y="3895"/>
                    <a:pt x="6912" y="6728"/>
                  </a:cubicBezTo>
                  <a:cubicBezTo>
                    <a:pt x="7831" y="9561"/>
                    <a:pt x="8291" y="13456"/>
                    <a:pt x="8291" y="16289"/>
                  </a:cubicBezTo>
                  <a:cubicBezTo>
                    <a:pt x="8291" y="19121"/>
                    <a:pt x="7831" y="20892"/>
                    <a:pt x="6453" y="21069"/>
                  </a:cubicBezTo>
                  <a:cubicBezTo>
                    <a:pt x="5074" y="21246"/>
                    <a:pt x="2776" y="19830"/>
                    <a:pt x="1397" y="17174"/>
                  </a:cubicBezTo>
                  <a:cubicBezTo>
                    <a:pt x="19" y="14518"/>
                    <a:pt x="-441" y="10623"/>
                    <a:pt x="478" y="7436"/>
                  </a:cubicBezTo>
                  <a:cubicBezTo>
                    <a:pt x="1397" y="4249"/>
                    <a:pt x="3695" y="1771"/>
                    <a:pt x="7372" y="708"/>
                  </a:cubicBezTo>
                  <a:cubicBezTo>
                    <a:pt x="11048" y="-354"/>
                    <a:pt x="16104" y="0"/>
                    <a:pt x="21159" y="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795000" y="6750050"/>
              <a:ext cx="571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635"/>
                    <a:pt x="10400" y="11270"/>
                    <a:pt x="6800" y="14870"/>
                  </a:cubicBezTo>
                  <a:cubicBezTo>
                    <a:pt x="3200" y="18470"/>
                    <a:pt x="16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833099" y="6714280"/>
              <a:ext cx="381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857065" y="6781800"/>
              <a:ext cx="79752" cy="10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0994" fill="norm" stroke="1" extrusionOk="0">
                  <a:moveTo>
                    <a:pt x="19806" y="1223"/>
                  </a:moveTo>
                  <a:cubicBezTo>
                    <a:pt x="17106" y="815"/>
                    <a:pt x="14406" y="408"/>
                    <a:pt x="10896" y="1426"/>
                  </a:cubicBezTo>
                  <a:cubicBezTo>
                    <a:pt x="7386" y="2445"/>
                    <a:pt x="3066" y="4891"/>
                    <a:pt x="1176" y="8355"/>
                  </a:cubicBezTo>
                  <a:cubicBezTo>
                    <a:pt x="-714" y="11819"/>
                    <a:pt x="-174" y="16302"/>
                    <a:pt x="1716" y="18747"/>
                  </a:cubicBezTo>
                  <a:cubicBezTo>
                    <a:pt x="3606" y="21192"/>
                    <a:pt x="6846" y="21600"/>
                    <a:pt x="10356" y="20174"/>
                  </a:cubicBezTo>
                  <a:cubicBezTo>
                    <a:pt x="13866" y="18747"/>
                    <a:pt x="17646" y="15487"/>
                    <a:pt x="19266" y="11819"/>
                  </a:cubicBezTo>
                  <a:cubicBezTo>
                    <a:pt x="20886" y="8151"/>
                    <a:pt x="20346" y="4075"/>
                    <a:pt x="198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960099" y="6762186"/>
              <a:ext cx="139701" cy="14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1022"/>
                  </a:moveTo>
                  <a:cubicBezTo>
                    <a:pt x="1636" y="396"/>
                    <a:pt x="3273" y="-230"/>
                    <a:pt x="4582" y="83"/>
                  </a:cubicBezTo>
                  <a:cubicBezTo>
                    <a:pt x="5891" y="396"/>
                    <a:pt x="6873" y="1648"/>
                    <a:pt x="7691" y="4622"/>
                  </a:cubicBezTo>
                  <a:cubicBezTo>
                    <a:pt x="8509" y="7596"/>
                    <a:pt x="9164" y="12292"/>
                    <a:pt x="9164" y="15422"/>
                  </a:cubicBezTo>
                  <a:cubicBezTo>
                    <a:pt x="9164" y="18553"/>
                    <a:pt x="8509" y="20118"/>
                    <a:pt x="7200" y="20744"/>
                  </a:cubicBezTo>
                  <a:cubicBezTo>
                    <a:pt x="5891" y="21370"/>
                    <a:pt x="3927" y="21057"/>
                    <a:pt x="2782" y="20118"/>
                  </a:cubicBezTo>
                  <a:cubicBezTo>
                    <a:pt x="1636" y="19179"/>
                    <a:pt x="1309" y="17613"/>
                    <a:pt x="2127" y="14483"/>
                  </a:cubicBezTo>
                  <a:cubicBezTo>
                    <a:pt x="2945" y="11353"/>
                    <a:pt x="4909" y="6657"/>
                    <a:pt x="8345" y="3996"/>
                  </a:cubicBezTo>
                  <a:cubicBezTo>
                    <a:pt x="11782" y="1335"/>
                    <a:pt x="16691" y="709"/>
                    <a:pt x="21600" y="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1093450" y="676275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1106150" y="668019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" name="Drawing"/>
          <p:cNvGrpSpPr/>
          <p:nvPr/>
        </p:nvGrpSpPr>
        <p:grpSpPr>
          <a:xfrm>
            <a:off x="1450662" y="1884891"/>
            <a:ext cx="11522389" cy="7671859"/>
            <a:chOff x="0" y="0"/>
            <a:chExt cx="11522387" cy="7671858"/>
          </a:xfrm>
        </p:grpSpPr>
        <p:sp>
          <p:nvSpPr>
            <p:cNvPr id="1596" name="Line"/>
            <p:cNvSpPr/>
            <p:nvPr/>
          </p:nvSpPr>
          <p:spPr>
            <a:xfrm>
              <a:off x="897705" y="372806"/>
              <a:ext cx="140833" cy="46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9" fill="norm" stroke="1" extrusionOk="0">
                  <a:moveTo>
                    <a:pt x="21450" y="3686"/>
                  </a:moveTo>
                  <a:cubicBezTo>
                    <a:pt x="20805" y="2601"/>
                    <a:pt x="20160" y="1516"/>
                    <a:pt x="18226" y="825"/>
                  </a:cubicBezTo>
                  <a:cubicBezTo>
                    <a:pt x="16292" y="135"/>
                    <a:pt x="13068" y="-161"/>
                    <a:pt x="10328" y="86"/>
                  </a:cubicBezTo>
                  <a:cubicBezTo>
                    <a:pt x="7587" y="332"/>
                    <a:pt x="5331" y="1121"/>
                    <a:pt x="3396" y="2946"/>
                  </a:cubicBezTo>
                  <a:cubicBezTo>
                    <a:pt x="1462" y="4771"/>
                    <a:pt x="-150" y="7631"/>
                    <a:pt x="11" y="10590"/>
                  </a:cubicBezTo>
                  <a:cubicBezTo>
                    <a:pt x="172" y="13549"/>
                    <a:pt x="2107" y="16606"/>
                    <a:pt x="2913" y="18431"/>
                  </a:cubicBezTo>
                  <a:cubicBezTo>
                    <a:pt x="3719" y="20255"/>
                    <a:pt x="3396" y="20847"/>
                    <a:pt x="307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812054" y="636058"/>
              <a:ext cx="28998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1" y="21600"/>
                  </a:moveTo>
                  <a:cubicBezTo>
                    <a:pt x="631" y="20084"/>
                    <a:pt x="0" y="18568"/>
                    <a:pt x="0" y="17053"/>
                  </a:cubicBezTo>
                  <a:cubicBezTo>
                    <a:pt x="0" y="15537"/>
                    <a:pt x="631" y="14021"/>
                    <a:pt x="3311" y="11558"/>
                  </a:cubicBezTo>
                  <a:cubicBezTo>
                    <a:pt x="5991" y="9095"/>
                    <a:pt x="10721" y="5684"/>
                    <a:pt x="14111" y="3600"/>
                  </a:cubicBezTo>
                  <a:cubicBezTo>
                    <a:pt x="17501" y="1516"/>
                    <a:pt x="19550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162273" y="435947"/>
              <a:ext cx="79465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45" fill="norm" stroke="1" extrusionOk="0">
                  <a:moveTo>
                    <a:pt x="19635" y="1250"/>
                  </a:moveTo>
                  <a:cubicBezTo>
                    <a:pt x="17361" y="657"/>
                    <a:pt x="15087" y="64"/>
                    <a:pt x="12814" y="4"/>
                  </a:cubicBezTo>
                  <a:cubicBezTo>
                    <a:pt x="10540" y="-55"/>
                    <a:pt x="8266" y="420"/>
                    <a:pt x="5708" y="2259"/>
                  </a:cubicBezTo>
                  <a:cubicBezTo>
                    <a:pt x="3151" y="4099"/>
                    <a:pt x="308" y="7303"/>
                    <a:pt x="24" y="10389"/>
                  </a:cubicBezTo>
                  <a:cubicBezTo>
                    <a:pt x="-260" y="13475"/>
                    <a:pt x="2014" y="16442"/>
                    <a:pt x="5993" y="18281"/>
                  </a:cubicBezTo>
                  <a:cubicBezTo>
                    <a:pt x="9972" y="20121"/>
                    <a:pt x="15656" y="20833"/>
                    <a:pt x="2134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343978" y="511159"/>
              <a:ext cx="117792" cy="51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72" fill="norm" stroke="1" extrusionOk="0">
                  <a:moveTo>
                    <a:pt x="6590" y="7521"/>
                  </a:moveTo>
                  <a:cubicBezTo>
                    <a:pt x="5473" y="10232"/>
                    <a:pt x="4356" y="12943"/>
                    <a:pt x="4170" y="15129"/>
                  </a:cubicBezTo>
                  <a:cubicBezTo>
                    <a:pt x="3984" y="17315"/>
                    <a:pt x="4728" y="18977"/>
                    <a:pt x="5473" y="20026"/>
                  </a:cubicBezTo>
                  <a:cubicBezTo>
                    <a:pt x="6218" y="21076"/>
                    <a:pt x="6963" y="21513"/>
                    <a:pt x="7335" y="21469"/>
                  </a:cubicBezTo>
                  <a:cubicBezTo>
                    <a:pt x="7708" y="21426"/>
                    <a:pt x="7708" y="20901"/>
                    <a:pt x="6777" y="19239"/>
                  </a:cubicBezTo>
                  <a:cubicBezTo>
                    <a:pt x="5846" y="17578"/>
                    <a:pt x="3984" y="14779"/>
                    <a:pt x="2680" y="11850"/>
                  </a:cubicBezTo>
                  <a:cubicBezTo>
                    <a:pt x="1377" y="8920"/>
                    <a:pt x="632" y="5860"/>
                    <a:pt x="259" y="4111"/>
                  </a:cubicBezTo>
                  <a:cubicBezTo>
                    <a:pt x="-113" y="2362"/>
                    <a:pt x="-113" y="1924"/>
                    <a:pt x="446" y="1443"/>
                  </a:cubicBezTo>
                  <a:cubicBezTo>
                    <a:pt x="1004" y="962"/>
                    <a:pt x="2121" y="438"/>
                    <a:pt x="3611" y="175"/>
                  </a:cubicBezTo>
                  <a:cubicBezTo>
                    <a:pt x="5101" y="-87"/>
                    <a:pt x="6963" y="-87"/>
                    <a:pt x="9756" y="394"/>
                  </a:cubicBezTo>
                  <a:cubicBezTo>
                    <a:pt x="12549" y="875"/>
                    <a:pt x="16273" y="1837"/>
                    <a:pt x="18508" y="3236"/>
                  </a:cubicBezTo>
                  <a:cubicBezTo>
                    <a:pt x="20742" y="4635"/>
                    <a:pt x="21487" y="6472"/>
                    <a:pt x="19811" y="7871"/>
                  </a:cubicBezTo>
                  <a:cubicBezTo>
                    <a:pt x="18135" y="9270"/>
                    <a:pt x="14039" y="10232"/>
                    <a:pt x="10687" y="10713"/>
                  </a:cubicBezTo>
                  <a:cubicBezTo>
                    <a:pt x="7335" y="11194"/>
                    <a:pt x="4728" y="11194"/>
                    <a:pt x="3239" y="10975"/>
                  </a:cubicBezTo>
                  <a:cubicBezTo>
                    <a:pt x="1749" y="10757"/>
                    <a:pt x="1377" y="10319"/>
                    <a:pt x="1190" y="9795"/>
                  </a:cubicBezTo>
                  <a:cubicBezTo>
                    <a:pt x="1004" y="9270"/>
                    <a:pt x="1004" y="8658"/>
                    <a:pt x="1004" y="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584637" y="388408"/>
              <a:ext cx="317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3491"/>
                    <a:pt x="0" y="6982"/>
                    <a:pt x="0" y="10364"/>
                  </a:cubicBezTo>
                  <a:cubicBezTo>
                    <a:pt x="0" y="13745"/>
                    <a:pt x="4320" y="17018"/>
                    <a:pt x="8640" y="18873"/>
                  </a:cubicBezTo>
                  <a:cubicBezTo>
                    <a:pt x="12960" y="20727"/>
                    <a:pt x="17280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750162" y="411397"/>
              <a:ext cx="115008" cy="30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95" fill="norm" stroke="1" extrusionOk="0">
                  <a:moveTo>
                    <a:pt x="3456" y="4671"/>
                  </a:moveTo>
                  <a:cubicBezTo>
                    <a:pt x="2277" y="7971"/>
                    <a:pt x="1099" y="11271"/>
                    <a:pt x="510" y="13671"/>
                  </a:cubicBezTo>
                  <a:cubicBezTo>
                    <a:pt x="-79" y="16071"/>
                    <a:pt x="-79" y="17571"/>
                    <a:pt x="117" y="18846"/>
                  </a:cubicBezTo>
                  <a:cubicBezTo>
                    <a:pt x="314" y="20121"/>
                    <a:pt x="706" y="21171"/>
                    <a:pt x="903" y="21246"/>
                  </a:cubicBezTo>
                  <a:cubicBezTo>
                    <a:pt x="1099" y="21321"/>
                    <a:pt x="1099" y="20421"/>
                    <a:pt x="903" y="17421"/>
                  </a:cubicBezTo>
                  <a:cubicBezTo>
                    <a:pt x="706" y="14421"/>
                    <a:pt x="314" y="9321"/>
                    <a:pt x="1099" y="6096"/>
                  </a:cubicBezTo>
                  <a:cubicBezTo>
                    <a:pt x="1885" y="2871"/>
                    <a:pt x="3848" y="1521"/>
                    <a:pt x="6205" y="771"/>
                  </a:cubicBezTo>
                  <a:cubicBezTo>
                    <a:pt x="8561" y="21"/>
                    <a:pt x="11310" y="-129"/>
                    <a:pt x="13274" y="96"/>
                  </a:cubicBezTo>
                  <a:cubicBezTo>
                    <a:pt x="15237" y="321"/>
                    <a:pt x="16416" y="921"/>
                    <a:pt x="17986" y="2721"/>
                  </a:cubicBezTo>
                  <a:cubicBezTo>
                    <a:pt x="19557" y="4521"/>
                    <a:pt x="21521" y="7521"/>
                    <a:pt x="21325" y="10446"/>
                  </a:cubicBezTo>
                  <a:cubicBezTo>
                    <a:pt x="21128" y="13371"/>
                    <a:pt x="18772" y="16221"/>
                    <a:pt x="16219" y="18096"/>
                  </a:cubicBezTo>
                  <a:cubicBezTo>
                    <a:pt x="13666" y="19971"/>
                    <a:pt x="10917" y="20871"/>
                    <a:pt x="8561" y="21171"/>
                  </a:cubicBezTo>
                  <a:cubicBezTo>
                    <a:pt x="6205" y="21471"/>
                    <a:pt x="4241" y="21171"/>
                    <a:pt x="2277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933887" y="375708"/>
              <a:ext cx="10447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0" y="0"/>
                  </a:moveTo>
                  <a:cubicBezTo>
                    <a:pt x="4235" y="617"/>
                    <a:pt x="8471" y="1234"/>
                    <a:pt x="12282" y="3137"/>
                  </a:cubicBezTo>
                  <a:cubicBezTo>
                    <a:pt x="16094" y="5040"/>
                    <a:pt x="19482" y="8229"/>
                    <a:pt x="20541" y="11211"/>
                  </a:cubicBezTo>
                  <a:cubicBezTo>
                    <a:pt x="21600" y="14194"/>
                    <a:pt x="20329" y="16971"/>
                    <a:pt x="16941" y="18669"/>
                  </a:cubicBezTo>
                  <a:cubicBezTo>
                    <a:pt x="13553" y="20366"/>
                    <a:pt x="8047" y="20983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435537" y="572558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427070" y="686858"/>
              <a:ext cx="192618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374" y="0"/>
                  </a:moveTo>
                  <a:cubicBezTo>
                    <a:pt x="1187" y="7200"/>
                    <a:pt x="0" y="14400"/>
                    <a:pt x="0" y="18000"/>
                  </a:cubicBezTo>
                  <a:cubicBezTo>
                    <a:pt x="0" y="21600"/>
                    <a:pt x="1187" y="21600"/>
                    <a:pt x="4985" y="18000"/>
                  </a:cubicBezTo>
                  <a:cubicBezTo>
                    <a:pt x="8782" y="14400"/>
                    <a:pt x="151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111759" y="422842"/>
              <a:ext cx="295329" cy="30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48" fill="norm" stroke="1" extrusionOk="0">
                  <a:moveTo>
                    <a:pt x="15510" y="2900"/>
                  </a:moveTo>
                  <a:cubicBezTo>
                    <a:pt x="15047" y="1871"/>
                    <a:pt x="14584" y="843"/>
                    <a:pt x="13658" y="328"/>
                  </a:cubicBezTo>
                  <a:cubicBezTo>
                    <a:pt x="12733" y="-186"/>
                    <a:pt x="11344" y="-186"/>
                    <a:pt x="9338" y="990"/>
                  </a:cubicBezTo>
                  <a:cubicBezTo>
                    <a:pt x="7333" y="2165"/>
                    <a:pt x="4710" y="4516"/>
                    <a:pt x="2858" y="7528"/>
                  </a:cubicBezTo>
                  <a:cubicBezTo>
                    <a:pt x="1007" y="10541"/>
                    <a:pt x="-73" y="14214"/>
                    <a:pt x="4" y="16638"/>
                  </a:cubicBezTo>
                  <a:cubicBezTo>
                    <a:pt x="81" y="19063"/>
                    <a:pt x="1316" y="20238"/>
                    <a:pt x="4170" y="20826"/>
                  </a:cubicBezTo>
                  <a:cubicBezTo>
                    <a:pt x="7024" y="21414"/>
                    <a:pt x="11498" y="21414"/>
                    <a:pt x="14661" y="21267"/>
                  </a:cubicBezTo>
                  <a:cubicBezTo>
                    <a:pt x="17824" y="21120"/>
                    <a:pt x="19676" y="20826"/>
                    <a:pt x="21527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438837" y="705908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807137" y="341498"/>
              <a:ext cx="164105" cy="7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0" fill="norm" stroke="1" extrusionOk="0">
                  <a:moveTo>
                    <a:pt x="4154" y="8265"/>
                  </a:moveTo>
                  <a:cubicBezTo>
                    <a:pt x="3323" y="9817"/>
                    <a:pt x="2492" y="11369"/>
                    <a:pt x="2077" y="13386"/>
                  </a:cubicBezTo>
                  <a:cubicBezTo>
                    <a:pt x="1662" y="15403"/>
                    <a:pt x="1662" y="17886"/>
                    <a:pt x="1523" y="19376"/>
                  </a:cubicBezTo>
                  <a:cubicBezTo>
                    <a:pt x="1385" y="20865"/>
                    <a:pt x="1108" y="21362"/>
                    <a:pt x="831" y="21455"/>
                  </a:cubicBezTo>
                  <a:cubicBezTo>
                    <a:pt x="554" y="21548"/>
                    <a:pt x="277" y="21238"/>
                    <a:pt x="138" y="19872"/>
                  </a:cubicBezTo>
                  <a:cubicBezTo>
                    <a:pt x="0" y="18507"/>
                    <a:pt x="0" y="16086"/>
                    <a:pt x="0" y="13758"/>
                  </a:cubicBezTo>
                  <a:cubicBezTo>
                    <a:pt x="0" y="11431"/>
                    <a:pt x="0" y="9196"/>
                    <a:pt x="969" y="7148"/>
                  </a:cubicBezTo>
                  <a:cubicBezTo>
                    <a:pt x="1938" y="5100"/>
                    <a:pt x="3877" y="3238"/>
                    <a:pt x="5538" y="2089"/>
                  </a:cubicBezTo>
                  <a:cubicBezTo>
                    <a:pt x="7200" y="941"/>
                    <a:pt x="8585" y="507"/>
                    <a:pt x="10108" y="258"/>
                  </a:cubicBezTo>
                  <a:cubicBezTo>
                    <a:pt x="11631" y="10"/>
                    <a:pt x="13292" y="-52"/>
                    <a:pt x="14677" y="41"/>
                  </a:cubicBezTo>
                  <a:cubicBezTo>
                    <a:pt x="16062" y="134"/>
                    <a:pt x="17169" y="382"/>
                    <a:pt x="18554" y="1189"/>
                  </a:cubicBezTo>
                  <a:cubicBezTo>
                    <a:pt x="19938" y="1996"/>
                    <a:pt x="21600" y="3362"/>
                    <a:pt x="21462" y="4541"/>
                  </a:cubicBezTo>
                  <a:cubicBezTo>
                    <a:pt x="21323" y="5720"/>
                    <a:pt x="19385" y="6714"/>
                    <a:pt x="16615" y="7303"/>
                  </a:cubicBezTo>
                  <a:cubicBezTo>
                    <a:pt x="13846" y="7893"/>
                    <a:pt x="10246" y="8079"/>
                    <a:pt x="7754" y="7862"/>
                  </a:cubicBezTo>
                  <a:cubicBezTo>
                    <a:pt x="5262" y="7645"/>
                    <a:pt x="3877" y="7024"/>
                    <a:pt x="2492" y="6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059020" y="30356"/>
              <a:ext cx="148168" cy="22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20674" y="4473"/>
                  </a:moveTo>
                  <a:cubicBezTo>
                    <a:pt x="20983" y="2656"/>
                    <a:pt x="21291" y="839"/>
                    <a:pt x="20674" y="234"/>
                  </a:cubicBezTo>
                  <a:cubicBezTo>
                    <a:pt x="20057" y="-372"/>
                    <a:pt x="18514" y="234"/>
                    <a:pt x="15429" y="1647"/>
                  </a:cubicBezTo>
                  <a:cubicBezTo>
                    <a:pt x="12343" y="3060"/>
                    <a:pt x="7714" y="5280"/>
                    <a:pt x="4937" y="6794"/>
                  </a:cubicBezTo>
                  <a:cubicBezTo>
                    <a:pt x="2160" y="8308"/>
                    <a:pt x="1234" y="9116"/>
                    <a:pt x="1389" y="9822"/>
                  </a:cubicBezTo>
                  <a:cubicBezTo>
                    <a:pt x="1543" y="10529"/>
                    <a:pt x="2777" y="11135"/>
                    <a:pt x="4166" y="11437"/>
                  </a:cubicBezTo>
                  <a:cubicBezTo>
                    <a:pt x="5554" y="11740"/>
                    <a:pt x="7097" y="11740"/>
                    <a:pt x="9103" y="11841"/>
                  </a:cubicBezTo>
                  <a:cubicBezTo>
                    <a:pt x="11109" y="11942"/>
                    <a:pt x="13577" y="12144"/>
                    <a:pt x="14194" y="12749"/>
                  </a:cubicBezTo>
                  <a:cubicBezTo>
                    <a:pt x="14811" y="13355"/>
                    <a:pt x="13577" y="14364"/>
                    <a:pt x="11417" y="15475"/>
                  </a:cubicBezTo>
                  <a:cubicBezTo>
                    <a:pt x="9257" y="16585"/>
                    <a:pt x="6171" y="17796"/>
                    <a:pt x="3857" y="18705"/>
                  </a:cubicBezTo>
                  <a:cubicBezTo>
                    <a:pt x="1543" y="19613"/>
                    <a:pt x="0" y="20219"/>
                    <a:pt x="0" y="20622"/>
                  </a:cubicBezTo>
                  <a:cubicBezTo>
                    <a:pt x="0" y="21026"/>
                    <a:pt x="1543" y="21228"/>
                    <a:pt x="5400" y="20622"/>
                  </a:cubicBezTo>
                  <a:cubicBezTo>
                    <a:pt x="9257" y="20017"/>
                    <a:pt x="15429" y="18604"/>
                    <a:pt x="21600" y="17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257987" y="64558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300"/>
                    <a:pt x="11368" y="12600"/>
                    <a:pt x="14968" y="16200"/>
                  </a:cubicBezTo>
                  <a:cubicBezTo>
                    <a:pt x="18568" y="19800"/>
                    <a:pt x="20084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308787" y="26458"/>
              <a:ext cx="1143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00"/>
                    <a:pt x="9600" y="8400"/>
                    <a:pt x="6000" y="12000"/>
                  </a:cubicBezTo>
                  <a:cubicBezTo>
                    <a:pt x="2400" y="15600"/>
                    <a:pt x="12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435787" y="153458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467537" y="8360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596183" y="338931"/>
              <a:ext cx="163455" cy="35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03" fill="norm" stroke="1" extrusionOk="0">
                  <a:moveTo>
                    <a:pt x="21114" y="1849"/>
                  </a:moveTo>
                  <a:cubicBezTo>
                    <a:pt x="20020" y="1206"/>
                    <a:pt x="18927" y="563"/>
                    <a:pt x="17696" y="241"/>
                  </a:cubicBezTo>
                  <a:cubicBezTo>
                    <a:pt x="16466" y="-80"/>
                    <a:pt x="15099" y="-80"/>
                    <a:pt x="13185" y="241"/>
                  </a:cubicBezTo>
                  <a:cubicBezTo>
                    <a:pt x="11271" y="563"/>
                    <a:pt x="8810" y="1206"/>
                    <a:pt x="6349" y="3327"/>
                  </a:cubicBezTo>
                  <a:cubicBezTo>
                    <a:pt x="3889" y="5449"/>
                    <a:pt x="1428" y="9049"/>
                    <a:pt x="471" y="12199"/>
                  </a:cubicBezTo>
                  <a:cubicBezTo>
                    <a:pt x="-486" y="15349"/>
                    <a:pt x="61" y="18049"/>
                    <a:pt x="1701" y="19591"/>
                  </a:cubicBezTo>
                  <a:cubicBezTo>
                    <a:pt x="3342" y="21134"/>
                    <a:pt x="6076" y="21520"/>
                    <a:pt x="8673" y="21199"/>
                  </a:cubicBezTo>
                  <a:cubicBezTo>
                    <a:pt x="11271" y="20877"/>
                    <a:pt x="13732" y="19849"/>
                    <a:pt x="16192" y="1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803524" y="413808"/>
              <a:ext cx="196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892"/>
                    <a:pt x="2735" y="7784"/>
                    <a:pt x="575" y="11384"/>
                  </a:cubicBezTo>
                  <a:cubicBezTo>
                    <a:pt x="-1585" y="14984"/>
                    <a:pt x="2735" y="1829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867587" y="502708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7280"/>
                    <a:pt x="5486" y="12960"/>
                    <a:pt x="9086" y="9360"/>
                  </a:cubicBezTo>
                  <a:cubicBezTo>
                    <a:pt x="12686" y="5760"/>
                    <a:pt x="171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070787" y="366546"/>
              <a:ext cx="118944" cy="46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75" fill="norm" stroke="1" extrusionOk="0">
                  <a:moveTo>
                    <a:pt x="4547" y="4528"/>
                  </a:moveTo>
                  <a:cubicBezTo>
                    <a:pt x="3032" y="7558"/>
                    <a:pt x="1516" y="10587"/>
                    <a:pt x="947" y="13226"/>
                  </a:cubicBezTo>
                  <a:cubicBezTo>
                    <a:pt x="379" y="15865"/>
                    <a:pt x="758" y="18113"/>
                    <a:pt x="758" y="19530"/>
                  </a:cubicBezTo>
                  <a:cubicBezTo>
                    <a:pt x="758" y="20948"/>
                    <a:pt x="379" y="21534"/>
                    <a:pt x="189" y="21339"/>
                  </a:cubicBezTo>
                  <a:cubicBezTo>
                    <a:pt x="0" y="21143"/>
                    <a:pt x="0" y="20166"/>
                    <a:pt x="0" y="17722"/>
                  </a:cubicBezTo>
                  <a:cubicBezTo>
                    <a:pt x="0" y="15279"/>
                    <a:pt x="0" y="11369"/>
                    <a:pt x="1516" y="8291"/>
                  </a:cubicBezTo>
                  <a:cubicBezTo>
                    <a:pt x="3032" y="5212"/>
                    <a:pt x="6063" y="2964"/>
                    <a:pt x="8337" y="1693"/>
                  </a:cubicBezTo>
                  <a:cubicBezTo>
                    <a:pt x="10611" y="423"/>
                    <a:pt x="12126" y="129"/>
                    <a:pt x="13832" y="32"/>
                  </a:cubicBezTo>
                  <a:cubicBezTo>
                    <a:pt x="15537" y="-66"/>
                    <a:pt x="17432" y="32"/>
                    <a:pt x="18947" y="716"/>
                  </a:cubicBezTo>
                  <a:cubicBezTo>
                    <a:pt x="20463" y="1400"/>
                    <a:pt x="21600" y="2671"/>
                    <a:pt x="21221" y="4039"/>
                  </a:cubicBezTo>
                  <a:cubicBezTo>
                    <a:pt x="20842" y="5407"/>
                    <a:pt x="18947" y="6873"/>
                    <a:pt x="16863" y="7802"/>
                  </a:cubicBezTo>
                  <a:cubicBezTo>
                    <a:pt x="14779" y="8730"/>
                    <a:pt x="12505" y="9121"/>
                    <a:pt x="10421" y="9219"/>
                  </a:cubicBezTo>
                  <a:cubicBezTo>
                    <a:pt x="8337" y="9317"/>
                    <a:pt x="6442" y="9121"/>
                    <a:pt x="4547" y="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242237" y="293158"/>
              <a:ext cx="8822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9042" y="0"/>
                  </a:moveTo>
                  <a:cubicBezTo>
                    <a:pt x="14567" y="3300"/>
                    <a:pt x="20093" y="6600"/>
                    <a:pt x="20847" y="9975"/>
                  </a:cubicBezTo>
                  <a:cubicBezTo>
                    <a:pt x="21600" y="13350"/>
                    <a:pt x="17581" y="16800"/>
                    <a:pt x="13312" y="18750"/>
                  </a:cubicBezTo>
                  <a:cubicBezTo>
                    <a:pt x="9042" y="20700"/>
                    <a:pt x="4521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426387" y="101291"/>
              <a:ext cx="95251" cy="21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004"/>
                  </a:moveTo>
                  <a:cubicBezTo>
                    <a:pt x="0" y="3457"/>
                    <a:pt x="0" y="4911"/>
                    <a:pt x="240" y="5119"/>
                  </a:cubicBezTo>
                  <a:cubicBezTo>
                    <a:pt x="480" y="5327"/>
                    <a:pt x="960" y="4288"/>
                    <a:pt x="1680" y="3146"/>
                  </a:cubicBezTo>
                  <a:cubicBezTo>
                    <a:pt x="2400" y="2004"/>
                    <a:pt x="3360" y="757"/>
                    <a:pt x="5040" y="238"/>
                  </a:cubicBezTo>
                  <a:cubicBezTo>
                    <a:pt x="6720" y="-281"/>
                    <a:pt x="9120" y="-73"/>
                    <a:pt x="11520" y="2107"/>
                  </a:cubicBezTo>
                  <a:cubicBezTo>
                    <a:pt x="13920" y="4288"/>
                    <a:pt x="16320" y="8442"/>
                    <a:pt x="18000" y="11973"/>
                  </a:cubicBezTo>
                  <a:cubicBezTo>
                    <a:pt x="19680" y="15504"/>
                    <a:pt x="20640" y="18411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591487" y="159808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5427181" y="159808"/>
              <a:ext cx="3095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5236"/>
                    <a:pt x="2340" y="10473"/>
                    <a:pt x="900" y="13909"/>
                  </a:cubicBezTo>
                  <a:cubicBezTo>
                    <a:pt x="-540" y="17345"/>
                    <a:pt x="-540" y="18982"/>
                    <a:pt x="3060" y="19964"/>
                  </a:cubicBezTo>
                  <a:cubicBezTo>
                    <a:pt x="6660" y="20945"/>
                    <a:pt x="13860" y="21273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5860558" y="-1"/>
              <a:ext cx="165174" cy="23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66" fill="norm" stroke="1" extrusionOk="0">
                  <a:moveTo>
                    <a:pt x="20758" y="2911"/>
                  </a:moveTo>
                  <a:cubicBezTo>
                    <a:pt x="21028" y="1972"/>
                    <a:pt x="21298" y="1033"/>
                    <a:pt x="20758" y="469"/>
                  </a:cubicBezTo>
                  <a:cubicBezTo>
                    <a:pt x="20218" y="-94"/>
                    <a:pt x="18868" y="-282"/>
                    <a:pt x="16033" y="657"/>
                  </a:cubicBezTo>
                  <a:cubicBezTo>
                    <a:pt x="13198" y="1596"/>
                    <a:pt x="8878" y="3662"/>
                    <a:pt x="6313" y="5165"/>
                  </a:cubicBezTo>
                  <a:cubicBezTo>
                    <a:pt x="3748" y="6668"/>
                    <a:pt x="2938" y="7607"/>
                    <a:pt x="3073" y="8358"/>
                  </a:cubicBezTo>
                  <a:cubicBezTo>
                    <a:pt x="3208" y="9109"/>
                    <a:pt x="4288" y="9673"/>
                    <a:pt x="5503" y="10142"/>
                  </a:cubicBezTo>
                  <a:cubicBezTo>
                    <a:pt x="6718" y="10612"/>
                    <a:pt x="8068" y="10988"/>
                    <a:pt x="8743" y="11645"/>
                  </a:cubicBezTo>
                  <a:cubicBezTo>
                    <a:pt x="9418" y="12302"/>
                    <a:pt x="9418" y="13241"/>
                    <a:pt x="8068" y="14368"/>
                  </a:cubicBezTo>
                  <a:cubicBezTo>
                    <a:pt x="6718" y="15495"/>
                    <a:pt x="4018" y="16810"/>
                    <a:pt x="2263" y="17937"/>
                  </a:cubicBezTo>
                  <a:cubicBezTo>
                    <a:pt x="508" y="19064"/>
                    <a:pt x="-302" y="20003"/>
                    <a:pt x="103" y="20567"/>
                  </a:cubicBezTo>
                  <a:cubicBezTo>
                    <a:pt x="508" y="21130"/>
                    <a:pt x="2128" y="21318"/>
                    <a:pt x="5503" y="21036"/>
                  </a:cubicBezTo>
                  <a:cubicBezTo>
                    <a:pt x="8878" y="20755"/>
                    <a:pt x="14008" y="20003"/>
                    <a:pt x="19138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105837" y="51858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175687" y="45508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2133"/>
                  </a:cubicBezTo>
                  <a:cubicBezTo>
                    <a:pt x="9600" y="4267"/>
                    <a:pt x="4800" y="8533"/>
                    <a:pt x="2400" y="12133"/>
                  </a:cubicBezTo>
                  <a:cubicBezTo>
                    <a:pt x="0" y="15733"/>
                    <a:pt x="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6283637" y="21695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6347137" y="8995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030416" y="509058"/>
              <a:ext cx="65919" cy="150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74" fill="norm" stroke="1" extrusionOk="0">
                  <a:moveTo>
                    <a:pt x="20081" y="0"/>
                  </a:moveTo>
                  <a:cubicBezTo>
                    <a:pt x="16706" y="121"/>
                    <a:pt x="13331" y="242"/>
                    <a:pt x="11644" y="636"/>
                  </a:cubicBezTo>
                  <a:cubicBezTo>
                    <a:pt x="9956" y="1030"/>
                    <a:pt x="9956" y="1696"/>
                    <a:pt x="10631" y="2620"/>
                  </a:cubicBezTo>
                  <a:cubicBezTo>
                    <a:pt x="11306" y="3544"/>
                    <a:pt x="12656" y="4726"/>
                    <a:pt x="14344" y="5953"/>
                  </a:cubicBezTo>
                  <a:cubicBezTo>
                    <a:pt x="16031" y="7180"/>
                    <a:pt x="18056" y="8452"/>
                    <a:pt x="19406" y="9694"/>
                  </a:cubicBezTo>
                  <a:cubicBezTo>
                    <a:pt x="20756" y="10936"/>
                    <a:pt x="21431" y="12148"/>
                    <a:pt x="20756" y="13345"/>
                  </a:cubicBezTo>
                  <a:cubicBezTo>
                    <a:pt x="20081" y="14541"/>
                    <a:pt x="18056" y="15723"/>
                    <a:pt x="15019" y="16813"/>
                  </a:cubicBezTo>
                  <a:cubicBezTo>
                    <a:pt x="11981" y="17904"/>
                    <a:pt x="7931" y="18904"/>
                    <a:pt x="5231" y="19616"/>
                  </a:cubicBezTo>
                  <a:cubicBezTo>
                    <a:pt x="2531" y="20328"/>
                    <a:pt x="1181" y="20752"/>
                    <a:pt x="506" y="21040"/>
                  </a:cubicBezTo>
                  <a:cubicBezTo>
                    <a:pt x="-169" y="21327"/>
                    <a:pt x="-169" y="21479"/>
                    <a:pt x="506" y="21539"/>
                  </a:cubicBezTo>
                  <a:cubicBezTo>
                    <a:pt x="1181" y="21600"/>
                    <a:pt x="2531" y="21570"/>
                    <a:pt x="3881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537672" y="1958017"/>
              <a:ext cx="3870416" cy="6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241" fill="norm" stroke="1" extrusionOk="0">
                  <a:moveTo>
                    <a:pt x="89" y="13386"/>
                  </a:moveTo>
                  <a:cubicBezTo>
                    <a:pt x="42" y="8805"/>
                    <a:pt x="-5" y="4223"/>
                    <a:pt x="1" y="1932"/>
                  </a:cubicBezTo>
                  <a:cubicBezTo>
                    <a:pt x="7" y="-359"/>
                    <a:pt x="66" y="-359"/>
                    <a:pt x="302" y="623"/>
                  </a:cubicBezTo>
                  <a:cubicBezTo>
                    <a:pt x="538" y="1605"/>
                    <a:pt x="952" y="3568"/>
                    <a:pt x="1359" y="4877"/>
                  </a:cubicBezTo>
                  <a:cubicBezTo>
                    <a:pt x="1766" y="6186"/>
                    <a:pt x="2168" y="6841"/>
                    <a:pt x="2599" y="7496"/>
                  </a:cubicBezTo>
                  <a:cubicBezTo>
                    <a:pt x="3030" y="8150"/>
                    <a:pt x="3491" y="8805"/>
                    <a:pt x="3928" y="9132"/>
                  </a:cubicBezTo>
                  <a:cubicBezTo>
                    <a:pt x="4365" y="9459"/>
                    <a:pt x="4778" y="9459"/>
                    <a:pt x="5221" y="9132"/>
                  </a:cubicBezTo>
                  <a:cubicBezTo>
                    <a:pt x="5664" y="8805"/>
                    <a:pt x="6136" y="8150"/>
                    <a:pt x="6614" y="7496"/>
                  </a:cubicBezTo>
                  <a:cubicBezTo>
                    <a:pt x="7093" y="6841"/>
                    <a:pt x="7577" y="6186"/>
                    <a:pt x="8002" y="5859"/>
                  </a:cubicBezTo>
                  <a:cubicBezTo>
                    <a:pt x="8427" y="5532"/>
                    <a:pt x="8793" y="5532"/>
                    <a:pt x="9165" y="5532"/>
                  </a:cubicBezTo>
                  <a:cubicBezTo>
                    <a:pt x="9537" y="5532"/>
                    <a:pt x="9915" y="5532"/>
                    <a:pt x="10323" y="5205"/>
                  </a:cubicBezTo>
                  <a:cubicBezTo>
                    <a:pt x="10730" y="4877"/>
                    <a:pt x="11167" y="4223"/>
                    <a:pt x="11704" y="3896"/>
                  </a:cubicBezTo>
                  <a:cubicBezTo>
                    <a:pt x="12242" y="3568"/>
                    <a:pt x="12879" y="3568"/>
                    <a:pt x="13393" y="3568"/>
                  </a:cubicBezTo>
                  <a:cubicBezTo>
                    <a:pt x="13907" y="3568"/>
                    <a:pt x="14297" y="3568"/>
                    <a:pt x="14704" y="3568"/>
                  </a:cubicBezTo>
                  <a:cubicBezTo>
                    <a:pt x="15111" y="3568"/>
                    <a:pt x="15537" y="3568"/>
                    <a:pt x="15950" y="4223"/>
                  </a:cubicBezTo>
                  <a:cubicBezTo>
                    <a:pt x="16363" y="4877"/>
                    <a:pt x="16765" y="6186"/>
                    <a:pt x="17214" y="7496"/>
                  </a:cubicBezTo>
                  <a:cubicBezTo>
                    <a:pt x="17662" y="8805"/>
                    <a:pt x="18158" y="10114"/>
                    <a:pt x="18660" y="11750"/>
                  </a:cubicBezTo>
                  <a:cubicBezTo>
                    <a:pt x="19162" y="13386"/>
                    <a:pt x="19670" y="15350"/>
                    <a:pt x="20160" y="16986"/>
                  </a:cubicBezTo>
                  <a:cubicBezTo>
                    <a:pt x="20650" y="18623"/>
                    <a:pt x="21123" y="19932"/>
                    <a:pt x="21595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017187" y="621558"/>
              <a:ext cx="3200401" cy="133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1493"/>
                  </a:moveTo>
                  <a:cubicBezTo>
                    <a:pt x="371" y="21527"/>
                    <a:pt x="743" y="21561"/>
                    <a:pt x="1057" y="21442"/>
                  </a:cubicBezTo>
                  <a:cubicBezTo>
                    <a:pt x="1371" y="21323"/>
                    <a:pt x="1629" y="21050"/>
                    <a:pt x="1900" y="20641"/>
                  </a:cubicBezTo>
                  <a:cubicBezTo>
                    <a:pt x="2171" y="20232"/>
                    <a:pt x="2457" y="19687"/>
                    <a:pt x="2679" y="19244"/>
                  </a:cubicBezTo>
                  <a:cubicBezTo>
                    <a:pt x="2900" y="18801"/>
                    <a:pt x="3057" y="18461"/>
                    <a:pt x="3207" y="18035"/>
                  </a:cubicBezTo>
                  <a:cubicBezTo>
                    <a:pt x="3357" y="17609"/>
                    <a:pt x="3500" y="17098"/>
                    <a:pt x="3621" y="16536"/>
                  </a:cubicBezTo>
                  <a:cubicBezTo>
                    <a:pt x="3743" y="15974"/>
                    <a:pt x="3843" y="15360"/>
                    <a:pt x="3964" y="14628"/>
                  </a:cubicBezTo>
                  <a:cubicBezTo>
                    <a:pt x="4086" y="13895"/>
                    <a:pt x="4229" y="13044"/>
                    <a:pt x="4379" y="12158"/>
                  </a:cubicBezTo>
                  <a:cubicBezTo>
                    <a:pt x="4529" y="11272"/>
                    <a:pt x="4686" y="10352"/>
                    <a:pt x="4836" y="9449"/>
                  </a:cubicBezTo>
                  <a:cubicBezTo>
                    <a:pt x="4986" y="8546"/>
                    <a:pt x="5129" y="7661"/>
                    <a:pt x="5243" y="6928"/>
                  </a:cubicBezTo>
                  <a:cubicBezTo>
                    <a:pt x="5357" y="6196"/>
                    <a:pt x="5443" y="5617"/>
                    <a:pt x="5579" y="4850"/>
                  </a:cubicBezTo>
                  <a:cubicBezTo>
                    <a:pt x="5714" y="4083"/>
                    <a:pt x="5900" y="3129"/>
                    <a:pt x="6100" y="2397"/>
                  </a:cubicBezTo>
                  <a:cubicBezTo>
                    <a:pt x="6300" y="1664"/>
                    <a:pt x="6514" y="1153"/>
                    <a:pt x="6729" y="779"/>
                  </a:cubicBezTo>
                  <a:cubicBezTo>
                    <a:pt x="6943" y="404"/>
                    <a:pt x="7157" y="165"/>
                    <a:pt x="7429" y="63"/>
                  </a:cubicBezTo>
                  <a:cubicBezTo>
                    <a:pt x="7700" y="-39"/>
                    <a:pt x="8029" y="-5"/>
                    <a:pt x="8264" y="80"/>
                  </a:cubicBezTo>
                  <a:cubicBezTo>
                    <a:pt x="8500" y="165"/>
                    <a:pt x="8643" y="302"/>
                    <a:pt x="8786" y="591"/>
                  </a:cubicBezTo>
                  <a:cubicBezTo>
                    <a:pt x="8929" y="881"/>
                    <a:pt x="9071" y="1324"/>
                    <a:pt x="9221" y="1869"/>
                  </a:cubicBezTo>
                  <a:cubicBezTo>
                    <a:pt x="9371" y="2414"/>
                    <a:pt x="9529" y="3061"/>
                    <a:pt x="9629" y="3675"/>
                  </a:cubicBezTo>
                  <a:cubicBezTo>
                    <a:pt x="9729" y="4288"/>
                    <a:pt x="9771" y="4867"/>
                    <a:pt x="9836" y="5548"/>
                  </a:cubicBezTo>
                  <a:cubicBezTo>
                    <a:pt x="9900" y="6230"/>
                    <a:pt x="9986" y="7013"/>
                    <a:pt x="10136" y="7610"/>
                  </a:cubicBezTo>
                  <a:cubicBezTo>
                    <a:pt x="10286" y="8206"/>
                    <a:pt x="10500" y="8615"/>
                    <a:pt x="10771" y="9075"/>
                  </a:cubicBezTo>
                  <a:cubicBezTo>
                    <a:pt x="11043" y="9535"/>
                    <a:pt x="11371" y="10046"/>
                    <a:pt x="11636" y="10557"/>
                  </a:cubicBezTo>
                  <a:cubicBezTo>
                    <a:pt x="11900" y="11068"/>
                    <a:pt x="12100" y="11579"/>
                    <a:pt x="12329" y="12107"/>
                  </a:cubicBezTo>
                  <a:cubicBezTo>
                    <a:pt x="12557" y="12635"/>
                    <a:pt x="12814" y="13180"/>
                    <a:pt x="13071" y="13691"/>
                  </a:cubicBezTo>
                  <a:cubicBezTo>
                    <a:pt x="13329" y="14202"/>
                    <a:pt x="13586" y="14679"/>
                    <a:pt x="13864" y="15122"/>
                  </a:cubicBezTo>
                  <a:cubicBezTo>
                    <a:pt x="14143" y="15565"/>
                    <a:pt x="14443" y="15974"/>
                    <a:pt x="14664" y="16246"/>
                  </a:cubicBezTo>
                  <a:cubicBezTo>
                    <a:pt x="14886" y="16519"/>
                    <a:pt x="15029" y="16655"/>
                    <a:pt x="15171" y="16791"/>
                  </a:cubicBezTo>
                  <a:cubicBezTo>
                    <a:pt x="15314" y="16928"/>
                    <a:pt x="15457" y="17064"/>
                    <a:pt x="15686" y="17234"/>
                  </a:cubicBezTo>
                  <a:cubicBezTo>
                    <a:pt x="15914" y="17405"/>
                    <a:pt x="16229" y="17609"/>
                    <a:pt x="16536" y="17796"/>
                  </a:cubicBezTo>
                  <a:cubicBezTo>
                    <a:pt x="16843" y="17984"/>
                    <a:pt x="17143" y="18154"/>
                    <a:pt x="17450" y="18341"/>
                  </a:cubicBezTo>
                  <a:cubicBezTo>
                    <a:pt x="17757" y="18529"/>
                    <a:pt x="18071" y="18733"/>
                    <a:pt x="18379" y="18904"/>
                  </a:cubicBezTo>
                  <a:cubicBezTo>
                    <a:pt x="18686" y="19074"/>
                    <a:pt x="18986" y="19210"/>
                    <a:pt x="19329" y="19398"/>
                  </a:cubicBezTo>
                  <a:cubicBezTo>
                    <a:pt x="19671" y="19585"/>
                    <a:pt x="20057" y="19823"/>
                    <a:pt x="20400" y="20028"/>
                  </a:cubicBezTo>
                  <a:cubicBezTo>
                    <a:pt x="20743" y="20232"/>
                    <a:pt x="21043" y="20403"/>
                    <a:pt x="21236" y="20522"/>
                  </a:cubicBezTo>
                  <a:cubicBezTo>
                    <a:pt x="21429" y="20641"/>
                    <a:pt x="21514" y="20709"/>
                    <a:pt x="2160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395137" y="636058"/>
              <a:ext cx="571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" y="20509"/>
                    <a:pt x="320" y="19418"/>
                    <a:pt x="1120" y="18109"/>
                  </a:cubicBezTo>
                  <a:cubicBezTo>
                    <a:pt x="1920" y="16800"/>
                    <a:pt x="3360" y="15273"/>
                    <a:pt x="5640" y="12873"/>
                  </a:cubicBezTo>
                  <a:cubicBezTo>
                    <a:pt x="7920" y="10473"/>
                    <a:pt x="11040" y="7200"/>
                    <a:pt x="13840" y="4909"/>
                  </a:cubicBezTo>
                  <a:cubicBezTo>
                    <a:pt x="16640" y="2618"/>
                    <a:pt x="1912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820537" y="573499"/>
              <a:ext cx="167268" cy="1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3" fill="norm" stroke="1" extrusionOk="0">
                  <a:moveTo>
                    <a:pt x="816" y="4933"/>
                  </a:moveTo>
                  <a:cubicBezTo>
                    <a:pt x="276" y="3733"/>
                    <a:pt x="-264" y="2533"/>
                    <a:pt x="141" y="1693"/>
                  </a:cubicBezTo>
                  <a:cubicBezTo>
                    <a:pt x="546" y="853"/>
                    <a:pt x="1896" y="373"/>
                    <a:pt x="4866" y="133"/>
                  </a:cubicBezTo>
                  <a:cubicBezTo>
                    <a:pt x="7836" y="-107"/>
                    <a:pt x="12426" y="-107"/>
                    <a:pt x="15801" y="853"/>
                  </a:cubicBezTo>
                  <a:cubicBezTo>
                    <a:pt x="19176" y="1813"/>
                    <a:pt x="21336" y="3733"/>
                    <a:pt x="21336" y="6733"/>
                  </a:cubicBezTo>
                  <a:cubicBezTo>
                    <a:pt x="21336" y="9733"/>
                    <a:pt x="19176" y="13813"/>
                    <a:pt x="17961" y="16453"/>
                  </a:cubicBezTo>
                  <a:cubicBezTo>
                    <a:pt x="16746" y="19093"/>
                    <a:pt x="16476" y="20293"/>
                    <a:pt x="1620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119037" y="501497"/>
              <a:ext cx="127001" cy="25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0551"/>
                  </a:moveTo>
                  <a:cubicBezTo>
                    <a:pt x="360" y="15951"/>
                    <a:pt x="720" y="21351"/>
                    <a:pt x="900" y="21177"/>
                  </a:cubicBezTo>
                  <a:cubicBezTo>
                    <a:pt x="1080" y="21003"/>
                    <a:pt x="1080" y="15254"/>
                    <a:pt x="1620" y="11422"/>
                  </a:cubicBezTo>
                  <a:cubicBezTo>
                    <a:pt x="2160" y="7590"/>
                    <a:pt x="3240" y="5674"/>
                    <a:pt x="4680" y="4019"/>
                  </a:cubicBezTo>
                  <a:cubicBezTo>
                    <a:pt x="6120" y="2364"/>
                    <a:pt x="7920" y="970"/>
                    <a:pt x="9720" y="361"/>
                  </a:cubicBezTo>
                  <a:cubicBezTo>
                    <a:pt x="11520" y="-249"/>
                    <a:pt x="13320" y="-75"/>
                    <a:pt x="15300" y="796"/>
                  </a:cubicBezTo>
                  <a:cubicBezTo>
                    <a:pt x="17280" y="1667"/>
                    <a:pt x="19440" y="3235"/>
                    <a:pt x="20520" y="4454"/>
                  </a:cubicBezTo>
                  <a:cubicBezTo>
                    <a:pt x="21600" y="5674"/>
                    <a:pt x="21600" y="6545"/>
                    <a:pt x="21600" y="7416"/>
                  </a:cubicBezTo>
                  <a:cubicBezTo>
                    <a:pt x="21600" y="8286"/>
                    <a:pt x="21600" y="9157"/>
                    <a:pt x="20160" y="10028"/>
                  </a:cubicBezTo>
                  <a:cubicBezTo>
                    <a:pt x="18720" y="10899"/>
                    <a:pt x="15840" y="11770"/>
                    <a:pt x="12780" y="11945"/>
                  </a:cubicBezTo>
                  <a:cubicBezTo>
                    <a:pt x="9720" y="12119"/>
                    <a:pt x="6480" y="11596"/>
                    <a:pt x="3240" y="1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296816" y="480664"/>
              <a:ext cx="114322" cy="10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55" fill="norm" stroke="1" extrusionOk="0">
                  <a:moveTo>
                    <a:pt x="11786" y="624"/>
                  </a:moveTo>
                  <a:cubicBezTo>
                    <a:pt x="9822" y="183"/>
                    <a:pt x="7858" y="-258"/>
                    <a:pt x="6091" y="183"/>
                  </a:cubicBezTo>
                  <a:cubicBezTo>
                    <a:pt x="4324" y="624"/>
                    <a:pt x="2753" y="1946"/>
                    <a:pt x="1575" y="5032"/>
                  </a:cubicBezTo>
                  <a:cubicBezTo>
                    <a:pt x="396" y="8118"/>
                    <a:pt x="-389" y="12966"/>
                    <a:pt x="200" y="16052"/>
                  </a:cubicBezTo>
                  <a:cubicBezTo>
                    <a:pt x="789" y="19138"/>
                    <a:pt x="2753" y="20460"/>
                    <a:pt x="4716" y="20901"/>
                  </a:cubicBezTo>
                  <a:cubicBezTo>
                    <a:pt x="6680" y="21342"/>
                    <a:pt x="8644" y="20901"/>
                    <a:pt x="10018" y="18697"/>
                  </a:cubicBezTo>
                  <a:cubicBezTo>
                    <a:pt x="11393" y="16493"/>
                    <a:pt x="12178" y="12526"/>
                    <a:pt x="12375" y="9440"/>
                  </a:cubicBezTo>
                  <a:cubicBezTo>
                    <a:pt x="12571" y="6354"/>
                    <a:pt x="12178" y="4150"/>
                    <a:pt x="13553" y="3269"/>
                  </a:cubicBezTo>
                  <a:cubicBezTo>
                    <a:pt x="14927" y="2387"/>
                    <a:pt x="18069" y="2828"/>
                    <a:pt x="21211" y="3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453384" y="445550"/>
              <a:ext cx="46654" cy="13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076" fill="norm" stroke="1" extrusionOk="0">
                  <a:moveTo>
                    <a:pt x="20699" y="6076"/>
                  </a:moveTo>
                  <a:cubicBezTo>
                    <a:pt x="20699" y="4389"/>
                    <a:pt x="20699" y="2701"/>
                    <a:pt x="18351" y="1520"/>
                  </a:cubicBezTo>
                  <a:cubicBezTo>
                    <a:pt x="16003" y="339"/>
                    <a:pt x="11308" y="-336"/>
                    <a:pt x="8021" y="170"/>
                  </a:cubicBezTo>
                  <a:cubicBezTo>
                    <a:pt x="4734" y="676"/>
                    <a:pt x="2856" y="2364"/>
                    <a:pt x="2386" y="4051"/>
                  </a:cubicBezTo>
                  <a:cubicBezTo>
                    <a:pt x="1916" y="5739"/>
                    <a:pt x="2856" y="7426"/>
                    <a:pt x="5203" y="8945"/>
                  </a:cubicBezTo>
                  <a:cubicBezTo>
                    <a:pt x="7551" y="10464"/>
                    <a:pt x="11308" y="11814"/>
                    <a:pt x="14595" y="13164"/>
                  </a:cubicBezTo>
                  <a:cubicBezTo>
                    <a:pt x="17882" y="14514"/>
                    <a:pt x="20699" y="15864"/>
                    <a:pt x="20699" y="17214"/>
                  </a:cubicBezTo>
                  <a:cubicBezTo>
                    <a:pt x="20699" y="18564"/>
                    <a:pt x="17882" y="19914"/>
                    <a:pt x="14125" y="20589"/>
                  </a:cubicBezTo>
                  <a:cubicBezTo>
                    <a:pt x="10369" y="21264"/>
                    <a:pt x="5673" y="21264"/>
                    <a:pt x="2856" y="20420"/>
                  </a:cubicBezTo>
                  <a:cubicBezTo>
                    <a:pt x="38" y="19576"/>
                    <a:pt x="-901" y="17889"/>
                    <a:pt x="977" y="15864"/>
                  </a:cubicBezTo>
                  <a:cubicBezTo>
                    <a:pt x="2856" y="13839"/>
                    <a:pt x="7551" y="11476"/>
                    <a:pt x="12247" y="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0621481" y="280458"/>
              <a:ext cx="94457" cy="26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2" fill="norm" stroke="1" extrusionOk="0">
                  <a:moveTo>
                    <a:pt x="17100" y="0"/>
                  </a:moveTo>
                  <a:cubicBezTo>
                    <a:pt x="13740" y="1687"/>
                    <a:pt x="10380" y="3375"/>
                    <a:pt x="7500" y="5991"/>
                  </a:cubicBezTo>
                  <a:cubicBezTo>
                    <a:pt x="4620" y="8606"/>
                    <a:pt x="2220" y="12150"/>
                    <a:pt x="1020" y="14428"/>
                  </a:cubicBezTo>
                  <a:cubicBezTo>
                    <a:pt x="-180" y="16706"/>
                    <a:pt x="-180" y="17719"/>
                    <a:pt x="300" y="18731"/>
                  </a:cubicBezTo>
                  <a:cubicBezTo>
                    <a:pt x="780" y="19744"/>
                    <a:pt x="1740" y="20756"/>
                    <a:pt x="4620" y="21178"/>
                  </a:cubicBezTo>
                  <a:cubicBezTo>
                    <a:pt x="7500" y="21600"/>
                    <a:pt x="12300" y="21431"/>
                    <a:pt x="15420" y="21009"/>
                  </a:cubicBezTo>
                  <a:cubicBezTo>
                    <a:pt x="18540" y="20588"/>
                    <a:pt x="19980" y="19912"/>
                    <a:pt x="21420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0607987" y="417955"/>
              <a:ext cx="241301" cy="11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5974"/>
                  </a:moveTo>
                  <a:cubicBezTo>
                    <a:pt x="3789" y="6346"/>
                    <a:pt x="7579" y="6719"/>
                    <a:pt x="10421" y="6719"/>
                  </a:cubicBezTo>
                  <a:cubicBezTo>
                    <a:pt x="13263" y="6719"/>
                    <a:pt x="15158" y="6346"/>
                    <a:pt x="16295" y="5229"/>
                  </a:cubicBezTo>
                  <a:cubicBezTo>
                    <a:pt x="17432" y="4112"/>
                    <a:pt x="17811" y="2250"/>
                    <a:pt x="17526" y="1133"/>
                  </a:cubicBezTo>
                  <a:cubicBezTo>
                    <a:pt x="17242" y="15"/>
                    <a:pt x="16295" y="-357"/>
                    <a:pt x="15347" y="388"/>
                  </a:cubicBezTo>
                  <a:cubicBezTo>
                    <a:pt x="14400" y="1133"/>
                    <a:pt x="13453" y="2995"/>
                    <a:pt x="12979" y="5788"/>
                  </a:cubicBezTo>
                  <a:cubicBezTo>
                    <a:pt x="12505" y="8581"/>
                    <a:pt x="12505" y="12305"/>
                    <a:pt x="12789" y="14912"/>
                  </a:cubicBezTo>
                  <a:cubicBezTo>
                    <a:pt x="13074" y="17519"/>
                    <a:pt x="13642" y="19009"/>
                    <a:pt x="14400" y="19940"/>
                  </a:cubicBezTo>
                  <a:cubicBezTo>
                    <a:pt x="15158" y="20871"/>
                    <a:pt x="16105" y="21243"/>
                    <a:pt x="17337" y="20498"/>
                  </a:cubicBezTo>
                  <a:cubicBezTo>
                    <a:pt x="18568" y="19753"/>
                    <a:pt x="20084" y="17891"/>
                    <a:pt x="21600" y="1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0861987" y="382058"/>
              <a:ext cx="190501" cy="15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11084"/>
                  </a:moveTo>
                  <a:cubicBezTo>
                    <a:pt x="480" y="9663"/>
                    <a:pt x="960" y="8242"/>
                    <a:pt x="1680" y="7958"/>
                  </a:cubicBezTo>
                  <a:cubicBezTo>
                    <a:pt x="2400" y="7674"/>
                    <a:pt x="3360" y="8526"/>
                    <a:pt x="4200" y="10516"/>
                  </a:cubicBezTo>
                  <a:cubicBezTo>
                    <a:pt x="5040" y="12505"/>
                    <a:pt x="5760" y="15632"/>
                    <a:pt x="5880" y="17905"/>
                  </a:cubicBezTo>
                  <a:cubicBezTo>
                    <a:pt x="6000" y="20179"/>
                    <a:pt x="5520" y="21600"/>
                    <a:pt x="5040" y="21174"/>
                  </a:cubicBezTo>
                  <a:cubicBezTo>
                    <a:pt x="4560" y="20747"/>
                    <a:pt x="4080" y="18474"/>
                    <a:pt x="4560" y="15916"/>
                  </a:cubicBezTo>
                  <a:cubicBezTo>
                    <a:pt x="5040" y="13358"/>
                    <a:pt x="6480" y="10516"/>
                    <a:pt x="7800" y="8668"/>
                  </a:cubicBezTo>
                  <a:cubicBezTo>
                    <a:pt x="9120" y="6821"/>
                    <a:pt x="10320" y="5968"/>
                    <a:pt x="11760" y="5400"/>
                  </a:cubicBezTo>
                  <a:cubicBezTo>
                    <a:pt x="13200" y="4832"/>
                    <a:pt x="14880" y="4547"/>
                    <a:pt x="15840" y="5826"/>
                  </a:cubicBezTo>
                  <a:cubicBezTo>
                    <a:pt x="16800" y="7105"/>
                    <a:pt x="17040" y="9947"/>
                    <a:pt x="16920" y="12079"/>
                  </a:cubicBezTo>
                  <a:cubicBezTo>
                    <a:pt x="16800" y="14211"/>
                    <a:pt x="16320" y="15632"/>
                    <a:pt x="15960" y="15632"/>
                  </a:cubicBezTo>
                  <a:cubicBezTo>
                    <a:pt x="15600" y="15632"/>
                    <a:pt x="15360" y="14211"/>
                    <a:pt x="15360" y="12363"/>
                  </a:cubicBezTo>
                  <a:cubicBezTo>
                    <a:pt x="15360" y="10516"/>
                    <a:pt x="15600" y="8242"/>
                    <a:pt x="16680" y="6111"/>
                  </a:cubicBezTo>
                  <a:cubicBezTo>
                    <a:pt x="17760" y="3979"/>
                    <a:pt x="19680" y="19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1059394" y="343958"/>
              <a:ext cx="266144" cy="16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19" fill="norm" stroke="1" extrusionOk="0">
                  <a:moveTo>
                    <a:pt x="6126" y="7382"/>
                  </a:moveTo>
                  <a:cubicBezTo>
                    <a:pt x="5269" y="7109"/>
                    <a:pt x="4412" y="6835"/>
                    <a:pt x="3384" y="7929"/>
                  </a:cubicBezTo>
                  <a:cubicBezTo>
                    <a:pt x="2355" y="9023"/>
                    <a:pt x="1155" y="11484"/>
                    <a:pt x="555" y="13397"/>
                  </a:cubicBezTo>
                  <a:cubicBezTo>
                    <a:pt x="-45" y="15311"/>
                    <a:pt x="-45" y="16678"/>
                    <a:pt x="41" y="18046"/>
                  </a:cubicBezTo>
                  <a:cubicBezTo>
                    <a:pt x="126" y="19413"/>
                    <a:pt x="298" y="20780"/>
                    <a:pt x="1241" y="21190"/>
                  </a:cubicBezTo>
                  <a:cubicBezTo>
                    <a:pt x="2184" y="21600"/>
                    <a:pt x="3898" y="21053"/>
                    <a:pt x="5012" y="19276"/>
                  </a:cubicBezTo>
                  <a:cubicBezTo>
                    <a:pt x="6126" y="17499"/>
                    <a:pt x="6641" y="14491"/>
                    <a:pt x="6812" y="12030"/>
                  </a:cubicBezTo>
                  <a:cubicBezTo>
                    <a:pt x="6984" y="9570"/>
                    <a:pt x="6812" y="7656"/>
                    <a:pt x="7155" y="6835"/>
                  </a:cubicBezTo>
                  <a:cubicBezTo>
                    <a:pt x="7498" y="6015"/>
                    <a:pt x="8355" y="6289"/>
                    <a:pt x="9298" y="7929"/>
                  </a:cubicBezTo>
                  <a:cubicBezTo>
                    <a:pt x="10241" y="9570"/>
                    <a:pt x="11269" y="12577"/>
                    <a:pt x="11698" y="15038"/>
                  </a:cubicBezTo>
                  <a:cubicBezTo>
                    <a:pt x="12126" y="17499"/>
                    <a:pt x="11955" y="19413"/>
                    <a:pt x="11784" y="19549"/>
                  </a:cubicBezTo>
                  <a:cubicBezTo>
                    <a:pt x="11612" y="19686"/>
                    <a:pt x="11441" y="18046"/>
                    <a:pt x="12641" y="14628"/>
                  </a:cubicBezTo>
                  <a:cubicBezTo>
                    <a:pt x="13841" y="11210"/>
                    <a:pt x="16412" y="6015"/>
                    <a:pt x="18126" y="3281"/>
                  </a:cubicBezTo>
                  <a:cubicBezTo>
                    <a:pt x="19841" y="547"/>
                    <a:pt x="20698" y="273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0" y="1645708"/>
              <a:ext cx="219388" cy="43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25" fill="norm" stroke="1" extrusionOk="0">
                  <a:moveTo>
                    <a:pt x="21322" y="626"/>
                  </a:moveTo>
                  <a:cubicBezTo>
                    <a:pt x="18853" y="313"/>
                    <a:pt x="16385" y="0"/>
                    <a:pt x="14019" y="0"/>
                  </a:cubicBezTo>
                  <a:cubicBezTo>
                    <a:pt x="11653" y="0"/>
                    <a:pt x="9391" y="313"/>
                    <a:pt x="7642" y="887"/>
                  </a:cubicBezTo>
                  <a:cubicBezTo>
                    <a:pt x="5893" y="1461"/>
                    <a:pt x="4659" y="2296"/>
                    <a:pt x="3939" y="4226"/>
                  </a:cubicBezTo>
                  <a:cubicBezTo>
                    <a:pt x="3219" y="6157"/>
                    <a:pt x="3013" y="9183"/>
                    <a:pt x="2602" y="11791"/>
                  </a:cubicBezTo>
                  <a:cubicBezTo>
                    <a:pt x="2191" y="14400"/>
                    <a:pt x="1573" y="16591"/>
                    <a:pt x="956" y="18157"/>
                  </a:cubicBezTo>
                  <a:cubicBezTo>
                    <a:pt x="339" y="19722"/>
                    <a:pt x="-278" y="20661"/>
                    <a:pt x="133" y="21130"/>
                  </a:cubicBezTo>
                  <a:cubicBezTo>
                    <a:pt x="545" y="21600"/>
                    <a:pt x="1985" y="21600"/>
                    <a:pt x="5071" y="21391"/>
                  </a:cubicBezTo>
                  <a:cubicBezTo>
                    <a:pt x="8156" y="21183"/>
                    <a:pt x="12888" y="20765"/>
                    <a:pt x="17619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30956" y="1804185"/>
              <a:ext cx="204332" cy="19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0" fill="norm" stroke="1" extrusionOk="0">
                  <a:moveTo>
                    <a:pt x="16152" y="2098"/>
                  </a:moveTo>
                  <a:cubicBezTo>
                    <a:pt x="15038" y="949"/>
                    <a:pt x="13925" y="-200"/>
                    <a:pt x="11698" y="30"/>
                  </a:cubicBezTo>
                  <a:cubicBezTo>
                    <a:pt x="9471" y="260"/>
                    <a:pt x="6131" y="1868"/>
                    <a:pt x="3793" y="4396"/>
                  </a:cubicBezTo>
                  <a:cubicBezTo>
                    <a:pt x="1455" y="6923"/>
                    <a:pt x="119" y="10370"/>
                    <a:pt x="7" y="13243"/>
                  </a:cubicBezTo>
                  <a:cubicBezTo>
                    <a:pt x="-104" y="16115"/>
                    <a:pt x="1009" y="18413"/>
                    <a:pt x="2680" y="19102"/>
                  </a:cubicBezTo>
                  <a:cubicBezTo>
                    <a:pt x="4350" y="19791"/>
                    <a:pt x="6576" y="18872"/>
                    <a:pt x="8692" y="16689"/>
                  </a:cubicBezTo>
                  <a:cubicBezTo>
                    <a:pt x="10807" y="14506"/>
                    <a:pt x="12811" y="11060"/>
                    <a:pt x="14148" y="8762"/>
                  </a:cubicBezTo>
                  <a:cubicBezTo>
                    <a:pt x="15484" y="6464"/>
                    <a:pt x="16152" y="5315"/>
                    <a:pt x="16486" y="5545"/>
                  </a:cubicBezTo>
                  <a:cubicBezTo>
                    <a:pt x="16820" y="5774"/>
                    <a:pt x="16820" y="7383"/>
                    <a:pt x="16820" y="9336"/>
                  </a:cubicBezTo>
                  <a:cubicBezTo>
                    <a:pt x="16820" y="11289"/>
                    <a:pt x="16820" y="13587"/>
                    <a:pt x="17599" y="15655"/>
                  </a:cubicBezTo>
                  <a:cubicBezTo>
                    <a:pt x="18378" y="17723"/>
                    <a:pt x="19937" y="19562"/>
                    <a:pt x="21496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98787" y="1975908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600"/>
                    <a:pt x="18720" y="11200"/>
                    <a:pt x="15120" y="14800"/>
                  </a:cubicBezTo>
                  <a:cubicBezTo>
                    <a:pt x="11520" y="18400"/>
                    <a:pt x="576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15112" y="1702858"/>
              <a:ext cx="110965" cy="29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34" fill="norm" stroke="1" extrusionOk="0">
                  <a:moveTo>
                    <a:pt x="2363" y="0"/>
                  </a:moveTo>
                  <a:cubicBezTo>
                    <a:pt x="1956" y="5209"/>
                    <a:pt x="1548" y="10417"/>
                    <a:pt x="1141" y="13404"/>
                  </a:cubicBezTo>
                  <a:cubicBezTo>
                    <a:pt x="733" y="16391"/>
                    <a:pt x="326" y="17157"/>
                    <a:pt x="122" y="17923"/>
                  </a:cubicBezTo>
                  <a:cubicBezTo>
                    <a:pt x="-82" y="18689"/>
                    <a:pt x="-82" y="19455"/>
                    <a:pt x="529" y="19072"/>
                  </a:cubicBezTo>
                  <a:cubicBezTo>
                    <a:pt x="1141" y="18689"/>
                    <a:pt x="2363" y="17157"/>
                    <a:pt x="3790" y="15779"/>
                  </a:cubicBezTo>
                  <a:cubicBezTo>
                    <a:pt x="5216" y="14400"/>
                    <a:pt x="6846" y="13174"/>
                    <a:pt x="8884" y="12485"/>
                  </a:cubicBezTo>
                  <a:cubicBezTo>
                    <a:pt x="10922" y="11796"/>
                    <a:pt x="13367" y="11643"/>
                    <a:pt x="15405" y="11949"/>
                  </a:cubicBezTo>
                  <a:cubicBezTo>
                    <a:pt x="17443" y="12255"/>
                    <a:pt x="19073" y="13021"/>
                    <a:pt x="20092" y="14170"/>
                  </a:cubicBezTo>
                  <a:cubicBezTo>
                    <a:pt x="21110" y="15319"/>
                    <a:pt x="21518" y="16851"/>
                    <a:pt x="21314" y="18153"/>
                  </a:cubicBezTo>
                  <a:cubicBezTo>
                    <a:pt x="21110" y="19455"/>
                    <a:pt x="20295" y="20528"/>
                    <a:pt x="17850" y="21064"/>
                  </a:cubicBezTo>
                  <a:cubicBezTo>
                    <a:pt x="15405" y="21600"/>
                    <a:pt x="11329" y="21600"/>
                    <a:pt x="8273" y="20757"/>
                  </a:cubicBezTo>
                  <a:cubicBezTo>
                    <a:pt x="5216" y="19915"/>
                    <a:pt x="3178" y="18230"/>
                    <a:pt x="1141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911537" y="1634187"/>
              <a:ext cx="160868" cy="38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3087"/>
                  </a:moveTo>
                  <a:cubicBezTo>
                    <a:pt x="853" y="2504"/>
                    <a:pt x="1705" y="1920"/>
                    <a:pt x="3837" y="1394"/>
                  </a:cubicBezTo>
                  <a:cubicBezTo>
                    <a:pt x="5968" y="869"/>
                    <a:pt x="9379" y="402"/>
                    <a:pt x="11795" y="169"/>
                  </a:cubicBezTo>
                  <a:cubicBezTo>
                    <a:pt x="14211" y="-65"/>
                    <a:pt x="15632" y="-65"/>
                    <a:pt x="16484" y="227"/>
                  </a:cubicBezTo>
                  <a:cubicBezTo>
                    <a:pt x="17337" y="519"/>
                    <a:pt x="17621" y="1103"/>
                    <a:pt x="17621" y="2796"/>
                  </a:cubicBezTo>
                  <a:cubicBezTo>
                    <a:pt x="17621" y="4489"/>
                    <a:pt x="17337" y="7291"/>
                    <a:pt x="17763" y="10034"/>
                  </a:cubicBezTo>
                  <a:cubicBezTo>
                    <a:pt x="18189" y="12778"/>
                    <a:pt x="19326" y="15464"/>
                    <a:pt x="20179" y="17098"/>
                  </a:cubicBezTo>
                  <a:cubicBezTo>
                    <a:pt x="21032" y="18733"/>
                    <a:pt x="21600" y="19317"/>
                    <a:pt x="21600" y="19900"/>
                  </a:cubicBezTo>
                  <a:cubicBezTo>
                    <a:pt x="21600" y="20484"/>
                    <a:pt x="21032" y="21068"/>
                    <a:pt x="19184" y="21301"/>
                  </a:cubicBezTo>
                  <a:cubicBezTo>
                    <a:pt x="17337" y="21535"/>
                    <a:pt x="14211" y="21418"/>
                    <a:pt x="11084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806887" y="1798108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832287" y="1695376"/>
              <a:ext cx="254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1800" y="7535"/>
                    <a:pt x="3600" y="-773"/>
                    <a:pt x="7200" y="58"/>
                  </a:cubicBezTo>
                  <a:cubicBezTo>
                    <a:pt x="10800" y="889"/>
                    <a:pt x="162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895787" y="1717146"/>
              <a:ext cx="110153" cy="22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96" fill="norm" stroke="1" extrusionOk="0">
                  <a:moveTo>
                    <a:pt x="13449" y="2292"/>
                  </a:moveTo>
                  <a:cubicBezTo>
                    <a:pt x="12226" y="1477"/>
                    <a:pt x="11004" y="662"/>
                    <a:pt x="9374" y="255"/>
                  </a:cubicBezTo>
                  <a:cubicBezTo>
                    <a:pt x="7743" y="-153"/>
                    <a:pt x="5706" y="-153"/>
                    <a:pt x="3872" y="866"/>
                  </a:cubicBezTo>
                  <a:cubicBezTo>
                    <a:pt x="2038" y="1885"/>
                    <a:pt x="408" y="3922"/>
                    <a:pt x="2242" y="6368"/>
                  </a:cubicBezTo>
                  <a:cubicBezTo>
                    <a:pt x="4075" y="8813"/>
                    <a:pt x="9374" y="11666"/>
                    <a:pt x="13042" y="13602"/>
                  </a:cubicBezTo>
                  <a:cubicBezTo>
                    <a:pt x="16709" y="15538"/>
                    <a:pt x="18747" y="16556"/>
                    <a:pt x="19970" y="17575"/>
                  </a:cubicBezTo>
                  <a:cubicBezTo>
                    <a:pt x="21192" y="18594"/>
                    <a:pt x="21600" y="19613"/>
                    <a:pt x="20785" y="20326"/>
                  </a:cubicBezTo>
                  <a:cubicBezTo>
                    <a:pt x="19970" y="21039"/>
                    <a:pt x="17932" y="21447"/>
                    <a:pt x="14264" y="21243"/>
                  </a:cubicBezTo>
                  <a:cubicBezTo>
                    <a:pt x="10596" y="21039"/>
                    <a:pt x="5298" y="20224"/>
                    <a:pt x="0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594787" y="1778792"/>
              <a:ext cx="183651" cy="15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41" fill="norm" stroke="1" extrusionOk="0">
                  <a:moveTo>
                    <a:pt x="16879" y="4475"/>
                  </a:moveTo>
                  <a:cubicBezTo>
                    <a:pt x="15161" y="2404"/>
                    <a:pt x="13442" y="333"/>
                    <a:pt x="10988" y="37"/>
                  </a:cubicBezTo>
                  <a:cubicBezTo>
                    <a:pt x="8533" y="-259"/>
                    <a:pt x="5342" y="1220"/>
                    <a:pt x="3133" y="4179"/>
                  </a:cubicBezTo>
                  <a:cubicBezTo>
                    <a:pt x="924" y="7138"/>
                    <a:pt x="-303" y="11577"/>
                    <a:pt x="65" y="14979"/>
                  </a:cubicBezTo>
                  <a:cubicBezTo>
                    <a:pt x="433" y="18382"/>
                    <a:pt x="2397" y="20749"/>
                    <a:pt x="5833" y="20157"/>
                  </a:cubicBezTo>
                  <a:cubicBezTo>
                    <a:pt x="9270" y="19566"/>
                    <a:pt x="14179" y="16015"/>
                    <a:pt x="16879" y="13500"/>
                  </a:cubicBezTo>
                  <a:cubicBezTo>
                    <a:pt x="19579" y="10985"/>
                    <a:pt x="20070" y="9505"/>
                    <a:pt x="20070" y="9505"/>
                  </a:cubicBezTo>
                  <a:cubicBezTo>
                    <a:pt x="20070" y="9505"/>
                    <a:pt x="19579" y="10985"/>
                    <a:pt x="19702" y="13204"/>
                  </a:cubicBezTo>
                  <a:cubicBezTo>
                    <a:pt x="19824" y="15423"/>
                    <a:pt x="20561" y="18382"/>
                    <a:pt x="21297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346086" y="1669757"/>
              <a:ext cx="149902" cy="2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0" fill="norm" stroke="1" extrusionOk="0">
                  <a:moveTo>
                    <a:pt x="18546" y="7967"/>
                  </a:moveTo>
                  <a:cubicBezTo>
                    <a:pt x="19146" y="6270"/>
                    <a:pt x="19746" y="4573"/>
                    <a:pt x="18996" y="3184"/>
                  </a:cubicBezTo>
                  <a:cubicBezTo>
                    <a:pt x="18246" y="1796"/>
                    <a:pt x="16146" y="716"/>
                    <a:pt x="13596" y="253"/>
                  </a:cubicBezTo>
                  <a:cubicBezTo>
                    <a:pt x="11046" y="-210"/>
                    <a:pt x="8046" y="-56"/>
                    <a:pt x="5646" y="870"/>
                  </a:cubicBezTo>
                  <a:cubicBezTo>
                    <a:pt x="3246" y="1796"/>
                    <a:pt x="1446" y="3493"/>
                    <a:pt x="546" y="5036"/>
                  </a:cubicBezTo>
                  <a:cubicBezTo>
                    <a:pt x="-354" y="6579"/>
                    <a:pt x="-354" y="7967"/>
                    <a:pt x="2196" y="8276"/>
                  </a:cubicBezTo>
                  <a:cubicBezTo>
                    <a:pt x="4746" y="8584"/>
                    <a:pt x="9846" y="7813"/>
                    <a:pt x="12846" y="7119"/>
                  </a:cubicBezTo>
                  <a:cubicBezTo>
                    <a:pt x="15846" y="6424"/>
                    <a:pt x="16746" y="5807"/>
                    <a:pt x="17496" y="5961"/>
                  </a:cubicBezTo>
                  <a:cubicBezTo>
                    <a:pt x="18246" y="6116"/>
                    <a:pt x="18846" y="7041"/>
                    <a:pt x="18996" y="8970"/>
                  </a:cubicBezTo>
                  <a:cubicBezTo>
                    <a:pt x="19146" y="10899"/>
                    <a:pt x="18846" y="13830"/>
                    <a:pt x="19146" y="16067"/>
                  </a:cubicBezTo>
                  <a:cubicBezTo>
                    <a:pt x="19446" y="18304"/>
                    <a:pt x="20346" y="19847"/>
                    <a:pt x="21246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642037" y="1668664"/>
              <a:ext cx="5715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227"/>
                  </a:moveTo>
                  <a:cubicBezTo>
                    <a:pt x="17600" y="30"/>
                    <a:pt x="13600" y="-166"/>
                    <a:pt x="10800" y="227"/>
                  </a:cubicBezTo>
                  <a:cubicBezTo>
                    <a:pt x="8000" y="619"/>
                    <a:pt x="6400" y="1601"/>
                    <a:pt x="6400" y="4154"/>
                  </a:cubicBezTo>
                  <a:cubicBezTo>
                    <a:pt x="6400" y="6707"/>
                    <a:pt x="8000" y="10830"/>
                    <a:pt x="9200" y="13383"/>
                  </a:cubicBezTo>
                  <a:cubicBezTo>
                    <a:pt x="10400" y="15936"/>
                    <a:pt x="11200" y="16918"/>
                    <a:pt x="12000" y="18292"/>
                  </a:cubicBezTo>
                  <a:cubicBezTo>
                    <a:pt x="12800" y="19667"/>
                    <a:pt x="13600" y="21434"/>
                    <a:pt x="11600" y="21434"/>
                  </a:cubicBezTo>
                  <a:cubicBezTo>
                    <a:pt x="9600" y="21434"/>
                    <a:pt x="4800" y="19667"/>
                    <a:pt x="0" y="1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635687" y="1652058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889687" y="1633008"/>
              <a:ext cx="57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08"/>
                    <a:pt x="12000" y="11815"/>
                    <a:pt x="8400" y="15415"/>
                  </a:cubicBezTo>
                  <a:cubicBezTo>
                    <a:pt x="4800" y="19015"/>
                    <a:pt x="240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826187" y="174730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927787" y="1747308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488968" y="1688682"/>
              <a:ext cx="124620" cy="23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075" fill="norm" stroke="1" extrusionOk="0">
                  <a:moveTo>
                    <a:pt x="21195" y="2974"/>
                  </a:moveTo>
                  <a:cubicBezTo>
                    <a:pt x="20835" y="1837"/>
                    <a:pt x="20475" y="700"/>
                    <a:pt x="19395" y="227"/>
                  </a:cubicBezTo>
                  <a:cubicBezTo>
                    <a:pt x="18315" y="-247"/>
                    <a:pt x="16515" y="-58"/>
                    <a:pt x="13455" y="1553"/>
                  </a:cubicBezTo>
                  <a:cubicBezTo>
                    <a:pt x="10395" y="3164"/>
                    <a:pt x="6075" y="6195"/>
                    <a:pt x="3375" y="9037"/>
                  </a:cubicBezTo>
                  <a:cubicBezTo>
                    <a:pt x="675" y="11879"/>
                    <a:pt x="-405" y="14532"/>
                    <a:pt x="135" y="16616"/>
                  </a:cubicBezTo>
                  <a:cubicBezTo>
                    <a:pt x="675" y="18700"/>
                    <a:pt x="2835" y="20216"/>
                    <a:pt x="5355" y="20785"/>
                  </a:cubicBezTo>
                  <a:cubicBezTo>
                    <a:pt x="7875" y="21353"/>
                    <a:pt x="10755" y="20974"/>
                    <a:pt x="13635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715187" y="1702858"/>
              <a:ext cx="25401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0"/>
                  </a:moveTo>
                  <a:cubicBezTo>
                    <a:pt x="14400" y="5110"/>
                    <a:pt x="7200" y="10219"/>
                    <a:pt x="3600" y="13355"/>
                  </a:cubicBezTo>
                  <a:cubicBezTo>
                    <a:pt x="0" y="16490"/>
                    <a:pt x="0" y="17652"/>
                    <a:pt x="0" y="18813"/>
                  </a:cubicBezTo>
                  <a:cubicBezTo>
                    <a:pt x="0" y="19974"/>
                    <a:pt x="0" y="21135"/>
                    <a:pt x="3600" y="21368"/>
                  </a:cubicBezTo>
                  <a:cubicBezTo>
                    <a:pt x="7200" y="21600"/>
                    <a:pt x="14400" y="20903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741582" y="1678679"/>
              <a:ext cx="81556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081" fill="norm" stroke="1" extrusionOk="0">
                  <a:moveTo>
                    <a:pt x="1366" y="21081"/>
                  </a:moveTo>
                  <a:cubicBezTo>
                    <a:pt x="286" y="13881"/>
                    <a:pt x="-794" y="6681"/>
                    <a:pt x="826" y="3081"/>
                  </a:cubicBezTo>
                  <a:cubicBezTo>
                    <a:pt x="2446" y="-519"/>
                    <a:pt x="6766" y="-519"/>
                    <a:pt x="10546" y="831"/>
                  </a:cubicBezTo>
                  <a:cubicBezTo>
                    <a:pt x="14326" y="2181"/>
                    <a:pt x="17566" y="4881"/>
                    <a:pt x="20806" y="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691031" y="1861608"/>
              <a:ext cx="125757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873" fill="norm" stroke="1" extrusionOk="0">
                  <a:moveTo>
                    <a:pt x="854" y="0"/>
                  </a:moveTo>
                  <a:cubicBezTo>
                    <a:pt x="146" y="7200"/>
                    <a:pt x="-562" y="14400"/>
                    <a:pt x="677" y="18000"/>
                  </a:cubicBezTo>
                  <a:cubicBezTo>
                    <a:pt x="1917" y="21600"/>
                    <a:pt x="5104" y="21600"/>
                    <a:pt x="8822" y="19200"/>
                  </a:cubicBezTo>
                  <a:cubicBezTo>
                    <a:pt x="12540" y="16800"/>
                    <a:pt x="16789" y="12000"/>
                    <a:pt x="21038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683437" y="1690158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5256116" y="1580625"/>
              <a:ext cx="392522" cy="39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71" fill="norm" stroke="1" extrusionOk="0">
                  <a:moveTo>
                    <a:pt x="10387" y="2143"/>
                  </a:moveTo>
                  <a:cubicBezTo>
                    <a:pt x="10270" y="1572"/>
                    <a:pt x="10154" y="1000"/>
                    <a:pt x="9458" y="543"/>
                  </a:cubicBezTo>
                  <a:cubicBezTo>
                    <a:pt x="8761" y="86"/>
                    <a:pt x="7483" y="-257"/>
                    <a:pt x="6496" y="257"/>
                  </a:cubicBezTo>
                  <a:cubicBezTo>
                    <a:pt x="5509" y="772"/>
                    <a:pt x="4812" y="2143"/>
                    <a:pt x="4348" y="4486"/>
                  </a:cubicBezTo>
                  <a:cubicBezTo>
                    <a:pt x="3883" y="6829"/>
                    <a:pt x="3651" y="10143"/>
                    <a:pt x="3651" y="12829"/>
                  </a:cubicBezTo>
                  <a:cubicBezTo>
                    <a:pt x="3651" y="15514"/>
                    <a:pt x="3883" y="17572"/>
                    <a:pt x="4000" y="18886"/>
                  </a:cubicBezTo>
                  <a:cubicBezTo>
                    <a:pt x="4116" y="20200"/>
                    <a:pt x="4116" y="20772"/>
                    <a:pt x="3825" y="21057"/>
                  </a:cubicBezTo>
                  <a:cubicBezTo>
                    <a:pt x="3535" y="21343"/>
                    <a:pt x="2954" y="21343"/>
                    <a:pt x="2490" y="21057"/>
                  </a:cubicBezTo>
                  <a:cubicBezTo>
                    <a:pt x="2025" y="20772"/>
                    <a:pt x="1677" y="20200"/>
                    <a:pt x="1270" y="19286"/>
                  </a:cubicBezTo>
                  <a:cubicBezTo>
                    <a:pt x="864" y="18372"/>
                    <a:pt x="400" y="17114"/>
                    <a:pt x="167" y="16200"/>
                  </a:cubicBezTo>
                  <a:cubicBezTo>
                    <a:pt x="-65" y="15286"/>
                    <a:pt x="-65" y="14714"/>
                    <a:pt x="225" y="14257"/>
                  </a:cubicBezTo>
                  <a:cubicBezTo>
                    <a:pt x="516" y="13800"/>
                    <a:pt x="1096" y="13457"/>
                    <a:pt x="2548" y="13114"/>
                  </a:cubicBezTo>
                  <a:cubicBezTo>
                    <a:pt x="4000" y="12772"/>
                    <a:pt x="6322" y="12429"/>
                    <a:pt x="7832" y="12257"/>
                  </a:cubicBezTo>
                  <a:cubicBezTo>
                    <a:pt x="9341" y="12086"/>
                    <a:pt x="10038" y="12086"/>
                    <a:pt x="10096" y="12143"/>
                  </a:cubicBezTo>
                  <a:cubicBezTo>
                    <a:pt x="10154" y="12200"/>
                    <a:pt x="9574" y="12314"/>
                    <a:pt x="9167" y="12657"/>
                  </a:cubicBezTo>
                  <a:cubicBezTo>
                    <a:pt x="8761" y="13000"/>
                    <a:pt x="8529" y="13572"/>
                    <a:pt x="8412" y="14200"/>
                  </a:cubicBezTo>
                  <a:cubicBezTo>
                    <a:pt x="8296" y="14829"/>
                    <a:pt x="8296" y="15514"/>
                    <a:pt x="8412" y="16143"/>
                  </a:cubicBezTo>
                  <a:cubicBezTo>
                    <a:pt x="8529" y="16772"/>
                    <a:pt x="8761" y="17343"/>
                    <a:pt x="9167" y="17514"/>
                  </a:cubicBezTo>
                  <a:cubicBezTo>
                    <a:pt x="9574" y="17686"/>
                    <a:pt x="10154" y="17457"/>
                    <a:pt x="10503" y="17057"/>
                  </a:cubicBezTo>
                  <a:cubicBezTo>
                    <a:pt x="10851" y="16657"/>
                    <a:pt x="10967" y="16086"/>
                    <a:pt x="11083" y="15172"/>
                  </a:cubicBezTo>
                  <a:cubicBezTo>
                    <a:pt x="11200" y="14257"/>
                    <a:pt x="11316" y="13000"/>
                    <a:pt x="11490" y="12029"/>
                  </a:cubicBezTo>
                  <a:cubicBezTo>
                    <a:pt x="11664" y="11057"/>
                    <a:pt x="11896" y="10372"/>
                    <a:pt x="12303" y="10086"/>
                  </a:cubicBezTo>
                  <a:cubicBezTo>
                    <a:pt x="12709" y="9800"/>
                    <a:pt x="13290" y="9914"/>
                    <a:pt x="13870" y="10600"/>
                  </a:cubicBezTo>
                  <a:cubicBezTo>
                    <a:pt x="14451" y="11286"/>
                    <a:pt x="15032" y="12543"/>
                    <a:pt x="15438" y="13514"/>
                  </a:cubicBezTo>
                  <a:cubicBezTo>
                    <a:pt x="15845" y="14486"/>
                    <a:pt x="16077" y="15172"/>
                    <a:pt x="16251" y="16029"/>
                  </a:cubicBezTo>
                  <a:cubicBezTo>
                    <a:pt x="16425" y="16886"/>
                    <a:pt x="16541" y="17914"/>
                    <a:pt x="16425" y="18200"/>
                  </a:cubicBezTo>
                  <a:cubicBezTo>
                    <a:pt x="16309" y="18486"/>
                    <a:pt x="15961" y="18029"/>
                    <a:pt x="15961" y="16657"/>
                  </a:cubicBezTo>
                  <a:cubicBezTo>
                    <a:pt x="15961" y="15286"/>
                    <a:pt x="16309" y="13000"/>
                    <a:pt x="17296" y="11400"/>
                  </a:cubicBezTo>
                  <a:cubicBezTo>
                    <a:pt x="18283" y="9800"/>
                    <a:pt x="19909" y="8886"/>
                    <a:pt x="21535" y="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179359" y="1751579"/>
              <a:ext cx="155075" cy="40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3" fill="norm" stroke="1" extrusionOk="0">
                  <a:moveTo>
                    <a:pt x="6412" y="6523"/>
                  </a:moveTo>
                  <a:cubicBezTo>
                    <a:pt x="5836" y="9110"/>
                    <a:pt x="5260" y="11697"/>
                    <a:pt x="4684" y="13722"/>
                  </a:cubicBezTo>
                  <a:cubicBezTo>
                    <a:pt x="4108" y="15747"/>
                    <a:pt x="3532" y="17210"/>
                    <a:pt x="2956" y="18223"/>
                  </a:cubicBezTo>
                  <a:cubicBezTo>
                    <a:pt x="2380" y="19235"/>
                    <a:pt x="1804" y="19797"/>
                    <a:pt x="1372" y="20360"/>
                  </a:cubicBezTo>
                  <a:cubicBezTo>
                    <a:pt x="940" y="20923"/>
                    <a:pt x="652" y="21485"/>
                    <a:pt x="364" y="21429"/>
                  </a:cubicBezTo>
                  <a:cubicBezTo>
                    <a:pt x="76" y="21373"/>
                    <a:pt x="-212" y="20698"/>
                    <a:pt x="220" y="18447"/>
                  </a:cubicBezTo>
                  <a:cubicBezTo>
                    <a:pt x="652" y="16198"/>
                    <a:pt x="1804" y="12372"/>
                    <a:pt x="3244" y="9279"/>
                  </a:cubicBezTo>
                  <a:cubicBezTo>
                    <a:pt x="4684" y="6185"/>
                    <a:pt x="6412" y="3823"/>
                    <a:pt x="7564" y="2360"/>
                  </a:cubicBezTo>
                  <a:cubicBezTo>
                    <a:pt x="8716" y="898"/>
                    <a:pt x="9292" y="335"/>
                    <a:pt x="10444" y="110"/>
                  </a:cubicBezTo>
                  <a:cubicBezTo>
                    <a:pt x="11596" y="-115"/>
                    <a:pt x="13324" y="-2"/>
                    <a:pt x="15052" y="504"/>
                  </a:cubicBezTo>
                  <a:cubicBezTo>
                    <a:pt x="16780" y="1010"/>
                    <a:pt x="18508" y="1910"/>
                    <a:pt x="19660" y="2698"/>
                  </a:cubicBezTo>
                  <a:cubicBezTo>
                    <a:pt x="20812" y="3485"/>
                    <a:pt x="21388" y="4160"/>
                    <a:pt x="20956" y="5060"/>
                  </a:cubicBezTo>
                  <a:cubicBezTo>
                    <a:pt x="20524" y="5960"/>
                    <a:pt x="19084" y="7085"/>
                    <a:pt x="16780" y="7760"/>
                  </a:cubicBezTo>
                  <a:cubicBezTo>
                    <a:pt x="14476" y="8435"/>
                    <a:pt x="11308" y="8660"/>
                    <a:pt x="9292" y="8548"/>
                  </a:cubicBezTo>
                  <a:cubicBezTo>
                    <a:pt x="7276" y="8435"/>
                    <a:pt x="6412" y="7985"/>
                    <a:pt x="5548" y="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6677337" y="1785408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690037" y="1690158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766237" y="1579956"/>
              <a:ext cx="139701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631"/>
                  </a:moveTo>
                  <a:cubicBezTo>
                    <a:pt x="19964" y="1132"/>
                    <a:pt x="18327" y="632"/>
                    <a:pt x="16527" y="320"/>
                  </a:cubicBezTo>
                  <a:cubicBezTo>
                    <a:pt x="14727" y="8"/>
                    <a:pt x="12764" y="-117"/>
                    <a:pt x="11127" y="133"/>
                  </a:cubicBezTo>
                  <a:cubicBezTo>
                    <a:pt x="9491" y="382"/>
                    <a:pt x="8182" y="1007"/>
                    <a:pt x="7200" y="2880"/>
                  </a:cubicBezTo>
                  <a:cubicBezTo>
                    <a:pt x="6218" y="4752"/>
                    <a:pt x="5564" y="7874"/>
                    <a:pt x="4909" y="10933"/>
                  </a:cubicBezTo>
                  <a:cubicBezTo>
                    <a:pt x="4255" y="13992"/>
                    <a:pt x="3600" y="16988"/>
                    <a:pt x="2782" y="18736"/>
                  </a:cubicBezTo>
                  <a:cubicBezTo>
                    <a:pt x="1964" y="20484"/>
                    <a:pt x="982" y="20984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719343" y="1804458"/>
              <a:ext cx="14214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66" y="21600"/>
                  </a:moveTo>
                  <a:cubicBezTo>
                    <a:pt x="49" y="18277"/>
                    <a:pt x="-269" y="14954"/>
                    <a:pt x="366" y="12462"/>
                  </a:cubicBezTo>
                  <a:cubicBezTo>
                    <a:pt x="1002" y="9969"/>
                    <a:pt x="2590" y="8308"/>
                    <a:pt x="6243" y="6369"/>
                  </a:cubicBezTo>
                  <a:cubicBezTo>
                    <a:pt x="9896" y="4431"/>
                    <a:pt x="15613" y="2215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483037" y="2468280"/>
              <a:ext cx="149912" cy="5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505" fill="norm" stroke="1" extrusionOk="0">
                  <a:moveTo>
                    <a:pt x="0" y="6444"/>
                  </a:moveTo>
                  <a:cubicBezTo>
                    <a:pt x="584" y="9517"/>
                    <a:pt x="1168" y="12590"/>
                    <a:pt x="1605" y="14961"/>
                  </a:cubicBezTo>
                  <a:cubicBezTo>
                    <a:pt x="2043" y="17331"/>
                    <a:pt x="2335" y="19000"/>
                    <a:pt x="2335" y="20053"/>
                  </a:cubicBezTo>
                  <a:cubicBezTo>
                    <a:pt x="2335" y="21107"/>
                    <a:pt x="2043" y="21546"/>
                    <a:pt x="1751" y="21502"/>
                  </a:cubicBezTo>
                  <a:cubicBezTo>
                    <a:pt x="1459" y="21458"/>
                    <a:pt x="1168" y="20931"/>
                    <a:pt x="876" y="19131"/>
                  </a:cubicBezTo>
                  <a:cubicBezTo>
                    <a:pt x="584" y="17331"/>
                    <a:pt x="292" y="14258"/>
                    <a:pt x="438" y="11580"/>
                  </a:cubicBezTo>
                  <a:cubicBezTo>
                    <a:pt x="584" y="8902"/>
                    <a:pt x="1168" y="6619"/>
                    <a:pt x="2189" y="4951"/>
                  </a:cubicBezTo>
                  <a:cubicBezTo>
                    <a:pt x="3211" y="3283"/>
                    <a:pt x="4670" y="2229"/>
                    <a:pt x="5984" y="1526"/>
                  </a:cubicBezTo>
                  <a:cubicBezTo>
                    <a:pt x="7297" y="824"/>
                    <a:pt x="8465" y="473"/>
                    <a:pt x="10070" y="253"/>
                  </a:cubicBezTo>
                  <a:cubicBezTo>
                    <a:pt x="11676" y="34"/>
                    <a:pt x="13719" y="-54"/>
                    <a:pt x="15324" y="34"/>
                  </a:cubicBezTo>
                  <a:cubicBezTo>
                    <a:pt x="16930" y="122"/>
                    <a:pt x="18097" y="385"/>
                    <a:pt x="19265" y="1307"/>
                  </a:cubicBezTo>
                  <a:cubicBezTo>
                    <a:pt x="20432" y="2229"/>
                    <a:pt x="21600" y="3809"/>
                    <a:pt x="19557" y="5258"/>
                  </a:cubicBezTo>
                  <a:cubicBezTo>
                    <a:pt x="17514" y="6707"/>
                    <a:pt x="12259" y="8024"/>
                    <a:pt x="9195" y="8858"/>
                  </a:cubicBezTo>
                  <a:cubicBezTo>
                    <a:pt x="6130" y="9692"/>
                    <a:pt x="5254" y="10044"/>
                    <a:pt x="4378" y="1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597337" y="2699808"/>
              <a:ext cx="158751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582"/>
                  </a:moveTo>
                  <a:cubicBezTo>
                    <a:pt x="864" y="3709"/>
                    <a:pt x="1728" y="2836"/>
                    <a:pt x="3168" y="2945"/>
                  </a:cubicBezTo>
                  <a:cubicBezTo>
                    <a:pt x="4608" y="3055"/>
                    <a:pt x="6624" y="4145"/>
                    <a:pt x="8784" y="6655"/>
                  </a:cubicBezTo>
                  <a:cubicBezTo>
                    <a:pt x="10944" y="9164"/>
                    <a:pt x="13248" y="13091"/>
                    <a:pt x="14256" y="15600"/>
                  </a:cubicBezTo>
                  <a:cubicBezTo>
                    <a:pt x="15264" y="18109"/>
                    <a:pt x="14976" y="19200"/>
                    <a:pt x="13968" y="20073"/>
                  </a:cubicBezTo>
                  <a:cubicBezTo>
                    <a:pt x="12960" y="20945"/>
                    <a:pt x="11232" y="21600"/>
                    <a:pt x="10080" y="21382"/>
                  </a:cubicBezTo>
                  <a:cubicBezTo>
                    <a:pt x="8928" y="21164"/>
                    <a:pt x="8352" y="20073"/>
                    <a:pt x="9072" y="17018"/>
                  </a:cubicBezTo>
                  <a:cubicBezTo>
                    <a:pt x="9792" y="13964"/>
                    <a:pt x="11808" y="8945"/>
                    <a:pt x="14112" y="5782"/>
                  </a:cubicBezTo>
                  <a:cubicBezTo>
                    <a:pt x="16416" y="2618"/>
                    <a:pt x="1900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961168" y="2516608"/>
              <a:ext cx="112420" cy="34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541" fill="norm" stroke="1" extrusionOk="0">
                  <a:moveTo>
                    <a:pt x="17323" y="1119"/>
                  </a:moveTo>
                  <a:cubicBezTo>
                    <a:pt x="16145" y="596"/>
                    <a:pt x="14967" y="72"/>
                    <a:pt x="13593" y="6"/>
                  </a:cubicBezTo>
                  <a:cubicBezTo>
                    <a:pt x="12218" y="-59"/>
                    <a:pt x="10647" y="334"/>
                    <a:pt x="8094" y="2166"/>
                  </a:cubicBezTo>
                  <a:cubicBezTo>
                    <a:pt x="5542" y="3999"/>
                    <a:pt x="2007" y="7272"/>
                    <a:pt x="633" y="10283"/>
                  </a:cubicBezTo>
                  <a:cubicBezTo>
                    <a:pt x="-742" y="13294"/>
                    <a:pt x="43" y="16043"/>
                    <a:pt x="3774" y="17876"/>
                  </a:cubicBezTo>
                  <a:cubicBezTo>
                    <a:pt x="7505" y="19708"/>
                    <a:pt x="14182" y="20625"/>
                    <a:pt x="2085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156137" y="2599387"/>
              <a:ext cx="98514" cy="40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7" fill="norm" stroke="1" extrusionOk="0">
                  <a:moveTo>
                    <a:pt x="0" y="7620"/>
                  </a:moveTo>
                  <a:cubicBezTo>
                    <a:pt x="919" y="10293"/>
                    <a:pt x="1838" y="12965"/>
                    <a:pt x="2528" y="14913"/>
                  </a:cubicBezTo>
                  <a:cubicBezTo>
                    <a:pt x="3217" y="16862"/>
                    <a:pt x="3677" y="18086"/>
                    <a:pt x="3906" y="19200"/>
                  </a:cubicBezTo>
                  <a:cubicBezTo>
                    <a:pt x="4136" y="20313"/>
                    <a:pt x="4136" y="21315"/>
                    <a:pt x="3906" y="21427"/>
                  </a:cubicBezTo>
                  <a:cubicBezTo>
                    <a:pt x="3677" y="21538"/>
                    <a:pt x="3217" y="20759"/>
                    <a:pt x="2757" y="18476"/>
                  </a:cubicBezTo>
                  <a:cubicBezTo>
                    <a:pt x="2298" y="16194"/>
                    <a:pt x="1838" y="12408"/>
                    <a:pt x="1609" y="9346"/>
                  </a:cubicBezTo>
                  <a:cubicBezTo>
                    <a:pt x="1379" y="6284"/>
                    <a:pt x="1379" y="3946"/>
                    <a:pt x="2068" y="2499"/>
                  </a:cubicBezTo>
                  <a:cubicBezTo>
                    <a:pt x="2757" y="1051"/>
                    <a:pt x="4136" y="495"/>
                    <a:pt x="5974" y="216"/>
                  </a:cubicBezTo>
                  <a:cubicBezTo>
                    <a:pt x="7813" y="-62"/>
                    <a:pt x="10111" y="-62"/>
                    <a:pt x="11949" y="161"/>
                  </a:cubicBezTo>
                  <a:cubicBezTo>
                    <a:pt x="13787" y="383"/>
                    <a:pt x="15166" y="829"/>
                    <a:pt x="17004" y="1664"/>
                  </a:cubicBezTo>
                  <a:cubicBezTo>
                    <a:pt x="18843" y="2499"/>
                    <a:pt x="21140" y="3724"/>
                    <a:pt x="21370" y="4948"/>
                  </a:cubicBezTo>
                  <a:cubicBezTo>
                    <a:pt x="21600" y="6173"/>
                    <a:pt x="19762" y="7398"/>
                    <a:pt x="16085" y="8233"/>
                  </a:cubicBezTo>
                  <a:cubicBezTo>
                    <a:pt x="12409" y="9068"/>
                    <a:pt x="6894" y="9513"/>
                    <a:pt x="1379" y="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491603" y="2596701"/>
              <a:ext cx="153485" cy="23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64" fill="norm" stroke="1" extrusionOk="0">
                  <a:moveTo>
                    <a:pt x="15912" y="3004"/>
                  </a:moveTo>
                  <a:cubicBezTo>
                    <a:pt x="15912" y="1857"/>
                    <a:pt x="15912" y="710"/>
                    <a:pt x="15182" y="232"/>
                  </a:cubicBezTo>
                  <a:cubicBezTo>
                    <a:pt x="14452" y="-246"/>
                    <a:pt x="12993" y="-55"/>
                    <a:pt x="10658" y="1474"/>
                  </a:cubicBezTo>
                  <a:cubicBezTo>
                    <a:pt x="8323" y="3004"/>
                    <a:pt x="5112" y="5871"/>
                    <a:pt x="2923" y="9025"/>
                  </a:cubicBezTo>
                  <a:cubicBezTo>
                    <a:pt x="734" y="12179"/>
                    <a:pt x="-434" y="15619"/>
                    <a:pt x="150" y="17913"/>
                  </a:cubicBezTo>
                  <a:cubicBezTo>
                    <a:pt x="734" y="20207"/>
                    <a:pt x="3069" y="21354"/>
                    <a:pt x="6863" y="21258"/>
                  </a:cubicBezTo>
                  <a:cubicBezTo>
                    <a:pt x="10658" y="21163"/>
                    <a:pt x="15912" y="19825"/>
                    <a:pt x="21166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518087" y="270615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994842" y="2478647"/>
              <a:ext cx="151896" cy="40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4" fill="norm" stroke="1" extrusionOk="0">
                  <a:moveTo>
                    <a:pt x="21528" y="955"/>
                  </a:moveTo>
                  <a:cubicBezTo>
                    <a:pt x="20328" y="617"/>
                    <a:pt x="19128" y="280"/>
                    <a:pt x="16878" y="111"/>
                  </a:cubicBezTo>
                  <a:cubicBezTo>
                    <a:pt x="14628" y="-58"/>
                    <a:pt x="11328" y="-58"/>
                    <a:pt x="8628" y="280"/>
                  </a:cubicBezTo>
                  <a:cubicBezTo>
                    <a:pt x="5928" y="617"/>
                    <a:pt x="3828" y="1292"/>
                    <a:pt x="2928" y="3148"/>
                  </a:cubicBezTo>
                  <a:cubicBezTo>
                    <a:pt x="2028" y="5005"/>
                    <a:pt x="2328" y="8042"/>
                    <a:pt x="2178" y="10517"/>
                  </a:cubicBezTo>
                  <a:cubicBezTo>
                    <a:pt x="2028" y="12992"/>
                    <a:pt x="1428" y="14905"/>
                    <a:pt x="978" y="16198"/>
                  </a:cubicBezTo>
                  <a:cubicBezTo>
                    <a:pt x="528" y="17492"/>
                    <a:pt x="228" y="18167"/>
                    <a:pt x="78" y="18955"/>
                  </a:cubicBezTo>
                  <a:cubicBezTo>
                    <a:pt x="-72" y="19742"/>
                    <a:pt x="-72" y="20642"/>
                    <a:pt x="678" y="21092"/>
                  </a:cubicBezTo>
                  <a:cubicBezTo>
                    <a:pt x="1428" y="21542"/>
                    <a:pt x="2928" y="21542"/>
                    <a:pt x="6528" y="21261"/>
                  </a:cubicBezTo>
                  <a:cubicBezTo>
                    <a:pt x="10128" y="20980"/>
                    <a:pt x="15828" y="20417"/>
                    <a:pt x="21528" y="1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201209" y="2663596"/>
              <a:ext cx="186829" cy="15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3" fill="norm" stroke="1" extrusionOk="0">
                  <a:moveTo>
                    <a:pt x="15597" y="4063"/>
                  </a:moveTo>
                  <a:cubicBezTo>
                    <a:pt x="15355" y="2623"/>
                    <a:pt x="15112" y="1183"/>
                    <a:pt x="14262" y="463"/>
                  </a:cubicBezTo>
                  <a:cubicBezTo>
                    <a:pt x="13413" y="-257"/>
                    <a:pt x="11957" y="-257"/>
                    <a:pt x="9651" y="1327"/>
                  </a:cubicBezTo>
                  <a:cubicBezTo>
                    <a:pt x="7346" y="2911"/>
                    <a:pt x="4191" y="6079"/>
                    <a:pt x="2492" y="8383"/>
                  </a:cubicBezTo>
                  <a:cubicBezTo>
                    <a:pt x="793" y="10687"/>
                    <a:pt x="550" y="12127"/>
                    <a:pt x="307" y="13567"/>
                  </a:cubicBezTo>
                  <a:cubicBezTo>
                    <a:pt x="65" y="15007"/>
                    <a:pt x="-178" y="16447"/>
                    <a:pt x="186" y="17599"/>
                  </a:cubicBezTo>
                  <a:cubicBezTo>
                    <a:pt x="550" y="18751"/>
                    <a:pt x="1521" y="19615"/>
                    <a:pt x="3705" y="18895"/>
                  </a:cubicBezTo>
                  <a:cubicBezTo>
                    <a:pt x="5889" y="18175"/>
                    <a:pt x="9287" y="15871"/>
                    <a:pt x="11350" y="13999"/>
                  </a:cubicBezTo>
                  <a:cubicBezTo>
                    <a:pt x="13413" y="12127"/>
                    <a:pt x="14141" y="10687"/>
                    <a:pt x="15112" y="9679"/>
                  </a:cubicBezTo>
                  <a:cubicBezTo>
                    <a:pt x="16083" y="8671"/>
                    <a:pt x="17296" y="8095"/>
                    <a:pt x="17903" y="8527"/>
                  </a:cubicBezTo>
                  <a:cubicBezTo>
                    <a:pt x="18510" y="8959"/>
                    <a:pt x="18510" y="10399"/>
                    <a:pt x="18995" y="12703"/>
                  </a:cubicBezTo>
                  <a:cubicBezTo>
                    <a:pt x="19480" y="15007"/>
                    <a:pt x="20451" y="18175"/>
                    <a:pt x="21422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457887" y="2826808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724587" y="2553758"/>
              <a:ext cx="129118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3" y="0"/>
                  </a:moveTo>
                  <a:cubicBezTo>
                    <a:pt x="9207" y="4205"/>
                    <a:pt x="7790" y="8411"/>
                    <a:pt x="6905" y="11565"/>
                  </a:cubicBezTo>
                  <a:cubicBezTo>
                    <a:pt x="6020" y="14719"/>
                    <a:pt x="5666" y="16821"/>
                    <a:pt x="5489" y="18350"/>
                  </a:cubicBezTo>
                  <a:cubicBezTo>
                    <a:pt x="5311" y="19880"/>
                    <a:pt x="5311" y="20835"/>
                    <a:pt x="5489" y="20835"/>
                  </a:cubicBezTo>
                  <a:cubicBezTo>
                    <a:pt x="5666" y="20835"/>
                    <a:pt x="6020" y="19880"/>
                    <a:pt x="7082" y="18064"/>
                  </a:cubicBezTo>
                  <a:cubicBezTo>
                    <a:pt x="8144" y="16248"/>
                    <a:pt x="9915" y="13572"/>
                    <a:pt x="11685" y="12042"/>
                  </a:cubicBezTo>
                  <a:cubicBezTo>
                    <a:pt x="13456" y="10513"/>
                    <a:pt x="15226" y="10131"/>
                    <a:pt x="16643" y="10322"/>
                  </a:cubicBezTo>
                  <a:cubicBezTo>
                    <a:pt x="18059" y="10513"/>
                    <a:pt x="19121" y="11278"/>
                    <a:pt x="20007" y="12712"/>
                  </a:cubicBezTo>
                  <a:cubicBezTo>
                    <a:pt x="20892" y="14145"/>
                    <a:pt x="21600" y="16248"/>
                    <a:pt x="21600" y="17777"/>
                  </a:cubicBezTo>
                  <a:cubicBezTo>
                    <a:pt x="21600" y="19306"/>
                    <a:pt x="20892" y="20262"/>
                    <a:pt x="18413" y="20835"/>
                  </a:cubicBezTo>
                  <a:cubicBezTo>
                    <a:pt x="15934" y="21409"/>
                    <a:pt x="11685" y="21600"/>
                    <a:pt x="8675" y="21600"/>
                  </a:cubicBezTo>
                  <a:cubicBezTo>
                    <a:pt x="5666" y="21600"/>
                    <a:pt x="3895" y="21409"/>
                    <a:pt x="2479" y="20931"/>
                  </a:cubicBezTo>
                  <a:cubicBezTo>
                    <a:pt x="1062" y="20453"/>
                    <a:pt x="0" y="19688"/>
                    <a:pt x="0" y="18828"/>
                  </a:cubicBezTo>
                  <a:cubicBezTo>
                    <a:pt x="0" y="17968"/>
                    <a:pt x="1062" y="17012"/>
                    <a:pt x="2125" y="1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921437" y="2468691"/>
              <a:ext cx="157957" cy="37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2" fill="norm" stroke="1" extrusionOk="0">
                  <a:moveTo>
                    <a:pt x="0" y="1953"/>
                  </a:moveTo>
                  <a:cubicBezTo>
                    <a:pt x="3456" y="1350"/>
                    <a:pt x="6912" y="747"/>
                    <a:pt x="10080" y="385"/>
                  </a:cubicBezTo>
                  <a:cubicBezTo>
                    <a:pt x="13248" y="23"/>
                    <a:pt x="16128" y="-98"/>
                    <a:pt x="18000" y="83"/>
                  </a:cubicBezTo>
                  <a:cubicBezTo>
                    <a:pt x="19872" y="264"/>
                    <a:pt x="20736" y="747"/>
                    <a:pt x="21168" y="1953"/>
                  </a:cubicBezTo>
                  <a:cubicBezTo>
                    <a:pt x="21600" y="3160"/>
                    <a:pt x="21600" y="5091"/>
                    <a:pt x="21168" y="7685"/>
                  </a:cubicBezTo>
                  <a:cubicBezTo>
                    <a:pt x="20736" y="10280"/>
                    <a:pt x="19872" y="13538"/>
                    <a:pt x="19440" y="15468"/>
                  </a:cubicBezTo>
                  <a:cubicBezTo>
                    <a:pt x="19008" y="17399"/>
                    <a:pt x="19008" y="18003"/>
                    <a:pt x="16992" y="18787"/>
                  </a:cubicBezTo>
                  <a:cubicBezTo>
                    <a:pt x="14976" y="19571"/>
                    <a:pt x="10944" y="20537"/>
                    <a:pt x="6912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346887" y="2439458"/>
              <a:ext cx="121467" cy="35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94" fill="norm" stroke="1" extrusionOk="0">
                  <a:moveTo>
                    <a:pt x="0" y="762"/>
                  </a:moveTo>
                  <a:cubicBezTo>
                    <a:pt x="1464" y="381"/>
                    <a:pt x="2929" y="0"/>
                    <a:pt x="4576" y="0"/>
                  </a:cubicBezTo>
                  <a:cubicBezTo>
                    <a:pt x="6224" y="0"/>
                    <a:pt x="8054" y="381"/>
                    <a:pt x="10983" y="2033"/>
                  </a:cubicBezTo>
                  <a:cubicBezTo>
                    <a:pt x="13912" y="3685"/>
                    <a:pt x="17939" y="6607"/>
                    <a:pt x="19769" y="9593"/>
                  </a:cubicBezTo>
                  <a:cubicBezTo>
                    <a:pt x="21600" y="12579"/>
                    <a:pt x="21234" y="15628"/>
                    <a:pt x="19769" y="17598"/>
                  </a:cubicBezTo>
                  <a:cubicBezTo>
                    <a:pt x="18305" y="19567"/>
                    <a:pt x="15742" y="20456"/>
                    <a:pt x="13546" y="20965"/>
                  </a:cubicBezTo>
                  <a:cubicBezTo>
                    <a:pt x="11349" y="21473"/>
                    <a:pt x="9519" y="21600"/>
                    <a:pt x="8420" y="21409"/>
                  </a:cubicBezTo>
                  <a:cubicBezTo>
                    <a:pt x="7322" y="21219"/>
                    <a:pt x="6956" y="20711"/>
                    <a:pt x="659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689787" y="2541058"/>
              <a:ext cx="21134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3850" y="327"/>
                    <a:pt x="7699" y="655"/>
                    <a:pt x="10800" y="1473"/>
                  </a:cubicBezTo>
                  <a:cubicBezTo>
                    <a:pt x="13901" y="2291"/>
                    <a:pt x="16253" y="3600"/>
                    <a:pt x="17964" y="4745"/>
                  </a:cubicBezTo>
                  <a:cubicBezTo>
                    <a:pt x="19675" y="5891"/>
                    <a:pt x="20745" y="6873"/>
                    <a:pt x="21172" y="8182"/>
                  </a:cubicBezTo>
                  <a:cubicBezTo>
                    <a:pt x="21600" y="9491"/>
                    <a:pt x="21386" y="11127"/>
                    <a:pt x="19248" y="12764"/>
                  </a:cubicBezTo>
                  <a:cubicBezTo>
                    <a:pt x="17109" y="14400"/>
                    <a:pt x="13046" y="16036"/>
                    <a:pt x="10693" y="17509"/>
                  </a:cubicBezTo>
                  <a:cubicBezTo>
                    <a:pt x="8341" y="18982"/>
                    <a:pt x="7699" y="20291"/>
                    <a:pt x="7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778687" y="2725208"/>
              <a:ext cx="203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353"/>
                    <a:pt x="10800" y="12706"/>
                    <a:pt x="7200" y="16306"/>
                  </a:cubicBezTo>
                  <a:cubicBezTo>
                    <a:pt x="3600" y="19906"/>
                    <a:pt x="180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5221246" y="2506791"/>
              <a:ext cx="156233" cy="26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18" fill="norm" stroke="1" extrusionOk="0">
                  <a:moveTo>
                    <a:pt x="18166" y="1733"/>
                  </a:moveTo>
                  <a:cubicBezTo>
                    <a:pt x="16460" y="1563"/>
                    <a:pt x="14755" y="1393"/>
                    <a:pt x="12481" y="2158"/>
                  </a:cubicBezTo>
                  <a:cubicBezTo>
                    <a:pt x="10208" y="2923"/>
                    <a:pt x="7366" y="4624"/>
                    <a:pt x="5092" y="7345"/>
                  </a:cubicBezTo>
                  <a:cubicBezTo>
                    <a:pt x="2818" y="10067"/>
                    <a:pt x="1113" y="13808"/>
                    <a:pt x="403" y="16105"/>
                  </a:cubicBezTo>
                  <a:cubicBezTo>
                    <a:pt x="-308" y="18401"/>
                    <a:pt x="-24" y="19251"/>
                    <a:pt x="829" y="20016"/>
                  </a:cubicBezTo>
                  <a:cubicBezTo>
                    <a:pt x="1681" y="20782"/>
                    <a:pt x="3103" y="21462"/>
                    <a:pt x="5660" y="21292"/>
                  </a:cubicBezTo>
                  <a:cubicBezTo>
                    <a:pt x="8218" y="21122"/>
                    <a:pt x="11913" y="20101"/>
                    <a:pt x="14755" y="17720"/>
                  </a:cubicBezTo>
                  <a:cubicBezTo>
                    <a:pt x="17597" y="15339"/>
                    <a:pt x="19587" y="11597"/>
                    <a:pt x="20439" y="8706"/>
                  </a:cubicBezTo>
                  <a:cubicBezTo>
                    <a:pt x="21292" y="5815"/>
                    <a:pt x="21008" y="3774"/>
                    <a:pt x="20439" y="2413"/>
                  </a:cubicBezTo>
                  <a:cubicBezTo>
                    <a:pt x="19871" y="1053"/>
                    <a:pt x="19018" y="372"/>
                    <a:pt x="17881" y="117"/>
                  </a:cubicBezTo>
                  <a:cubicBezTo>
                    <a:pt x="16745" y="-138"/>
                    <a:pt x="15324" y="32"/>
                    <a:pt x="14471" y="542"/>
                  </a:cubicBezTo>
                  <a:cubicBezTo>
                    <a:pt x="13618" y="1053"/>
                    <a:pt x="13334" y="1903"/>
                    <a:pt x="13050" y="2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502587" y="2642658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630910" y="2470077"/>
              <a:ext cx="134335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28" fill="norm" stroke="1" extrusionOk="0">
                  <a:moveTo>
                    <a:pt x="19730" y="6610"/>
                  </a:moveTo>
                  <a:cubicBezTo>
                    <a:pt x="20063" y="5056"/>
                    <a:pt x="20395" y="3502"/>
                    <a:pt x="19232" y="2259"/>
                  </a:cubicBezTo>
                  <a:cubicBezTo>
                    <a:pt x="18069" y="1016"/>
                    <a:pt x="15410" y="83"/>
                    <a:pt x="12752" y="6"/>
                  </a:cubicBezTo>
                  <a:cubicBezTo>
                    <a:pt x="10094" y="-72"/>
                    <a:pt x="7435" y="705"/>
                    <a:pt x="5275" y="2026"/>
                  </a:cubicBezTo>
                  <a:cubicBezTo>
                    <a:pt x="3115" y="3347"/>
                    <a:pt x="1454" y="5211"/>
                    <a:pt x="623" y="6532"/>
                  </a:cubicBezTo>
                  <a:cubicBezTo>
                    <a:pt x="-208" y="7853"/>
                    <a:pt x="-208" y="8630"/>
                    <a:pt x="623" y="9096"/>
                  </a:cubicBezTo>
                  <a:cubicBezTo>
                    <a:pt x="1454" y="9563"/>
                    <a:pt x="3115" y="9718"/>
                    <a:pt x="5607" y="9329"/>
                  </a:cubicBezTo>
                  <a:cubicBezTo>
                    <a:pt x="8100" y="8941"/>
                    <a:pt x="11423" y="8009"/>
                    <a:pt x="13583" y="7232"/>
                  </a:cubicBezTo>
                  <a:cubicBezTo>
                    <a:pt x="15743" y="6455"/>
                    <a:pt x="16740" y="5833"/>
                    <a:pt x="17737" y="5211"/>
                  </a:cubicBezTo>
                  <a:cubicBezTo>
                    <a:pt x="18734" y="4590"/>
                    <a:pt x="19730" y="3968"/>
                    <a:pt x="20395" y="4201"/>
                  </a:cubicBezTo>
                  <a:cubicBezTo>
                    <a:pt x="21060" y="4434"/>
                    <a:pt x="21392" y="5522"/>
                    <a:pt x="20727" y="8164"/>
                  </a:cubicBezTo>
                  <a:cubicBezTo>
                    <a:pt x="20063" y="10806"/>
                    <a:pt x="18401" y="15001"/>
                    <a:pt x="17903" y="17488"/>
                  </a:cubicBezTo>
                  <a:cubicBezTo>
                    <a:pt x="17404" y="19974"/>
                    <a:pt x="18069" y="20751"/>
                    <a:pt x="1873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870887" y="2489035"/>
              <a:ext cx="106063" cy="26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97" fill="norm" stroke="1" extrusionOk="0">
                  <a:moveTo>
                    <a:pt x="20329" y="618"/>
                  </a:moveTo>
                  <a:cubicBezTo>
                    <a:pt x="16094" y="273"/>
                    <a:pt x="11859" y="-73"/>
                    <a:pt x="8682" y="13"/>
                  </a:cubicBezTo>
                  <a:cubicBezTo>
                    <a:pt x="5506" y="100"/>
                    <a:pt x="3388" y="618"/>
                    <a:pt x="3388" y="2087"/>
                  </a:cubicBezTo>
                  <a:cubicBezTo>
                    <a:pt x="3388" y="3556"/>
                    <a:pt x="5506" y="5975"/>
                    <a:pt x="8894" y="8481"/>
                  </a:cubicBezTo>
                  <a:cubicBezTo>
                    <a:pt x="12282" y="10986"/>
                    <a:pt x="16941" y="13578"/>
                    <a:pt x="19271" y="15652"/>
                  </a:cubicBezTo>
                  <a:cubicBezTo>
                    <a:pt x="21600" y="17725"/>
                    <a:pt x="21600" y="19281"/>
                    <a:pt x="20541" y="20231"/>
                  </a:cubicBezTo>
                  <a:cubicBezTo>
                    <a:pt x="19482" y="21181"/>
                    <a:pt x="17365" y="21527"/>
                    <a:pt x="14612" y="21354"/>
                  </a:cubicBezTo>
                  <a:cubicBezTo>
                    <a:pt x="11859" y="21181"/>
                    <a:pt x="8471" y="20490"/>
                    <a:pt x="5929" y="19540"/>
                  </a:cubicBezTo>
                  <a:cubicBezTo>
                    <a:pt x="3388" y="18589"/>
                    <a:pt x="1694" y="17380"/>
                    <a:pt x="0" y="16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883587" y="2449480"/>
              <a:ext cx="317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245787" y="2680758"/>
              <a:ext cx="231140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117"/>
                  </a:moveTo>
                  <a:cubicBezTo>
                    <a:pt x="435" y="14672"/>
                    <a:pt x="870" y="12226"/>
                    <a:pt x="1454" y="11819"/>
                  </a:cubicBezTo>
                  <a:cubicBezTo>
                    <a:pt x="2037" y="11411"/>
                    <a:pt x="2769" y="13042"/>
                    <a:pt x="3481" y="14468"/>
                  </a:cubicBezTo>
                  <a:cubicBezTo>
                    <a:pt x="4193" y="15894"/>
                    <a:pt x="4886" y="17117"/>
                    <a:pt x="5578" y="17932"/>
                  </a:cubicBezTo>
                  <a:cubicBezTo>
                    <a:pt x="6270" y="18747"/>
                    <a:pt x="6963" y="19155"/>
                    <a:pt x="7695" y="19562"/>
                  </a:cubicBezTo>
                  <a:cubicBezTo>
                    <a:pt x="8426" y="19970"/>
                    <a:pt x="9198" y="20377"/>
                    <a:pt x="10009" y="20785"/>
                  </a:cubicBezTo>
                  <a:cubicBezTo>
                    <a:pt x="10820" y="21192"/>
                    <a:pt x="11670" y="21600"/>
                    <a:pt x="12521" y="21600"/>
                  </a:cubicBezTo>
                  <a:cubicBezTo>
                    <a:pt x="13371" y="21600"/>
                    <a:pt x="14222" y="21192"/>
                    <a:pt x="15023" y="20174"/>
                  </a:cubicBezTo>
                  <a:cubicBezTo>
                    <a:pt x="15824" y="19155"/>
                    <a:pt x="16576" y="17525"/>
                    <a:pt x="17337" y="15487"/>
                  </a:cubicBezTo>
                  <a:cubicBezTo>
                    <a:pt x="18099" y="13449"/>
                    <a:pt x="18870" y="11004"/>
                    <a:pt x="19582" y="8355"/>
                  </a:cubicBezTo>
                  <a:cubicBezTo>
                    <a:pt x="20295" y="5706"/>
                    <a:pt x="20947" y="2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709337" y="2807758"/>
              <a:ext cx="139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9" y="18568"/>
                    <a:pt x="2499" y="15537"/>
                    <a:pt x="3682" y="13642"/>
                  </a:cubicBezTo>
                  <a:cubicBezTo>
                    <a:pt x="4866" y="11747"/>
                    <a:pt x="5984" y="10989"/>
                    <a:pt x="7052" y="10421"/>
                  </a:cubicBezTo>
                  <a:cubicBezTo>
                    <a:pt x="8121" y="9853"/>
                    <a:pt x="9140" y="9474"/>
                    <a:pt x="10455" y="8905"/>
                  </a:cubicBezTo>
                  <a:cubicBezTo>
                    <a:pt x="11770" y="8337"/>
                    <a:pt x="13381" y="7579"/>
                    <a:pt x="14827" y="6632"/>
                  </a:cubicBezTo>
                  <a:cubicBezTo>
                    <a:pt x="16274" y="5684"/>
                    <a:pt x="17556" y="4547"/>
                    <a:pt x="18658" y="3411"/>
                  </a:cubicBezTo>
                  <a:cubicBezTo>
                    <a:pt x="19759" y="2274"/>
                    <a:pt x="20679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540787" y="1074208"/>
              <a:ext cx="54251" cy="124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57" fill="norm" stroke="1" extrusionOk="0">
                  <a:moveTo>
                    <a:pt x="21293" y="0"/>
                  </a:moveTo>
                  <a:cubicBezTo>
                    <a:pt x="17970" y="1027"/>
                    <a:pt x="14647" y="2054"/>
                    <a:pt x="12155" y="3025"/>
                  </a:cubicBezTo>
                  <a:cubicBezTo>
                    <a:pt x="9662" y="3997"/>
                    <a:pt x="8001" y="4914"/>
                    <a:pt x="6339" y="5996"/>
                  </a:cubicBezTo>
                  <a:cubicBezTo>
                    <a:pt x="4678" y="7078"/>
                    <a:pt x="3016" y="8325"/>
                    <a:pt x="1770" y="9498"/>
                  </a:cubicBezTo>
                  <a:cubicBezTo>
                    <a:pt x="524" y="10672"/>
                    <a:pt x="-307" y="11772"/>
                    <a:pt x="108" y="12817"/>
                  </a:cubicBezTo>
                  <a:cubicBezTo>
                    <a:pt x="524" y="13862"/>
                    <a:pt x="2185" y="14852"/>
                    <a:pt x="3847" y="15751"/>
                  </a:cubicBezTo>
                  <a:cubicBezTo>
                    <a:pt x="5508" y="16649"/>
                    <a:pt x="7170" y="17456"/>
                    <a:pt x="8001" y="18318"/>
                  </a:cubicBezTo>
                  <a:cubicBezTo>
                    <a:pt x="8831" y="19180"/>
                    <a:pt x="8831" y="20096"/>
                    <a:pt x="8831" y="20665"/>
                  </a:cubicBezTo>
                  <a:cubicBezTo>
                    <a:pt x="8831" y="21233"/>
                    <a:pt x="8831" y="21453"/>
                    <a:pt x="10493" y="21527"/>
                  </a:cubicBezTo>
                  <a:cubicBezTo>
                    <a:pt x="12155" y="21600"/>
                    <a:pt x="15478" y="21527"/>
                    <a:pt x="18801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628904" y="2396732"/>
              <a:ext cx="220134" cy="16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8515" y="3058"/>
                  </a:moveTo>
                  <a:cubicBezTo>
                    <a:pt x="8100" y="1691"/>
                    <a:pt x="7685" y="324"/>
                    <a:pt x="6854" y="50"/>
                  </a:cubicBezTo>
                  <a:cubicBezTo>
                    <a:pt x="6023" y="-223"/>
                    <a:pt x="4777" y="597"/>
                    <a:pt x="3635" y="2785"/>
                  </a:cubicBezTo>
                  <a:cubicBezTo>
                    <a:pt x="2492" y="4972"/>
                    <a:pt x="1454" y="8526"/>
                    <a:pt x="831" y="11261"/>
                  </a:cubicBezTo>
                  <a:cubicBezTo>
                    <a:pt x="208" y="13995"/>
                    <a:pt x="0" y="15909"/>
                    <a:pt x="0" y="17549"/>
                  </a:cubicBezTo>
                  <a:cubicBezTo>
                    <a:pt x="0" y="19190"/>
                    <a:pt x="208" y="20557"/>
                    <a:pt x="831" y="20967"/>
                  </a:cubicBezTo>
                  <a:cubicBezTo>
                    <a:pt x="1454" y="21377"/>
                    <a:pt x="2492" y="20830"/>
                    <a:pt x="3635" y="19190"/>
                  </a:cubicBezTo>
                  <a:cubicBezTo>
                    <a:pt x="4777" y="17549"/>
                    <a:pt x="6023" y="14815"/>
                    <a:pt x="7062" y="12218"/>
                  </a:cubicBezTo>
                  <a:cubicBezTo>
                    <a:pt x="8100" y="9620"/>
                    <a:pt x="8931" y="7159"/>
                    <a:pt x="9346" y="6612"/>
                  </a:cubicBezTo>
                  <a:cubicBezTo>
                    <a:pt x="9762" y="6066"/>
                    <a:pt x="9762" y="7433"/>
                    <a:pt x="9969" y="8800"/>
                  </a:cubicBezTo>
                  <a:cubicBezTo>
                    <a:pt x="10177" y="10167"/>
                    <a:pt x="10592" y="11534"/>
                    <a:pt x="12565" y="12218"/>
                  </a:cubicBezTo>
                  <a:cubicBezTo>
                    <a:pt x="14538" y="12901"/>
                    <a:pt x="18069" y="12901"/>
                    <a:pt x="21600" y="1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0268172" y="1201208"/>
              <a:ext cx="111216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3074" y="0"/>
                  </a:moveTo>
                  <a:cubicBezTo>
                    <a:pt x="1444" y="928"/>
                    <a:pt x="-186" y="1855"/>
                    <a:pt x="18" y="3136"/>
                  </a:cubicBezTo>
                  <a:cubicBezTo>
                    <a:pt x="222" y="4417"/>
                    <a:pt x="2259" y="6052"/>
                    <a:pt x="3889" y="7553"/>
                  </a:cubicBezTo>
                  <a:cubicBezTo>
                    <a:pt x="5520" y="9055"/>
                    <a:pt x="6742" y="10425"/>
                    <a:pt x="7557" y="11772"/>
                  </a:cubicBezTo>
                  <a:cubicBezTo>
                    <a:pt x="8372" y="13119"/>
                    <a:pt x="8780" y="14444"/>
                    <a:pt x="9188" y="15438"/>
                  </a:cubicBezTo>
                  <a:cubicBezTo>
                    <a:pt x="9595" y="16432"/>
                    <a:pt x="10003" y="17094"/>
                    <a:pt x="10818" y="17867"/>
                  </a:cubicBezTo>
                  <a:cubicBezTo>
                    <a:pt x="11633" y="18640"/>
                    <a:pt x="12856" y="19524"/>
                    <a:pt x="13467" y="20076"/>
                  </a:cubicBezTo>
                  <a:cubicBezTo>
                    <a:pt x="14078" y="20628"/>
                    <a:pt x="14078" y="20849"/>
                    <a:pt x="15301" y="21048"/>
                  </a:cubicBezTo>
                  <a:cubicBezTo>
                    <a:pt x="16523" y="21247"/>
                    <a:pt x="18969" y="21423"/>
                    <a:pt x="21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499460" y="2160058"/>
              <a:ext cx="107859" cy="29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4" fill="norm" stroke="1" extrusionOk="0">
                  <a:moveTo>
                    <a:pt x="3852" y="0"/>
                  </a:moveTo>
                  <a:cubicBezTo>
                    <a:pt x="2190" y="1722"/>
                    <a:pt x="529" y="3443"/>
                    <a:pt x="113" y="6261"/>
                  </a:cubicBezTo>
                  <a:cubicBezTo>
                    <a:pt x="-302" y="9078"/>
                    <a:pt x="529" y="12991"/>
                    <a:pt x="944" y="15417"/>
                  </a:cubicBezTo>
                  <a:cubicBezTo>
                    <a:pt x="1360" y="17843"/>
                    <a:pt x="1360" y="18783"/>
                    <a:pt x="1567" y="18861"/>
                  </a:cubicBezTo>
                  <a:cubicBezTo>
                    <a:pt x="1775" y="18939"/>
                    <a:pt x="2190" y="18157"/>
                    <a:pt x="3021" y="16983"/>
                  </a:cubicBezTo>
                  <a:cubicBezTo>
                    <a:pt x="3852" y="15809"/>
                    <a:pt x="5098" y="14243"/>
                    <a:pt x="6552" y="13148"/>
                  </a:cubicBezTo>
                  <a:cubicBezTo>
                    <a:pt x="8006" y="12052"/>
                    <a:pt x="9667" y="11426"/>
                    <a:pt x="11121" y="11426"/>
                  </a:cubicBezTo>
                  <a:cubicBezTo>
                    <a:pt x="12575" y="11426"/>
                    <a:pt x="13821" y="12052"/>
                    <a:pt x="15275" y="13148"/>
                  </a:cubicBezTo>
                  <a:cubicBezTo>
                    <a:pt x="16729" y="14243"/>
                    <a:pt x="18390" y="15809"/>
                    <a:pt x="19429" y="16983"/>
                  </a:cubicBezTo>
                  <a:cubicBezTo>
                    <a:pt x="20467" y="18157"/>
                    <a:pt x="20883" y="18939"/>
                    <a:pt x="21090" y="19722"/>
                  </a:cubicBezTo>
                  <a:cubicBezTo>
                    <a:pt x="21298" y="20504"/>
                    <a:pt x="21298" y="21287"/>
                    <a:pt x="18183" y="21443"/>
                  </a:cubicBezTo>
                  <a:cubicBezTo>
                    <a:pt x="15067" y="21600"/>
                    <a:pt x="8836" y="21130"/>
                    <a:pt x="2606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8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21520" y="845608"/>
              <a:ext cx="611718" cy="133351"/>
            </a:xfrm>
            <a:prstGeom prst="rect">
              <a:avLst/>
            </a:prstGeom>
            <a:effectLst/>
          </p:spPr>
        </p:pic>
        <p:pic>
          <p:nvPicPr>
            <p:cNvPr id="169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931587" y="1099608"/>
              <a:ext cx="406401" cy="50801"/>
            </a:xfrm>
            <a:prstGeom prst="rect">
              <a:avLst/>
            </a:prstGeom>
            <a:effectLst/>
          </p:spPr>
        </p:pic>
        <p:pic>
          <p:nvPicPr>
            <p:cNvPr id="169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23637" y="1252008"/>
              <a:ext cx="673101" cy="107951"/>
            </a:xfrm>
            <a:prstGeom prst="rect">
              <a:avLst/>
            </a:prstGeom>
            <a:effectLst/>
          </p:spPr>
        </p:pic>
        <p:pic>
          <p:nvPicPr>
            <p:cNvPr id="169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842687" y="1332295"/>
              <a:ext cx="920751" cy="192764"/>
            </a:xfrm>
            <a:prstGeom prst="rect">
              <a:avLst/>
            </a:prstGeom>
            <a:effectLst/>
          </p:spPr>
        </p:pic>
        <p:pic>
          <p:nvPicPr>
            <p:cNvPr id="169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976037" y="1534494"/>
              <a:ext cx="806451" cy="155665"/>
            </a:xfrm>
            <a:prstGeom prst="rect">
              <a:avLst/>
            </a:prstGeom>
            <a:effectLst/>
          </p:spPr>
        </p:pic>
        <p:pic>
          <p:nvPicPr>
            <p:cNvPr id="169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204637" y="1671108"/>
              <a:ext cx="908051" cy="228601"/>
            </a:xfrm>
            <a:prstGeom prst="rect">
              <a:avLst/>
            </a:prstGeom>
            <a:effectLst/>
          </p:spPr>
        </p:pic>
        <p:pic>
          <p:nvPicPr>
            <p:cNvPr id="170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694805" y="1029758"/>
              <a:ext cx="589333" cy="484864"/>
            </a:xfrm>
            <a:prstGeom prst="rect">
              <a:avLst/>
            </a:prstGeom>
            <a:effectLst/>
          </p:spPr>
        </p:pic>
        <p:pic>
          <p:nvPicPr>
            <p:cNvPr id="170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192559" y="918506"/>
              <a:ext cx="148729" cy="193803"/>
            </a:xfrm>
            <a:prstGeom prst="rect">
              <a:avLst/>
            </a:prstGeom>
            <a:effectLst/>
          </p:spPr>
        </p:pic>
        <p:pic>
          <p:nvPicPr>
            <p:cNvPr id="170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447296" y="902708"/>
              <a:ext cx="154342" cy="207133"/>
            </a:xfrm>
            <a:prstGeom prst="rect">
              <a:avLst/>
            </a:prstGeom>
            <a:effectLst/>
          </p:spPr>
        </p:pic>
        <p:pic>
          <p:nvPicPr>
            <p:cNvPr id="1707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665137" y="94720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0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781554" y="845624"/>
              <a:ext cx="137584" cy="279385"/>
            </a:xfrm>
            <a:prstGeom prst="rect">
              <a:avLst/>
            </a:prstGeom>
            <a:effectLst/>
          </p:spPr>
        </p:pic>
        <p:pic>
          <p:nvPicPr>
            <p:cNvPr id="171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955934" y="865555"/>
              <a:ext cx="134654" cy="291204"/>
            </a:xfrm>
            <a:prstGeom prst="rect">
              <a:avLst/>
            </a:prstGeom>
            <a:effectLst/>
          </p:spPr>
        </p:pic>
        <p:pic>
          <p:nvPicPr>
            <p:cNvPr id="171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020737" y="906845"/>
              <a:ext cx="107951" cy="59414"/>
            </a:xfrm>
            <a:prstGeom prst="rect">
              <a:avLst/>
            </a:prstGeom>
            <a:effectLst/>
          </p:spPr>
        </p:pic>
        <p:pic>
          <p:nvPicPr>
            <p:cNvPr id="171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233337" y="934508"/>
              <a:ext cx="177801" cy="190501"/>
            </a:xfrm>
            <a:prstGeom prst="rect">
              <a:avLst/>
            </a:prstGeom>
            <a:effectLst/>
          </p:spPr>
        </p:pic>
        <p:pic>
          <p:nvPicPr>
            <p:cNvPr id="171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207937" y="972608"/>
              <a:ext cx="151367" cy="273051"/>
            </a:xfrm>
            <a:prstGeom prst="rect">
              <a:avLst/>
            </a:prstGeom>
            <a:effectLst/>
          </p:spPr>
        </p:pic>
        <p:pic>
          <p:nvPicPr>
            <p:cNvPr id="171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001687" y="858308"/>
              <a:ext cx="247651" cy="101601"/>
            </a:xfrm>
            <a:prstGeom prst="rect">
              <a:avLst/>
            </a:prstGeom>
            <a:effectLst/>
          </p:spPr>
        </p:pic>
        <p:pic>
          <p:nvPicPr>
            <p:cNvPr id="1721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271187" y="1842558"/>
              <a:ext cx="107951" cy="196851"/>
            </a:xfrm>
            <a:prstGeom prst="rect">
              <a:avLst/>
            </a:prstGeom>
            <a:effectLst/>
          </p:spPr>
        </p:pic>
        <p:pic>
          <p:nvPicPr>
            <p:cNvPr id="172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341037" y="1760008"/>
              <a:ext cx="133351" cy="241301"/>
            </a:xfrm>
            <a:prstGeom prst="rect">
              <a:avLst/>
            </a:prstGeom>
            <a:effectLst/>
          </p:spPr>
        </p:pic>
        <p:pic>
          <p:nvPicPr>
            <p:cNvPr id="172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379137" y="1785408"/>
              <a:ext cx="127001" cy="234951"/>
            </a:xfrm>
            <a:prstGeom prst="rect">
              <a:avLst/>
            </a:prstGeom>
            <a:effectLst/>
          </p:spPr>
        </p:pic>
        <p:pic>
          <p:nvPicPr>
            <p:cNvPr id="172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442637" y="1798108"/>
              <a:ext cx="107951" cy="234951"/>
            </a:xfrm>
            <a:prstGeom prst="rect">
              <a:avLst/>
            </a:prstGeom>
            <a:effectLst/>
          </p:spPr>
        </p:pic>
        <p:pic>
          <p:nvPicPr>
            <p:cNvPr id="1729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474387" y="1906058"/>
              <a:ext cx="95251" cy="165101"/>
            </a:xfrm>
            <a:prstGeom prst="rect">
              <a:avLst/>
            </a:prstGeom>
            <a:effectLst/>
          </p:spPr>
        </p:pic>
        <p:pic>
          <p:nvPicPr>
            <p:cNvPr id="173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985437" y="1994958"/>
              <a:ext cx="438151" cy="1238251"/>
            </a:xfrm>
            <a:prstGeom prst="rect">
              <a:avLst/>
            </a:prstGeom>
            <a:effectLst/>
          </p:spPr>
        </p:pic>
        <p:pic>
          <p:nvPicPr>
            <p:cNvPr id="173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852087" y="3144308"/>
              <a:ext cx="158751" cy="165101"/>
            </a:xfrm>
            <a:prstGeom prst="rect">
              <a:avLst/>
            </a:prstGeom>
            <a:effectLst/>
          </p:spPr>
        </p:pic>
        <p:pic>
          <p:nvPicPr>
            <p:cNvPr id="173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953637" y="3137958"/>
              <a:ext cx="196901" cy="177801"/>
            </a:xfrm>
            <a:prstGeom prst="rect">
              <a:avLst/>
            </a:prstGeom>
            <a:effectLst/>
          </p:spPr>
        </p:pic>
        <p:pic>
          <p:nvPicPr>
            <p:cNvPr id="173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929633" y="3474508"/>
              <a:ext cx="197622" cy="415800"/>
            </a:xfrm>
            <a:prstGeom prst="rect">
              <a:avLst/>
            </a:prstGeom>
            <a:effectLst/>
          </p:spPr>
        </p:pic>
        <p:pic>
          <p:nvPicPr>
            <p:cNvPr id="1739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175937" y="369040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74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316431" y="3534743"/>
              <a:ext cx="153891" cy="247625"/>
            </a:xfrm>
            <a:prstGeom prst="rect">
              <a:avLst/>
            </a:prstGeom>
            <a:effectLst/>
          </p:spPr>
        </p:pic>
        <p:pic>
          <p:nvPicPr>
            <p:cNvPr id="174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497343" y="3505180"/>
              <a:ext cx="237395" cy="266225"/>
            </a:xfrm>
            <a:prstGeom prst="rect">
              <a:avLst/>
            </a:prstGeom>
            <a:effectLst/>
          </p:spPr>
        </p:pic>
        <p:pic>
          <p:nvPicPr>
            <p:cNvPr id="174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779686" y="3493558"/>
              <a:ext cx="134896" cy="292101"/>
            </a:xfrm>
            <a:prstGeom prst="rect">
              <a:avLst/>
            </a:prstGeom>
            <a:effectLst/>
          </p:spPr>
        </p:pic>
        <p:pic>
          <p:nvPicPr>
            <p:cNvPr id="174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836337" y="3411008"/>
              <a:ext cx="311151" cy="107951"/>
            </a:xfrm>
            <a:prstGeom prst="rect">
              <a:avLst/>
            </a:prstGeom>
            <a:effectLst/>
          </p:spPr>
        </p:pic>
        <p:pic>
          <p:nvPicPr>
            <p:cNvPr id="174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335553" y="1772708"/>
              <a:ext cx="145435" cy="245949"/>
            </a:xfrm>
            <a:prstGeom prst="rect">
              <a:avLst/>
            </a:prstGeom>
            <a:effectLst/>
          </p:spPr>
        </p:pic>
        <p:pic>
          <p:nvPicPr>
            <p:cNvPr id="175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472783" y="1791758"/>
              <a:ext cx="141555" cy="199295"/>
            </a:xfrm>
            <a:prstGeom prst="rect">
              <a:avLst/>
            </a:prstGeom>
            <a:effectLst/>
          </p:spPr>
        </p:pic>
        <p:pic>
          <p:nvPicPr>
            <p:cNvPr id="175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614337" y="1804458"/>
              <a:ext cx="101601" cy="165101"/>
            </a:xfrm>
            <a:prstGeom prst="rect">
              <a:avLst/>
            </a:prstGeom>
            <a:effectLst/>
          </p:spPr>
        </p:pic>
        <p:pic>
          <p:nvPicPr>
            <p:cNvPr id="175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703942" y="1810808"/>
              <a:ext cx="107246" cy="184151"/>
            </a:xfrm>
            <a:prstGeom prst="rect">
              <a:avLst/>
            </a:prstGeom>
            <a:effectLst/>
          </p:spPr>
        </p:pic>
        <p:pic>
          <p:nvPicPr>
            <p:cNvPr id="175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827802" y="1836208"/>
              <a:ext cx="135786" cy="146051"/>
            </a:xfrm>
            <a:prstGeom prst="rect">
              <a:avLst/>
            </a:prstGeom>
            <a:effectLst/>
          </p:spPr>
        </p:pic>
        <p:pic>
          <p:nvPicPr>
            <p:cNvPr id="175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954974" y="1893358"/>
              <a:ext cx="72114" cy="101601"/>
            </a:xfrm>
            <a:prstGeom prst="rect">
              <a:avLst/>
            </a:prstGeom>
            <a:effectLst/>
          </p:spPr>
        </p:pic>
        <p:pic>
          <p:nvPicPr>
            <p:cNvPr id="176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830237" y="1937808"/>
              <a:ext cx="166315" cy="863601"/>
            </a:xfrm>
            <a:prstGeom prst="rect">
              <a:avLst/>
            </a:prstGeom>
            <a:effectLst/>
          </p:spPr>
        </p:pic>
        <p:pic>
          <p:nvPicPr>
            <p:cNvPr id="176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836587" y="2744258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176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912787" y="2687108"/>
              <a:ext cx="146051" cy="165101"/>
            </a:xfrm>
            <a:prstGeom prst="rect">
              <a:avLst/>
            </a:prstGeom>
            <a:effectLst/>
          </p:spPr>
        </p:pic>
        <p:pic>
          <p:nvPicPr>
            <p:cNvPr id="176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587138" y="3068058"/>
              <a:ext cx="146397" cy="313406"/>
            </a:xfrm>
            <a:prstGeom prst="rect">
              <a:avLst/>
            </a:prstGeom>
            <a:effectLst/>
          </p:spPr>
        </p:pic>
        <p:pic>
          <p:nvPicPr>
            <p:cNvPr id="1769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766737" y="319510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77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884949" y="3106158"/>
              <a:ext cx="141197" cy="225761"/>
            </a:xfrm>
            <a:prstGeom prst="rect">
              <a:avLst/>
            </a:prstGeom>
            <a:effectLst/>
          </p:spPr>
        </p:pic>
        <p:pic>
          <p:nvPicPr>
            <p:cNvPr id="177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027087" y="3064644"/>
              <a:ext cx="203201" cy="252246"/>
            </a:xfrm>
            <a:prstGeom prst="rect">
              <a:avLst/>
            </a:prstGeom>
            <a:effectLst/>
          </p:spPr>
        </p:pic>
        <p:pic>
          <p:nvPicPr>
            <p:cNvPr id="177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241684" y="3087158"/>
              <a:ext cx="121449" cy="256445"/>
            </a:xfrm>
            <a:prstGeom prst="rect">
              <a:avLst/>
            </a:prstGeom>
            <a:effectLst/>
          </p:spPr>
        </p:pic>
        <p:pic>
          <p:nvPicPr>
            <p:cNvPr id="177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242987" y="3010958"/>
              <a:ext cx="279401" cy="127001"/>
            </a:xfrm>
            <a:prstGeom prst="rect">
              <a:avLst/>
            </a:prstGeom>
            <a:effectLst/>
          </p:spPr>
        </p:pic>
        <p:sp>
          <p:nvSpPr>
            <p:cNvPr id="1779" name="Line"/>
            <p:cNvSpPr/>
            <p:nvPr/>
          </p:nvSpPr>
          <p:spPr>
            <a:xfrm>
              <a:off x="1692043" y="4078243"/>
              <a:ext cx="127545" cy="71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49" fill="norm" stroke="1" extrusionOk="0">
                  <a:moveTo>
                    <a:pt x="20659" y="1515"/>
                  </a:moveTo>
                  <a:cubicBezTo>
                    <a:pt x="20659" y="1196"/>
                    <a:pt x="20659" y="878"/>
                    <a:pt x="18945" y="559"/>
                  </a:cubicBezTo>
                  <a:cubicBezTo>
                    <a:pt x="17231" y="241"/>
                    <a:pt x="13802" y="-78"/>
                    <a:pt x="10716" y="18"/>
                  </a:cubicBezTo>
                  <a:cubicBezTo>
                    <a:pt x="7631" y="113"/>
                    <a:pt x="4888" y="623"/>
                    <a:pt x="2831" y="1674"/>
                  </a:cubicBezTo>
                  <a:cubicBezTo>
                    <a:pt x="773" y="2726"/>
                    <a:pt x="-598" y="4318"/>
                    <a:pt x="259" y="5943"/>
                  </a:cubicBezTo>
                  <a:cubicBezTo>
                    <a:pt x="1116" y="7568"/>
                    <a:pt x="4202" y="9225"/>
                    <a:pt x="7802" y="10881"/>
                  </a:cubicBezTo>
                  <a:cubicBezTo>
                    <a:pt x="11402" y="12538"/>
                    <a:pt x="15516" y="14195"/>
                    <a:pt x="17916" y="15660"/>
                  </a:cubicBezTo>
                  <a:cubicBezTo>
                    <a:pt x="20316" y="17126"/>
                    <a:pt x="21002" y="18400"/>
                    <a:pt x="19116" y="19356"/>
                  </a:cubicBezTo>
                  <a:cubicBezTo>
                    <a:pt x="17231" y="20311"/>
                    <a:pt x="12773" y="20949"/>
                    <a:pt x="9688" y="21235"/>
                  </a:cubicBezTo>
                  <a:cubicBezTo>
                    <a:pt x="6602" y="21522"/>
                    <a:pt x="4888" y="21458"/>
                    <a:pt x="3173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711113" y="4920056"/>
              <a:ext cx="113604" cy="20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967" fill="norm" stroke="1" extrusionOk="0">
                  <a:moveTo>
                    <a:pt x="13058" y="1526"/>
                  </a:moveTo>
                  <a:cubicBezTo>
                    <a:pt x="11487" y="878"/>
                    <a:pt x="9916" y="230"/>
                    <a:pt x="8345" y="230"/>
                  </a:cubicBezTo>
                  <a:cubicBezTo>
                    <a:pt x="6774" y="230"/>
                    <a:pt x="5203" y="878"/>
                    <a:pt x="3632" y="3146"/>
                  </a:cubicBezTo>
                  <a:cubicBezTo>
                    <a:pt x="2061" y="5414"/>
                    <a:pt x="490" y="9302"/>
                    <a:pt x="98" y="12326"/>
                  </a:cubicBezTo>
                  <a:cubicBezTo>
                    <a:pt x="-295" y="15350"/>
                    <a:pt x="490" y="17510"/>
                    <a:pt x="2650" y="19022"/>
                  </a:cubicBezTo>
                  <a:cubicBezTo>
                    <a:pt x="4810" y="20534"/>
                    <a:pt x="8345" y="21398"/>
                    <a:pt x="11683" y="20750"/>
                  </a:cubicBezTo>
                  <a:cubicBezTo>
                    <a:pt x="15021" y="20102"/>
                    <a:pt x="18163" y="17942"/>
                    <a:pt x="19734" y="14702"/>
                  </a:cubicBezTo>
                  <a:cubicBezTo>
                    <a:pt x="21305" y="11462"/>
                    <a:pt x="21305" y="7142"/>
                    <a:pt x="20716" y="4550"/>
                  </a:cubicBezTo>
                  <a:cubicBezTo>
                    <a:pt x="20127" y="1958"/>
                    <a:pt x="18949" y="1094"/>
                    <a:pt x="16789" y="554"/>
                  </a:cubicBezTo>
                  <a:cubicBezTo>
                    <a:pt x="14629" y="14"/>
                    <a:pt x="11487" y="-202"/>
                    <a:pt x="9720" y="230"/>
                  </a:cubicBezTo>
                  <a:cubicBezTo>
                    <a:pt x="7952" y="662"/>
                    <a:pt x="7560" y="1742"/>
                    <a:pt x="7363" y="2822"/>
                  </a:cubicBezTo>
                  <a:cubicBezTo>
                    <a:pt x="7167" y="3902"/>
                    <a:pt x="7167" y="4982"/>
                    <a:pt x="7167" y="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644697" y="3769161"/>
              <a:ext cx="238391" cy="16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734" fill="norm" stroke="1" extrusionOk="0">
                  <a:moveTo>
                    <a:pt x="13381" y="5344"/>
                  </a:moveTo>
                  <a:cubicBezTo>
                    <a:pt x="13192" y="3994"/>
                    <a:pt x="13002" y="2644"/>
                    <a:pt x="11771" y="1429"/>
                  </a:cubicBezTo>
                  <a:cubicBezTo>
                    <a:pt x="10539" y="214"/>
                    <a:pt x="8265" y="-866"/>
                    <a:pt x="6086" y="1024"/>
                  </a:cubicBezTo>
                  <a:cubicBezTo>
                    <a:pt x="3907" y="2914"/>
                    <a:pt x="1823" y="7774"/>
                    <a:pt x="781" y="11014"/>
                  </a:cubicBezTo>
                  <a:cubicBezTo>
                    <a:pt x="-261" y="14254"/>
                    <a:pt x="-261" y="15874"/>
                    <a:pt x="781" y="17224"/>
                  </a:cubicBezTo>
                  <a:cubicBezTo>
                    <a:pt x="1823" y="18574"/>
                    <a:pt x="3907" y="19654"/>
                    <a:pt x="6086" y="18844"/>
                  </a:cubicBezTo>
                  <a:cubicBezTo>
                    <a:pt x="8265" y="18034"/>
                    <a:pt x="10539" y="15334"/>
                    <a:pt x="11865" y="13444"/>
                  </a:cubicBezTo>
                  <a:cubicBezTo>
                    <a:pt x="13192" y="11554"/>
                    <a:pt x="13571" y="10474"/>
                    <a:pt x="14044" y="11284"/>
                  </a:cubicBezTo>
                  <a:cubicBezTo>
                    <a:pt x="14518" y="12094"/>
                    <a:pt x="15086" y="14794"/>
                    <a:pt x="16318" y="16684"/>
                  </a:cubicBezTo>
                  <a:cubicBezTo>
                    <a:pt x="17550" y="18574"/>
                    <a:pt x="19444" y="19654"/>
                    <a:pt x="21339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080880" y="4153249"/>
              <a:ext cx="75258" cy="45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33" fill="norm" stroke="1" extrusionOk="0">
                  <a:moveTo>
                    <a:pt x="21333" y="1541"/>
                  </a:moveTo>
                  <a:cubicBezTo>
                    <a:pt x="20133" y="1039"/>
                    <a:pt x="18933" y="536"/>
                    <a:pt x="16233" y="235"/>
                  </a:cubicBezTo>
                  <a:cubicBezTo>
                    <a:pt x="13533" y="-67"/>
                    <a:pt x="9333" y="-167"/>
                    <a:pt x="6033" y="486"/>
                  </a:cubicBezTo>
                  <a:cubicBezTo>
                    <a:pt x="2733" y="1139"/>
                    <a:pt x="333" y="2546"/>
                    <a:pt x="33" y="4555"/>
                  </a:cubicBezTo>
                  <a:cubicBezTo>
                    <a:pt x="-267" y="6564"/>
                    <a:pt x="1533" y="9176"/>
                    <a:pt x="4233" y="11839"/>
                  </a:cubicBezTo>
                  <a:cubicBezTo>
                    <a:pt x="6933" y="14501"/>
                    <a:pt x="10533" y="17213"/>
                    <a:pt x="12033" y="18821"/>
                  </a:cubicBezTo>
                  <a:cubicBezTo>
                    <a:pt x="13533" y="20428"/>
                    <a:pt x="12933" y="20931"/>
                    <a:pt x="12033" y="21182"/>
                  </a:cubicBezTo>
                  <a:cubicBezTo>
                    <a:pt x="11133" y="21433"/>
                    <a:pt x="9933" y="21433"/>
                    <a:pt x="8733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022787" y="4407958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310903" y="4208430"/>
              <a:ext cx="80185" cy="33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01" fill="norm" stroke="1" extrusionOk="0">
                  <a:moveTo>
                    <a:pt x="20981" y="169"/>
                  </a:moveTo>
                  <a:cubicBezTo>
                    <a:pt x="18212" y="35"/>
                    <a:pt x="15443" y="-99"/>
                    <a:pt x="13227" y="102"/>
                  </a:cubicBezTo>
                  <a:cubicBezTo>
                    <a:pt x="11012" y="303"/>
                    <a:pt x="9350" y="840"/>
                    <a:pt x="6858" y="2651"/>
                  </a:cubicBezTo>
                  <a:cubicBezTo>
                    <a:pt x="4366" y="4462"/>
                    <a:pt x="1043" y="7548"/>
                    <a:pt x="212" y="10567"/>
                  </a:cubicBezTo>
                  <a:cubicBezTo>
                    <a:pt x="-619" y="13585"/>
                    <a:pt x="1043" y="16537"/>
                    <a:pt x="4366" y="18348"/>
                  </a:cubicBezTo>
                  <a:cubicBezTo>
                    <a:pt x="7689" y="20159"/>
                    <a:pt x="12673" y="20830"/>
                    <a:pt x="17658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474816" y="4278498"/>
              <a:ext cx="130460" cy="40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06" fill="norm" stroke="1" extrusionOk="0">
                  <a:moveTo>
                    <a:pt x="2895" y="7556"/>
                  </a:moveTo>
                  <a:cubicBezTo>
                    <a:pt x="2552" y="10143"/>
                    <a:pt x="2209" y="12731"/>
                    <a:pt x="2552" y="14756"/>
                  </a:cubicBezTo>
                  <a:cubicBezTo>
                    <a:pt x="2895" y="16781"/>
                    <a:pt x="3923" y="18243"/>
                    <a:pt x="4609" y="19425"/>
                  </a:cubicBezTo>
                  <a:cubicBezTo>
                    <a:pt x="5295" y="20606"/>
                    <a:pt x="5638" y="21506"/>
                    <a:pt x="5638" y="21506"/>
                  </a:cubicBezTo>
                  <a:cubicBezTo>
                    <a:pt x="5638" y="21506"/>
                    <a:pt x="5295" y="20606"/>
                    <a:pt x="4266" y="18300"/>
                  </a:cubicBezTo>
                  <a:cubicBezTo>
                    <a:pt x="3238" y="15994"/>
                    <a:pt x="1523" y="12281"/>
                    <a:pt x="666" y="9412"/>
                  </a:cubicBezTo>
                  <a:cubicBezTo>
                    <a:pt x="-191" y="6543"/>
                    <a:pt x="-191" y="4518"/>
                    <a:pt x="495" y="3112"/>
                  </a:cubicBezTo>
                  <a:cubicBezTo>
                    <a:pt x="1180" y="1706"/>
                    <a:pt x="2552" y="918"/>
                    <a:pt x="4266" y="468"/>
                  </a:cubicBezTo>
                  <a:cubicBezTo>
                    <a:pt x="5980" y="18"/>
                    <a:pt x="8038" y="-94"/>
                    <a:pt x="9752" y="75"/>
                  </a:cubicBezTo>
                  <a:cubicBezTo>
                    <a:pt x="11466" y="243"/>
                    <a:pt x="12838" y="693"/>
                    <a:pt x="14723" y="1875"/>
                  </a:cubicBezTo>
                  <a:cubicBezTo>
                    <a:pt x="16609" y="3056"/>
                    <a:pt x="19009" y="4968"/>
                    <a:pt x="20209" y="6375"/>
                  </a:cubicBezTo>
                  <a:cubicBezTo>
                    <a:pt x="21409" y="7781"/>
                    <a:pt x="21409" y="8681"/>
                    <a:pt x="20380" y="9412"/>
                  </a:cubicBezTo>
                  <a:cubicBezTo>
                    <a:pt x="19352" y="10143"/>
                    <a:pt x="17295" y="10706"/>
                    <a:pt x="14552" y="10987"/>
                  </a:cubicBezTo>
                  <a:cubicBezTo>
                    <a:pt x="11809" y="11269"/>
                    <a:pt x="8380" y="11269"/>
                    <a:pt x="5980" y="11044"/>
                  </a:cubicBezTo>
                  <a:cubicBezTo>
                    <a:pt x="3580" y="10818"/>
                    <a:pt x="2209" y="10369"/>
                    <a:pt x="2038" y="9806"/>
                  </a:cubicBezTo>
                  <a:cubicBezTo>
                    <a:pt x="1866" y="9243"/>
                    <a:pt x="2895" y="8568"/>
                    <a:pt x="3923" y="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683187" y="4159179"/>
              <a:ext cx="69851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495"/>
                  </a:moveTo>
                  <a:cubicBezTo>
                    <a:pt x="655" y="779"/>
                    <a:pt x="1309" y="63"/>
                    <a:pt x="1964" y="4"/>
                  </a:cubicBezTo>
                  <a:cubicBezTo>
                    <a:pt x="2618" y="-56"/>
                    <a:pt x="3273" y="541"/>
                    <a:pt x="4582" y="2808"/>
                  </a:cubicBezTo>
                  <a:cubicBezTo>
                    <a:pt x="5891" y="5075"/>
                    <a:pt x="7855" y="9014"/>
                    <a:pt x="9491" y="12236"/>
                  </a:cubicBezTo>
                  <a:cubicBezTo>
                    <a:pt x="11127" y="15458"/>
                    <a:pt x="12436" y="17964"/>
                    <a:pt x="14400" y="19396"/>
                  </a:cubicBezTo>
                  <a:cubicBezTo>
                    <a:pt x="16364" y="20828"/>
                    <a:pt x="18982" y="21186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826559" y="4230158"/>
              <a:ext cx="217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516"/>
                    <a:pt x="-1443" y="7033"/>
                    <a:pt x="1502" y="10633"/>
                  </a:cubicBezTo>
                  <a:cubicBezTo>
                    <a:pt x="4448" y="14233"/>
                    <a:pt x="12302" y="1791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822887" y="4183980"/>
              <a:ext cx="126502" cy="34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08" fill="norm" stroke="1" extrusionOk="0">
                  <a:moveTo>
                    <a:pt x="0" y="108"/>
                  </a:moveTo>
                  <a:cubicBezTo>
                    <a:pt x="1770" y="-24"/>
                    <a:pt x="3541" y="-157"/>
                    <a:pt x="6551" y="506"/>
                  </a:cubicBezTo>
                  <a:cubicBezTo>
                    <a:pt x="9561" y="1168"/>
                    <a:pt x="13810" y="2626"/>
                    <a:pt x="16820" y="4945"/>
                  </a:cubicBezTo>
                  <a:cubicBezTo>
                    <a:pt x="19830" y="7264"/>
                    <a:pt x="21600" y="10444"/>
                    <a:pt x="21069" y="13095"/>
                  </a:cubicBezTo>
                  <a:cubicBezTo>
                    <a:pt x="20538" y="15745"/>
                    <a:pt x="17705" y="17865"/>
                    <a:pt x="15580" y="19124"/>
                  </a:cubicBezTo>
                  <a:cubicBezTo>
                    <a:pt x="13456" y="20383"/>
                    <a:pt x="12039" y="20780"/>
                    <a:pt x="10446" y="21045"/>
                  </a:cubicBezTo>
                  <a:cubicBezTo>
                    <a:pt x="8852" y="21310"/>
                    <a:pt x="7082" y="21443"/>
                    <a:pt x="5843" y="21112"/>
                  </a:cubicBezTo>
                  <a:cubicBezTo>
                    <a:pt x="4603" y="20780"/>
                    <a:pt x="3895" y="19985"/>
                    <a:pt x="3718" y="18660"/>
                  </a:cubicBezTo>
                  <a:cubicBezTo>
                    <a:pt x="3541" y="17335"/>
                    <a:pt x="3895" y="15480"/>
                    <a:pt x="4249" y="13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968937" y="4122208"/>
              <a:ext cx="12749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0" y="0"/>
                  </a:moveTo>
                  <a:cubicBezTo>
                    <a:pt x="4529" y="354"/>
                    <a:pt x="9058" y="708"/>
                    <a:pt x="12890" y="2538"/>
                  </a:cubicBezTo>
                  <a:cubicBezTo>
                    <a:pt x="16723" y="4367"/>
                    <a:pt x="19858" y="7672"/>
                    <a:pt x="20729" y="10800"/>
                  </a:cubicBezTo>
                  <a:cubicBezTo>
                    <a:pt x="21600" y="13928"/>
                    <a:pt x="20206" y="16879"/>
                    <a:pt x="17071" y="18649"/>
                  </a:cubicBezTo>
                  <a:cubicBezTo>
                    <a:pt x="13935" y="20420"/>
                    <a:pt x="9058" y="21010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403629" y="4149725"/>
              <a:ext cx="244759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3040" y="13500"/>
                  </a:moveTo>
                  <a:cubicBezTo>
                    <a:pt x="13225" y="12744"/>
                    <a:pt x="13410" y="11988"/>
                    <a:pt x="13040" y="11502"/>
                  </a:cubicBezTo>
                  <a:cubicBezTo>
                    <a:pt x="12671" y="11016"/>
                    <a:pt x="11748" y="10800"/>
                    <a:pt x="10363" y="10854"/>
                  </a:cubicBezTo>
                  <a:cubicBezTo>
                    <a:pt x="8979" y="10908"/>
                    <a:pt x="7133" y="11232"/>
                    <a:pt x="5286" y="12312"/>
                  </a:cubicBezTo>
                  <a:cubicBezTo>
                    <a:pt x="3440" y="13392"/>
                    <a:pt x="1594" y="15228"/>
                    <a:pt x="671" y="16578"/>
                  </a:cubicBezTo>
                  <a:cubicBezTo>
                    <a:pt x="-252" y="17928"/>
                    <a:pt x="-252" y="18792"/>
                    <a:pt x="856" y="19332"/>
                  </a:cubicBezTo>
                  <a:cubicBezTo>
                    <a:pt x="1963" y="19872"/>
                    <a:pt x="4179" y="20088"/>
                    <a:pt x="6856" y="19278"/>
                  </a:cubicBezTo>
                  <a:cubicBezTo>
                    <a:pt x="9533" y="18468"/>
                    <a:pt x="12671" y="16632"/>
                    <a:pt x="14886" y="14364"/>
                  </a:cubicBezTo>
                  <a:cubicBezTo>
                    <a:pt x="17102" y="12096"/>
                    <a:pt x="18394" y="9396"/>
                    <a:pt x="19040" y="7074"/>
                  </a:cubicBezTo>
                  <a:cubicBezTo>
                    <a:pt x="19686" y="4752"/>
                    <a:pt x="19686" y="2808"/>
                    <a:pt x="19410" y="1620"/>
                  </a:cubicBezTo>
                  <a:cubicBezTo>
                    <a:pt x="19133" y="432"/>
                    <a:pt x="18579" y="0"/>
                    <a:pt x="17933" y="0"/>
                  </a:cubicBezTo>
                  <a:cubicBezTo>
                    <a:pt x="17286" y="0"/>
                    <a:pt x="16548" y="432"/>
                    <a:pt x="15810" y="2160"/>
                  </a:cubicBezTo>
                  <a:cubicBezTo>
                    <a:pt x="15071" y="3888"/>
                    <a:pt x="14333" y="6912"/>
                    <a:pt x="14610" y="9882"/>
                  </a:cubicBezTo>
                  <a:cubicBezTo>
                    <a:pt x="14886" y="12852"/>
                    <a:pt x="16179" y="15768"/>
                    <a:pt x="17471" y="17712"/>
                  </a:cubicBezTo>
                  <a:cubicBezTo>
                    <a:pt x="18763" y="19656"/>
                    <a:pt x="20056" y="20628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695723" y="4273132"/>
              <a:ext cx="93645" cy="50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872" fill="norm" stroke="1" extrusionOk="0">
                  <a:moveTo>
                    <a:pt x="3586" y="6827"/>
                  </a:moveTo>
                  <a:cubicBezTo>
                    <a:pt x="2177" y="8735"/>
                    <a:pt x="768" y="10644"/>
                    <a:pt x="299" y="12942"/>
                  </a:cubicBezTo>
                  <a:cubicBezTo>
                    <a:pt x="-171" y="15241"/>
                    <a:pt x="299" y="17930"/>
                    <a:pt x="533" y="19492"/>
                  </a:cubicBezTo>
                  <a:cubicBezTo>
                    <a:pt x="768" y="21053"/>
                    <a:pt x="768" y="21487"/>
                    <a:pt x="768" y="19752"/>
                  </a:cubicBezTo>
                  <a:cubicBezTo>
                    <a:pt x="768" y="18017"/>
                    <a:pt x="768" y="14114"/>
                    <a:pt x="533" y="10687"/>
                  </a:cubicBezTo>
                  <a:cubicBezTo>
                    <a:pt x="299" y="7260"/>
                    <a:pt x="-171" y="4311"/>
                    <a:pt x="64" y="2576"/>
                  </a:cubicBezTo>
                  <a:cubicBezTo>
                    <a:pt x="299" y="841"/>
                    <a:pt x="1238" y="321"/>
                    <a:pt x="2881" y="104"/>
                  </a:cubicBezTo>
                  <a:cubicBezTo>
                    <a:pt x="4525" y="-113"/>
                    <a:pt x="6872" y="-26"/>
                    <a:pt x="9925" y="711"/>
                  </a:cubicBezTo>
                  <a:cubicBezTo>
                    <a:pt x="12977" y="1448"/>
                    <a:pt x="16733" y="2836"/>
                    <a:pt x="18846" y="4658"/>
                  </a:cubicBezTo>
                  <a:cubicBezTo>
                    <a:pt x="20959" y="6480"/>
                    <a:pt x="21429" y="8735"/>
                    <a:pt x="19786" y="10167"/>
                  </a:cubicBezTo>
                  <a:cubicBezTo>
                    <a:pt x="18142" y="11598"/>
                    <a:pt x="14386" y="12205"/>
                    <a:pt x="10864" y="12422"/>
                  </a:cubicBezTo>
                  <a:cubicBezTo>
                    <a:pt x="7342" y="12639"/>
                    <a:pt x="4055" y="12465"/>
                    <a:pt x="768" y="12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219887" y="437620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226237" y="4477808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583722" y="4279503"/>
              <a:ext cx="141186" cy="22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167" fill="norm" stroke="1" extrusionOk="0">
                  <a:moveTo>
                    <a:pt x="16625" y="2491"/>
                  </a:moveTo>
                  <a:cubicBezTo>
                    <a:pt x="15060" y="1902"/>
                    <a:pt x="13495" y="1313"/>
                    <a:pt x="11304" y="1411"/>
                  </a:cubicBezTo>
                  <a:cubicBezTo>
                    <a:pt x="9112" y="1509"/>
                    <a:pt x="6295" y="2295"/>
                    <a:pt x="3947" y="5142"/>
                  </a:cubicBezTo>
                  <a:cubicBezTo>
                    <a:pt x="1599" y="7989"/>
                    <a:pt x="-279" y="12898"/>
                    <a:pt x="34" y="16138"/>
                  </a:cubicBezTo>
                  <a:cubicBezTo>
                    <a:pt x="347" y="19378"/>
                    <a:pt x="2851" y="20949"/>
                    <a:pt x="6451" y="21146"/>
                  </a:cubicBezTo>
                  <a:cubicBezTo>
                    <a:pt x="10051" y="21342"/>
                    <a:pt x="14747" y="20164"/>
                    <a:pt x="17564" y="17317"/>
                  </a:cubicBezTo>
                  <a:cubicBezTo>
                    <a:pt x="20382" y="14469"/>
                    <a:pt x="21321" y="9953"/>
                    <a:pt x="20695" y="6811"/>
                  </a:cubicBezTo>
                  <a:cubicBezTo>
                    <a:pt x="20069" y="3669"/>
                    <a:pt x="17878" y="1902"/>
                    <a:pt x="15999" y="920"/>
                  </a:cubicBezTo>
                  <a:cubicBezTo>
                    <a:pt x="14121" y="-62"/>
                    <a:pt x="12556" y="-258"/>
                    <a:pt x="11460" y="331"/>
                  </a:cubicBezTo>
                  <a:cubicBezTo>
                    <a:pt x="10364" y="920"/>
                    <a:pt x="9738" y="2295"/>
                    <a:pt x="9112" y="3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842187" y="441430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018034" y="4282420"/>
              <a:ext cx="109904" cy="19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796" fill="norm" stroke="1" extrusionOk="0">
                  <a:moveTo>
                    <a:pt x="21161" y="515"/>
                  </a:moveTo>
                  <a:cubicBezTo>
                    <a:pt x="19123" y="69"/>
                    <a:pt x="17086" y="-376"/>
                    <a:pt x="13621" y="515"/>
                  </a:cubicBezTo>
                  <a:cubicBezTo>
                    <a:pt x="10157" y="1405"/>
                    <a:pt x="5267" y="3632"/>
                    <a:pt x="2618" y="7084"/>
                  </a:cubicBezTo>
                  <a:cubicBezTo>
                    <a:pt x="-31" y="10535"/>
                    <a:pt x="-439" y="15212"/>
                    <a:pt x="376" y="17884"/>
                  </a:cubicBezTo>
                  <a:cubicBezTo>
                    <a:pt x="1191" y="20556"/>
                    <a:pt x="3229" y="21224"/>
                    <a:pt x="6897" y="20556"/>
                  </a:cubicBezTo>
                  <a:cubicBezTo>
                    <a:pt x="10565" y="19888"/>
                    <a:pt x="15863" y="17884"/>
                    <a:pt x="17493" y="14766"/>
                  </a:cubicBezTo>
                  <a:cubicBezTo>
                    <a:pt x="19123" y="11649"/>
                    <a:pt x="17086" y="7418"/>
                    <a:pt x="15048" y="4857"/>
                  </a:cubicBezTo>
                  <a:cubicBezTo>
                    <a:pt x="13010" y="2296"/>
                    <a:pt x="10972" y="1405"/>
                    <a:pt x="8935" y="1183"/>
                  </a:cubicBezTo>
                  <a:cubicBezTo>
                    <a:pt x="6897" y="960"/>
                    <a:pt x="4859" y="1405"/>
                    <a:pt x="2821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178737" y="4239908"/>
              <a:ext cx="260351" cy="20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5430"/>
                  </a:moveTo>
                  <a:cubicBezTo>
                    <a:pt x="176" y="4361"/>
                    <a:pt x="351" y="3292"/>
                    <a:pt x="1317" y="2115"/>
                  </a:cubicBezTo>
                  <a:cubicBezTo>
                    <a:pt x="2283" y="939"/>
                    <a:pt x="4039" y="-344"/>
                    <a:pt x="5883" y="84"/>
                  </a:cubicBezTo>
                  <a:cubicBezTo>
                    <a:pt x="7727" y="511"/>
                    <a:pt x="9659" y="2650"/>
                    <a:pt x="10185" y="5430"/>
                  </a:cubicBezTo>
                  <a:cubicBezTo>
                    <a:pt x="10712" y="8210"/>
                    <a:pt x="9834" y="11632"/>
                    <a:pt x="8605" y="14412"/>
                  </a:cubicBezTo>
                  <a:cubicBezTo>
                    <a:pt x="7376" y="17193"/>
                    <a:pt x="5795" y="19331"/>
                    <a:pt x="5532" y="20294"/>
                  </a:cubicBezTo>
                  <a:cubicBezTo>
                    <a:pt x="5268" y="21256"/>
                    <a:pt x="6322" y="21042"/>
                    <a:pt x="9220" y="20080"/>
                  </a:cubicBezTo>
                  <a:cubicBezTo>
                    <a:pt x="12117" y="19117"/>
                    <a:pt x="16859" y="17406"/>
                    <a:pt x="21600" y="15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458666" y="4196467"/>
              <a:ext cx="139172" cy="26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86" fill="norm" stroke="1" extrusionOk="0">
                  <a:moveTo>
                    <a:pt x="21197" y="2686"/>
                  </a:moveTo>
                  <a:cubicBezTo>
                    <a:pt x="17651" y="1673"/>
                    <a:pt x="14104" y="661"/>
                    <a:pt x="10719" y="239"/>
                  </a:cubicBezTo>
                  <a:cubicBezTo>
                    <a:pt x="7334" y="-183"/>
                    <a:pt x="4110" y="-14"/>
                    <a:pt x="2176" y="492"/>
                  </a:cubicBezTo>
                  <a:cubicBezTo>
                    <a:pt x="242" y="998"/>
                    <a:pt x="-403" y="1842"/>
                    <a:pt x="242" y="3529"/>
                  </a:cubicBezTo>
                  <a:cubicBezTo>
                    <a:pt x="887" y="5217"/>
                    <a:pt x="2821" y="7748"/>
                    <a:pt x="5722" y="10026"/>
                  </a:cubicBezTo>
                  <a:cubicBezTo>
                    <a:pt x="8624" y="12304"/>
                    <a:pt x="12493" y="14329"/>
                    <a:pt x="14910" y="15764"/>
                  </a:cubicBezTo>
                  <a:cubicBezTo>
                    <a:pt x="17328" y="17198"/>
                    <a:pt x="18296" y="18042"/>
                    <a:pt x="18779" y="18886"/>
                  </a:cubicBezTo>
                  <a:cubicBezTo>
                    <a:pt x="19263" y="19729"/>
                    <a:pt x="19263" y="20573"/>
                    <a:pt x="18134" y="20995"/>
                  </a:cubicBezTo>
                  <a:cubicBezTo>
                    <a:pt x="17006" y="21417"/>
                    <a:pt x="14749" y="21417"/>
                    <a:pt x="12009" y="20742"/>
                  </a:cubicBezTo>
                  <a:cubicBezTo>
                    <a:pt x="9269" y="20067"/>
                    <a:pt x="6045" y="18717"/>
                    <a:pt x="2821" y="17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5458137" y="4166658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6800"/>
                    <a:pt x="2504" y="12000"/>
                    <a:pt x="6104" y="8400"/>
                  </a:cubicBezTo>
                  <a:cubicBezTo>
                    <a:pt x="9704" y="4800"/>
                    <a:pt x="156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693929" y="5649296"/>
              <a:ext cx="106859" cy="55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62" fill="norm" stroke="1" extrusionOk="0">
                  <a:moveTo>
                    <a:pt x="20970" y="865"/>
                  </a:moveTo>
                  <a:cubicBezTo>
                    <a:pt x="15985" y="455"/>
                    <a:pt x="11001" y="44"/>
                    <a:pt x="7678" y="3"/>
                  </a:cubicBezTo>
                  <a:cubicBezTo>
                    <a:pt x="4355" y="-38"/>
                    <a:pt x="2693" y="291"/>
                    <a:pt x="1447" y="1358"/>
                  </a:cubicBezTo>
                  <a:cubicBezTo>
                    <a:pt x="201" y="2426"/>
                    <a:pt x="-630" y="4233"/>
                    <a:pt x="616" y="6163"/>
                  </a:cubicBezTo>
                  <a:cubicBezTo>
                    <a:pt x="1862" y="8093"/>
                    <a:pt x="5185" y="10146"/>
                    <a:pt x="8093" y="11912"/>
                  </a:cubicBezTo>
                  <a:cubicBezTo>
                    <a:pt x="11001" y="13678"/>
                    <a:pt x="13493" y="15156"/>
                    <a:pt x="14739" y="16306"/>
                  </a:cubicBezTo>
                  <a:cubicBezTo>
                    <a:pt x="15985" y="17456"/>
                    <a:pt x="15985" y="18277"/>
                    <a:pt x="13493" y="19098"/>
                  </a:cubicBezTo>
                  <a:cubicBezTo>
                    <a:pt x="11001" y="19919"/>
                    <a:pt x="6016" y="20741"/>
                    <a:pt x="1032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451537" y="6382808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636632" y="6361313"/>
              <a:ext cx="192436" cy="11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65" fill="norm" stroke="1" extrusionOk="0">
                  <a:moveTo>
                    <a:pt x="9052" y="445"/>
                  </a:moveTo>
                  <a:cubicBezTo>
                    <a:pt x="9052" y="4303"/>
                    <a:pt x="9052" y="8160"/>
                    <a:pt x="8465" y="11631"/>
                  </a:cubicBezTo>
                  <a:cubicBezTo>
                    <a:pt x="7878" y="15103"/>
                    <a:pt x="6704" y="18188"/>
                    <a:pt x="5530" y="19731"/>
                  </a:cubicBezTo>
                  <a:cubicBezTo>
                    <a:pt x="4356" y="21274"/>
                    <a:pt x="3182" y="21274"/>
                    <a:pt x="2125" y="19538"/>
                  </a:cubicBezTo>
                  <a:cubicBezTo>
                    <a:pt x="1069" y="17803"/>
                    <a:pt x="130" y="14331"/>
                    <a:pt x="12" y="11631"/>
                  </a:cubicBezTo>
                  <a:cubicBezTo>
                    <a:pt x="-105" y="8931"/>
                    <a:pt x="599" y="7003"/>
                    <a:pt x="2125" y="5653"/>
                  </a:cubicBezTo>
                  <a:cubicBezTo>
                    <a:pt x="3652" y="4303"/>
                    <a:pt x="5999" y="3531"/>
                    <a:pt x="7995" y="4881"/>
                  </a:cubicBezTo>
                  <a:cubicBezTo>
                    <a:pt x="9991" y="6231"/>
                    <a:pt x="11634" y="9703"/>
                    <a:pt x="12925" y="12017"/>
                  </a:cubicBezTo>
                  <a:cubicBezTo>
                    <a:pt x="14217" y="14331"/>
                    <a:pt x="15156" y="15488"/>
                    <a:pt x="16447" y="14717"/>
                  </a:cubicBezTo>
                  <a:cubicBezTo>
                    <a:pt x="17738" y="13945"/>
                    <a:pt x="19382" y="11245"/>
                    <a:pt x="20321" y="8931"/>
                  </a:cubicBezTo>
                  <a:cubicBezTo>
                    <a:pt x="21260" y="6617"/>
                    <a:pt x="21495" y="4688"/>
                    <a:pt x="21260" y="2953"/>
                  </a:cubicBezTo>
                  <a:cubicBezTo>
                    <a:pt x="21025" y="1217"/>
                    <a:pt x="20321" y="-326"/>
                    <a:pt x="18912" y="60"/>
                  </a:cubicBezTo>
                  <a:cubicBezTo>
                    <a:pt x="17504" y="445"/>
                    <a:pt x="15391" y="2760"/>
                    <a:pt x="13278" y="5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656618" y="5359720"/>
              <a:ext cx="245770" cy="17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85" fill="norm" stroke="1" extrusionOk="0">
                  <a:moveTo>
                    <a:pt x="12468" y="6869"/>
                  </a:moveTo>
                  <a:cubicBezTo>
                    <a:pt x="12285" y="5613"/>
                    <a:pt x="12101" y="4357"/>
                    <a:pt x="11644" y="2850"/>
                  </a:cubicBezTo>
                  <a:cubicBezTo>
                    <a:pt x="11186" y="1343"/>
                    <a:pt x="10454" y="-415"/>
                    <a:pt x="8532" y="87"/>
                  </a:cubicBezTo>
                  <a:cubicBezTo>
                    <a:pt x="6610" y="590"/>
                    <a:pt x="3498" y="3352"/>
                    <a:pt x="1759" y="5990"/>
                  </a:cubicBezTo>
                  <a:cubicBezTo>
                    <a:pt x="20" y="8627"/>
                    <a:pt x="-346" y="11138"/>
                    <a:pt x="295" y="13148"/>
                  </a:cubicBezTo>
                  <a:cubicBezTo>
                    <a:pt x="935" y="15157"/>
                    <a:pt x="2583" y="16664"/>
                    <a:pt x="4596" y="16915"/>
                  </a:cubicBezTo>
                  <a:cubicBezTo>
                    <a:pt x="6610" y="17166"/>
                    <a:pt x="8990" y="16162"/>
                    <a:pt x="10454" y="15157"/>
                  </a:cubicBezTo>
                  <a:cubicBezTo>
                    <a:pt x="11918" y="14152"/>
                    <a:pt x="12468" y="13148"/>
                    <a:pt x="12834" y="11766"/>
                  </a:cubicBezTo>
                  <a:cubicBezTo>
                    <a:pt x="13200" y="10385"/>
                    <a:pt x="13383" y="8627"/>
                    <a:pt x="13108" y="8250"/>
                  </a:cubicBezTo>
                  <a:cubicBezTo>
                    <a:pt x="12834" y="7873"/>
                    <a:pt x="12101" y="8878"/>
                    <a:pt x="12010" y="10259"/>
                  </a:cubicBezTo>
                  <a:cubicBezTo>
                    <a:pt x="11918" y="11641"/>
                    <a:pt x="12468" y="13399"/>
                    <a:pt x="14115" y="15283"/>
                  </a:cubicBezTo>
                  <a:cubicBezTo>
                    <a:pt x="15762" y="17166"/>
                    <a:pt x="18508" y="19176"/>
                    <a:pt x="21254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085980" y="5679410"/>
              <a:ext cx="108508" cy="43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28" fill="norm" stroke="1" extrusionOk="0">
                  <a:moveTo>
                    <a:pt x="21294" y="2432"/>
                  </a:moveTo>
                  <a:cubicBezTo>
                    <a:pt x="17971" y="1598"/>
                    <a:pt x="14648" y="763"/>
                    <a:pt x="11948" y="345"/>
                  </a:cubicBezTo>
                  <a:cubicBezTo>
                    <a:pt x="9248" y="-72"/>
                    <a:pt x="7171" y="-72"/>
                    <a:pt x="5509" y="137"/>
                  </a:cubicBezTo>
                  <a:cubicBezTo>
                    <a:pt x="3848" y="345"/>
                    <a:pt x="2602" y="763"/>
                    <a:pt x="1563" y="2485"/>
                  </a:cubicBezTo>
                  <a:cubicBezTo>
                    <a:pt x="525" y="4206"/>
                    <a:pt x="-306" y="7232"/>
                    <a:pt x="109" y="10206"/>
                  </a:cubicBezTo>
                  <a:cubicBezTo>
                    <a:pt x="525" y="13180"/>
                    <a:pt x="2186" y="16102"/>
                    <a:pt x="3017" y="17824"/>
                  </a:cubicBezTo>
                  <a:cubicBezTo>
                    <a:pt x="3848" y="19545"/>
                    <a:pt x="3848" y="20067"/>
                    <a:pt x="3225" y="20485"/>
                  </a:cubicBezTo>
                  <a:cubicBezTo>
                    <a:pt x="2602" y="20902"/>
                    <a:pt x="1356" y="21215"/>
                    <a:pt x="10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003987" y="5951008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4400"/>
                    <a:pt x="4985" y="7200"/>
                    <a:pt x="8585" y="3600"/>
                  </a:cubicBezTo>
                  <a:cubicBezTo>
                    <a:pt x="12185" y="0"/>
                    <a:pt x="168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352390" y="5754158"/>
              <a:ext cx="12784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1043" y="771"/>
                  </a:moveTo>
                  <a:cubicBezTo>
                    <a:pt x="19649" y="386"/>
                    <a:pt x="18256" y="0"/>
                    <a:pt x="16688" y="0"/>
                  </a:cubicBezTo>
                  <a:cubicBezTo>
                    <a:pt x="15120" y="0"/>
                    <a:pt x="13378" y="386"/>
                    <a:pt x="10591" y="2186"/>
                  </a:cubicBezTo>
                  <a:cubicBezTo>
                    <a:pt x="7804" y="3986"/>
                    <a:pt x="3972" y="7200"/>
                    <a:pt x="1882" y="10029"/>
                  </a:cubicBezTo>
                  <a:cubicBezTo>
                    <a:pt x="-209" y="12857"/>
                    <a:pt x="-557" y="15300"/>
                    <a:pt x="837" y="17164"/>
                  </a:cubicBezTo>
                  <a:cubicBezTo>
                    <a:pt x="2230" y="19029"/>
                    <a:pt x="5366" y="20314"/>
                    <a:pt x="8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477425" y="5790404"/>
              <a:ext cx="250463" cy="31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99" fill="norm" stroke="1" extrusionOk="0">
                  <a:moveTo>
                    <a:pt x="13854" y="1867"/>
                  </a:moveTo>
                  <a:cubicBezTo>
                    <a:pt x="13310" y="1142"/>
                    <a:pt x="12765" y="417"/>
                    <a:pt x="12039" y="127"/>
                  </a:cubicBezTo>
                  <a:cubicBezTo>
                    <a:pt x="11313" y="-163"/>
                    <a:pt x="10406" y="-18"/>
                    <a:pt x="9135" y="1214"/>
                  </a:cubicBezTo>
                  <a:cubicBezTo>
                    <a:pt x="7865" y="2446"/>
                    <a:pt x="6231" y="4766"/>
                    <a:pt x="5142" y="7520"/>
                  </a:cubicBezTo>
                  <a:cubicBezTo>
                    <a:pt x="4053" y="10275"/>
                    <a:pt x="3508" y="13464"/>
                    <a:pt x="3236" y="15421"/>
                  </a:cubicBezTo>
                  <a:cubicBezTo>
                    <a:pt x="2964" y="17378"/>
                    <a:pt x="2964" y="18103"/>
                    <a:pt x="3145" y="18900"/>
                  </a:cubicBezTo>
                  <a:cubicBezTo>
                    <a:pt x="3327" y="19697"/>
                    <a:pt x="3690" y="20567"/>
                    <a:pt x="4325" y="21002"/>
                  </a:cubicBezTo>
                  <a:cubicBezTo>
                    <a:pt x="4960" y="21437"/>
                    <a:pt x="5868" y="21437"/>
                    <a:pt x="7320" y="20712"/>
                  </a:cubicBezTo>
                  <a:cubicBezTo>
                    <a:pt x="8772" y="19987"/>
                    <a:pt x="10769" y="18538"/>
                    <a:pt x="12221" y="16218"/>
                  </a:cubicBezTo>
                  <a:cubicBezTo>
                    <a:pt x="13673" y="13899"/>
                    <a:pt x="14581" y="10709"/>
                    <a:pt x="14762" y="8390"/>
                  </a:cubicBezTo>
                  <a:cubicBezTo>
                    <a:pt x="14944" y="6071"/>
                    <a:pt x="14399" y="4621"/>
                    <a:pt x="12856" y="3606"/>
                  </a:cubicBezTo>
                  <a:cubicBezTo>
                    <a:pt x="11313" y="2591"/>
                    <a:pt x="8772" y="2011"/>
                    <a:pt x="6685" y="2156"/>
                  </a:cubicBezTo>
                  <a:cubicBezTo>
                    <a:pt x="4597" y="2301"/>
                    <a:pt x="2964" y="3171"/>
                    <a:pt x="1875" y="4331"/>
                  </a:cubicBezTo>
                  <a:cubicBezTo>
                    <a:pt x="786" y="5491"/>
                    <a:pt x="241" y="6940"/>
                    <a:pt x="60" y="8028"/>
                  </a:cubicBezTo>
                  <a:cubicBezTo>
                    <a:pt x="-122" y="9115"/>
                    <a:pt x="60" y="9840"/>
                    <a:pt x="1330" y="10420"/>
                  </a:cubicBezTo>
                  <a:cubicBezTo>
                    <a:pt x="2601" y="10999"/>
                    <a:pt x="4960" y="11434"/>
                    <a:pt x="8500" y="11217"/>
                  </a:cubicBezTo>
                  <a:cubicBezTo>
                    <a:pt x="12039" y="10999"/>
                    <a:pt x="16759" y="10130"/>
                    <a:pt x="21478" y="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794280" y="5703358"/>
              <a:ext cx="980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5695" y="3000"/>
                    <a:pt x="11375" y="6000"/>
                    <a:pt x="7055" y="8900"/>
                  </a:cubicBezTo>
                  <a:cubicBezTo>
                    <a:pt x="2735" y="11800"/>
                    <a:pt x="-1585" y="14600"/>
                    <a:pt x="575" y="16700"/>
                  </a:cubicBezTo>
                  <a:cubicBezTo>
                    <a:pt x="2735" y="18800"/>
                    <a:pt x="11375" y="20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886637" y="5824008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800"/>
                    <a:pt x="14400" y="3600"/>
                    <a:pt x="18000" y="7200"/>
                  </a:cubicBezTo>
                  <a:cubicBezTo>
                    <a:pt x="21600" y="10800"/>
                    <a:pt x="216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861237" y="5781675"/>
              <a:ext cx="164169" cy="29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54" fill="norm" stroke="1" extrusionOk="0">
                  <a:moveTo>
                    <a:pt x="4860" y="2130"/>
                  </a:moveTo>
                  <a:cubicBezTo>
                    <a:pt x="6210" y="1065"/>
                    <a:pt x="7560" y="0"/>
                    <a:pt x="9990" y="0"/>
                  </a:cubicBezTo>
                  <a:cubicBezTo>
                    <a:pt x="12420" y="0"/>
                    <a:pt x="15930" y="1065"/>
                    <a:pt x="18225" y="3118"/>
                  </a:cubicBezTo>
                  <a:cubicBezTo>
                    <a:pt x="20520" y="5172"/>
                    <a:pt x="21600" y="8214"/>
                    <a:pt x="20520" y="11104"/>
                  </a:cubicBezTo>
                  <a:cubicBezTo>
                    <a:pt x="19440" y="13994"/>
                    <a:pt x="16200" y="16732"/>
                    <a:pt x="13095" y="18482"/>
                  </a:cubicBezTo>
                  <a:cubicBezTo>
                    <a:pt x="9990" y="20231"/>
                    <a:pt x="7020" y="20992"/>
                    <a:pt x="4860" y="21296"/>
                  </a:cubicBezTo>
                  <a:cubicBezTo>
                    <a:pt x="2700" y="21600"/>
                    <a:pt x="1350" y="21448"/>
                    <a:pt x="675" y="20992"/>
                  </a:cubicBezTo>
                  <a:cubicBezTo>
                    <a:pt x="0" y="20535"/>
                    <a:pt x="0" y="19775"/>
                    <a:pt x="0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089837" y="5707030"/>
              <a:ext cx="98777" cy="38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13" fill="norm" stroke="1" extrusionOk="0">
                  <a:moveTo>
                    <a:pt x="2700" y="150"/>
                  </a:moveTo>
                  <a:cubicBezTo>
                    <a:pt x="4950" y="32"/>
                    <a:pt x="7200" y="-87"/>
                    <a:pt x="9000" y="91"/>
                  </a:cubicBezTo>
                  <a:cubicBezTo>
                    <a:pt x="10800" y="269"/>
                    <a:pt x="12150" y="744"/>
                    <a:pt x="14850" y="2880"/>
                  </a:cubicBezTo>
                  <a:cubicBezTo>
                    <a:pt x="17550" y="5016"/>
                    <a:pt x="21600" y="8814"/>
                    <a:pt x="20925" y="12018"/>
                  </a:cubicBezTo>
                  <a:cubicBezTo>
                    <a:pt x="20250" y="15223"/>
                    <a:pt x="14850" y="17834"/>
                    <a:pt x="10575" y="19317"/>
                  </a:cubicBezTo>
                  <a:cubicBezTo>
                    <a:pt x="6300" y="20801"/>
                    <a:pt x="3150" y="21157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5456929" y="5641603"/>
              <a:ext cx="206526" cy="47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4" fill="norm" stroke="1" extrusionOk="0">
                  <a:moveTo>
                    <a:pt x="19962" y="13169"/>
                  </a:moveTo>
                  <a:cubicBezTo>
                    <a:pt x="17317" y="12881"/>
                    <a:pt x="14672" y="12593"/>
                    <a:pt x="11476" y="13217"/>
                  </a:cubicBezTo>
                  <a:cubicBezTo>
                    <a:pt x="8281" y="13841"/>
                    <a:pt x="4534" y="15377"/>
                    <a:pt x="2440" y="16721"/>
                  </a:cubicBezTo>
                  <a:cubicBezTo>
                    <a:pt x="346" y="18065"/>
                    <a:pt x="-95" y="19217"/>
                    <a:pt x="15" y="19985"/>
                  </a:cubicBezTo>
                  <a:cubicBezTo>
                    <a:pt x="125" y="20753"/>
                    <a:pt x="787" y="21137"/>
                    <a:pt x="1778" y="21329"/>
                  </a:cubicBezTo>
                  <a:cubicBezTo>
                    <a:pt x="2770" y="21521"/>
                    <a:pt x="4093" y="21521"/>
                    <a:pt x="6407" y="20705"/>
                  </a:cubicBezTo>
                  <a:cubicBezTo>
                    <a:pt x="8721" y="19889"/>
                    <a:pt x="12027" y="18257"/>
                    <a:pt x="14562" y="16049"/>
                  </a:cubicBezTo>
                  <a:cubicBezTo>
                    <a:pt x="17097" y="13841"/>
                    <a:pt x="18860" y="11057"/>
                    <a:pt x="19962" y="8465"/>
                  </a:cubicBezTo>
                  <a:cubicBezTo>
                    <a:pt x="21064" y="5873"/>
                    <a:pt x="21505" y="3473"/>
                    <a:pt x="21505" y="2033"/>
                  </a:cubicBezTo>
                  <a:cubicBezTo>
                    <a:pt x="21505" y="593"/>
                    <a:pt x="21064" y="113"/>
                    <a:pt x="20293" y="17"/>
                  </a:cubicBezTo>
                  <a:cubicBezTo>
                    <a:pt x="19521" y="-79"/>
                    <a:pt x="18419" y="209"/>
                    <a:pt x="17207" y="1553"/>
                  </a:cubicBezTo>
                  <a:cubicBezTo>
                    <a:pt x="15995" y="2897"/>
                    <a:pt x="14672" y="5297"/>
                    <a:pt x="14011" y="7841"/>
                  </a:cubicBezTo>
                  <a:cubicBezTo>
                    <a:pt x="13350" y="10385"/>
                    <a:pt x="13350" y="13073"/>
                    <a:pt x="14011" y="15041"/>
                  </a:cubicBezTo>
                  <a:cubicBezTo>
                    <a:pt x="14672" y="17009"/>
                    <a:pt x="15995" y="18257"/>
                    <a:pt x="17317" y="18833"/>
                  </a:cubicBezTo>
                  <a:cubicBezTo>
                    <a:pt x="18640" y="19409"/>
                    <a:pt x="19962" y="19313"/>
                    <a:pt x="21285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757529" y="5736897"/>
              <a:ext cx="214959" cy="36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73" fill="norm" stroke="1" extrusionOk="0">
                  <a:moveTo>
                    <a:pt x="10071" y="5450"/>
                  </a:moveTo>
                  <a:cubicBezTo>
                    <a:pt x="10071" y="4462"/>
                    <a:pt x="10071" y="3475"/>
                    <a:pt x="9541" y="2981"/>
                  </a:cubicBezTo>
                  <a:cubicBezTo>
                    <a:pt x="9012" y="2487"/>
                    <a:pt x="7953" y="2487"/>
                    <a:pt x="6577" y="3105"/>
                  </a:cubicBezTo>
                  <a:cubicBezTo>
                    <a:pt x="5200" y="3722"/>
                    <a:pt x="3506" y="4956"/>
                    <a:pt x="2235" y="7301"/>
                  </a:cubicBezTo>
                  <a:cubicBezTo>
                    <a:pt x="965" y="9646"/>
                    <a:pt x="118" y="13102"/>
                    <a:pt x="12" y="15386"/>
                  </a:cubicBezTo>
                  <a:cubicBezTo>
                    <a:pt x="-94" y="17669"/>
                    <a:pt x="541" y="18780"/>
                    <a:pt x="1282" y="19582"/>
                  </a:cubicBezTo>
                  <a:cubicBezTo>
                    <a:pt x="2024" y="20385"/>
                    <a:pt x="2871" y="20878"/>
                    <a:pt x="3824" y="21125"/>
                  </a:cubicBezTo>
                  <a:cubicBezTo>
                    <a:pt x="4777" y="21372"/>
                    <a:pt x="5835" y="21372"/>
                    <a:pt x="7741" y="20631"/>
                  </a:cubicBezTo>
                  <a:cubicBezTo>
                    <a:pt x="9647" y="19891"/>
                    <a:pt x="12400" y="18410"/>
                    <a:pt x="14624" y="15756"/>
                  </a:cubicBezTo>
                  <a:cubicBezTo>
                    <a:pt x="16847" y="13102"/>
                    <a:pt x="18541" y="9276"/>
                    <a:pt x="18965" y="6499"/>
                  </a:cubicBezTo>
                  <a:cubicBezTo>
                    <a:pt x="19388" y="3722"/>
                    <a:pt x="18541" y="1994"/>
                    <a:pt x="17482" y="1006"/>
                  </a:cubicBezTo>
                  <a:cubicBezTo>
                    <a:pt x="16424" y="19"/>
                    <a:pt x="15153" y="-228"/>
                    <a:pt x="13353" y="204"/>
                  </a:cubicBezTo>
                  <a:cubicBezTo>
                    <a:pt x="11553" y="636"/>
                    <a:pt x="9224" y="1747"/>
                    <a:pt x="7424" y="3228"/>
                  </a:cubicBezTo>
                  <a:cubicBezTo>
                    <a:pt x="5624" y="4709"/>
                    <a:pt x="4353" y="6561"/>
                    <a:pt x="4035" y="7733"/>
                  </a:cubicBezTo>
                  <a:cubicBezTo>
                    <a:pt x="3718" y="8906"/>
                    <a:pt x="4353" y="9399"/>
                    <a:pt x="7424" y="9708"/>
                  </a:cubicBezTo>
                  <a:cubicBezTo>
                    <a:pt x="10494" y="10017"/>
                    <a:pt x="16000" y="10140"/>
                    <a:pt x="21506" y="1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328087" y="5860885"/>
              <a:ext cx="266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43" y="4868"/>
                    <a:pt x="10286" y="-1303"/>
                    <a:pt x="13886" y="240"/>
                  </a:cubicBezTo>
                  <a:cubicBezTo>
                    <a:pt x="17486" y="1783"/>
                    <a:pt x="1954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340787" y="602720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007516" y="5766858"/>
              <a:ext cx="19687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18616" y="4320"/>
                    <a:pt x="15858" y="8640"/>
                    <a:pt x="13445" y="11314"/>
                  </a:cubicBezTo>
                  <a:cubicBezTo>
                    <a:pt x="11033" y="13989"/>
                    <a:pt x="8964" y="15017"/>
                    <a:pt x="7356" y="15634"/>
                  </a:cubicBezTo>
                  <a:cubicBezTo>
                    <a:pt x="5747" y="16251"/>
                    <a:pt x="4599" y="16457"/>
                    <a:pt x="3564" y="16251"/>
                  </a:cubicBezTo>
                  <a:cubicBezTo>
                    <a:pt x="2530" y="16046"/>
                    <a:pt x="1611" y="15429"/>
                    <a:pt x="922" y="14400"/>
                  </a:cubicBezTo>
                  <a:cubicBezTo>
                    <a:pt x="233" y="13371"/>
                    <a:pt x="-227" y="11931"/>
                    <a:pt x="118" y="10697"/>
                  </a:cubicBezTo>
                  <a:cubicBezTo>
                    <a:pt x="462" y="9463"/>
                    <a:pt x="1611" y="8434"/>
                    <a:pt x="2875" y="7817"/>
                  </a:cubicBezTo>
                  <a:cubicBezTo>
                    <a:pt x="4139" y="7200"/>
                    <a:pt x="5518" y="6994"/>
                    <a:pt x="6896" y="6891"/>
                  </a:cubicBezTo>
                  <a:cubicBezTo>
                    <a:pt x="8275" y="6789"/>
                    <a:pt x="9654" y="6789"/>
                    <a:pt x="11262" y="7714"/>
                  </a:cubicBezTo>
                  <a:cubicBezTo>
                    <a:pt x="12871" y="8640"/>
                    <a:pt x="14709" y="10491"/>
                    <a:pt x="16433" y="12960"/>
                  </a:cubicBezTo>
                  <a:cubicBezTo>
                    <a:pt x="18156" y="15429"/>
                    <a:pt x="19764" y="18514"/>
                    <a:pt x="21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255187" y="5741458"/>
              <a:ext cx="1016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550"/>
                    <a:pt x="15300" y="5100"/>
                    <a:pt x="11700" y="8700"/>
                  </a:cubicBezTo>
                  <a:cubicBezTo>
                    <a:pt x="8100" y="12300"/>
                    <a:pt x="4050" y="16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312337" y="5864574"/>
              <a:ext cx="266701" cy="21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6741"/>
                  </a:moveTo>
                  <a:cubicBezTo>
                    <a:pt x="2400" y="4412"/>
                    <a:pt x="4800" y="2082"/>
                    <a:pt x="6429" y="918"/>
                  </a:cubicBezTo>
                  <a:cubicBezTo>
                    <a:pt x="8057" y="-247"/>
                    <a:pt x="8914" y="-247"/>
                    <a:pt x="9686" y="600"/>
                  </a:cubicBezTo>
                  <a:cubicBezTo>
                    <a:pt x="10457" y="1447"/>
                    <a:pt x="11143" y="3141"/>
                    <a:pt x="10629" y="6000"/>
                  </a:cubicBezTo>
                  <a:cubicBezTo>
                    <a:pt x="10114" y="8859"/>
                    <a:pt x="8400" y="12882"/>
                    <a:pt x="6943" y="15635"/>
                  </a:cubicBezTo>
                  <a:cubicBezTo>
                    <a:pt x="5486" y="18388"/>
                    <a:pt x="4286" y="19871"/>
                    <a:pt x="4200" y="20612"/>
                  </a:cubicBezTo>
                  <a:cubicBezTo>
                    <a:pt x="4114" y="21353"/>
                    <a:pt x="5143" y="21353"/>
                    <a:pt x="8229" y="21035"/>
                  </a:cubicBezTo>
                  <a:cubicBezTo>
                    <a:pt x="11314" y="20718"/>
                    <a:pt x="16457" y="20082"/>
                    <a:pt x="21600" y="19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467537" y="6782858"/>
              <a:ext cx="114301" cy="51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2380"/>
                  </a:moveTo>
                  <a:cubicBezTo>
                    <a:pt x="20800" y="1940"/>
                    <a:pt x="20000" y="1499"/>
                    <a:pt x="19000" y="1014"/>
                  </a:cubicBezTo>
                  <a:cubicBezTo>
                    <a:pt x="18000" y="529"/>
                    <a:pt x="16800" y="0"/>
                    <a:pt x="14400" y="0"/>
                  </a:cubicBezTo>
                  <a:cubicBezTo>
                    <a:pt x="12000" y="0"/>
                    <a:pt x="8400" y="529"/>
                    <a:pt x="5600" y="1896"/>
                  </a:cubicBezTo>
                  <a:cubicBezTo>
                    <a:pt x="2800" y="3262"/>
                    <a:pt x="800" y="5466"/>
                    <a:pt x="2200" y="7935"/>
                  </a:cubicBezTo>
                  <a:cubicBezTo>
                    <a:pt x="3600" y="10403"/>
                    <a:pt x="8400" y="13136"/>
                    <a:pt x="11600" y="15032"/>
                  </a:cubicBezTo>
                  <a:cubicBezTo>
                    <a:pt x="14800" y="16927"/>
                    <a:pt x="16400" y="17985"/>
                    <a:pt x="17400" y="18735"/>
                  </a:cubicBezTo>
                  <a:cubicBezTo>
                    <a:pt x="18400" y="19484"/>
                    <a:pt x="18800" y="19925"/>
                    <a:pt x="17000" y="20366"/>
                  </a:cubicBezTo>
                  <a:cubicBezTo>
                    <a:pt x="15200" y="20807"/>
                    <a:pt x="11200" y="21247"/>
                    <a:pt x="8000" y="21424"/>
                  </a:cubicBezTo>
                  <a:cubicBezTo>
                    <a:pt x="4800" y="21600"/>
                    <a:pt x="2400" y="21512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365937" y="7436908"/>
              <a:ext cx="10117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4050" y="0"/>
                  </a:moveTo>
                  <a:cubicBezTo>
                    <a:pt x="4050" y="4865"/>
                    <a:pt x="4050" y="9730"/>
                    <a:pt x="4050" y="12649"/>
                  </a:cubicBezTo>
                  <a:cubicBezTo>
                    <a:pt x="4050" y="15568"/>
                    <a:pt x="4050" y="16541"/>
                    <a:pt x="4050" y="17514"/>
                  </a:cubicBezTo>
                  <a:cubicBezTo>
                    <a:pt x="4050" y="18486"/>
                    <a:pt x="4050" y="19459"/>
                    <a:pt x="4275" y="19459"/>
                  </a:cubicBezTo>
                  <a:cubicBezTo>
                    <a:pt x="4500" y="19459"/>
                    <a:pt x="4950" y="18486"/>
                    <a:pt x="5850" y="17027"/>
                  </a:cubicBezTo>
                  <a:cubicBezTo>
                    <a:pt x="6750" y="15568"/>
                    <a:pt x="8100" y="13622"/>
                    <a:pt x="10125" y="12454"/>
                  </a:cubicBezTo>
                  <a:cubicBezTo>
                    <a:pt x="12150" y="11286"/>
                    <a:pt x="14850" y="10897"/>
                    <a:pt x="16875" y="11189"/>
                  </a:cubicBezTo>
                  <a:cubicBezTo>
                    <a:pt x="18900" y="11481"/>
                    <a:pt x="20250" y="12454"/>
                    <a:pt x="20925" y="13427"/>
                  </a:cubicBezTo>
                  <a:cubicBezTo>
                    <a:pt x="21600" y="14400"/>
                    <a:pt x="21600" y="15373"/>
                    <a:pt x="21375" y="16346"/>
                  </a:cubicBezTo>
                  <a:cubicBezTo>
                    <a:pt x="21150" y="17319"/>
                    <a:pt x="20700" y="18292"/>
                    <a:pt x="19575" y="19168"/>
                  </a:cubicBezTo>
                  <a:cubicBezTo>
                    <a:pt x="18450" y="20043"/>
                    <a:pt x="16650" y="20822"/>
                    <a:pt x="13275" y="21211"/>
                  </a:cubicBezTo>
                  <a:cubicBezTo>
                    <a:pt x="9900" y="21600"/>
                    <a:pt x="49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344033" y="6606381"/>
              <a:ext cx="183565" cy="10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610" fill="norm" stroke="1" extrusionOk="0">
                  <a:moveTo>
                    <a:pt x="13585" y="6950"/>
                  </a:moveTo>
                  <a:cubicBezTo>
                    <a:pt x="11376" y="8950"/>
                    <a:pt x="9167" y="10950"/>
                    <a:pt x="7204" y="12950"/>
                  </a:cubicBezTo>
                  <a:cubicBezTo>
                    <a:pt x="5240" y="14950"/>
                    <a:pt x="3522" y="16950"/>
                    <a:pt x="2295" y="17150"/>
                  </a:cubicBezTo>
                  <a:cubicBezTo>
                    <a:pt x="1067" y="17350"/>
                    <a:pt x="331" y="15750"/>
                    <a:pt x="85" y="13950"/>
                  </a:cubicBezTo>
                  <a:cubicBezTo>
                    <a:pt x="-160" y="12150"/>
                    <a:pt x="85" y="10150"/>
                    <a:pt x="1313" y="8150"/>
                  </a:cubicBezTo>
                  <a:cubicBezTo>
                    <a:pt x="2540" y="6150"/>
                    <a:pt x="4749" y="4150"/>
                    <a:pt x="6467" y="3550"/>
                  </a:cubicBezTo>
                  <a:cubicBezTo>
                    <a:pt x="8185" y="2950"/>
                    <a:pt x="9413" y="3750"/>
                    <a:pt x="11131" y="6550"/>
                  </a:cubicBezTo>
                  <a:cubicBezTo>
                    <a:pt x="12849" y="9350"/>
                    <a:pt x="15058" y="14150"/>
                    <a:pt x="16776" y="17150"/>
                  </a:cubicBezTo>
                  <a:cubicBezTo>
                    <a:pt x="18495" y="20150"/>
                    <a:pt x="19722" y="21350"/>
                    <a:pt x="20458" y="20150"/>
                  </a:cubicBezTo>
                  <a:cubicBezTo>
                    <a:pt x="21195" y="18950"/>
                    <a:pt x="21440" y="15350"/>
                    <a:pt x="21195" y="12550"/>
                  </a:cubicBezTo>
                  <a:cubicBezTo>
                    <a:pt x="20949" y="9750"/>
                    <a:pt x="20213" y="7750"/>
                    <a:pt x="18863" y="5750"/>
                  </a:cubicBezTo>
                  <a:cubicBezTo>
                    <a:pt x="17513" y="3750"/>
                    <a:pt x="15549" y="1750"/>
                    <a:pt x="13954" y="750"/>
                  </a:cubicBezTo>
                  <a:cubicBezTo>
                    <a:pt x="12358" y="-250"/>
                    <a:pt x="11131" y="-250"/>
                    <a:pt x="10272" y="750"/>
                  </a:cubicBezTo>
                  <a:cubicBezTo>
                    <a:pt x="9413" y="1750"/>
                    <a:pt x="8922" y="3750"/>
                    <a:pt x="8431" y="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722990" y="6826599"/>
              <a:ext cx="106498" cy="35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88" fill="norm" stroke="1" extrusionOk="0">
                  <a:moveTo>
                    <a:pt x="21309" y="1948"/>
                  </a:moveTo>
                  <a:cubicBezTo>
                    <a:pt x="20462" y="1313"/>
                    <a:pt x="19615" y="677"/>
                    <a:pt x="17709" y="296"/>
                  </a:cubicBezTo>
                  <a:cubicBezTo>
                    <a:pt x="15803" y="-85"/>
                    <a:pt x="12838" y="-212"/>
                    <a:pt x="9662" y="614"/>
                  </a:cubicBezTo>
                  <a:cubicBezTo>
                    <a:pt x="6485" y="1440"/>
                    <a:pt x="3097" y="3219"/>
                    <a:pt x="1403" y="5696"/>
                  </a:cubicBezTo>
                  <a:cubicBezTo>
                    <a:pt x="-291" y="8174"/>
                    <a:pt x="-291" y="11350"/>
                    <a:pt x="556" y="14082"/>
                  </a:cubicBezTo>
                  <a:cubicBezTo>
                    <a:pt x="1403" y="16814"/>
                    <a:pt x="3097" y="19101"/>
                    <a:pt x="4791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4636991" y="7036858"/>
              <a:ext cx="1861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28" y="21600"/>
                  </a:moveTo>
                  <a:cubicBezTo>
                    <a:pt x="-14" y="17600"/>
                    <a:pt x="-257" y="13600"/>
                    <a:pt x="592" y="10800"/>
                  </a:cubicBezTo>
                  <a:cubicBezTo>
                    <a:pt x="1442" y="8000"/>
                    <a:pt x="3383" y="6400"/>
                    <a:pt x="7024" y="4800"/>
                  </a:cubicBezTo>
                  <a:cubicBezTo>
                    <a:pt x="10664" y="3200"/>
                    <a:pt x="16004" y="16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4875109" y="6855651"/>
              <a:ext cx="132179" cy="34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49" fill="norm" stroke="1" extrusionOk="0">
                  <a:moveTo>
                    <a:pt x="21076" y="608"/>
                  </a:moveTo>
                  <a:cubicBezTo>
                    <a:pt x="19389" y="344"/>
                    <a:pt x="17701" y="81"/>
                    <a:pt x="16014" y="15"/>
                  </a:cubicBezTo>
                  <a:cubicBezTo>
                    <a:pt x="14326" y="-51"/>
                    <a:pt x="12639" y="81"/>
                    <a:pt x="10445" y="1003"/>
                  </a:cubicBezTo>
                  <a:cubicBezTo>
                    <a:pt x="8251" y="1925"/>
                    <a:pt x="5551" y="3637"/>
                    <a:pt x="3357" y="6139"/>
                  </a:cubicBezTo>
                  <a:cubicBezTo>
                    <a:pt x="1163" y="8642"/>
                    <a:pt x="-524" y="11934"/>
                    <a:pt x="151" y="14634"/>
                  </a:cubicBezTo>
                  <a:cubicBezTo>
                    <a:pt x="826" y="17334"/>
                    <a:pt x="3863" y="19442"/>
                    <a:pt x="6901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023825" y="6912990"/>
              <a:ext cx="139834" cy="24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065" fill="norm" stroke="1" extrusionOk="0">
                  <a:moveTo>
                    <a:pt x="14251" y="6811"/>
                  </a:moveTo>
                  <a:cubicBezTo>
                    <a:pt x="13943" y="5358"/>
                    <a:pt x="13634" y="3906"/>
                    <a:pt x="12709" y="3089"/>
                  </a:cubicBezTo>
                  <a:cubicBezTo>
                    <a:pt x="11783" y="2273"/>
                    <a:pt x="10240" y="2091"/>
                    <a:pt x="8234" y="3089"/>
                  </a:cubicBezTo>
                  <a:cubicBezTo>
                    <a:pt x="6229" y="4088"/>
                    <a:pt x="3760" y="6266"/>
                    <a:pt x="2063" y="9079"/>
                  </a:cubicBezTo>
                  <a:cubicBezTo>
                    <a:pt x="366" y="11893"/>
                    <a:pt x="-560" y="15342"/>
                    <a:pt x="366" y="17611"/>
                  </a:cubicBezTo>
                  <a:cubicBezTo>
                    <a:pt x="1291" y="19879"/>
                    <a:pt x="4069" y="20968"/>
                    <a:pt x="7309" y="21059"/>
                  </a:cubicBezTo>
                  <a:cubicBezTo>
                    <a:pt x="10549" y="21150"/>
                    <a:pt x="14251" y="20242"/>
                    <a:pt x="16874" y="17701"/>
                  </a:cubicBezTo>
                  <a:cubicBezTo>
                    <a:pt x="19497" y="15160"/>
                    <a:pt x="21040" y="10985"/>
                    <a:pt x="20114" y="7627"/>
                  </a:cubicBezTo>
                  <a:cubicBezTo>
                    <a:pt x="19189" y="4269"/>
                    <a:pt x="15794" y="1728"/>
                    <a:pt x="12554" y="639"/>
                  </a:cubicBezTo>
                  <a:cubicBezTo>
                    <a:pt x="9314" y="-450"/>
                    <a:pt x="6229" y="-87"/>
                    <a:pt x="3914" y="1274"/>
                  </a:cubicBezTo>
                  <a:cubicBezTo>
                    <a:pt x="1600" y="2636"/>
                    <a:pt x="57" y="4995"/>
                    <a:pt x="2834" y="6901"/>
                  </a:cubicBezTo>
                  <a:cubicBezTo>
                    <a:pt x="5611" y="8807"/>
                    <a:pt x="12709" y="10259"/>
                    <a:pt x="19806" y="11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261266" y="6827308"/>
              <a:ext cx="31772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20264" y="0"/>
                  </a:moveTo>
                  <a:cubicBezTo>
                    <a:pt x="14864" y="1846"/>
                    <a:pt x="9464" y="3692"/>
                    <a:pt x="5414" y="6231"/>
                  </a:cubicBezTo>
                  <a:cubicBezTo>
                    <a:pt x="1364" y="8769"/>
                    <a:pt x="-1336" y="12000"/>
                    <a:pt x="689" y="14677"/>
                  </a:cubicBezTo>
                  <a:cubicBezTo>
                    <a:pt x="2714" y="17354"/>
                    <a:pt x="9464" y="19477"/>
                    <a:pt x="16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369237" y="6928908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20"/>
                    <a:pt x="7200" y="11239"/>
                    <a:pt x="3600" y="14839"/>
                  </a:cubicBezTo>
                  <a:cubicBezTo>
                    <a:pt x="0" y="18439"/>
                    <a:pt x="0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353543" y="6878108"/>
              <a:ext cx="112018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80" fill="norm" stroke="1" extrusionOk="0">
                  <a:moveTo>
                    <a:pt x="4090" y="853"/>
                  </a:moveTo>
                  <a:cubicBezTo>
                    <a:pt x="5661" y="426"/>
                    <a:pt x="7232" y="0"/>
                    <a:pt x="8803" y="0"/>
                  </a:cubicBezTo>
                  <a:cubicBezTo>
                    <a:pt x="10374" y="0"/>
                    <a:pt x="11945" y="426"/>
                    <a:pt x="14301" y="2558"/>
                  </a:cubicBezTo>
                  <a:cubicBezTo>
                    <a:pt x="16657" y="4689"/>
                    <a:pt x="19799" y="8526"/>
                    <a:pt x="20585" y="11653"/>
                  </a:cubicBezTo>
                  <a:cubicBezTo>
                    <a:pt x="21370" y="14779"/>
                    <a:pt x="19799" y="17195"/>
                    <a:pt x="16461" y="18829"/>
                  </a:cubicBezTo>
                  <a:cubicBezTo>
                    <a:pt x="13123" y="20463"/>
                    <a:pt x="8017" y="21316"/>
                    <a:pt x="4875" y="21458"/>
                  </a:cubicBezTo>
                  <a:cubicBezTo>
                    <a:pt x="1734" y="21600"/>
                    <a:pt x="555" y="21032"/>
                    <a:pt x="163" y="20392"/>
                  </a:cubicBezTo>
                  <a:cubicBezTo>
                    <a:pt x="-230" y="19753"/>
                    <a:pt x="163" y="19042"/>
                    <a:pt x="555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483537" y="6871758"/>
              <a:ext cx="10203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600" fill="norm" stroke="1" extrusionOk="0">
                  <a:moveTo>
                    <a:pt x="3888" y="0"/>
                  </a:moveTo>
                  <a:cubicBezTo>
                    <a:pt x="7344" y="0"/>
                    <a:pt x="10800" y="0"/>
                    <a:pt x="13608" y="600"/>
                  </a:cubicBezTo>
                  <a:cubicBezTo>
                    <a:pt x="16416" y="1200"/>
                    <a:pt x="18576" y="2400"/>
                    <a:pt x="19872" y="4867"/>
                  </a:cubicBezTo>
                  <a:cubicBezTo>
                    <a:pt x="21168" y="7333"/>
                    <a:pt x="21600" y="11067"/>
                    <a:pt x="18144" y="14067"/>
                  </a:cubicBezTo>
                  <a:cubicBezTo>
                    <a:pt x="14688" y="17067"/>
                    <a:pt x="7344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754911" y="6771909"/>
              <a:ext cx="202760" cy="42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67" fill="norm" stroke="1" extrusionOk="0">
                  <a:moveTo>
                    <a:pt x="15382" y="12810"/>
                  </a:moveTo>
                  <a:cubicBezTo>
                    <a:pt x="14942" y="12286"/>
                    <a:pt x="14501" y="11762"/>
                    <a:pt x="12958" y="11552"/>
                  </a:cubicBezTo>
                  <a:cubicBezTo>
                    <a:pt x="11415" y="11342"/>
                    <a:pt x="8770" y="11447"/>
                    <a:pt x="6235" y="12391"/>
                  </a:cubicBezTo>
                  <a:cubicBezTo>
                    <a:pt x="3701" y="13334"/>
                    <a:pt x="1276" y="15117"/>
                    <a:pt x="395" y="16742"/>
                  </a:cubicBezTo>
                  <a:cubicBezTo>
                    <a:pt x="-487" y="18367"/>
                    <a:pt x="174" y="19835"/>
                    <a:pt x="1717" y="20622"/>
                  </a:cubicBezTo>
                  <a:cubicBezTo>
                    <a:pt x="3260" y="21408"/>
                    <a:pt x="5684" y="21513"/>
                    <a:pt x="8219" y="20727"/>
                  </a:cubicBezTo>
                  <a:cubicBezTo>
                    <a:pt x="10754" y="19940"/>
                    <a:pt x="13399" y="18263"/>
                    <a:pt x="15493" y="15694"/>
                  </a:cubicBezTo>
                  <a:cubicBezTo>
                    <a:pt x="17586" y="13125"/>
                    <a:pt x="19129" y="9664"/>
                    <a:pt x="20011" y="7096"/>
                  </a:cubicBezTo>
                  <a:cubicBezTo>
                    <a:pt x="20893" y="4527"/>
                    <a:pt x="21113" y="2849"/>
                    <a:pt x="21113" y="1748"/>
                  </a:cubicBezTo>
                  <a:cubicBezTo>
                    <a:pt x="21113" y="647"/>
                    <a:pt x="20893" y="123"/>
                    <a:pt x="20342" y="18"/>
                  </a:cubicBezTo>
                  <a:cubicBezTo>
                    <a:pt x="19791" y="-87"/>
                    <a:pt x="18909" y="228"/>
                    <a:pt x="17586" y="1905"/>
                  </a:cubicBezTo>
                  <a:cubicBezTo>
                    <a:pt x="16264" y="3583"/>
                    <a:pt x="14501" y="6624"/>
                    <a:pt x="13729" y="9350"/>
                  </a:cubicBezTo>
                  <a:cubicBezTo>
                    <a:pt x="12958" y="12076"/>
                    <a:pt x="13178" y="14488"/>
                    <a:pt x="14170" y="16113"/>
                  </a:cubicBezTo>
                  <a:cubicBezTo>
                    <a:pt x="15162" y="17738"/>
                    <a:pt x="16925" y="18577"/>
                    <a:pt x="18689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011022" y="6850701"/>
              <a:ext cx="158316" cy="31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83" fill="norm" stroke="1" extrusionOk="0">
                  <a:moveTo>
                    <a:pt x="16141" y="3182"/>
                  </a:moveTo>
                  <a:cubicBezTo>
                    <a:pt x="14152" y="2892"/>
                    <a:pt x="12162" y="2602"/>
                    <a:pt x="10173" y="3110"/>
                  </a:cubicBezTo>
                  <a:cubicBezTo>
                    <a:pt x="8183" y="3617"/>
                    <a:pt x="6194" y="4922"/>
                    <a:pt x="4346" y="6806"/>
                  </a:cubicBezTo>
                  <a:cubicBezTo>
                    <a:pt x="2499" y="8691"/>
                    <a:pt x="794" y="11155"/>
                    <a:pt x="225" y="13475"/>
                  </a:cubicBezTo>
                  <a:cubicBezTo>
                    <a:pt x="-343" y="15794"/>
                    <a:pt x="225" y="17969"/>
                    <a:pt x="1220" y="19346"/>
                  </a:cubicBezTo>
                  <a:cubicBezTo>
                    <a:pt x="2215" y="20723"/>
                    <a:pt x="3636" y="21303"/>
                    <a:pt x="6052" y="21376"/>
                  </a:cubicBezTo>
                  <a:cubicBezTo>
                    <a:pt x="8468" y="21448"/>
                    <a:pt x="11878" y="21013"/>
                    <a:pt x="14720" y="19418"/>
                  </a:cubicBezTo>
                  <a:cubicBezTo>
                    <a:pt x="17562" y="17824"/>
                    <a:pt x="19836" y="15069"/>
                    <a:pt x="20404" y="12025"/>
                  </a:cubicBezTo>
                  <a:cubicBezTo>
                    <a:pt x="20973" y="8981"/>
                    <a:pt x="19836" y="5647"/>
                    <a:pt x="17704" y="3545"/>
                  </a:cubicBezTo>
                  <a:cubicBezTo>
                    <a:pt x="15573" y="1443"/>
                    <a:pt x="12446" y="573"/>
                    <a:pt x="10031" y="210"/>
                  </a:cubicBezTo>
                  <a:cubicBezTo>
                    <a:pt x="7615" y="-152"/>
                    <a:pt x="5910" y="-7"/>
                    <a:pt x="4631" y="355"/>
                  </a:cubicBezTo>
                  <a:cubicBezTo>
                    <a:pt x="3352" y="718"/>
                    <a:pt x="2499" y="1298"/>
                    <a:pt x="2073" y="2022"/>
                  </a:cubicBezTo>
                  <a:cubicBezTo>
                    <a:pt x="1646" y="2747"/>
                    <a:pt x="1646" y="3617"/>
                    <a:pt x="4915" y="4922"/>
                  </a:cubicBezTo>
                  <a:cubicBezTo>
                    <a:pt x="8183" y="6227"/>
                    <a:pt x="14720" y="7966"/>
                    <a:pt x="21257" y="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455087" y="7043208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6518587" y="7100358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045637" y="6865408"/>
              <a:ext cx="209551" cy="19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8327" y="0"/>
                  </a:moveTo>
                  <a:cubicBezTo>
                    <a:pt x="15927" y="5165"/>
                    <a:pt x="13527" y="10330"/>
                    <a:pt x="11345" y="13852"/>
                  </a:cubicBezTo>
                  <a:cubicBezTo>
                    <a:pt x="9164" y="17374"/>
                    <a:pt x="7200" y="19252"/>
                    <a:pt x="5673" y="20309"/>
                  </a:cubicBezTo>
                  <a:cubicBezTo>
                    <a:pt x="4145" y="21365"/>
                    <a:pt x="3055" y="21600"/>
                    <a:pt x="2182" y="21248"/>
                  </a:cubicBezTo>
                  <a:cubicBezTo>
                    <a:pt x="1309" y="20896"/>
                    <a:pt x="655" y="19957"/>
                    <a:pt x="327" y="18900"/>
                  </a:cubicBezTo>
                  <a:cubicBezTo>
                    <a:pt x="0" y="17843"/>
                    <a:pt x="0" y="16670"/>
                    <a:pt x="0" y="15496"/>
                  </a:cubicBezTo>
                  <a:cubicBezTo>
                    <a:pt x="0" y="14322"/>
                    <a:pt x="0" y="13148"/>
                    <a:pt x="545" y="12209"/>
                  </a:cubicBezTo>
                  <a:cubicBezTo>
                    <a:pt x="1091" y="11270"/>
                    <a:pt x="2182" y="10565"/>
                    <a:pt x="3927" y="10448"/>
                  </a:cubicBezTo>
                  <a:cubicBezTo>
                    <a:pt x="5673" y="10330"/>
                    <a:pt x="8073" y="10800"/>
                    <a:pt x="11127" y="12678"/>
                  </a:cubicBezTo>
                  <a:cubicBezTo>
                    <a:pt x="14182" y="14557"/>
                    <a:pt x="17891" y="17843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217087" y="6878108"/>
              <a:ext cx="133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853"/>
                    <a:pt x="13371" y="5706"/>
                    <a:pt x="9771" y="9306"/>
                  </a:cubicBezTo>
                  <a:cubicBezTo>
                    <a:pt x="6171" y="12906"/>
                    <a:pt x="3086" y="172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299637" y="7043785"/>
              <a:ext cx="266701" cy="18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5891"/>
                  </a:moveTo>
                  <a:cubicBezTo>
                    <a:pt x="2057" y="3904"/>
                    <a:pt x="4114" y="1918"/>
                    <a:pt x="5657" y="925"/>
                  </a:cubicBezTo>
                  <a:cubicBezTo>
                    <a:pt x="7200" y="-68"/>
                    <a:pt x="8229" y="-68"/>
                    <a:pt x="9171" y="56"/>
                  </a:cubicBezTo>
                  <a:cubicBezTo>
                    <a:pt x="10114" y="180"/>
                    <a:pt x="10971" y="429"/>
                    <a:pt x="11400" y="1794"/>
                  </a:cubicBezTo>
                  <a:cubicBezTo>
                    <a:pt x="11829" y="3160"/>
                    <a:pt x="11829" y="5642"/>
                    <a:pt x="10543" y="8373"/>
                  </a:cubicBezTo>
                  <a:cubicBezTo>
                    <a:pt x="9257" y="11104"/>
                    <a:pt x="6686" y="14084"/>
                    <a:pt x="5143" y="16070"/>
                  </a:cubicBezTo>
                  <a:cubicBezTo>
                    <a:pt x="3600" y="18056"/>
                    <a:pt x="3086" y="19049"/>
                    <a:pt x="3429" y="19546"/>
                  </a:cubicBezTo>
                  <a:cubicBezTo>
                    <a:pt x="3771" y="20042"/>
                    <a:pt x="4971" y="20042"/>
                    <a:pt x="8143" y="20291"/>
                  </a:cubicBezTo>
                  <a:cubicBezTo>
                    <a:pt x="11314" y="20539"/>
                    <a:pt x="16457" y="21035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182287" y="5681625"/>
              <a:ext cx="385481" cy="133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41" fill="norm" stroke="1" extrusionOk="0">
                  <a:moveTo>
                    <a:pt x="0" y="1067"/>
                  </a:moveTo>
                  <a:cubicBezTo>
                    <a:pt x="934" y="692"/>
                    <a:pt x="1868" y="316"/>
                    <a:pt x="3444" y="129"/>
                  </a:cubicBezTo>
                  <a:cubicBezTo>
                    <a:pt x="5021" y="-59"/>
                    <a:pt x="7239" y="-59"/>
                    <a:pt x="9049" y="248"/>
                  </a:cubicBezTo>
                  <a:cubicBezTo>
                    <a:pt x="10858" y="555"/>
                    <a:pt x="12259" y="1169"/>
                    <a:pt x="13018" y="1988"/>
                  </a:cubicBezTo>
                  <a:cubicBezTo>
                    <a:pt x="13777" y="2807"/>
                    <a:pt x="13894" y="3831"/>
                    <a:pt x="12960" y="4906"/>
                  </a:cubicBezTo>
                  <a:cubicBezTo>
                    <a:pt x="12026" y="5981"/>
                    <a:pt x="10041" y="7107"/>
                    <a:pt x="8932" y="7875"/>
                  </a:cubicBezTo>
                  <a:cubicBezTo>
                    <a:pt x="7823" y="8642"/>
                    <a:pt x="7589" y="9052"/>
                    <a:pt x="8582" y="9478"/>
                  </a:cubicBezTo>
                  <a:cubicBezTo>
                    <a:pt x="9574" y="9905"/>
                    <a:pt x="11792" y="10349"/>
                    <a:pt x="14011" y="10980"/>
                  </a:cubicBezTo>
                  <a:cubicBezTo>
                    <a:pt x="16229" y="11611"/>
                    <a:pt x="18448" y="12430"/>
                    <a:pt x="19790" y="13266"/>
                  </a:cubicBezTo>
                  <a:cubicBezTo>
                    <a:pt x="21133" y="14102"/>
                    <a:pt x="21600" y="14955"/>
                    <a:pt x="21016" y="15911"/>
                  </a:cubicBezTo>
                  <a:cubicBezTo>
                    <a:pt x="20432" y="16866"/>
                    <a:pt x="18798" y="17924"/>
                    <a:pt x="16463" y="18879"/>
                  </a:cubicBezTo>
                  <a:cubicBezTo>
                    <a:pt x="14128" y="19835"/>
                    <a:pt x="11092" y="20688"/>
                    <a:pt x="8056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8870204" y="5549495"/>
              <a:ext cx="296334" cy="39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1466"/>
                  </a:moveTo>
                  <a:cubicBezTo>
                    <a:pt x="21137" y="1004"/>
                    <a:pt x="20674" y="542"/>
                    <a:pt x="19671" y="253"/>
                  </a:cubicBezTo>
                  <a:cubicBezTo>
                    <a:pt x="18669" y="-35"/>
                    <a:pt x="17126" y="-151"/>
                    <a:pt x="14966" y="311"/>
                  </a:cubicBezTo>
                  <a:cubicBezTo>
                    <a:pt x="12806" y="773"/>
                    <a:pt x="10029" y="1813"/>
                    <a:pt x="7946" y="3199"/>
                  </a:cubicBezTo>
                  <a:cubicBezTo>
                    <a:pt x="5863" y="4585"/>
                    <a:pt x="4474" y="6317"/>
                    <a:pt x="3317" y="8801"/>
                  </a:cubicBezTo>
                  <a:cubicBezTo>
                    <a:pt x="2160" y="11284"/>
                    <a:pt x="1234" y="14519"/>
                    <a:pt x="694" y="16424"/>
                  </a:cubicBezTo>
                  <a:cubicBezTo>
                    <a:pt x="154" y="18330"/>
                    <a:pt x="0" y="18908"/>
                    <a:pt x="0" y="19485"/>
                  </a:cubicBezTo>
                  <a:cubicBezTo>
                    <a:pt x="0" y="20063"/>
                    <a:pt x="154" y="20640"/>
                    <a:pt x="617" y="20987"/>
                  </a:cubicBezTo>
                  <a:cubicBezTo>
                    <a:pt x="1080" y="21333"/>
                    <a:pt x="1851" y="21449"/>
                    <a:pt x="4397" y="21276"/>
                  </a:cubicBezTo>
                  <a:cubicBezTo>
                    <a:pt x="6943" y="21102"/>
                    <a:pt x="11263" y="20640"/>
                    <a:pt x="13731" y="20352"/>
                  </a:cubicBezTo>
                  <a:cubicBezTo>
                    <a:pt x="16200" y="20063"/>
                    <a:pt x="16817" y="19947"/>
                    <a:pt x="17434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9076856" y="5733537"/>
              <a:ext cx="216682" cy="16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211" fill="norm" stroke="1" extrusionOk="0">
                  <a:moveTo>
                    <a:pt x="16276" y="5525"/>
                  </a:moveTo>
                  <a:cubicBezTo>
                    <a:pt x="16276" y="4254"/>
                    <a:pt x="16276" y="2984"/>
                    <a:pt x="14823" y="1713"/>
                  </a:cubicBezTo>
                  <a:cubicBezTo>
                    <a:pt x="13369" y="443"/>
                    <a:pt x="10461" y="-828"/>
                    <a:pt x="7761" y="697"/>
                  </a:cubicBezTo>
                  <a:cubicBezTo>
                    <a:pt x="5061" y="2221"/>
                    <a:pt x="2569" y="6541"/>
                    <a:pt x="1219" y="10099"/>
                  </a:cubicBezTo>
                  <a:cubicBezTo>
                    <a:pt x="-131" y="13657"/>
                    <a:pt x="-339" y="16452"/>
                    <a:pt x="492" y="18231"/>
                  </a:cubicBezTo>
                  <a:cubicBezTo>
                    <a:pt x="1323" y="20010"/>
                    <a:pt x="3192" y="20772"/>
                    <a:pt x="6099" y="19756"/>
                  </a:cubicBezTo>
                  <a:cubicBezTo>
                    <a:pt x="9007" y="18739"/>
                    <a:pt x="12953" y="15944"/>
                    <a:pt x="15238" y="13784"/>
                  </a:cubicBezTo>
                  <a:cubicBezTo>
                    <a:pt x="17523" y="11624"/>
                    <a:pt x="18146" y="10099"/>
                    <a:pt x="18561" y="10226"/>
                  </a:cubicBezTo>
                  <a:cubicBezTo>
                    <a:pt x="18976" y="10353"/>
                    <a:pt x="19184" y="12132"/>
                    <a:pt x="19599" y="13784"/>
                  </a:cubicBezTo>
                  <a:cubicBezTo>
                    <a:pt x="20015" y="15436"/>
                    <a:pt x="20638" y="16960"/>
                    <a:pt x="21261" y="18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312587" y="5887508"/>
              <a:ext cx="6184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3429"/>
                    <a:pt x="21600" y="6857"/>
                    <a:pt x="18465" y="10457"/>
                  </a:cubicBezTo>
                  <a:cubicBezTo>
                    <a:pt x="15329" y="14057"/>
                    <a:pt x="7665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583520" y="5620808"/>
              <a:ext cx="130337" cy="34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93" fill="norm" stroke="1" extrusionOk="0">
                  <a:moveTo>
                    <a:pt x="5574" y="0"/>
                  </a:moveTo>
                  <a:cubicBezTo>
                    <a:pt x="4877" y="3142"/>
                    <a:pt x="4181" y="6284"/>
                    <a:pt x="3658" y="8902"/>
                  </a:cubicBezTo>
                  <a:cubicBezTo>
                    <a:pt x="3135" y="11520"/>
                    <a:pt x="2787" y="13615"/>
                    <a:pt x="2613" y="15251"/>
                  </a:cubicBezTo>
                  <a:cubicBezTo>
                    <a:pt x="2439" y="16887"/>
                    <a:pt x="2439" y="18065"/>
                    <a:pt x="2787" y="18262"/>
                  </a:cubicBezTo>
                  <a:cubicBezTo>
                    <a:pt x="3135" y="18458"/>
                    <a:pt x="3832" y="17673"/>
                    <a:pt x="5226" y="16625"/>
                  </a:cubicBezTo>
                  <a:cubicBezTo>
                    <a:pt x="6619" y="15578"/>
                    <a:pt x="8710" y="14269"/>
                    <a:pt x="10452" y="13418"/>
                  </a:cubicBezTo>
                  <a:cubicBezTo>
                    <a:pt x="12194" y="12567"/>
                    <a:pt x="13587" y="12175"/>
                    <a:pt x="15155" y="11978"/>
                  </a:cubicBezTo>
                  <a:cubicBezTo>
                    <a:pt x="16723" y="11782"/>
                    <a:pt x="18465" y="11782"/>
                    <a:pt x="19684" y="12109"/>
                  </a:cubicBezTo>
                  <a:cubicBezTo>
                    <a:pt x="20903" y="12436"/>
                    <a:pt x="21600" y="13091"/>
                    <a:pt x="21426" y="14400"/>
                  </a:cubicBezTo>
                  <a:cubicBezTo>
                    <a:pt x="21252" y="15709"/>
                    <a:pt x="20206" y="17673"/>
                    <a:pt x="17942" y="18982"/>
                  </a:cubicBezTo>
                  <a:cubicBezTo>
                    <a:pt x="15677" y="20291"/>
                    <a:pt x="12194" y="20945"/>
                    <a:pt x="9581" y="21273"/>
                  </a:cubicBezTo>
                  <a:cubicBezTo>
                    <a:pt x="6968" y="21600"/>
                    <a:pt x="5226" y="21600"/>
                    <a:pt x="3484" y="21011"/>
                  </a:cubicBezTo>
                  <a:cubicBezTo>
                    <a:pt x="1742" y="20422"/>
                    <a:pt x="0" y="19244"/>
                    <a:pt x="0" y="18196"/>
                  </a:cubicBezTo>
                  <a:cubicBezTo>
                    <a:pt x="0" y="17149"/>
                    <a:pt x="1742" y="16233"/>
                    <a:pt x="3484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755955" y="5608578"/>
              <a:ext cx="222878" cy="3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72" fill="norm" stroke="1" extrusionOk="0">
                  <a:moveTo>
                    <a:pt x="1943" y="2206"/>
                  </a:moveTo>
                  <a:cubicBezTo>
                    <a:pt x="924" y="1710"/>
                    <a:pt x="-95" y="1213"/>
                    <a:pt x="7" y="903"/>
                  </a:cubicBezTo>
                  <a:cubicBezTo>
                    <a:pt x="109" y="593"/>
                    <a:pt x="1331" y="469"/>
                    <a:pt x="4082" y="344"/>
                  </a:cubicBezTo>
                  <a:cubicBezTo>
                    <a:pt x="6833" y="220"/>
                    <a:pt x="11113" y="96"/>
                    <a:pt x="13762" y="34"/>
                  </a:cubicBezTo>
                  <a:cubicBezTo>
                    <a:pt x="16411" y="-28"/>
                    <a:pt x="17430" y="-28"/>
                    <a:pt x="18448" y="220"/>
                  </a:cubicBezTo>
                  <a:cubicBezTo>
                    <a:pt x="19467" y="469"/>
                    <a:pt x="20486" y="965"/>
                    <a:pt x="20996" y="1958"/>
                  </a:cubicBezTo>
                  <a:cubicBezTo>
                    <a:pt x="21505" y="2951"/>
                    <a:pt x="21505" y="4441"/>
                    <a:pt x="21403" y="7358"/>
                  </a:cubicBezTo>
                  <a:cubicBezTo>
                    <a:pt x="21301" y="10275"/>
                    <a:pt x="21097" y="14620"/>
                    <a:pt x="20996" y="17103"/>
                  </a:cubicBezTo>
                  <a:cubicBezTo>
                    <a:pt x="20894" y="19586"/>
                    <a:pt x="20894" y="20206"/>
                    <a:pt x="20384" y="20641"/>
                  </a:cubicBezTo>
                  <a:cubicBezTo>
                    <a:pt x="19875" y="21075"/>
                    <a:pt x="18856" y="21324"/>
                    <a:pt x="16309" y="21448"/>
                  </a:cubicBezTo>
                  <a:cubicBezTo>
                    <a:pt x="13762" y="21572"/>
                    <a:pt x="9686" y="21572"/>
                    <a:pt x="5611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157558" y="6452658"/>
              <a:ext cx="100484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600" fill="norm" stroke="1" extrusionOk="0">
                  <a:moveTo>
                    <a:pt x="5721" y="7873"/>
                  </a:moveTo>
                  <a:cubicBezTo>
                    <a:pt x="5721" y="11507"/>
                    <a:pt x="5721" y="15140"/>
                    <a:pt x="5505" y="17260"/>
                  </a:cubicBezTo>
                  <a:cubicBezTo>
                    <a:pt x="5289" y="19379"/>
                    <a:pt x="4857" y="19985"/>
                    <a:pt x="4425" y="20540"/>
                  </a:cubicBezTo>
                  <a:cubicBezTo>
                    <a:pt x="3993" y="21095"/>
                    <a:pt x="3561" y="21600"/>
                    <a:pt x="2913" y="21600"/>
                  </a:cubicBezTo>
                  <a:cubicBezTo>
                    <a:pt x="2265" y="21600"/>
                    <a:pt x="1401" y="21095"/>
                    <a:pt x="753" y="19279"/>
                  </a:cubicBezTo>
                  <a:cubicBezTo>
                    <a:pt x="105" y="17462"/>
                    <a:pt x="-327" y="14333"/>
                    <a:pt x="321" y="11254"/>
                  </a:cubicBezTo>
                  <a:cubicBezTo>
                    <a:pt x="969" y="8176"/>
                    <a:pt x="2697" y="5148"/>
                    <a:pt x="4209" y="3381"/>
                  </a:cubicBezTo>
                  <a:cubicBezTo>
                    <a:pt x="5721" y="1615"/>
                    <a:pt x="7017" y="1110"/>
                    <a:pt x="8529" y="707"/>
                  </a:cubicBezTo>
                  <a:cubicBezTo>
                    <a:pt x="10041" y="303"/>
                    <a:pt x="11769" y="0"/>
                    <a:pt x="13497" y="0"/>
                  </a:cubicBezTo>
                  <a:cubicBezTo>
                    <a:pt x="15225" y="0"/>
                    <a:pt x="16953" y="303"/>
                    <a:pt x="18465" y="1413"/>
                  </a:cubicBezTo>
                  <a:cubicBezTo>
                    <a:pt x="19977" y="2523"/>
                    <a:pt x="21273" y="4441"/>
                    <a:pt x="19977" y="5955"/>
                  </a:cubicBezTo>
                  <a:cubicBezTo>
                    <a:pt x="18681" y="7469"/>
                    <a:pt x="14793" y="8579"/>
                    <a:pt x="11769" y="9185"/>
                  </a:cubicBezTo>
                  <a:cubicBezTo>
                    <a:pt x="8745" y="9791"/>
                    <a:pt x="6585" y="9892"/>
                    <a:pt x="5073" y="9690"/>
                  </a:cubicBezTo>
                  <a:cubicBezTo>
                    <a:pt x="3561" y="9488"/>
                    <a:pt x="2697" y="8983"/>
                    <a:pt x="1833" y="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358216" y="6480388"/>
              <a:ext cx="97002" cy="14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0773" fill="norm" stroke="1" extrusionOk="0">
                  <a:moveTo>
                    <a:pt x="14599" y="1449"/>
                  </a:moveTo>
                  <a:cubicBezTo>
                    <a:pt x="11449" y="562"/>
                    <a:pt x="8299" y="-326"/>
                    <a:pt x="5824" y="118"/>
                  </a:cubicBezTo>
                  <a:cubicBezTo>
                    <a:pt x="3349" y="562"/>
                    <a:pt x="1549" y="2337"/>
                    <a:pt x="649" y="4852"/>
                  </a:cubicBezTo>
                  <a:cubicBezTo>
                    <a:pt x="-251" y="7367"/>
                    <a:pt x="-251" y="10622"/>
                    <a:pt x="874" y="13581"/>
                  </a:cubicBezTo>
                  <a:cubicBezTo>
                    <a:pt x="1999" y="16540"/>
                    <a:pt x="4249" y="19203"/>
                    <a:pt x="7399" y="20238"/>
                  </a:cubicBezTo>
                  <a:cubicBezTo>
                    <a:pt x="10549" y="21274"/>
                    <a:pt x="14599" y="20682"/>
                    <a:pt x="17299" y="19499"/>
                  </a:cubicBezTo>
                  <a:cubicBezTo>
                    <a:pt x="19999" y="18315"/>
                    <a:pt x="21349" y="16540"/>
                    <a:pt x="20224" y="13877"/>
                  </a:cubicBezTo>
                  <a:cubicBezTo>
                    <a:pt x="19099" y="11214"/>
                    <a:pt x="15499" y="7663"/>
                    <a:pt x="12574" y="5740"/>
                  </a:cubicBezTo>
                  <a:cubicBezTo>
                    <a:pt x="9649" y="3816"/>
                    <a:pt x="7399" y="3521"/>
                    <a:pt x="6949" y="3521"/>
                  </a:cubicBezTo>
                  <a:cubicBezTo>
                    <a:pt x="6499" y="3521"/>
                    <a:pt x="7849" y="3816"/>
                    <a:pt x="9199" y="4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514274" y="6448014"/>
              <a:ext cx="60971" cy="16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1" h="21163" fill="norm" stroke="1" extrusionOk="0">
                  <a:moveTo>
                    <a:pt x="19311" y="5452"/>
                  </a:moveTo>
                  <a:cubicBezTo>
                    <a:pt x="18615" y="4102"/>
                    <a:pt x="17918" y="2752"/>
                    <a:pt x="14782" y="1672"/>
                  </a:cubicBezTo>
                  <a:cubicBezTo>
                    <a:pt x="11647" y="592"/>
                    <a:pt x="6073" y="-218"/>
                    <a:pt x="2937" y="52"/>
                  </a:cubicBezTo>
                  <a:cubicBezTo>
                    <a:pt x="-198" y="322"/>
                    <a:pt x="-895" y="1672"/>
                    <a:pt x="1195" y="3832"/>
                  </a:cubicBezTo>
                  <a:cubicBezTo>
                    <a:pt x="3286" y="5992"/>
                    <a:pt x="8163" y="8962"/>
                    <a:pt x="11647" y="11257"/>
                  </a:cubicBezTo>
                  <a:cubicBezTo>
                    <a:pt x="15131" y="13552"/>
                    <a:pt x="17221" y="15172"/>
                    <a:pt x="18615" y="16657"/>
                  </a:cubicBezTo>
                  <a:cubicBezTo>
                    <a:pt x="20008" y="18142"/>
                    <a:pt x="20705" y="19492"/>
                    <a:pt x="19311" y="20302"/>
                  </a:cubicBezTo>
                  <a:cubicBezTo>
                    <a:pt x="17918" y="21112"/>
                    <a:pt x="14434" y="21382"/>
                    <a:pt x="11647" y="20977"/>
                  </a:cubicBezTo>
                  <a:cubicBezTo>
                    <a:pt x="8860" y="20572"/>
                    <a:pt x="6770" y="19492"/>
                    <a:pt x="5376" y="18277"/>
                  </a:cubicBezTo>
                  <a:cubicBezTo>
                    <a:pt x="3982" y="17062"/>
                    <a:pt x="3286" y="15712"/>
                    <a:pt x="2589" y="1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674801" y="6319308"/>
              <a:ext cx="69587" cy="28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5" fill="norm" stroke="1" extrusionOk="0">
                  <a:moveTo>
                    <a:pt x="1882" y="0"/>
                  </a:moveTo>
                  <a:cubicBezTo>
                    <a:pt x="1227" y="4997"/>
                    <a:pt x="573" y="9994"/>
                    <a:pt x="245" y="13137"/>
                  </a:cubicBezTo>
                  <a:cubicBezTo>
                    <a:pt x="-82" y="16281"/>
                    <a:pt x="-82" y="17570"/>
                    <a:pt x="245" y="18618"/>
                  </a:cubicBezTo>
                  <a:cubicBezTo>
                    <a:pt x="573" y="19666"/>
                    <a:pt x="1227" y="20472"/>
                    <a:pt x="3191" y="20955"/>
                  </a:cubicBezTo>
                  <a:cubicBezTo>
                    <a:pt x="5154" y="21439"/>
                    <a:pt x="8427" y="21600"/>
                    <a:pt x="11700" y="21197"/>
                  </a:cubicBezTo>
                  <a:cubicBezTo>
                    <a:pt x="14973" y="20794"/>
                    <a:pt x="18245" y="19827"/>
                    <a:pt x="21518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636437" y="6484408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752814" y="6435258"/>
              <a:ext cx="118574" cy="13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12" fill="norm" stroke="1" extrusionOk="0">
                  <a:moveTo>
                    <a:pt x="5221" y="6519"/>
                  </a:moveTo>
                  <a:cubicBezTo>
                    <a:pt x="7083" y="5874"/>
                    <a:pt x="8945" y="5230"/>
                    <a:pt x="10621" y="4101"/>
                  </a:cubicBezTo>
                  <a:cubicBezTo>
                    <a:pt x="12296" y="2973"/>
                    <a:pt x="13786" y="1361"/>
                    <a:pt x="13600" y="555"/>
                  </a:cubicBezTo>
                  <a:cubicBezTo>
                    <a:pt x="13414" y="-251"/>
                    <a:pt x="11552" y="-251"/>
                    <a:pt x="8759" y="1039"/>
                  </a:cubicBezTo>
                  <a:cubicBezTo>
                    <a:pt x="5965" y="2328"/>
                    <a:pt x="2241" y="4907"/>
                    <a:pt x="752" y="7970"/>
                  </a:cubicBezTo>
                  <a:cubicBezTo>
                    <a:pt x="-738" y="11033"/>
                    <a:pt x="7" y="14579"/>
                    <a:pt x="2800" y="16997"/>
                  </a:cubicBezTo>
                  <a:cubicBezTo>
                    <a:pt x="5593" y="19415"/>
                    <a:pt x="10434" y="20704"/>
                    <a:pt x="13786" y="21027"/>
                  </a:cubicBezTo>
                  <a:cubicBezTo>
                    <a:pt x="17138" y="21349"/>
                    <a:pt x="19000" y="20704"/>
                    <a:pt x="20862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903137" y="6420908"/>
              <a:ext cx="107951" cy="14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6480"/>
                  </a:moveTo>
                  <a:cubicBezTo>
                    <a:pt x="0" y="4937"/>
                    <a:pt x="0" y="3394"/>
                    <a:pt x="1059" y="2777"/>
                  </a:cubicBezTo>
                  <a:cubicBezTo>
                    <a:pt x="2118" y="2160"/>
                    <a:pt x="4235" y="2469"/>
                    <a:pt x="6141" y="4937"/>
                  </a:cubicBezTo>
                  <a:cubicBezTo>
                    <a:pt x="8047" y="7406"/>
                    <a:pt x="9741" y="12034"/>
                    <a:pt x="10588" y="15274"/>
                  </a:cubicBezTo>
                  <a:cubicBezTo>
                    <a:pt x="11435" y="18514"/>
                    <a:pt x="11435" y="20366"/>
                    <a:pt x="10376" y="20983"/>
                  </a:cubicBezTo>
                  <a:cubicBezTo>
                    <a:pt x="9318" y="21600"/>
                    <a:pt x="7200" y="20983"/>
                    <a:pt x="6141" y="19440"/>
                  </a:cubicBezTo>
                  <a:cubicBezTo>
                    <a:pt x="5082" y="17897"/>
                    <a:pt x="5082" y="15429"/>
                    <a:pt x="7835" y="12034"/>
                  </a:cubicBezTo>
                  <a:cubicBezTo>
                    <a:pt x="10588" y="8640"/>
                    <a:pt x="1609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0023787" y="6414558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0055537" y="6371104"/>
              <a:ext cx="3810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0" y="7962"/>
                    <a:pt x="0" y="-678"/>
                    <a:pt x="3600" y="42"/>
                  </a:cubicBezTo>
                  <a:cubicBezTo>
                    <a:pt x="7200" y="762"/>
                    <a:pt x="144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124847" y="6452658"/>
              <a:ext cx="63099" cy="9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98" fill="norm" stroke="1" extrusionOk="0">
                  <a:moveTo>
                    <a:pt x="16900" y="4136"/>
                  </a:moveTo>
                  <a:cubicBezTo>
                    <a:pt x="13416" y="3677"/>
                    <a:pt x="9933" y="3217"/>
                    <a:pt x="6797" y="3677"/>
                  </a:cubicBezTo>
                  <a:cubicBezTo>
                    <a:pt x="3662" y="4136"/>
                    <a:pt x="875" y="5515"/>
                    <a:pt x="178" y="8502"/>
                  </a:cubicBezTo>
                  <a:cubicBezTo>
                    <a:pt x="-519" y="11489"/>
                    <a:pt x="875" y="16085"/>
                    <a:pt x="3662" y="18613"/>
                  </a:cubicBezTo>
                  <a:cubicBezTo>
                    <a:pt x="6449" y="21140"/>
                    <a:pt x="10629" y="21600"/>
                    <a:pt x="14113" y="21140"/>
                  </a:cubicBezTo>
                  <a:cubicBezTo>
                    <a:pt x="17597" y="20681"/>
                    <a:pt x="20384" y="19302"/>
                    <a:pt x="20733" y="15626"/>
                  </a:cubicBezTo>
                  <a:cubicBezTo>
                    <a:pt x="21081" y="11949"/>
                    <a:pt x="18991" y="5974"/>
                    <a:pt x="169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195237" y="6401858"/>
              <a:ext cx="16510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6562"/>
                  </a:moveTo>
                  <a:cubicBezTo>
                    <a:pt x="1385" y="6289"/>
                    <a:pt x="2769" y="6015"/>
                    <a:pt x="4846" y="7929"/>
                  </a:cubicBezTo>
                  <a:cubicBezTo>
                    <a:pt x="6923" y="9843"/>
                    <a:pt x="9692" y="13944"/>
                    <a:pt x="10938" y="16815"/>
                  </a:cubicBezTo>
                  <a:cubicBezTo>
                    <a:pt x="12185" y="19686"/>
                    <a:pt x="11908" y="21327"/>
                    <a:pt x="11354" y="21463"/>
                  </a:cubicBezTo>
                  <a:cubicBezTo>
                    <a:pt x="10800" y="21600"/>
                    <a:pt x="9969" y="20233"/>
                    <a:pt x="9554" y="17362"/>
                  </a:cubicBezTo>
                  <a:cubicBezTo>
                    <a:pt x="9138" y="14491"/>
                    <a:pt x="9138" y="10116"/>
                    <a:pt x="11215" y="6972"/>
                  </a:cubicBezTo>
                  <a:cubicBezTo>
                    <a:pt x="13292" y="3828"/>
                    <a:pt x="17446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731687" y="6947958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712637" y="689080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799949" y="6924309"/>
              <a:ext cx="122239" cy="16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39" fill="norm" stroke="1" extrusionOk="0">
                  <a:moveTo>
                    <a:pt x="3569" y="1451"/>
                  </a:moveTo>
                  <a:cubicBezTo>
                    <a:pt x="3569" y="7342"/>
                    <a:pt x="3569" y="13233"/>
                    <a:pt x="3020" y="16739"/>
                  </a:cubicBezTo>
                  <a:cubicBezTo>
                    <a:pt x="2471" y="20246"/>
                    <a:pt x="1373" y="21368"/>
                    <a:pt x="640" y="21228"/>
                  </a:cubicBezTo>
                  <a:cubicBezTo>
                    <a:pt x="-92" y="21087"/>
                    <a:pt x="-458" y="19685"/>
                    <a:pt x="1006" y="16319"/>
                  </a:cubicBezTo>
                  <a:cubicBezTo>
                    <a:pt x="2471" y="12952"/>
                    <a:pt x="5766" y="7623"/>
                    <a:pt x="8145" y="4537"/>
                  </a:cubicBezTo>
                  <a:cubicBezTo>
                    <a:pt x="10525" y="1451"/>
                    <a:pt x="11989" y="610"/>
                    <a:pt x="13637" y="189"/>
                  </a:cubicBezTo>
                  <a:cubicBezTo>
                    <a:pt x="15284" y="-232"/>
                    <a:pt x="17115" y="-232"/>
                    <a:pt x="18396" y="3274"/>
                  </a:cubicBezTo>
                  <a:cubicBezTo>
                    <a:pt x="19678" y="6781"/>
                    <a:pt x="20410" y="13794"/>
                    <a:pt x="21142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042837" y="6732058"/>
              <a:ext cx="133351" cy="35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0286" y="0"/>
                  </a:moveTo>
                  <a:cubicBezTo>
                    <a:pt x="6857" y="4915"/>
                    <a:pt x="3429" y="9830"/>
                    <a:pt x="1714" y="13128"/>
                  </a:cubicBezTo>
                  <a:cubicBezTo>
                    <a:pt x="0" y="16426"/>
                    <a:pt x="0" y="18108"/>
                    <a:pt x="0" y="19272"/>
                  </a:cubicBezTo>
                  <a:cubicBezTo>
                    <a:pt x="0" y="20436"/>
                    <a:pt x="0" y="21083"/>
                    <a:pt x="1886" y="21341"/>
                  </a:cubicBezTo>
                  <a:cubicBezTo>
                    <a:pt x="3771" y="21600"/>
                    <a:pt x="7543" y="21471"/>
                    <a:pt x="11143" y="20630"/>
                  </a:cubicBezTo>
                  <a:cubicBezTo>
                    <a:pt x="14743" y="19789"/>
                    <a:pt x="18171" y="18237"/>
                    <a:pt x="21600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030137" y="694160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223203" y="6886195"/>
              <a:ext cx="143485" cy="16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50" fill="norm" stroke="1" extrusionOk="0">
                  <a:moveTo>
                    <a:pt x="4317" y="11928"/>
                  </a:moveTo>
                  <a:cubicBezTo>
                    <a:pt x="7134" y="9228"/>
                    <a:pt x="9951" y="6528"/>
                    <a:pt x="11360" y="4503"/>
                  </a:cubicBezTo>
                  <a:cubicBezTo>
                    <a:pt x="12769" y="2478"/>
                    <a:pt x="12769" y="1128"/>
                    <a:pt x="11830" y="453"/>
                  </a:cubicBezTo>
                  <a:cubicBezTo>
                    <a:pt x="10891" y="-222"/>
                    <a:pt x="9012" y="-222"/>
                    <a:pt x="6821" y="993"/>
                  </a:cubicBezTo>
                  <a:cubicBezTo>
                    <a:pt x="4630" y="2208"/>
                    <a:pt x="2125" y="4638"/>
                    <a:pt x="873" y="7608"/>
                  </a:cubicBezTo>
                  <a:cubicBezTo>
                    <a:pt x="-379" y="10578"/>
                    <a:pt x="-379" y="14088"/>
                    <a:pt x="1499" y="16518"/>
                  </a:cubicBezTo>
                  <a:cubicBezTo>
                    <a:pt x="3378" y="18948"/>
                    <a:pt x="7134" y="20298"/>
                    <a:pt x="10734" y="20838"/>
                  </a:cubicBezTo>
                  <a:cubicBezTo>
                    <a:pt x="14334" y="21378"/>
                    <a:pt x="17778" y="21108"/>
                    <a:pt x="21221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385737" y="6903508"/>
              <a:ext cx="9525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208"/>
                  </a:moveTo>
                  <a:cubicBezTo>
                    <a:pt x="1440" y="2805"/>
                    <a:pt x="2880" y="1403"/>
                    <a:pt x="4320" y="1403"/>
                  </a:cubicBezTo>
                  <a:cubicBezTo>
                    <a:pt x="5760" y="1403"/>
                    <a:pt x="7200" y="2805"/>
                    <a:pt x="8640" y="5891"/>
                  </a:cubicBezTo>
                  <a:cubicBezTo>
                    <a:pt x="10080" y="8977"/>
                    <a:pt x="11520" y="13745"/>
                    <a:pt x="12240" y="16831"/>
                  </a:cubicBezTo>
                  <a:cubicBezTo>
                    <a:pt x="12960" y="19917"/>
                    <a:pt x="12960" y="21319"/>
                    <a:pt x="12240" y="21460"/>
                  </a:cubicBezTo>
                  <a:cubicBezTo>
                    <a:pt x="11520" y="21600"/>
                    <a:pt x="10080" y="20478"/>
                    <a:pt x="9120" y="17673"/>
                  </a:cubicBezTo>
                  <a:cubicBezTo>
                    <a:pt x="8160" y="14868"/>
                    <a:pt x="7680" y="10379"/>
                    <a:pt x="9840" y="7153"/>
                  </a:cubicBezTo>
                  <a:cubicBezTo>
                    <a:pt x="12000" y="3927"/>
                    <a:pt x="168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519087" y="6878108"/>
              <a:ext cx="107951" cy="1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6130"/>
                  </a:moveTo>
                  <a:cubicBezTo>
                    <a:pt x="847" y="10508"/>
                    <a:pt x="1694" y="14886"/>
                    <a:pt x="2753" y="17659"/>
                  </a:cubicBezTo>
                  <a:cubicBezTo>
                    <a:pt x="3812" y="20432"/>
                    <a:pt x="5082" y="21600"/>
                    <a:pt x="6353" y="21308"/>
                  </a:cubicBezTo>
                  <a:cubicBezTo>
                    <a:pt x="7624" y="21016"/>
                    <a:pt x="8894" y="19265"/>
                    <a:pt x="10588" y="15908"/>
                  </a:cubicBezTo>
                  <a:cubicBezTo>
                    <a:pt x="12282" y="12551"/>
                    <a:pt x="14400" y="7589"/>
                    <a:pt x="16306" y="4670"/>
                  </a:cubicBezTo>
                  <a:cubicBezTo>
                    <a:pt x="18212" y="1751"/>
                    <a:pt x="19906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656584" y="6689681"/>
              <a:ext cx="256204" cy="32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24" fill="norm" stroke="1" extrusionOk="0">
                  <a:moveTo>
                    <a:pt x="6027" y="17536"/>
                  </a:moveTo>
                  <a:cubicBezTo>
                    <a:pt x="6027" y="16834"/>
                    <a:pt x="6027" y="16133"/>
                    <a:pt x="5850" y="15432"/>
                  </a:cubicBezTo>
                  <a:cubicBezTo>
                    <a:pt x="5673" y="14731"/>
                    <a:pt x="5319" y="14029"/>
                    <a:pt x="4699" y="14029"/>
                  </a:cubicBezTo>
                  <a:cubicBezTo>
                    <a:pt x="4079" y="14029"/>
                    <a:pt x="3194" y="14731"/>
                    <a:pt x="2309" y="15782"/>
                  </a:cubicBezTo>
                  <a:cubicBezTo>
                    <a:pt x="1423" y="16834"/>
                    <a:pt x="538" y="18237"/>
                    <a:pt x="184" y="19289"/>
                  </a:cubicBezTo>
                  <a:cubicBezTo>
                    <a:pt x="-170" y="20341"/>
                    <a:pt x="7" y="21042"/>
                    <a:pt x="538" y="21253"/>
                  </a:cubicBezTo>
                  <a:cubicBezTo>
                    <a:pt x="1069" y="21463"/>
                    <a:pt x="1955" y="21182"/>
                    <a:pt x="2751" y="20762"/>
                  </a:cubicBezTo>
                  <a:cubicBezTo>
                    <a:pt x="3548" y="20341"/>
                    <a:pt x="4256" y="19780"/>
                    <a:pt x="4964" y="18938"/>
                  </a:cubicBezTo>
                  <a:cubicBezTo>
                    <a:pt x="5673" y="18097"/>
                    <a:pt x="6381" y="16975"/>
                    <a:pt x="6735" y="16764"/>
                  </a:cubicBezTo>
                  <a:cubicBezTo>
                    <a:pt x="7089" y="16554"/>
                    <a:pt x="7089" y="17255"/>
                    <a:pt x="7266" y="17957"/>
                  </a:cubicBezTo>
                  <a:cubicBezTo>
                    <a:pt x="7443" y="18658"/>
                    <a:pt x="7797" y="19359"/>
                    <a:pt x="8417" y="19710"/>
                  </a:cubicBezTo>
                  <a:cubicBezTo>
                    <a:pt x="9037" y="20060"/>
                    <a:pt x="9922" y="20060"/>
                    <a:pt x="11161" y="19429"/>
                  </a:cubicBezTo>
                  <a:cubicBezTo>
                    <a:pt x="12400" y="18798"/>
                    <a:pt x="13994" y="17536"/>
                    <a:pt x="15676" y="15011"/>
                  </a:cubicBezTo>
                  <a:cubicBezTo>
                    <a:pt x="17358" y="12486"/>
                    <a:pt x="19128" y="8699"/>
                    <a:pt x="20014" y="6315"/>
                  </a:cubicBezTo>
                  <a:cubicBezTo>
                    <a:pt x="20899" y="3931"/>
                    <a:pt x="20899" y="2949"/>
                    <a:pt x="20987" y="2107"/>
                  </a:cubicBezTo>
                  <a:cubicBezTo>
                    <a:pt x="21076" y="1266"/>
                    <a:pt x="21253" y="564"/>
                    <a:pt x="20899" y="214"/>
                  </a:cubicBezTo>
                  <a:cubicBezTo>
                    <a:pt x="20545" y="-137"/>
                    <a:pt x="19660" y="-137"/>
                    <a:pt x="18774" y="845"/>
                  </a:cubicBezTo>
                  <a:cubicBezTo>
                    <a:pt x="17889" y="1827"/>
                    <a:pt x="17004" y="3790"/>
                    <a:pt x="16207" y="6315"/>
                  </a:cubicBezTo>
                  <a:cubicBezTo>
                    <a:pt x="15410" y="8840"/>
                    <a:pt x="14702" y="11925"/>
                    <a:pt x="15587" y="14520"/>
                  </a:cubicBezTo>
                  <a:cubicBezTo>
                    <a:pt x="16473" y="17115"/>
                    <a:pt x="18951" y="19219"/>
                    <a:pt x="2143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3" name="Drawing"/>
          <p:cNvGrpSpPr/>
          <p:nvPr/>
        </p:nvGrpSpPr>
        <p:grpSpPr>
          <a:xfrm>
            <a:off x="8805597" y="1200149"/>
            <a:ext cx="4173804" cy="2048669"/>
            <a:chOff x="-19050" y="-19050"/>
            <a:chExt cx="4173802" cy="2048667"/>
          </a:xfrm>
        </p:grpSpPr>
        <p:pic>
          <p:nvPicPr>
            <p:cNvPr id="186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9050" y="-19050"/>
              <a:ext cx="4173803" cy="2048668"/>
            </a:xfrm>
            <a:prstGeom prst="rect">
              <a:avLst/>
            </a:prstGeom>
            <a:effectLst/>
          </p:spPr>
        </p:pic>
        <p:pic>
          <p:nvPicPr>
            <p:cNvPr id="186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4602" y="95250"/>
              <a:ext cx="317501" cy="298450"/>
            </a:xfrm>
            <a:prstGeom prst="rect">
              <a:avLst/>
            </a:prstGeom>
            <a:effectLst/>
          </p:spPr>
        </p:pic>
        <p:pic>
          <p:nvPicPr>
            <p:cNvPr id="186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03502" y="50800"/>
              <a:ext cx="247651" cy="381000"/>
            </a:xfrm>
            <a:prstGeom prst="rect">
              <a:avLst/>
            </a:prstGeom>
            <a:effectLst/>
          </p:spPr>
        </p:pic>
        <p:pic>
          <p:nvPicPr>
            <p:cNvPr id="187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28292" y="196850"/>
              <a:ext cx="278461" cy="161195"/>
            </a:xfrm>
            <a:prstGeom prst="rect">
              <a:avLst/>
            </a:prstGeom>
            <a:effectLst/>
          </p:spPr>
        </p:pic>
        <p:pic>
          <p:nvPicPr>
            <p:cNvPr id="187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96157" y="57187"/>
              <a:ext cx="195405" cy="383128"/>
            </a:xfrm>
            <a:prstGeom prst="rect">
              <a:avLst/>
            </a:prstGeom>
            <a:effectLst/>
          </p:spPr>
        </p:pic>
        <p:pic>
          <p:nvPicPr>
            <p:cNvPr id="187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67102" y="214213"/>
              <a:ext cx="190501" cy="189101"/>
            </a:xfrm>
            <a:prstGeom prst="rect">
              <a:avLst/>
            </a:prstGeom>
            <a:effectLst/>
          </p:spPr>
        </p:pic>
        <p:pic>
          <p:nvPicPr>
            <p:cNvPr id="187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565372" y="76200"/>
              <a:ext cx="131931" cy="320765"/>
            </a:xfrm>
            <a:prstGeom prst="rect">
              <a:avLst/>
            </a:prstGeom>
            <a:effectLst/>
          </p:spPr>
        </p:pic>
        <p:pic>
          <p:nvPicPr>
            <p:cNvPr id="187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37422" y="219709"/>
              <a:ext cx="356731" cy="161291"/>
            </a:xfrm>
            <a:prstGeom prst="rect">
              <a:avLst/>
            </a:prstGeom>
            <a:effectLst/>
          </p:spPr>
        </p:pic>
        <p:pic>
          <p:nvPicPr>
            <p:cNvPr id="188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937155" y="83255"/>
              <a:ext cx="166548" cy="310446"/>
            </a:xfrm>
            <a:prstGeom prst="rect">
              <a:avLst/>
            </a:prstGeom>
            <a:effectLst/>
          </p:spPr>
        </p:pic>
        <p:pic>
          <p:nvPicPr>
            <p:cNvPr id="188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124868" y="114300"/>
              <a:ext cx="175685" cy="215900"/>
            </a:xfrm>
            <a:prstGeom prst="rect">
              <a:avLst/>
            </a:prstGeom>
            <a:effectLst/>
          </p:spPr>
        </p:pic>
        <p:pic>
          <p:nvPicPr>
            <p:cNvPr id="1885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306902" y="247650"/>
              <a:ext cx="63501" cy="152400"/>
            </a:xfrm>
            <a:prstGeom prst="rect">
              <a:avLst/>
            </a:prstGeom>
            <a:effectLst/>
          </p:spPr>
        </p:pic>
        <p:pic>
          <p:nvPicPr>
            <p:cNvPr id="188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461418" y="107685"/>
              <a:ext cx="159595" cy="331595"/>
            </a:xfrm>
            <a:prstGeom prst="rect">
              <a:avLst/>
            </a:prstGeom>
            <a:effectLst/>
          </p:spPr>
        </p:pic>
        <p:pic>
          <p:nvPicPr>
            <p:cNvPr id="188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605352" y="50800"/>
              <a:ext cx="132164" cy="317500"/>
            </a:xfrm>
            <a:prstGeom prst="rect">
              <a:avLst/>
            </a:prstGeom>
            <a:effectLst/>
          </p:spPr>
        </p:pic>
        <p:pic>
          <p:nvPicPr>
            <p:cNvPr id="189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446602" y="285699"/>
              <a:ext cx="136764" cy="108001"/>
            </a:xfrm>
            <a:prstGeom prst="rect">
              <a:avLst/>
            </a:prstGeom>
            <a:effectLst/>
          </p:spPr>
        </p:pic>
        <p:pic>
          <p:nvPicPr>
            <p:cNvPr id="189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22552" y="554171"/>
              <a:ext cx="174128" cy="411029"/>
            </a:xfrm>
            <a:prstGeom prst="rect">
              <a:avLst/>
            </a:prstGeom>
            <a:effectLst/>
          </p:spPr>
        </p:pic>
        <p:pic>
          <p:nvPicPr>
            <p:cNvPr id="189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48682" y="812800"/>
              <a:ext cx="213571" cy="82550"/>
            </a:xfrm>
            <a:prstGeom prst="rect">
              <a:avLst/>
            </a:prstGeom>
            <a:effectLst/>
          </p:spPr>
        </p:pic>
        <p:pic>
          <p:nvPicPr>
            <p:cNvPr id="1897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36852" y="812799"/>
              <a:ext cx="152401" cy="114301"/>
            </a:xfrm>
            <a:prstGeom prst="rect">
              <a:avLst/>
            </a:prstGeom>
            <a:effectLst/>
          </p:spPr>
        </p:pic>
        <p:pic>
          <p:nvPicPr>
            <p:cNvPr id="189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94002" y="838200"/>
              <a:ext cx="95251" cy="158750"/>
            </a:xfrm>
            <a:prstGeom prst="rect">
              <a:avLst/>
            </a:prstGeom>
            <a:effectLst/>
          </p:spPr>
        </p:pic>
        <p:pic>
          <p:nvPicPr>
            <p:cNvPr id="190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21913" y="679449"/>
              <a:ext cx="94340" cy="247651"/>
            </a:xfrm>
            <a:prstGeom prst="rect">
              <a:avLst/>
            </a:prstGeom>
            <a:effectLst/>
          </p:spPr>
        </p:pic>
        <p:pic>
          <p:nvPicPr>
            <p:cNvPr id="190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67052" y="717550"/>
              <a:ext cx="203201" cy="190066"/>
            </a:xfrm>
            <a:prstGeom prst="rect">
              <a:avLst/>
            </a:prstGeom>
            <a:effectLst/>
          </p:spPr>
        </p:pic>
        <p:pic>
          <p:nvPicPr>
            <p:cNvPr id="190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95652" y="654050"/>
              <a:ext cx="67734" cy="311150"/>
            </a:xfrm>
            <a:prstGeom prst="rect">
              <a:avLst/>
            </a:prstGeom>
            <a:effectLst/>
          </p:spPr>
        </p:pic>
        <p:pic>
          <p:nvPicPr>
            <p:cNvPr id="190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520296" y="698500"/>
              <a:ext cx="297657" cy="241300"/>
            </a:xfrm>
            <a:prstGeom prst="rect">
              <a:avLst/>
            </a:prstGeom>
            <a:effectLst/>
          </p:spPr>
        </p:pic>
        <p:pic>
          <p:nvPicPr>
            <p:cNvPr id="190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110693" y="738301"/>
              <a:ext cx="266060" cy="207792"/>
            </a:xfrm>
            <a:prstGeom prst="rect">
              <a:avLst/>
            </a:prstGeom>
            <a:effectLst/>
          </p:spPr>
        </p:pic>
        <p:pic>
          <p:nvPicPr>
            <p:cNvPr id="191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331082" y="584200"/>
              <a:ext cx="128221" cy="147932"/>
            </a:xfrm>
            <a:prstGeom prst="rect">
              <a:avLst/>
            </a:prstGeom>
            <a:effectLst/>
          </p:spPr>
        </p:pic>
        <p:pic>
          <p:nvPicPr>
            <p:cNvPr id="1913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465652" y="654050"/>
              <a:ext cx="120651" cy="57150"/>
            </a:xfrm>
            <a:prstGeom prst="rect">
              <a:avLst/>
            </a:prstGeom>
            <a:effectLst/>
          </p:spPr>
        </p:pic>
        <p:pic>
          <p:nvPicPr>
            <p:cNvPr id="191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618052" y="584199"/>
              <a:ext cx="38101" cy="152401"/>
            </a:xfrm>
            <a:prstGeom prst="rect">
              <a:avLst/>
            </a:prstGeom>
            <a:effectLst/>
          </p:spPr>
        </p:pic>
        <p:pic>
          <p:nvPicPr>
            <p:cNvPr id="1917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833952" y="869950"/>
              <a:ext cx="76201" cy="38100"/>
            </a:xfrm>
            <a:prstGeom prst="rect">
              <a:avLst/>
            </a:prstGeom>
            <a:effectLst/>
          </p:spPr>
        </p:pic>
        <p:pic>
          <p:nvPicPr>
            <p:cNvPr id="191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022996" y="677904"/>
              <a:ext cx="147507" cy="287296"/>
            </a:xfrm>
            <a:prstGeom prst="rect">
              <a:avLst/>
            </a:prstGeom>
            <a:effectLst/>
          </p:spPr>
        </p:pic>
        <p:pic>
          <p:nvPicPr>
            <p:cNvPr id="192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188329" y="762000"/>
              <a:ext cx="52024" cy="171450"/>
            </a:xfrm>
            <a:prstGeom prst="rect">
              <a:avLst/>
            </a:prstGeom>
            <a:effectLst/>
          </p:spPr>
        </p:pic>
        <p:pic>
          <p:nvPicPr>
            <p:cNvPr id="1923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253052" y="806450"/>
              <a:ext cx="171451" cy="76200"/>
            </a:xfrm>
            <a:prstGeom prst="rect">
              <a:avLst/>
            </a:prstGeom>
            <a:effectLst/>
          </p:spPr>
        </p:pic>
        <p:pic>
          <p:nvPicPr>
            <p:cNvPr id="192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426745" y="750295"/>
              <a:ext cx="200958" cy="151925"/>
            </a:xfrm>
            <a:prstGeom prst="rect">
              <a:avLst/>
            </a:prstGeom>
            <a:effectLst/>
          </p:spPr>
        </p:pic>
        <p:pic>
          <p:nvPicPr>
            <p:cNvPr id="192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621352" y="692150"/>
              <a:ext cx="131107" cy="266700"/>
            </a:xfrm>
            <a:prstGeom prst="rect">
              <a:avLst/>
            </a:prstGeom>
            <a:effectLst/>
          </p:spPr>
        </p:pic>
        <p:pic>
          <p:nvPicPr>
            <p:cNvPr id="192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686968" y="405855"/>
              <a:ext cx="155692" cy="206600"/>
            </a:xfrm>
            <a:prstGeom prst="rect">
              <a:avLst/>
            </a:prstGeom>
            <a:effectLst/>
          </p:spPr>
        </p:pic>
        <p:pic>
          <p:nvPicPr>
            <p:cNvPr id="1931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849952" y="469900"/>
              <a:ext cx="120651" cy="63500"/>
            </a:xfrm>
            <a:prstGeom prst="rect">
              <a:avLst/>
            </a:prstGeom>
            <a:effectLst/>
          </p:spPr>
        </p:pic>
        <p:pic>
          <p:nvPicPr>
            <p:cNvPr id="1933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989652" y="406400"/>
              <a:ext cx="50801" cy="177800"/>
            </a:xfrm>
            <a:prstGeom prst="rect">
              <a:avLst/>
            </a:prstGeom>
            <a:effectLst/>
          </p:spPr>
        </p:pic>
        <p:pic>
          <p:nvPicPr>
            <p:cNvPr id="193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73555" y="1328851"/>
              <a:ext cx="282348" cy="448208"/>
            </a:xfrm>
            <a:prstGeom prst="rect">
              <a:avLst/>
            </a:prstGeom>
            <a:effectLst/>
          </p:spPr>
        </p:pic>
        <p:pic>
          <p:nvPicPr>
            <p:cNvPr id="193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82852" y="1587500"/>
              <a:ext cx="184151" cy="63500"/>
            </a:xfrm>
            <a:prstGeom prst="rect">
              <a:avLst/>
            </a:prstGeom>
            <a:effectLst/>
          </p:spPr>
        </p:pic>
        <p:pic>
          <p:nvPicPr>
            <p:cNvPr id="193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70310" y="1346926"/>
              <a:ext cx="201493" cy="335247"/>
            </a:xfrm>
            <a:prstGeom prst="rect">
              <a:avLst/>
            </a:prstGeom>
            <a:effectLst/>
          </p:spPr>
        </p:pic>
        <p:pic>
          <p:nvPicPr>
            <p:cNvPr id="194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65452" y="1454149"/>
              <a:ext cx="165101" cy="266701"/>
            </a:xfrm>
            <a:prstGeom prst="rect">
              <a:avLst/>
            </a:prstGeom>
            <a:effectLst/>
          </p:spPr>
        </p:pic>
        <p:pic>
          <p:nvPicPr>
            <p:cNvPr id="1943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97202" y="1473199"/>
              <a:ext cx="190501" cy="285751"/>
            </a:xfrm>
            <a:prstGeom prst="rect">
              <a:avLst/>
            </a:prstGeom>
            <a:effectLst/>
          </p:spPr>
        </p:pic>
        <p:pic>
          <p:nvPicPr>
            <p:cNvPr id="194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94052" y="1365250"/>
              <a:ext cx="185868" cy="397934"/>
            </a:xfrm>
            <a:prstGeom prst="rect">
              <a:avLst/>
            </a:prstGeom>
            <a:effectLst/>
          </p:spPr>
        </p:pic>
        <p:pic>
          <p:nvPicPr>
            <p:cNvPr id="194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646502" y="1454149"/>
              <a:ext cx="152401" cy="38101"/>
            </a:xfrm>
            <a:prstGeom prst="rect">
              <a:avLst/>
            </a:prstGeom>
            <a:effectLst/>
          </p:spPr>
        </p:pic>
        <p:pic>
          <p:nvPicPr>
            <p:cNvPr id="1949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640152" y="1600200"/>
              <a:ext cx="177801" cy="38100"/>
            </a:xfrm>
            <a:prstGeom prst="rect">
              <a:avLst/>
            </a:prstGeom>
            <a:effectLst/>
          </p:spPr>
        </p:pic>
        <p:pic>
          <p:nvPicPr>
            <p:cNvPr id="195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260511" y="1155700"/>
              <a:ext cx="192442" cy="215900"/>
            </a:xfrm>
            <a:prstGeom prst="rect">
              <a:avLst/>
            </a:prstGeom>
            <a:effectLst/>
          </p:spPr>
        </p:pic>
        <p:pic>
          <p:nvPicPr>
            <p:cNvPr id="195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167202" y="1428750"/>
              <a:ext cx="596901" cy="57150"/>
            </a:xfrm>
            <a:prstGeom prst="rect">
              <a:avLst/>
            </a:prstGeom>
            <a:effectLst/>
          </p:spPr>
        </p:pic>
        <p:pic>
          <p:nvPicPr>
            <p:cNvPr id="195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061153" y="1558835"/>
              <a:ext cx="197339" cy="187416"/>
            </a:xfrm>
            <a:prstGeom prst="rect">
              <a:avLst/>
            </a:prstGeom>
            <a:effectLst/>
          </p:spPr>
        </p:pic>
        <p:pic>
          <p:nvPicPr>
            <p:cNvPr id="1957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256102" y="1644650"/>
              <a:ext cx="165101" cy="63500"/>
            </a:xfrm>
            <a:prstGeom prst="rect">
              <a:avLst/>
            </a:prstGeom>
            <a:effectLst/>
          </p:spPr>
        </p:pic>
        <p:pic>
          <p:nvPicPr>
            <p:cNvPr id="195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2332302" y="1606550"/>
              <a:ext cx="38101" cy="158750"/>
            </a:xfrm>
            <a:prstGeom prst="rect">
              <a:avLst/>
            </a:prstGeom>
            <a:effectLst/>
          </p:spPr>
        </p:pic>
        <p:pic>
          <p:nvPicPr>
            <p:cNvPr id="196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2428346" y="1594643"/>
              <a:ext cx="251881" cy="409248"/>
            </a:xfrm>
            <a:prstGeom prst="rect">
              <a:avLst/>
            </a:prstGeom>
            <a:effectLst/>
          </p:spPr>
        </p:pic>
      </p:grpSp>
      <p:grpSp>
        <p:nvGrpSpPr>
          <p:cNvPr id="2266" name="Drawing"/>
          <p:cNvGrpSpPr/>
          <p:nvPr/>
        </p:nvGrpSpPr>
        <p:grpSpPr>
          <a:xfrm>
            <a:off x="1562100" y="1701799"/>
            <a:ext cx="11144251" cy="6536268"/>
            <a:chOff x="0" y="-19050"/>
            <a:chExt cx="11144249" cy="6536266"/>
          </a:xfrm>
        </p:grpSpPr>
        <p:sp>
          <p:nvSpPr>
            <p:cNvPr id="1964" name="Line"/>
            <p:cNvSpPr/>
            <p:nvPr/>
          </p:nvSpPr>
          <p:spPr>
            <a:xfrm>
              <a:off x="0" y="467173"/>
              <a:ext cx="105135" cy="40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07" fill="norm" stroke="1" extrusionOk="0">
                  <a:moveTo>
                    <a:pt x="6231" y="9595"/>
                  </a:moveTo>
                  <a:cubicBezTo>
                    <a:pt x="8308" y="12857"/>
                    <a:pt x="10385" y="16119"/>
                    <a:pt x="11423" y="18201"/>
                  </a:cubicBezTo>
                  <a:cubicBezTo>
                    <a:pt x="12462" y="20282"/>
                    <a:pt x="12462" y="21182"/>
                    <a:pt x="11838" y="21294"/>
                  </a:cubicBezTo>
                  <a:cubicBezTo>
                    <a:pt x="11215" y="21407"/>
                    <a:pt x="9969" y="20732"/>
                    <a:pt x="8100" y="18651"/>
                  </a:cubicBezTo>
                  <a:cubicBezTo>
                    <a:pt x="6231" y="16569"/>
                    <a:pt x="3738" y="13082"/>
                    <a:pt x="2908" y="9820"/>
                  </a:cubicBezTo>
                  <a:cubicBezTo>
                    <a:pt x="2077" y="6557"/>
                    <a:pt x="2908" y="3520"/>
                    <a:pt x="4154" y="1832"/>
                  </a:cubicBezTo>
                  <a:cubicBezTo>
                    <a:pt x="5400" y="145"/>
                    <a:pt x="7062" y="-193"/>
                    <a:pt x="10385" y="88"/>
                  </a:cubicBezTo>
                  <a:cubicBezTo>
                    <a:pt x="13708" y="369"/>
                    <a:pt x="18692" y="1269"/>
                    <a:pt x="20146" y="2676"/>
                  </a:cubicBezTo>
                  <a:cubicBezTo>
                    <a:pt x="21600" y="4082"/>
                    <a:pt x="19523" y="5994"/>
                    <a:pt x="17446" y="7119"/>
                  </a:cubicBezTo>
                  <a:cubicBezTo>
                    <a:pt x="15369" y="8245"/>
                    <a:pt x="13292" y="8582"/>
                    <a:pt x="10385" y="8807"/>
                  </a:cubicBezTo>
                  <a:cubicBezTo>
                    <a:pt x="7477" y="9032"/>
                    <a:pt x="3738" y="9144"/>
                    <a:pt x="1869" y="8919"/>
                  </a:cubicBezTo>
                  <a:cubicBezTo>
                    <a:pt x="0" y="8694"/>
                    <a:pt x="0" y="8132"/>
                    <a:pt x="0" y="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46050" y="450850"/>
              <a:ext cx="101600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728"/>
                  </a:moveTo>
                  <a:cubicBezTo>
                    <a:pt x="4950" y="5472"/>
                    <a:pt x="9900" y="9216"/>
                    <a:pt x="12600" y="11808"/>
                  </a:cubicBezTo>
                  <a:cubicBezTo>
                    <a:pt x="15300" y="14400"/>
                    <a:pt x="15750" y="15840"/>
                    <a:pt x="15975" y="17280"/>
                  </a:cubicBezTo>
                  <a:cubicBezTo>
                    <a:pt x="16200" y="18720"/>
                    <a:pt x="16200" y="20160"/>
                    <a:pt x="15075" y="20880"/>
                  </a:cubicBezTo>
                  <a:cubicBezTo>
                    <a:pt x="13950" y="21600"/>
                    <a:pt x="11700" y="21600"/>
                    <a:pt x="10125" y="20880"/>
                  </a:cubicBezTo>
                  <a:cubicBezTo>
                    <a:pt x="8550" y="20160"/>
                    <a:pt x="7650" y="18720"/>
                    <a:pt x="7425" y="15840"/>
                  </a:cubicBezTo>
                  <a:cubicBezTo>
                    <a:pt x="7200" y="12960"/>
                    <a:pt x="7650" y="8640"/>
                    <a:pt x="10125" y="576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85750" y="463549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17500" y="4254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72533" y="403568"/>
              <a:ext cx="155715" cy="15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001" fill="norm" stroke="1" extrusionOk="0">
                  <a:moveTo>
                    <a:pt x="5472" y="1283"/>
                  </a:moveTo>
                  <a:cubicBezTo>
                    <a:pt x="4032" y="1875"/>
                    <a:pt x="2592" y="2467"/>
                    <a:pt x="1584" y="4982"/>
                  </a:cubicBezTo>
                  <a:cubicBezTo>
                    <a:pt x="576" y="7497"/>
                    <a:pt x="0" y="11936"/>
                    <a:pt x="0" y="14894"/>
                  </a:cubicBezTo>
                  <a:cubicBezTo>
                    <a:pt x="0" y="17853"/>
                    <a:pt x="576" y="19333"/>
                    <a:pt x="1584" y="20220"/>
                  </a:cubicBezTo>
                  <a:cubicBezTo>
                    <a:pt x="2592" y="21108"/>
                    <a:pt x="4032" y="21404"/>
                    <a:pt x="5616" y="20220"/>
                  </a:cubicBezTo>
                  <a:cubicBezTo>
                    <a:pt x="7200" y="19037"/>
                    <a:pt x="8928" y="16374"/>
                    <a:pt x="9792" y="14303"/>
                  </a:cubicBezTo>
                  <a:cubicBezTo>
                    <a:pt x="10656" y="12231"/>
                    <a:pt x="10656" y="10752"/>
                    <a:pt x="9792" y="8829"/>
                  </a:cubicBezTo>
                  <a:cubicBezTo>
                    <a:pt x="8928" y="6905"/>
                    <a:pt x="7200" y="4538"/>
                    <a:pt x="6912" y="2911"/>
                  </a:cubicBezTo>
                  <a:cubicBezTo>
                    <a:pt x="6624" y="1283"/>
                    <a:pt x="7776" y="396"/>
                    <a:pt x="9072" y="100"/>
                  </a:cubicBezTo>
                  <a:cubicBezTo>
                    <a:pt x="10368" y="-196"/>
                    <a:pt x="11808" y="100"/>
                    <a:pt x="13968" y="1875"/>
                  </a:cubicBezTo>
                  <a:cubicBezTo>
                    <a:pt x="16128" y="3651"/>
                    <a:pt x="19008" y="6905"/>
                    <a:pt x="20304" y="9864"/>
                  </a:cubicBezTo>
                  <a:cubicBezTo>
                    <a:pt x="21600" y="12823"/>
                    <a:pt x="21312" y="15486"/>
                    <a:pt x="20448" y="16966"/>
                  </a:cubicBezTo>
                  <a:cubicBezTo>
                    <a:pt x="19584" y="18445"/>
                    <a:pt x="18144" y="18741"/>
                    <a:pt x="16992" y="18001"/>
                  </a:cubicBezTo>
                  <a:cubicBezTo>
                    <a:pt x="15840" y="17262"/>
                    <a:pt x="14976" y="15486"/>
                    <a:pt x="14544" y="13711"/>
                  </a:cubicBezTo>
                  <a:cubicBezTo>
                    <a:pt x="14112" y="11936"/>
                    <a:pt x="14112" y="10160"/>
                    <a:pt x="15264" y="7941"/>
                  </a:cubicBezTo>
                  <a:cubicBezTo>
                    <a:pt x="16416" y="5722"/>
                    <a:pt x="18720" y="3059"/>
                    <a:pt x="21024" y="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03249" y="3810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35000" y="4699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107016" y="311150"/>
              <a:ext cx="194734" cy="28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1878" y="0"/>
                  </a:moveTo>
                  <a:cubicBezTo>
                    <a:pt x="939" y="5009"/>
                    <a:pt x="0" y="10017"/>
                    <a:pt x="0" y="13461"/>
                  </a:cubicBezTo>
                  <a:cubicBezTo>
                    <a:pt x="0" y="16904"/>
                    <a:pt x="939" y="18783"/>
                    <a:pt x="2465" y="19957"/>
                  </a:cubicBezTo>
                  <a:cubicBezTo>
                    <a:pt x="3991" y="21130"/>
                    <a:pt x="6104" y="21600"/>
                    <a:pt x="8570" y="20817"/>
                  </a:cubicBezTo>
                  <a:cubicBezTo>
                    <a:pt x="11035" y="20035"/>
                    <a:pt x="13852" y="18000"/>
                    <a:pt x="16083" y="15261"/>
                  </a:cubicBezTo>
                  <a:cubicBezTo>
                    <a:pt x="18313" y="12522"/>
                    <a:pt x="19957" y="9078"/>
                    <a:pt x="20778" y="6887"/>
                  </a:cubicBezTo>
                  <a:cubicBezTo>
                    <a:pt x="21600" y="4696"/>
                    <a:pt x="21600" y="3757"/>
                    <a:pt x="21600" y="2896"/>
                  </a:cubicBezTo>
                  <a:cubicBezTo>
                    <a:pt x="21600" y="2035"/>
                    <a:pt x="21600" y="1252"/>
                    <a:pt x="21013" y="939"/>
                  </a:cubicBezTo>
                  <a:cubicBezTo>
                    <a:pt x="20426" y="626"/>
                    <a:pt x="19252" y="783"/>
                    <a:pt x="18430" y="1252"/>
                  </a:cubicBezTo>
                  <a:cubicBezTo>
                    <a:pt x="17609" y="1722"/>
                    <a:pt x="17139" y="2504"/>
                    <a:pt x="16670" y="3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358899" y="444500"/>
              <a:ext cx="69851" cy="12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3927" y="0"/>
                  </a:moveTo>
                  <a:cubicBezTo>
                    <a:pt x="2618" y="6020"/>
                    <a:pt x="1309" y="12039"/>
                    <a:pt x="655" y="15934"/>
                  </a:cubicBezTo>
                  <a:cubicBezTo>
                    <a:pt x="0" y="19830"/>
                    <a:pt x="0" y="21600"/>
                    <a:pt x="0" y="21069"/>
                  </a:cubicBezTo>
                  <a:cubicBezTo>
                    <a:pt x="0" y="20538"/>
                    <a:pt x="0" y="17705"/>
                    <a:pt x="982" y="14518"/>
                  </a:cubicBezTo>
                  <a:cubicBezTo>
                    <a:pt x="1964" y="11331"/>
                    <a:pt x="3927" y="7790"/>
                    <a:pt x="6873" y="5134"/>
                  </a:cubicBezTo>
                  <a:cubicBezTo>
                    <a:pt x="9818" y="2479"/>
                    <a:pt x="13745" y="708"/>
                    <a:pt x="16364" y="708"/>
                  </a:cubicBezTo>
                  <a:cubicBezTo>
                    <a:pt x="18982" y="708"/>
                    <a:pt x="20291" y="2479"/>
                    <a:pt x="20945" y="5134"/>
                  </a:cubicBezTo>
                  <a:cubicBezTo>
                    <a:pt x="21600" y="7790"/>
                    <a:pt x="21600" y="11331"/>
                    <a:pt x="21600" y="1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485900" y="43180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543050" y="342900"/>
              <a:ext cx="38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639026" y="221027"/>
              <a:ext cx="56425" cy="31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8" fill="norm" stroke="1" extrusionOk="0">
                  <a:moveTo>
                    <a:pt x="21325" y="522"/>
                  </a:moveTo>
                  <a:cubicBezTo>
                    <a:pt x="17325" y="230"/>
                    <a:pt x="13325" y="-62"/>
                    <a:pt x="9725" y="11"/>
                  </a:cubicBezTo>
                  <a:cubicBezTo>
                    <a:pt x="6125" y="84"/>
                    <a:pt x="2925" y="522"/>
                    <a:pt x="1325" y="2419"/>
                  </a:cubicBezTo>
                  <a:cubicBezTo>
                    <a:pt x="-275" y="4316"/>
                    <a:pt x="-275" y="7673"/>
                    <a:pt x="525" y="11103"/>
                  </a:cubicBezTo>
                  <a:cubicBezTo>
                    <a:pt x="1325" y="14533"/>
                    <a:pt x="2925" y="18035"/>
                    <a:pt x="4525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598893" y="374650"/>
              <a:ext cx="12195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26" y="21600"/>
                  </a:moveTo>
                  <a:cubicBezTo>
                    <a:pt x="-140" y="18947"/>
                    <a:pt x="-506" y="16295"/>
                    <a:pt x="2972" y="12695"/>
                  </a:cubicBezTo>
                  <a:cubicBezTo>
                    <a:pt x="6450" y="9095"/>
                    <a:pt x="13772" y="4547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751024" y="280575"/>
              <a:ext cx="143794" cy="20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063" fill="norm" stroke="1" extrusionOk="0">
                  <a:moveTo>
                    <a:pt x="11339" y="534"/>
                  </a:moveTo>
                  <a:cubicBezTo>
                    <a:pt x="9796" y="97"/>
                    <a:pt x="8253" y="-339"/>
                    <a:pt x="6402" y="970"/>
                  </a:cubicBezTo>
                  <a:cubicBezTo>
                    <a:pt x="4550" y="2279"/>
                    <a:pt x="2390" y="5334"/>
                    <a:pt x="1156" y="8497"/>
                  </a:cubicBezTo>
                  <a:cubicBezTo>
                    <a:pt x="-78" y="11661"/>
                    <a:pt x="-387" y="14934"/>
                    <a:pt x="539" y="17334"/>
                  </a:cubicBezTo>
                  <a:cubicBezTo>
                    <a:pt x="1464" y="19734"/>
                    <a:pt x="3624" y="21261"/>
                    <a:pt x="6710" y="21043"/>
                  </a:cubicBezTo>
                  <a:cubicBezTo>
                    <a:pt x="9796" y="20825"/>
                    <a:pt x="13807" y="18861"/>
                    <a:pt x="16430" y="15806"/>
                  </a:cubicBezTo>
                  <a:cubicBezTo>
                    <a:pt x="19053" y="12752"/>
                    <a:pt x="20287" y="8606"/>
                    <a:pt x="20750" y="5879"/>
                  </a:cubicBezTo>
                  <a:cubicBezTo>
                    <a:pt x="21213" y="3152"/>
                    <a:pt x="20904" y="1843"/>
                    <a:pt x="19979" y="970"/>
                  </a:cubicBezTo>
                  <a:cubicBezTo>
                    <a:pt x="19053" y="97"/>
                    <a:pt x="17510" y="-339"/>
                    <a:pt x="15659" y="316"/>
                  </a:cubicBezTo>
                  <a:cubicBezTo>
                    <a:pt x="13807" y="970"/>
                    <a:pt x="11647" y="2716"/>
                    <a:pt x="9487" y="4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955800" y="425450"/>
              <a:ext cx="2784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5929"/>
                    <a:pt x="21600" y="11859"/>
                    <a:pt x="18514" y="15459"/>
                  </a:cubicBezTo>
                  <a:cubicBezTo>
                    <a:pt x="15429" y="19059"/>
                    <a:pt x="7714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751993" y="203200"/>
              <a:ext cx="9585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16329" y="0"/>
                  </a:moveTo>
                  <a:cubicBezTo>
                    <a:pt x="12729" y="0"/>
                    <a:pt x="9129" y="0"/>
                    <a:pt x="6654" y="409"/>
                  </a:cubicBezTo>
                  <a:cubicBezTo>
                    <a:pt x="4179" y="818"/>
                    <a:pt x="2829" y="1636"/>
                    <a:pt x="1479" y="3927"/>
                  </a:cubicBezTo>
                  <a:cubicBezTo>
                    <a:pt x="129" y="6218"/>
                    <a:pt x="-1221" y="9982"/>
                    <a:pt x="1929" y="13173"/>
                  </a:cubicBezTo>
                  <a:cubicBezTo>
                    <a:pt x="5079" y="16364"/>
                    <a:pt x="12729" y="18982"/>
                    <a:pt x="20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146300" y="28575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203450" y="184150"/>
              <a:ext cx="785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0" y="0"/>
                  </a:moveTo>
                  <a:cubicBezTo>
                    <a:pt x="6821" y="3523"/>
                    <a:pt x="13642" y="7047"/>
                    <a:pt x="17337" y="10417"/>
                  </a:cubicBezTo>
                  <a:cubicBezTo>
                    <a:pt x="21032" y="13787"/>
                    <a:pt x="21600" y="17004"/>
                    <a:pt x="20747" y="18843"/>
                  </a:cubicBezTo>
                  <a:cubicBezTo>
                    <a:pt x="19895" y="20681"/>
                    <a:pt x="17621" y="21140"/>
                    <a:pt x="15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546350" y="278177"/>
              <a:ext cx="1270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440" y="11040"/>
                    <a:pt x="2880" y="1783"/>
                    <a:pt x="6480" y="240"/>
                  </a:cubicBezTo>
                  <a:cubicBezTo>
                    <a:pt x="10080" y="-1303"/>
                    <a:pt x="158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578100" y="3683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571750" y="45085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079750" y="210095"/>
              <a:ext cx="169088" cy="32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5" fill="norm" stroke="1" extrusionOk="0">
                  <a:moveTo>
                    <a:pt x="0" y="7908"/>
                  </a:moveTo>
                  <a:cubicBezTo>
                    <a:pt x="1054" y="10555"/>
                    <a:pt x="2107" y="13203"/>
                    <a:pt x="2766" y="15224"/>
                  </a:cubicBezTo>
                  <a:cubicBezTo>
                    <a:pt x="3424" y="17244"/>
                    <a:pt x="3688" y="18638"/>
                    <a:pt x="3820" y="19683"/>
                  </a:cubicBezTo>
                  <a:cubicBezTo>
                    <a:pt x="3951" y="20728"/>
                    <a:pt x="3951" y="21425"/>
                    <a:pt x="3820" y="21425"/>
                  </a:cubicBezTo>
                  <a:cubicBezTo>
                    <a:pt x="3688" y="21425"/>
                    <a:pt x="3424" y="20728"/>
                    <a:pt x="3293" y="17871"/>
                  </a:cubicBezTo>
                  <a:cubicBezTo>
                    <a:pt x="3161" y="15015"/>
                    <a:pt x="3161" y="9998"/>
                    <a:pt x="3556" y="6723"/>
                  </a:cubicBezTo>
                  <a:cubicBezTo>
                    <a:pt x="3951" y="3448"/>
                    <a:pt x="4741" y="1915"/>
                    <a:pt x="5795" y="1010"/>
                  </a:cubicBezTo>
                  <a:cubicBezTo>
                    <a:pt x="6849" y="104"/>
                    <a:pt x="8166" y="-175"/>
                    <a:pt x="8956" y="104"/>
                  </a:cubicBezTo>
                  <a:cubicBezTo>
                    <a:pt x="9746" y="382"/>
                    <a:pt x="10010" y="1219"/>
                    <a:pt x="10010" y="2542"/>
                  </a:cubicBezTo>
                  <a:cubicBezTo>
                    <a:pt x="10010" y="3866"/>
                    <a:pt x="9746" y="5678"/>
                    <a:pt x="9220" y="6862"/>
                  </a:cubicBezTo>
                  <a:cubicBezTo>
                    <a:pt x="8693" y="8047"/>
                    <a:pt x="7902" y="8604"/>
                    <a:pt x="8166" y="8883"/>
                  </a:cubicBezTo>
                  <a:cubicBezTo>
                    <a:pt x="8429" y="9162"/>
                    <a:pt x="9746" y="9162"/>
                    <a:pt x="11722" y="9510"/>
                  </a:cubicBezTo>
                  <a:cubicBezTo>
                    <a:pt x="13698" y="9859"/>
                    <a:pt x="16332" y="10555"/>
                    <a:pt x="18307" y="11600"/>
                  </a:cubicBezTo>
                  <a:cubicBezTo>
                    <a:pt x="20283" y="12646"/>
                    <a:pt x="21600" y="14039"/>
                    <a:pt x="20810" y="15154"/>
                  </a:cubicBezTo>
                  <a:cubicBezTo>
                    <a:pt x="20020" y="16269"/>
                    <a:pt x="17122" y="17105"/>
                    <a:pt x="15015" y="17523"/>
                  </a:cubicBezTo>
                  <a:cubicBezTo>
                    <a:pt x="12907" y="17941"/>
                    <a:pt x="11590" y="17941"/>
                    <a:pt x="10537" y="17662"/>
                  </a:cubicBezTo>
                  <a:cubicBezTo>
                    <a:pt x="9483" y="17384"/>
                    <a:pt x="8693" y="16826"/>
                    <a:pt x="7902" y="16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257550" y="344973"/>
              <a:ext cx="190500" cy="13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0" y="15626"/>
                  </a:moveTo>
                  <a:cubicBezTo>
                    <a:pt x="2880" y="15293"/>
                    <a:pt x="5760" y="14961"/>
                    <a:pt x="8040" y="13133"/>
                  </a:cubicBezTo>
                  <a:cubicBezTo>
                    <a:pt x="10320" y="11306"/>
                    <a:pt x="12000" y="7983"/>
                    <a:pt x="12840" y="5490"/>
                  </a:cubicBezTo>
                  <a:cubicBezTo>
                    <a:pt x="13680" y="2998"/>
                    <a:pt x="13680" y="1337"/>
                    <a:pt x="13080" y="506"/>
                  </a:cubicBezTo>
                  <a:cubicBezTo>
                    <a:pt x="12480" y="-325"/>
                    <a:pt x="11280" y="-325"/>
                    <a:pt x="9600" y="2001"/>
                  </a:cubicBezTo>
                  <a:cubicBezTo>
                    <a:pt x="7920" y="4327"/>
                    <a:pt x="5760" y="8980"/>
                    <a:pt x="4680" y="12137"/>
                  </a:cubicBezTo>
                  <a:cubicBezTo>
                    <a:pt x="3600" y="15293"/>
                    <a:pt x="3600" y="16955"/>
                    <a:pt x="4920" y="18450"/>
                  </a:cubicBezTo>
                  <a:cubicBezTo>
                    <a:pt x="6240" y="19946"/>
                    <a:pt x="8880" y="21275"/>
                    <a:pt x="11880" y="20610"/>
                  </a:cubicBezTo>
                  <a:cubicBezTo>
                    <a:pt x="14880" y="19946"/>
                    <a:pt x="18240" y="17287"/>
                    <a:pt x="21600" y="1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511514" y="152400"/>
              <a:ext cx="260386" cy="35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39" fill="norm" stroke="1" extrusionOk="0">
                  <a:moveTo>
                    <a:pt x="4706" y="0"/>
                  </a:moveTo>
                  <a:cubicBezTo>
                    <a:pt x="3835" y="383"/>
                    <a:pt x="2964" y="767"/>
                    <a:pt x="2268" y="2364"/>
                  </a:cubicBezTo>
                  <a:cubicBezTo>
                    <a:pt x="1571" y="3962"/>
                    <a:pt x="1048" y="6774"/>
                    <a:pt x="613" y="9841"/>
                  </a:cubicBezTo>
                  <a:cubicBezTo>
                    <a:pt x="177" y="12909"/>
                    <a:pt x="-171" y="16232"/>
                    <a:pt x="90" y="18277"/>
                  </a:cubicBezTo>
                  <a:cubicBezTo>
                    <a:pt x="352" y="20322"/>
                    <a:pt x="1223" y="21089"/>
                    <a:pt x="2094" y="21344"/>
                  </a:cubicBezTo>
                  <a:cubicBezTo>
                    <a:pt x="2964" y="21600"/>
                    <a:pt x="3835" y="21344"/>
                    <a:pt x="4532" y="20514"/>
                  </a:cubicBezTo>
                  <a:cubicBezTo>
                    <a:pt x="5229" y="19683"/>
                    <a:pt x="5752" y="18277"/>
                    <a:pt x="5926" y="17254"/>
                  </a:cubicBezTo>
                  <a:cubicBezTo>
                    <a:pt x="6100" y="16232"/>
                    <a:pt x="5926" y="15593"/>
                    <a:pt x="5490" y="15018"/>
                  </a:cubicBezTo>
                  <a:cubicBezTo>
                    <a:pt x="5055" y="14443"/>
                    <a:pt x="4358" y="13931"/>
                    <a:pt x="4358" y="13484"/>
                  </a:cubicBezTo>
                  <a:cubicBezTo>
                    <a:pt x="4358" y="13037"/>
                    <a:pt x="5055" y="12653"/>
                    <a:pt x="6448" y="12270"/>
                  </a:cubicBezTo>
                  <a:cubicBezTo>
                    <a:pt x="7842" y="11886"/>
                    <a:pt x="9932" y="11503"/>
                    <a:pt x="11326" y="10992"/>
                  </a:cubicBezTo>
                  <a:cubicBezTo>
                    <a:pt x="12719" y="10480"/>
                    <a:pt x="13416" y="9841"/>
                    <a:pt x="13329" y="9586"/>
                  </a:cubicBezTo>
                  <a:cubicBezTo>
                    <a:pt x="13242" y="9330"/>
                    <a:pt x="12371" y="9458"/>
                    <a:pt x="11413" y="10097"/>
                  </a:cubicBezTo>
                  <a:cubicBezTo>
                    <a:pt x="10455" y="10736"/>
                    <a:pt x="9410" y="11886"/>
                    <a:pt x="8800" y="12781"/>
                  </a:cubicBezTo>
                  <a:cubicBezTo>
                    <a:pt x="8190" y="13676"/>
                    <a:pt x="8016" y="14315"/>
                    <a:pt x="8190" y="14890"/>
                  </a:cubicBezTo>
                  <a:cubicBezTo>
                    <a:pt x="8364" y="15465"/>
                    <a:pt x="8887" y="15976"/>
                    <a:pt x="9584" y="16104"/>
                  </a:cubicBezTo>
                  <a:cubicBezTo>
                    <a:pt x="10281" y="16232"/>
                    <a:pt x="11152" y="15976"/>
                    <a:pt x="12110" y="15401"/>
                  </a:cubicBezTo>
                  <a:cubicBezTo>
                    <a:pt x="13068" y="14826"/>
                    <a:pt x="14113" y="13931"/>
                    <a:pt x="14897" y="12909"/>
                  </a:cubicBezTo>
                  <a:cubicBezTo>
                    <a:pt x="15681" y="11886"/>
                    <a:pt x="16203" y="10736"/>
                    <a:pt x="16377" y="10480"/>
                  </a:cubicBezTo>
                  <a:cubicBezTo>
                    <a:pt x="16552" y="10225"/>
                    <a:pt x="16377" y="10864"/>
                    <a:pt x="16203" y="11567"/>
                  </a:cubicBezTo>
                  <a:cubicBezTo>
                    <a:pt x="16029" y="12270"/>
                    <a:pt x="15855" y="13037"/>
                    <a:pt x="16726" y="13804"/>
                  </a:cubicBezTo>
                  <a:cubicBezTo>
                    <a:pt x="17597" y="14570"/>
                    <a:pt x="19513" y="15337"/>
                    <a:pt x="21429" y="1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454400" y="330200"/>
              <a:ext cx="190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560"/>
                    <a:pt x="4800" y="11520"/>
                    <a:pt x="8400" y="7920"/>
                  </a:cubicBezTo>
                  <a:cubicBezTo>
                    <a:pt x="12000" y="4320"/>
                    <a:pt x="168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898900" y="181817"/>
              <a:ext cx="120650" cy="26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746"/>
                  </a:moveTo>
                  <a:cubicBezTo>
                    <a:pt x="20463" y="1055"/>
                    <a:pt x="19326" y="363"/>
                    <a:pt x="17811" y="104"/>
                  </a:cubicBezTo>
                  <a:cubicBezTo>
                    <a:pt x="16295" y="-155"/>
                    <a:pt x="14400" y="18"/>
                    <a:pt x="11747" y="1227"/>
                  </a:cubicBezTo>
                  <a:cubicBezTo>
                    <a:pt x="9095" y="2437"/>
                    <a:pt x="5684" y="4683"/>
                    <a:pt x="3411" y="7448"/>
                  </a:cubicBezTo>
                  <a:cubicBezTo>
                    <a:pt x="1137" y="10213"/>
                    <a:pt x="0" y="13496"/>
                    <a:pt x="0" y="15743"/>
                  </a:cubicBezTo>
                  <a:cubicBezTo>
                    <a:pt x="0" y="17989"/>
                    <a:pt x="1137" y="19199"/>
                    <a:pt x="4547" y="19976"/>
                  </a:cubicBezTo>
                  <a:cubicBezTo>
                    <a:pt x="7958" y="20754"/>
                    <a:pt x="13642" y="21099"/>
                    <a:pt x="19326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094527" y="215900"/>
              <a:ext cx="1392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10"/>
                    <a:pt x="-1303" y="10219"/>
                    <a:pt x="240" y="13819"/>
                  </a:cubicBezTo>
                  <a:cubicBezTo>
                    <a:pt x="1783" y="17419"/>
                    <a:pt x="11040" y="1951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152900" y="381000"/>
              <a:ext cx="571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6000"/>
                    <a:pt x="15200" y="12000"/>
                    <a:pt x="11600" y="15600"/>
                  </a:cubicBezTo>
                  <a:cubicBezTo>
                    <a:pt x="8000" y="19200"/>
                    <a:pt x="40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386627" y="222250"/>
              <a:ext cx="1392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171"/>
                    <a:pt x="-1303" y="12343"/>
                    <a:pt x="240" y="15943"/>
                  </a:cubicBezTo>
                  <a:cubicBezTo>
                    <a:pt x="1783" y="19543"/>
                    <a:pt x="11040" y="2057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470399" y="171450"/>
              <a:ext cx="7648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fill="norm" stroke="1" extrusionOk="0">
                  <a:moveTo>
                    <a:pt x="5116" y="0"/>
                  </a:moveTo>
                  <a:cubicBezTo>
                    <a:pt x="10232" y="1108"/>
                    <a:pt x="15347" y="2215"/>
                    <a:pt x="18189" y="4777"/>
                  </a:cubicBezTo>
                  <a:cubicBezTo>
                    <a:pt x="21032" y="7338"/>
                    <a:pt x="21600" y="11354"/>
                    <a:pt x="18189" y="14400"/>
                  </a:cubicBezTo>
                  <a:cubicBezTo>
                    <a:pt x="14779" y="17446"/>
                    <a:pt x="7389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797049" y="946150"/>
              <a:ext cx="158326" cy="128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0" y="0"/>
                  </a:moveTo>
                  <a:cubicBezTo>
                    <a:pt x="1728" y="1206"/>
                    <a:pt x="3456" y="2412"/>
                    <a:pt x="5184" y="3724"/>
                  </a:cubicBezTo>
                  <a:cubicBezTo>
                    <a:pt x="6912" y="5036"/>
                    <a:pt x="8640" y="6455"/>
                    <a:pt x="10224" y="7838"/>
                  </a:cubicBezTo>
                  <a:cubicBezTo>
                    <a:pt x="11808" y="9222"/>
                    <a:pt x="13248" y="10569"/>
                    <a:pt x="14688" y="11935"/>
                  </a:cubicBezTo>
                  <a:cubicBezTo>
                    <a:pt x="16128" y="13300"/>
                    <a:pt x="17568" y="14684"/>
                    <a:pt x="18576" y="15961"/>
                  </a:cubicBezTo>
                  <a:cubicBezTo>
                    <a:pt x="19584" y="17237"/>
                    <a:pt x="20160" y="18408"/>
                    <a:pt x="20592" y="19259"/>
                  </a:cubicBezTo>
                  <a:cubicBezTo>
                    <a:pt x="21024" y="20110"/>
                    <a:pt x="21312" y="20642"/>
                    <a:pt x="21456" y="21015"/>
                  </a:cubicBezTo>
                  <a:cubicBezTo>
                    <a:pt x="21600" y="21387"/>
                    <a:pt x="21600" y="21600"/>
                    <a:pt x="21168" y="21600"/>
                  </a:cubicBezTo>
                  <a:cubicBezTo>
                    <a:pt x="20736" y="21600"/>
                    <a:pt x="19872" y="21387"/>
                    <a:pt x="19008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682750" y="2108200"/>
              <a:ext cx="241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930400" y="2025650"/>
              <a:ext cx="1778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00"/>
                    <a:pt x="13371" y="3600"/>
                    <a:pt x="9771" y="6075"/>
                  </a:cubicBezTo>
                  <a:cubicBezTo>
                    <a:pt x="6171" y="8550"/>
                    <a:pt x="3086" y="11700"/>
                    <a:pt x="1543" y="144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076450" y="1403350"/>
              <a:ext cx="222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178050" y="1295400"/>
              <a:ext cx="444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35"/>
                    <a:pt x="0" y="8471"/>
                    <a:pt x="3600" y="12071"/>
                  </a:cubicBezTo>
                  <a:cubicBezTo>
                    <a:pt x="7200" y="15671"/>
                    <a:pt x="144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444750" y="1250950"/>
              <a:ext cx="127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74"/>
                    <a:pt x="0" y="11148"/>
                    <a:pt x="0" y="14748"/>
                  </a:cubicBezTo>
                  <a:cubicBezTo>
                    <a:pt x="0" y="18348"/>
                    <a:pt x="108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419350" y="1205196"/>
              <a:ext cx="146030" cy="26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89" fill="norm" stroke="1" extrusionOk="0">
                  <a:moveTo>
                    <a:pt x="0" y="3167"/>
                  </a:moveTo>
                  <a:cubicBezTo>
                    <a:pt x="913" y="1976"/>
                    <a:pt x="1825" y="785"/>
                    <a:pt x="3194" y="275"/>
                  </a:cubicBezTo>
                  <a:cubicBezTo>
                    <a:pt x="4563" y="-235"/>
                    <a:pt x="6389" y="-65"/>
                    <a:pt x="9431" y="1041"/>
                  </a:cubicBezTo>
                  <a:cubicBezTo>
                    <a:pt x="12473" y="2146"/>
                    <a:pt x="16732" y="4187"/>
                    <a:pt x="19014" y="6908"/>
                  </a:cubicBezTo>
                  <a:cubicBezTo>
                    <a:pt x="21296" y="9630"/>
                    <a:pt x="21600" y="13031"/>
                    <a:pt x="19927" y="15497"/>
                  </a:cubicBezTo>
                  <a:cubicBezTo>
                    <a:pt x="18254" y="17963"/>
                    <a:pt x="14603" y="19494"/>
                    <a:pt x="11713" y="20345"/>
                  </a:cubicBezTo>
                  <a:cubicBezTo>
                    <a:pt x="8823" y="21195"/>
                    <a:pt x="6693" y="21365"/>
                    <a:pt x="5780" y="21025"/>
                  </a:cubicBezTo>
                  <a:cubicBezTo>
                    <a:pt x="4868" y="20685"/>
                    <a:pt x="5172" y="19834"/>
                    <a:pt x="5476" y="1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578100" y="14414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724150" y="13144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743200" y="1352550"/>
              <a:ext cx="133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953902" y="1127992"/>
              <a:ext cx="100448" cy="33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66" fill="norm" stroke="1" extrusionOk="0">
                  <a:moveTo>
                    <a:pt x="20919" y="1767"/>
                  </a:moveTo>
                  <a:cubicBezTo>
                    <a:pt x="19597" y="1092"/>
                    <a:pt x="18274" y="417"/>
                    <a:pt x="15850" y="147"/>
                  </a:cubicBezTo>
                  <a:cubicBezTo>
                    <a:pt x="13425" y="-123"/>
                    <a:pt x="9899" y="12"/>
                    <a:pt x="7254" y="282"/>
                  </a:cubicBezTo>
                  <a:cubicBezTo>
                    <a:pt x="4609" y="552"/>
                    <a:pt x="2846" y="957"/>
                    <a:pt x="2625" y="2240"/>
                  </a:cubicBezTo>
                  <a:cubicBezTo>
                    <a:pt x="2405" y="3522"/>
                    <a:pt x="3727" y="5682"/>
                    <a:pt x="5050" y="7032"/>
                  </a:cubicBezTo>
                  <a:cubicBezTo>
                    <a:pt x="6372" y="8382"/>
                    <a:pt x="7695" y="8922"/>
                    <a:pt x="9017" y="9462"/>
                  </a:cubicBezTo>
                  <a:cubicBezTo>
                    <a:pt x="10339" y="10002"/>
                    <a:pt x="11662" y="10542"/>
                    <a:pt x="11662" y="11082"/>
                  </a:cubicBezTo>
                  <a:cubicBezTo>
                    <a:pt x="11662" y="11622"/>
                    <a:pt x="10339" y="12162"/>
                    <a:pt x="7695" y="12500"/>
                  </a:cubicBezTo>
                  <a:cubicBezTo>
                    <a:pt x="5050" y="12837"/>
                    <a:pt x="1082" y="12972"/>
                    <a:pt x="201" y="13040"/>
                  </a:cubicBezTo>
                  <a:cubicBezTo>
                    <a:pt x="-681" y="13107"/>
                    <a:pt x="1523" y="13107"/>
                    <a:pt x="3286" y="13377"/>
                  </a:cubicBezTo>
                  <a:cubicBezTo>
                    <a:pt x="5050" y="13647"/>
                    <a:pt x="6372" y="14187"/>
                    <a:pt x="7033" y="14794"/>
                  </a:cubicBezTo>
                  <a:cubicBezTo>
                    <a:pt x="7695" y="15402"/>
                    <a:pt x="7695" y="16077"/>
                    <a:pt x="7474" y="16752"/>
                  </a:cubicBezTo>
                  <a:cubicBezTo>
                    <a:pt x="7254" y="17427"/>
                    <a:pt x="6813" y="18102"/>
                    <a:pt x="6372" y="18844"/>
                  </a:cubicBezTo>
                  <a:cubicBezTo>
                    <a:pt x="5931" y="19587"/>
                    <a:pt x="5490" y="20397"/>
                    <a:pt x="6372" y="20869"/>
                  </a:cubicBezTo>
                  <a:cubicBezTo>
                    <a:pt x="7254" y="21342"/>
                    <a:pt x="9458" y="21477"/>
                    <a:pt x="11882" y="21274"/>
                  </a:cubicBezTo>
                  <a:cubicBezTo>
                    <a:pt x="14307" y="21072"/>
                    <a:pt x="16952" y="20532"/>
                    <a:pt x="19597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092450" y="1270000"/>
              <a:ext cx="152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514"/>
                    <a:pt x="11400" y="13029"/>
                    <a:pt x="15000" y="16629"/>
                  </a:cubicBezTo>
                  <a:cubicBezTo>
                    <a:pt x="18600" y="20229"/>
                    <a:pt x="20100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130550" y="1231900"/>
              <a:ext cx="1206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3291"/>
                    <a:pt x="13263" y="6583"/>
                    <a:pt x="10042" y="9771"/>
                  </a:cubicBezTo>
                  <a:cubicBezTo>
                    <a:pt x="6821" y="12960"/>
                    <a:pt x="4547" y="16046"/>
                    <a:pt x="3032" y="18000"/>
                  </a:cubicBezTo>
                  <a:cubicBezTo>
                    <a:pt x="1516" y="19954"/>
                    <a:pt x="758" y="20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257550" y="14160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397249" y="140334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651249" y="13906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956049" y="1250950"/>
              <a:ext cx="1270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32"/>
                    <a:pt x="4320" y="465"/>
                    <a:pt x="7200" y="3484"/>
                  </a:cubicBezTo>
                  <a:cubicBezTo>
                    <a:pt x="10080" y="6503"/>
                    <a:pt x="13680" y="12310"/>
                    <a:pt x="16200" y="15794"/>
                  </a:cubicBezTo>
                  <a:cubicBezTo>
                    <a:pt x="18720" y="19277"/>
                    <a:pt x="2016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032249" y="1188392"/>
              <a:ext cx="114301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869"/>
                  </a:moveTo>
                  <a:cubicBezTo>
                    <a:pt x="20000" y="400"/>
                    <a:pt x="18400" y="-70"/>
                    <a:pt x="17000" y="8"/>
                  </a:cubicBezTo>
                  <a:cubicBezTo>
                    <a:pt x="15600" y="87"/>
                    <a:pt x="14400" y="713"/>
                    <a:pt x="12000" y="2747"/>
                  </a:cubicBezTo>
                  <a:cubicBezTo>
                    <a:pt x="9600" y="4782"/>
                    <a:pt x="6000" y="8226"/>
                    <a:pt x="3800" y="11591"/>
                  </a:cubicBezTo>
                  <a:cubicBezTo>
                    <a:pt x="1600" y="14956"/>
                    <a:pt x="800" y="18243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138083" y="1377950"/>
              <a:ext cx="9736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87" y="0"/>
                  </a:moveTo>
                  <a:cubicBezTo>
                    <a:pt x="2817" y="4500"/>
                    <a:pt x="2348" y="9000"/>
                    <a:pt x="1643" y="12375"/>
                  </a:cubicBezTo>
                  <a:cubicBezTo>
                    <a:pt x="939" y="15750"/>
                    <a:pt x="0" y="18000"/>
                    <a:pt x="0" y="17775"/>
                  </a:cubicBezTo>
                  <a:cubicBezTo>
                    <a:pt x="0" y="17550"/>
                    <a:pt x="939" y="14850"/>
                    <a:pt x="2113" y="12600"/>
                  </a:cubicBezTo>
                  <a:cubicBezTo>
                    <a:pt x="3287" y="10350"/>
                    <a:pt x="4696" y="8550"/>
                    <a:pt x="6339" y="6975"/>
                  </a:cubicBezTo>
                  <a:cubicBezTo>
                    <a:pt x="7983" y="5400"/>
                    <a:pt x="9861" y="4050"/>
                    <a:pt x="12209" y="5175"/>
                  </a:cubicBezTo>
                  <a:cubicBezTo>
                    <a:pt x="14557" y="6300"/>
                    <a:pt x="17374" y="9900"/>
                    <a:pt x="19017" y="13050"/>
                  </a:cubicBezTo>
                  <a:cubicBezTo>
                    <a:pt x="20661" y="16200"/>
                    <a:pt x="2113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311650" y="1181099"/>
              <a:ext cx="5544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4800" y="0"/>
                  </a:moveTo>
                  <a:cubicBezTo>
                    <a:pt x="8800" y="0"/>
                    <a:pt x="12800" y="0"/>
                    <a:pt x="16000" y="367"/>
                  </a:cubicBezTo>
                  <a:cubicBezTo>
                    <a:pt x="19200" y="735"/>
                    <a:pt x="21600" y="1469"/>
                    <a:pt x="20800" y="2645"/>
                  </a:cubicBezTo>
                  <a:cubicBezTo>
                    <a:pt x="20000" y="3820"/>
                    <a:pt x="16000" y="5437"/>
                    <a:pt x="12800" y="6612"/>
                  </a:cubicBezTo>
                  <a:cubicBezTo>
                    <a:pt x="9600" y="7788"/>
                    <a:pt x="7200" y="8522"/>
                    <a:pt x="6400" y="9257"/>
                  </a:cubicBezTo>
                  <a:cubicBezTo>
                    <a:pt x="5600" y="9992"/>
                    <a:pt x="6400" y="10727"/>
                    <a:pt x="8800" y="11829"/>
                  </a:cubicBezTo>
                  <a:cubicBezTo>
                    <a:pt x="11200" y="12931"/>
                    <a:pt x="15200" y="14400"/>
                    <a:pt x="16000" y="15869"/>
                  </a:cubicBezTo>
                  <a:cubicBezTo>
                    <a:pt x="16800" y="17339"/>
                    <a:pt x="14400" y="18808"/>
                    <a:pt x="11200" y="19763"/>
                  </a:cubicBezTo>
                  <a:cubicBezTo>
                    <a:pt x="8000" y="20718"/>
                    <a:pt x="4000" y="21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352550" y="2682302"/>
              <a:ext cx="119490" cy="42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37" fill="norm" stroke="1" extrusionOk="0">
                  <a:moveTo>
                    <a:pt x="0" y="8530"/>
                  </a:moveTo>
                  <a:cubicBezTo>
                    <a:pt x="2234" y="11952"/>
                    <a:pt x="4469" y="15374"/>
                    <a:pt x="5772" y="17352"/>
                  </a:cubicBezTo>
                  <a:cubicBezTo>
                    <a:pt x="7076" y="19330"/>
                    <a:pt x="7448" y="19865"/>
                    <a:pt x="7262" y="20400"/>
                  </a:cubicBezTo>
                  <a:cubicBezTo>
                    <a:pt x="7076" y="20934"/>
                    <a:pt x="6331" y="21469"/>
                    <a:pt x="5586" y="21309"/>
                  </a:cubicBezTo>
                  <a:cubicBezTo>
                    <a:pt x="4841" y="21148"/>
                    <a:pt x="4097" y="20293"/>
                    <a:pt x="3352" y="18154"/>
                  </a:cubicBezTo>
                  <a:cubicBezTo>
                    <a:pt x="2607" y="16016"/>
                    <a:pt x="1862" y="12594"/>
                    <a:pt x="2048" y="9653"/>
                  </a:cubicBezTo>
                  <a:cubicBezTo>
                    <a:pt x="2234" y="6713"/>
                    <a:pt x="3352" y="4253"/>
                    <a:pt x="4469" y="2703"/>
                  </a:cubicBezTo>
                  <a:cubicBezTo>
                    <a:pt x="5586" y="1152"/>
                    <a:pt x="6703" y="511"/>
                    <a:pt x="8193" y="190"/>
                  </a:cubicBezTo>
                  <a:cubicBezTo>
                    <a:pt x="9683" y="-131"/>
                    <a:pt x="11545" y="-131"/>
                    <a:pt x="14152" y="885"/>
                  </a:cubicBezTo>
                  <a:cubicBezTo>
                    <a:pt x="16759" y="1901"/>
                    <a:pt x="20110" y="3932"/>
                    <a:pt x="20855" y="5643"/>
                  </a:cubicBezTo>
                  <a:cubicBezTo>
                    <a:pt x="21600" y="7354"/>
                    <a:pt x="19738" y="8744"/>
                    <a:pt x="17876" y="9600"/>
                  </a:cubicBezTo>
                  <a:cubicBezTo>
                    <a:pt x="16014" y="10455"/>
                    <a:pt x="14152" y="10776"/>
                    <a:pt x="12103" y="10883"/>
                  </a:cubicBezTo>
                  <a:cubicBezTo>
                    <a:pt x="10055" y="10990"/>
                    <a:pt x="7821" y="10883"/>
                    <a:pt x="7262" y="10509"/>
                  </a:cubicBezTo>
                  <a:cubicBezTo>
                    <a:pt x="6703" y="10134"/>
                    <a:pt x="7821" y="9493"/>
                    <a:pt x="8938" y="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515447" y="2730499"/>
              <a:ext cx="96509" cy="10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94" fill="norm" stroke="1" extrusionOk="0">
                  <a:moveTo>
                    <a:pt x="7372" y="4891"/>
                  </a:moveTo>
                  <a:cubicBezTo>
                    <a:pt x="5074" y="5706"/>
                    <a:pt x="2776" y="6521"/>
                    <a:pt x="1397" y="7947"/>
                  </a:cubicBezTo>
                  <a:cubicBezTo>
                    <a:pt x="19" y="9374"/>
                    <a:pt x="-441" y="11411"/>
                    <a:pt x="478" y="14060"/>
                  </a:cubicBezTo>
                  <a:cubicBezTo>
                    <a:pt x="1397" y="16709"/>
                    <a:pt x="3695" y="19970"/>
                    <a:pt x="6912" y="20785"/>
                  </a:cubicBezTo>
                  <a:cubicBezTo>
                    <a:pt x="10129" y="21600"/>
                    <a:pt x="14265" y="19970"/>
                    <a:pt x="17023" y="16913"/>
                  </a:cubicBezTo>
                  <a:cubicBezTo>
                    <a:pt x="19780" y="13857"/>
                    <a:pt x="21159" y="9374"/>
                    <a:pt x="20929" y="6317"/>
                  </a:cubicBezTo>
                  <a:cubicBezTo>
                    <a:pt x="20699" y="3260"/>
                    <a:pt x="18861" y="1630"/>
                    <a:pt x="17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687382" y="2658447"/>
              <a:ext cx="63695" cy="16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079" fill="norm" stroke="1" extrusionOk="0">
                  <a:moveTo>
                    <a:pt x="12698" y="4277"/>
                  </a:moveTo>
                  <a:cubicBezTo>
                    <a:pt x="12023" y="2944"/>
                    <a:pt x="11348" y="1611"/>
                    <a:pt x="9323" y="811"/>
                  </a:cubicBezTo>
                  <a:cubicBezTo>
                    <a:pt x="7298" y="11"/>
                    <a:pt x="3923" y="-256"/>
                    <a:pt x="1898" y="277"/>
                  </a:cubicBezTo>
                  <a:cubicBezTo>
                    <a:pt x="-127" y="811"/>
                    <a:pt x="-802" y="2144"/>
                    <a:pt x="1223" y="4144"/>
                  </a:cubicBezTo>
                  <a:cubicBezTo>
                    <a:pt x="3248" y="6144"/>
                    <a:pt x="7973" y="8811"/>
                    <a:pt x="11686" y="10944"/>
                  </a:cubicBezTo>
                  <a:cubicBezTo>
                    <a:pt x="15398" y="13077"/>
                    <a:pt x="18098" y="14677"/>
                    <a:pt x="19448" y="16144"/>
                  </a:cubicBezTo>
                  <a:cubicBezTo>
                    <a:pt x="20798" y="17611"/>
                    <a:pt x="20798" y="18944"/>
                    <a:pt x="17761" y="19877"/>
                  </a:cubicBezTo>
                  <a:cubicBezTo>
                    <a:pt x="14723" y="20811"/>
                    <a:pt x="8648" y="21344"/>
                    <a:pt x="4935" y="20944"/>
                  </a:cubicBezTo>
                  <a:cubicBezTo>
                    <a:pt x="1223" y="20544"/>
                    <a:pt x="-127" y="19211"/>
                    <a:pt x="885" y="16811"/>
                  </a:cubicBezTo>
                  <a:cubicBezTo>
                    <a:pt x="1898" y="14411"/>
                    <a:pt x="5273" y="10944"/>
                    <a:pt x="8648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822450" y="2546350"/>
              <a:ext cx="69850" cy="29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655" y="2623"/>
                    <a:pt x="1309" y="5246"/>
                    <a:pt x="1964" y="7946"/>
                  </a:cubicBezTo>
                  <a:cubicBezTo>
                    <a:pt x="2618" y="10646"/>
                    <a:pt x="3273" y="13423"/>
                    <a:pt x="4255" y="15506"/>
                  </a:cubicBezTo>
                  <a:cubicBezTo>
                    <a:pt x="5236" y="17589"/>
                    <a:pt x="6545" y="18977"/>
                    <a:pt x="8509" y="19980"/>
                  </a:cubicBezTo>
                  <a:cubicBezTo>
                    <a:pt x="10473" y="20983"/>
                    <a:pt x="13091" y="21600"/>
                    <a:pt x="15382" y="21523"/>
                  </a:cubicBezTo>
                  <a:cubicBezTo>
                    <a:pt x="17673" y="21446"/>
                    <a:pt x="19636" y="20674"/>
                    <a:pt x="21600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828800" y="2658643"/>
              <a:ext cx="349250" cy="13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5" fill="norm" stroke="1" extrusionOk="0">
                  <a:moveTo>
                    <a:pt x="0" y="8749"/>
                  </a:moveTo>
                  <a:cubicBezTo>
                    <a:pt x="1309" y="9375"/>
                    <a:pt x="2618" y="10001"/>
                    <a:pt x="3862" y="9845"/>
                  </a:cubicBezTo>
                  <a:cubicBezTo>
                    <a:pt x="5105" y="9688"/>
                    <a:pt x="6284" y="8749"/>
                    <a:pt x="7135" y="7810"/>
                  </a:cubicBezTo>
                  <a:cubicBezTo>
                    <a:pt x="7985" y="6871"/>
                    <a:pt x="8509" y="5932"/>
                    <a:pt x="8509" y="4993"/>
                  </a:cubicBezTo>
                  <a:cubicBezTo>
                    <a:pt x="8509" y="4054"/>
                    <a:pt x="7985" y="3114"/>
                    <a:pt x="7462" y="3271"/>
                  </a:cubicBezTo>
                  <a:cubicBezTo>
                    <a:pt x="6938" y="3428"/>
                    <a:pt x="6415" y="4680"/>
                    <a:pt x="5956" y="7341"/>
                  </a:cubicBezTo>
                  <a:cubicBezTo>
                    <a:pt x="5498" y="10001"/>
                    <a:pt x="5105" y="14071"/>
                    <a:pt x="5236" y="16888"/>
                  </a:cubicBezTo>
                  <a:cubicBezTo>
                    <a:pt x="5367" y="19706"/>
                    <a:pt x="6022" y="21271"/>
                    <a:pt x="7331" y="20019"/>
                  </a:cubicBezTo>
                  <a:cubicBezTo>
                    <a:pt x="8640" y="18767"/>
                    <a:pt x="10604" y="14697"/>
                    <a:pt x="11716" y="11723"/>
                  </a:cubicBezTo>
                  <a:cubicBezTo>
                    <a:pt x="12829" y="8749"/>
                    <a:pt x="13091" y="6871"/>
                    <a:pt x="13287" y="5149"/>
                  </a:cubicBezTo>
                  <a:cubicBezTo>
                    <a:pt x="13484" y="3428"/>
                    <a:pt x="13615" y="1862"/>
                    <a:pt x="14007" y="1080"/>
                  </a:cubicBezTo>
                  <a:cubicBezTo>
                    <a:pt x="14400" y="297"/>
                    <a:pt x="15055" y="297"/>
                    <a:pt x="15513" y="1080"/>
                  </a:cubicBezTo>
                  <a:cubicBezTo>
                    <a:pt x="15971" y="1862"/>
                    <a:pt x="16233" y="3428"/>
                    <a:pt x="16495" y="4993"/>
                  </a:cubicBezTo>
                  <a:cubicBezTo>
                    <a:pt x="16756" y="6558"/>
                    <a:pt x="17018" y="8123"/>
                    <a:pt x="17149" y="10158"/>
                  </a:cubicBezTo>
                  <a:cubicBezTo>
                    <a:pt x="17280" y="12193"/>
                    <a:pt x="17280" y="14697"/>
                    <a:pt x="17018" y="16419"/>
                  </a:cubicBezTo>
                  <a:cubicBezTo>
                    <a:pt x="16756" y="18141"/>
                    <a:pt x="16233" y="19080"/>
                    <a:pt x="15775" y="18767"/>
                  </a:cubicBezTo>
                  <a:cubicBezTo>
                    <a:pt x="15316" y="18454"/>
                    <a:pt x="14924" y="16888"/>
                    <a:pt x="14924" y="14228"/>
                  </a:cubicBezTo>
                  <a:cubicBezTo>
                    <a:pt x="14924" y="11567"/>
                    <a:pt x="15316" y="7810"/>
                    <a:pt x="15840" y="5306"/>
                  </a:cubicBezTo>
                  <a:cubicBezTo>
                    <a:pt x="16364" y="2801"/>
                    <a:pt x="17018" y="1549"/>
                    <a:pt x="17673" y="767"/>
                  </a:cubicBezTo>
                  <a:cubicBezTo>
                    <a:pt x="18327" y="-16"/>
                    <a:pt x="18982" y="-329"/>
                    <a:pt x="19505" y="454"/>
                  </a:cubicBezTo>
                  <a:cubicBezTo>
                    <a:pt x="20029" y="1236"/>
                    <a:pt x="20422" y="3114"/>
                    <a:pt x="20749" y="5932"/>
                  </a:cubicBezTo>
                  <a:cubicBezTo>
                    <a:pt x="21076" y="8749"/>
                    <a:pt x="21338" y="12506"/>
                    <a:pt x="21600" y="1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188217" y="2603227"/>
              <a:ext cx="27934" cy="7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046" fill="norm" stroke="1" extrusionOk="0">
                  <a:moveTo>
                    <a:pt x="1846" y="21046"/>
                  </a:moveTo>
                  <a:cubicBezTo>
                    <a:pt x="1846" y="17234"/>
                    <a:pt x="1846" y="13422"/>
                    <a:pt x="1074" y="9293"/>
                  </a:cubicBezTo>
                  <a:cubicBezTo>
                    <a:pt x="303" y="5164"/>
                    <a:pt x="-1240" y="717"/>
                    <a:pt x="1846" y="81"/>
                  </a:cubicBezTo>
                  <a:cubicBezTo>
                    <a:pt x="4931" y="-554"/>
                    <a:pt x="12646" y="2622"/>
                    <a:pt x="20360" y="5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243666" y="2533650"/>
              <a:ext cx="226485" cy="19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5854" y="9651"/>
                  </a:moveTo>
                  <a:cubicBezTo>
                    <a:pt x="4037" y="10800"/>
                    <a:pt x="2221" y="11949"/>
                    <a:pt x="1211" y="13098"/>
                  </a:cubicBezTo>
                  <a:cubicBezTo>
                    <a:pt x="202" y="14247"/>
                    <a:pt x="0" y="15396"/>
                    <a:pt x="0" y="16545"/>
                  </a:cubicBezTo>
                  <a:cubicBezTo>
                    <a:pt x="0" y="17694"/>
                    <a:pt x="202" y="18843"/>
                    <a:pt x="1413" y="19532"/>
                  </a:cubicBezTo>
                  <a:cubicBezTo>
                    <a:pt x="2624" y="20221"/>
                    <a:pt x="4845" y="20451"/>
                    <a:pt x="6258" y="20106"/>
                  </a:cubicBezTo>
                  <a:cubicBezTo>
                    <a:pt x="7671" y="19762"/>
                    <a:pt x="8277" y="18843"/>
                    <a:pt x="8378" y="17234"/>
                  </a:cubicBezTo>
                  <a:cubicBezTo>
                    <a:pt x="8479" y="15626"/>
                    <a:pt x="8075" y="13328"/>
                    <a:pt x="7873" y="11604"/>
                  </a:cubicBezTo>
                  <a:cubicBezTo>
                    <a:pt x="7671" y="9881"/>
                    <a:pt x="7671" y="8732"/>
                    <a:pt x="8176" y="8043"/>
                  </a:cubicBezTo>
                  <a:cubicBezTo>
                    <a:pt x="8680" y="7353"/>
                    <a:pt x="9690" y="7123"/>
                    <a:pt x="10598" y="7468"/>
                  </a:cubicBezTo>
                  <a:cubicBezTo>
                    <a:pt x="11507" y="7813"/>
                    <a:pt x="12314" y="8732"/>
                    <a:pt x="13222" y="10570"/>
                  </a:cubicBezTo>
                  <a:cubicBezTo>
                    <a:pt x="14131" y="12409"/>
                    <a:pt x="15140" y="15166"/>
                    <a:pt x="15544" y="17349"/>
                  </a:cubicBezTo>
                  <a:cubicBezTo>
                    <a:pt x="15948" y="19532"/>
                    <a:pt x="15746" y="21140"/>
                    <a:pt x="15443" y="21370"/>
                  </a:cubicBezTo>
                  <a:cubicBezTo>
                    <a:pt x="15140" y="21600"/>
                    <a:pt x="14736" y="20451"/>
                    <a:pt x="15241" y="17234"/>
                  </a:cubicBezTo>
                  <a:cubicBezTo>
                    <a:pt x="15746" y="14017"/>
                    <a:pt x="17159" y="8732"/>
                    <a:pt x="18370" y="5515"/>
                  </a:cubicBezTo>
                  <a:cubicBezTo>
                    <a:pt x="19581" y="2298"/>
                    <a:pt x="20591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520950" y="2514600"/>
              <a:ext cx="19614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700"/>
                    <a:pt x="17280" y="5400"/>
                    <a:pt x="19440" y="9000"/>
                  </a:cubicBezTo>
                  <a:cubicBezTo>
                    <a:pt x="21600" y="12600"/>
                    <a:pt x="17280" y="171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564764" y="26416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894377" y="2337935"/>
              <a:ext cx="168368" cy="34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28" fill="norm" stroke="1" extrusionOk="0">
                  <a:moveTo>
                    <a:pt x="1754" y="6176"/>
                  </a:moveTo>
                  <a:cubicBezTo>
                    <a:pt x="2554" y="10340"/>
                    <a:pt x="3354" y="14504"/>
                    <a:pt x="3620" y="16976"/>
                  </a:cubicBezTo>
                  <a:cubicBezTo>
                    <a:pt x="3887" y="19448"/>
                    <a:pt x="3620" y="20229"/>
                    <a:pt x="3220" y="20294"/>
                  </a:cubicBezTo>
                  <a:cubicBezTo>
                    <a:pt x="2820" y="20359"/>
                    <a:pt x="2287" y="19708"/>
                    <a:pt x="1620" y="17366"/>
                  </a:cubicBezTo>
                  <a:cubicBezTo>
                    <a:pt x="954" y="15024"/>
                    <a:pt x="154" y="10990"/>
                    <a:pt x="20" y="8193"/>
                  </a:cubicBezTo>
                  <a:cubicBezTo>
                    <a:pt x="-113" y="5395"/>
                    <a:pt x="420" y="3834"/>
                    <a:pt x="954" y="2728"/>
                  </a:cubicBezTo>
                  <a:cubicBezTo>
                    <a:pt x="1487" y="1622"/>
                    <a:pt x="2020" y="971"/>
                    <a:pt x="2954" y="516"/>
                  </a:cubicBezTo>
                  <a:cubicBezTo>
                    <a:pt x="3887" y="60"/>
                    <a:pt x="5220" y="-200"/>
                    <a:pt x="7087" y="190"/>
                  </a:cubicBezTo>
                  <a:cubicBezTo>
                    <a:pt x="8954" y="581"/>
                    <a:pt x="11354" y="1622"/>
                    <a:pt x="12687" y="3183"/>
                  </a:cubicBezTo>
                  <a:cubicBezTo>
                    <a:pt x="14020" y="4745"/>
                    <a:pt x="14287" y="6827"/>
                    <a:pt x="14020" y="8193"/>
                  </a:cubicBezTo>
                  <a:cubicBezTo>
                    <a:pt x="13754" y="9559"/>
                    <a:pt x="12954" y="10210"/>
                    <a:pt x="12154" y="10795"/>
                  </a:cubicBezTo>
                  <a:cubicBezTo>
                    <a:pt x="11354" y="11381"/>
                    <a:pt x="10554" y="11901"/>
                    <a:pt x="10820" y="12031"/>
                  </a:cubicBezTo>
                  <a:cubicBezTo>
                    <a:pt x="11087" y="12161"/>
                    <a:pt x="12420" y="11901"/>
                    <a:pt x="13754" y="11966"/>
                  </a:cubicBezTo>
                  <a:cubicBezTo>
                    <a:pt x="15087" y="12031"/>
                    <a:pt x="16420" y="12422"/>
                    <a:pt x="17754" y="13398"/>
                  </a:cubicBezTo>
                  <a:cubicBezTo>
                    <a:pt x="19087" y="14373"/>
                    <a:pt x="20420" y="15935"/>
                    <a:pt x="20954" y="17041"/>
                  </a:cubicBezTo>
                  <a:cubicBezTo>
                    <a:pt x="21487" y="18147"/>
                    <a:pt x="21220" y="18798"/>
                    <a:pt x="19887" y="19448"/>
                  </a:cubicBezTo>
                  <a:cubicBezTo>
                    <a:pt x="18554" y="20099"/>
                    <a:pt x="16154" y="20749"/>
                    <a:pt x="13620" y="21075"/>
                  </a:cubicBezTo>
                  <a:cubicBezTo>
                    <a:pt x="11087" y="21400"/>
                    <a:pt x="8420" y="21400"/>
                    <a:pt x="6420" y="21140"/>
                  </a:cubicBezTo>
                  <a:cubicBezTo>
                    <a:pt x="4420" y="20880"/>
                    <a:pt x="3087" y="20359"/>
                    <a:pt x="3354" y="19839"/>
                  </a:cubicBezTo>
                  <a:cubicBezTo>
                    <a:pt x="3620" y="19318"/>
                    <a:pt x="5487" y="18798"/>
                    <a:pt x="7354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139276" y="2503916"/>
              <a:ext cx="118274" cy="15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97" fill="norm" stroke="1" extrusionOk="0">
                  <a:moveTo>
                    <a:pt x="712" y="11822"/>
                  </a:moveTo>
                  <a:cubicBezTo>
                    <a:pt x="4122" y="9518"/>
                    <a:pt x="7533" y="7214"/>
                    <a:pt x="9238" y="5198"/>
                  </a:cubicBezTo>
                  <a:cubicBezTo>
                    <a:pt x="10943" y="3182"/>
                    <a:pt x="10943" y="1454"/>
                    <a:pt x="9996" y="590"/>
                  </a:cubicBezTo>
                  <a:cubicBezTo>
                    <a:pt x="9049" y="-274"/>
                    <a:pt x="7154" y="-274"/>
                    <a:pt x="5070" y="1166"/>
                  </a:cubicBezTo>
                  <a:cubicBezTo>
                    <a:pt x="2986" y="2606"/>
                    <a:pt x="712" y="5486"/>
                    <a:pt x="143" y="8798"/>
                  </a:cubicBezTo>
                  <a:cubicBezTo>
                    <a:pt x="-425" y="12110"/>
                    <a:pt x="712" y="15854"/>
                    <a:pt x="3364" y="18158"/>
                  </a:cubicBezTo>
                  <a:cubicBezTo>
                    <a:pt x="6017" y="20462"/>
                    <a:pt x="10186" y="21326"/>
                    <a:pt x="13407" y="21182"/>
                  </a:cubicBezTo>
                  <a:cubicBezTo>
                    <a:pt x="16628" y="21038"/>
                    <a:pt x="18901" y="19886"/>
                    <a:pt x="21175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341108" y="2330450"/>
              <a:ext cx="75193" cy="35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92" fill="norm" stroke="1" extrusionOk="0">
                  <a:moveTo>
                    <a:pt x="8714" y="0"/>
                  </a:moveTo>
                  <a:cubicBezTo>
                    <a:pt x="5714" y="4656"/>
                    <a:pt x="2714" y="9313"/>
                    <a:pt x="1214" y="12675"/>
                  </a:cubicBezTo>
                  <a:cubicBezTo>
                    <a:pt x="-286" y="16038"/>
                    <a:pt x="-286" y="18108"/>
                    <a:pt x="614" y="19401"/>
                  </a:cubicBezTo>
                  <a:cubicBezTo>
                    <a:pt x="1514" y="20695"/>
                    <a:pt x="3314" y="21212"/>
                    <a:pt x="5714" y="21406"/>
                  </a:cubicBezTo>
                  <a:cubicBezTo>
                    <a:pt x="8114" y="21600"/>
                    <a:pt x="11114" y="21471"/>
                    <a:pt x="13814" y="20953"/>
                  </a:cubicBezTo>
                  <a:cubicBezTo>
                    <a:pt x="16514" y="20436"/>
                    <a:pt x="18914" y="19531"/>
                    <a:pt x="21314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333750" y="2527300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439112" y="2502842"/>
              <a:ext cx="205788" cy="1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22" fill="norm" stroke="1" extrusionOk="0">
                  <a:moveTo>
                    <a:pt x="10849" y="2222"/>
                  </a:moveTo>
                  <a:cubicBezTo>
                    <a:pt x="9968" y="1022"/>
                    <a:pt x="9086" y="-178"/>
                    <a:pt x="7653" y="22"/>
                  </a:cubicBezTo>
                  <a:cubicBezTo>
                    <a:pt x="6221" y="222"/>
                    <a:pt x="4237" y="1822"/>
                    <a:pt x="2915" y="3422"/>
                  </a:cubicBezTo>
                  <a:cubicBezTo>
                    <a:pt x="1592" y="5022"/>
                    <a:pt x="931" y="6622"/>
                    <a:pt x="490" y="8422"/>
                  </a:cubicBezTo>
                  <a:cubicBezTo>
                    <a:pt x="49" y="10222"/>
                    <a:pt x="-171" y="12222"/>
                    <a:pt x="160" y="13822"/>
                  </a:cubicBezTo>
                  <a:cubicBezTo>
                    <a:pt x="490" y="15422"/>
                    <a:pt x="1372" y="16622"/>
                    <a:pt x="2694" y="15822"/>
                  </a:cubicBezTo>
                  <a:cubicBezTo>
                    <a:pt x="4017" y="15022"/>
                    <a:pt x="5780" y="12222"/>
                    <a:pt x="7323" y="10022"/>
                  </a:cubicBezTo>
                  <a:cubicBezTo>
                    <a:pt x="8866" y="7822"/>
                    <a:pt x="10188" y="6222"/>
                    <a:pt x="11070" y="6622"/>
                  </a:cubicBezTo>
                  <a:cubicBezTo>
                    <a:pt x="11951" y="7022"/>
                    <a:pt x="12392" y="9422"/>
                    <a:pt x="14045" y="12222"/>
                  </a:cubicBezTo>
                  <a:cubicBezTo>
                    <a:pt x="15698" y="15022"/>
                    <a:pt x="18564" y="18222"/>
                    <a:pt x="21429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814279" y="2314964"/>
              <a:ext cx="160821" cy="37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19" fill="norm" stroke="1" extrusionOk="0">
                  <a:moveTo>
                    <a:pt x="16886" y="873"/>
                  </a:moveTo>
                  <a:cubicBezTo>
                    <a:pt x="15778" y="515"/>
                    <a:pt x="14671" y="157"/>
                    <a:pt x="13425" y="37"/>
                  </a:cubicBezTo>
                  <a:cubicBezTo>
                    <a:pt x="12178" y="-82"/>
                    <a:pt x="10794" y="37"/>
                    <a:pt x="8717" y="1052"/>
                  </a:cubicBezTo>
                  <a:cubicBezTo>
                    <a:pt x="6640" y="2066"/>
                    <a:pt x="3871" y="3975"/>
                    <a:pt x="2071" y="6840"/>
                  </a:cubicBezTo>
                  <a:cubicBezTo>
                    <a:pt x="271" y="9704"/>
                    <a:pt x="-560" y="13522"/>
                    <a:pt x="409" y="16208"/>
                  </a:cubicBezTo>
                  <a:cubicBezTo>
                    <a:pt x="1378" y="18893"/>
                    <a:pt x="4148" y="20444"/>
                    <a:pt x="7886" y="20981"/>
                  </a:cubicBezTo>
                  <a:cubicBezTo>
                    <a:pt x="11625" y="21518"/>
                    <a:pt x="16332" y="21041"/>
                    <a:pt x="21040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102078" y="2329925"/>
              <a:ext cx="209572" cy="26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61" fill="norm" stroke="1" extrusionOk="0">
                  <a:moveTo>
                    <a:pt x="18794" y="1585"/>
                  </a:moveTo>
                  <a:cubicBezTo>
                    <a:pt x="19442" y="900"/>
                    <a:pt x="20090" y="214"/>
                    <a:pt x="19766" y="42"/>
                  </a:cubicBezTo>
                  <a:cubicBezTo>
                    <a:pt x="19442" y="-129"/>
                    <a:pt x="18146" y="214"/>
                    <a:pt x="15446" y="1157"/>
                  </a:cubicBezTo>
                  <a:cubicBezTo>
                    <a:pt x="12746" y="2100"/>
                    <a:pt x="8642" y="3642"/>
                    <a:pt x="6158" y="4671"/>
                  </a:cubicBezTo>
                  <a:cubicBezTo>
                    <a:pt x="3674" y="5700"/>
                    <a:pt x="2810" y="6214"/>
                    <a:pt x="2702" y="6814"/>
                  </a:cubicBezTo>
                  <a:cubicBezTo>
                    <a:pt x="2594" y="7414"/>
                    <a:pt x="3242" y="8100"/>
                    <a:pt x="4106" y="8442"/>
                  </a:cubicBezTo>
                  <a:cubicBezTo>
                    <a:pt x="4970" y="8785"/>
                    <a:pt x="6050" y="8785"/>
                    <a:pt x="7346" y="8785"/>
                  </a:cubicBezTo>
                  <a:cubicBezTo>
                    <a:pt x="8642" y="8785"/>
                    <a:pt x="10154" y="8785"/>
                    <a:pt x="11234" y="9128"/>
                  </a:cubicBezTo>
                  <a:cubicBezTo>
                    <a:pt x="12314" y="9471"/>
                    <a:pt x="12962" y="10157"/>
                    <a:pt x="12854" y="10842"/>
                  </a:cubicBezTo>
                  <a:cubicBezTo>
                    <a:pt x="12746" y="11528"/>
                    <a:pt x="11882" y="12214"/>
                    <a:pt x="10154" y="13157"/>
                  </a:cubicBezTo>
                  <a:cubicBezTo>
                    <a:pt x="8426" y="14100"/>
                    <a:pt x="5834" y="15300"/>
                    <a:pt x="4106" y="16157"/>
                  </a:cubicBezTo>
                  <a:cubicBezTo>
                    <a:pt x="2378" y="17014"/>
                    <a:pt x="1514" y="17528"/>
                    <a:pt x="866" y="18300"/>
                  </a:cubicBezTo>
                  <a:cubicBezTo>
                    <a:pt x="218" y="19071"/>
                    <a:pt x="-214" y="20100"/>
                    <a:pt x="110" y="20700"/>
                  </a:cubicBezTo>
                  <a:cubicBezTo>
                    <a:pt x="434" y="21300"/>
                    <a:pt x="1514" y="21471"/>
                    <a:pt x="4646" y="20957"/>
                  </a:cubicBezTo>
                  <a:cubicBezTo>
                    <a:pt x="7778" y="20442"/>
                    <a:pt x="12962" y="19242"/>
                    <a:pt x="16094" y="18471"/>
                  </a:cubicBezTo>
                  <a:cubicBezTo>
                    <a:pt x="19226" y="17700"/>
                    <a:pt x="20306" y="17357"/>
                    <a:pt x="21386" y="17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432300" y="2336800"/>
              <a:ext cx="1841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5673"/>
                    <a:pt x="9434" y="11345"/>
                    <a:pt x="13034" y="14945"/>
                  </a:cubicBezTo>
                  <a:cubicBezTo>
                    <a:pt x="16634" y="18545"/>
                    <a:pt x="19117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475654" y="2330450"/>
              <a:ext cx="172546" cy="2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0" fill="norm" stroke="1" extrusionOk="0">
                  <a:moveTo>
                    <a:pt x="21214" y="0"/>
                  </a:moveTo>
                  <a:cubicBezTo>
                    <a:pt x="19913" y="0"/>
                    <a:pt x="18612" y="0"/>
                    <a:pt x="16530" y="1800"/>
                  </a:cubicBezTo>
                  <a:cubicBezTo>
                    <a:pt x="14448" y="3600"/>
                    <a:pt x="11585" y="7200"/>
                    <a:pt x="8983" y="10200"/>
                  </a:cubicBezTo>
                  <a:cubicBezTo>
                    <a:pt x="6380" y="13200"/>
                    <a:pt x="4038" y="15600"/>
                    <a:pt x="2347" y="17500"/>
                  </a:cubicBezTo>
                  <a:cubicBezTo>
                    <a:pt x="655" y="19400"/>
                    <a:pt x="-386" y="20800"/>
                    <a:pt x="134" y="21200"/>
                  </a:cubicBezTo>
                  <a:cubicBezTo>
                    <a:pt x="655" y="21600"/>
                    <a:pt x="2737" y="21000"/>
                    <a:pt x="4819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679950" y="24828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699000" y="24066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140200" y="273050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140199" y="266699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203699" y="27178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216399" y="2762249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381500" y="270510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133850" y="2147390"/>
              <a:ext cx="165100" cy="13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11440"/>
                  </a:moveTo>
                  <a:cubicBezTo>
                    <a:pt x="0" y="13052"/>
                    <a:pt x="0" y="14664"/>
                    <a:pt x="0" y="16599"/>
                  </a:cubicBezTo>
                  <a:cubicBezTo>
                    <a:pt x="0" y="18533"/>
                    <a:pt x="0" y="20790"/>
                    <a:pt x="138" y="20951"/>
                  </a:cubicBezTo>
                  <a:cubicBezTo>
                    <a:pt x="277" y="21112"/>
                    <a:pt x="554" y="19178"/>
                    <a:pt x="1938" y="15470"/>
                  </a:cubicBezTo>
                  <a:cubicBezTo>
                    <a:pt x="3323" y="11763"/>
                    <a:pt x="5815" y="6282"/>
                    <a:pt x="7892" y="3219"/>
                  </a:cubicBezTo>
                  <a:cubicBezTo>
                    <a:pt x="9969" y="157"/>
                    <a:pt x="11631" y="-488"/>
                    <a:pt x="13431" y="318"/>
                  </a:cubicBezTo>
                  <a:cubicBezTo>
                    <a:pt x="15231" y="1124"/>
                    <a:pt x="17169" y="3381"/>
                    <a:pt x="18554" y="6927"/>
                  </a:cubicBezTo>
                  <a:cubicBezTo>
                    <a:pt x="19938" y="10473"/>
                    <a:pt x="20769" y="15309"/>
                    <a:pt x="21600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895850" y="2461537"/>
              <a:ext cx="1651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92" y="12793"/>
                    <a:pt x="4985" y="5170"/>
                    <a:pt x="8585" y="1993"/>
                  </a:cubicBezTo>
                  <a:cubicBezTo>
                    <a:pt x="12185" y="-1183"/>
                    <a:pt x="1689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965699" y="236220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10"/>
                    <a:pt x="0" y="10219"/>
                    <a:pt x="3600" y="13819"/>
                  </a:cubicBezTo>
                  <a:cubicBezTo>
                    <a:pt x="7200" y="17419"/>
                    <a:pt x="144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200650" y="2292350"/>
              <a:ext cx="190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63"/>
                    <a:pt x="0" y="7727"/>
                    <a:pt x="2400" y="11151"/>
                  </a:cubicBezTo>
                  <a:cubicBezTo>
                    <a:pt x="4800" y="14576"/>
                    <a:pt x="9600" y="17561"/>
                    <a:pt x="13200" y="19229"/>
                  </a:cubicBezTo>
                  <a:cubicBezTo>
                    <a:pt x="16800" y="20898"/>
                    <a:pt x="19200" y="21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346699" y="2635250"/>
              <a:ext cx="76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808521" y="2336349"/>
              <a:ext cx="169092" cy="25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286" fill="norm" stroke="1" extrusionOk="0">
                  <a:moveTo>
                    <a:pt x="2586" y="5306"/>
                  </a:moveTo>
                  <a:cubicBezTo>
                    <a:pt x="2322" y="10047"/>
                    <a:pt x="2059" y="14788"/>
                    <a:pt x="1664" y="17598"/>
                  </a:cubicBezTo>
                  <a:cubicBezTo>
                    <a:pt x="1268" y="20408"/>
                    <a:pt x="742" y="21286"/>
                    <a:pt x="347" y="21286"/>
                  </a:cubicBezTo>
                  <a:cubicBezTo>
                    <a:pt x="-49" y="21286"/>
                    <a:pt x="-312" y="20408"/>
                    <a:pt x="742" y="17423"/>
                  </a:cubicBezTo>
                  <a:cubicBezTo>
                    <a:pt x="1795" y="14437"/>
                    <a:pt x="4166" y="9345"/>
                    <a:pt x="6405" y="6008"/>
                  </a:cubicBezTo>
                  <a:cubicBezTo>
                    <a:pt x="8644" y="2671"/>
                    <a:pt x="10751" y="1091"/>
                    <a:pt x="12464" y="388"/>
                  </a:cubicBezTo>
                  <a:cubicBezTo>
                    <a:pt x="14176" y="-314"/>
                    <a:pt x="15493" y="-138"/>
                    <a:pt x="16942" y="1530"/>
                  </a:cubicBezTo>
                  <a:cubicBezTo>
                    <a:pt x="18390" y="3198"/>
                    <a:pt x="19971" y="6359"/>
                    <a:pt x="20629" y="9520"/>
                  </a:cubicBezTo>
                  <a:cubicBezTo>
                    <a:pt x="21288" y="12681"/>
                    <a:pt x="21025" y="15842"/>
                    <a:pt x="20761" y="1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076950" y="2505256"/>
              <a:ext cx="1587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20" y="11918"/>
                    <a:pt x="8640" y="3818"/>
                    <a:pt x="12240" y="1118"/>
                  </a:cubicBezTo>
                  <a:cubicBezTo>
                    <a:pt x="15840" y="-1582"/>
                    <a:pt x="187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446967" y="2254250"/>
              <a:ext cx="220533" cy="29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05" fill="norm" stroke="1" extrusionOk="0">
                  <a:moveTo>
                    <a:pt x="20816" y="0"/>
                  </a:moveTo>
                  <a:cubicBezTo>
                    <a:pt x="16290" y="2035"/>
                    <a:pt x="11764" y="4070"/>
                    <a:pt x="8473" y="5557"/>
                  </a:cubicBezTo>
                  <a:cubicBezTo>
                    <a:pt x="5182" y="7043"/>
                    <a:pt x="3124" y="7983"/>
                    <a:pt x="1787" y="8765"/>
                  </a:cubicBezTo>
                  <a:cubicBezTo>
                    <a:pt x="450" y="9548"/>
                    <a:pt x="-167" y="10174"/>
                    <a:pt x="39" y="10565"/>
                  </a:cubicBezTo>
                  <a:cubicBezTo>
                    <a:pt x="244" y="10957"/>
                    <a:pt x="1273" y="11113"/>
                    <a:pt x="3433" y="11191"/>
                  </a:cubicBezTo>
                  <a:cubicBezTo>
                    <a:pt x="5593" y="11270"/>
                    <a:pt x="8884" y="11270"/>
                    <a:pt x="11044" y="11426"/>
                  </a:cubicBezTo>
                  <a:cubicBezTo>
                    <a:pt x="13204" y="11583"/>
                    <a:pt x="14233" y="11896"/>
                    <a:pt x="14542" y="12522"/>
                  </a:cubicBezTo>
                  <a:cubicBezTo>
                    <a:pt x="14850" y="13148"/>
                    <a:pt x="14439" y="14087"/>
                    <a:pt x="12999" y="15104"/>
                  </a:cubicBezTo>
                  <a:cubicBezTo>
                    <a:pt x="11559" y="16122"/>
                    <a:pt x="9090" y="17217"/>
                    <a:pt x="7342" y="18000"/>
                  </a:cubicBezTo>
                  <a:cubicBezTo>
                    <a:pt x="5593" y="18783"/>
                    <a:pt x="4564" y="19252"/>
                    <a:pt x="3742" y="19800"/>
                  </a:cubicBezTo>
                  <a:cubicBezTo>
                    <a:pt x="2919" y="20348"/>
                    <a:pt x="2302" y="20974"/>
                    <a:pt x="2713" y="21287"/>
                  </a:cubicBezTo>
                  <a:cubicBezTo>
                    <a:pt x="3124" y="21600"/>
                    <a:pt x="4564" y="21600"/>
                    <a:pt x="7856" y="21130"/>
                  </a:cubicBezTo>
                  <a:cubicBezTo>
                    <a:pt x="11147" y="20661"/>
                    <a:pt x="16290" y="19722"/>
                    <a:pt x="21433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769100" y="2292350"/>
              <a:ext cx="1841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2954"/>
                    <a:pt x="6952" y="5908"/>
                    <a:pt x="10179" y="9138"/>
                  </a:cubicBezTo>
                  <a:cubicBezTo>
                    <a:pt x="13407" y="12369"/>
                    <a:pt x="16386" y="15877"/>
                    <a:pt x="18248" y="18000"/>
                  </a:cubicBezTo>
                  <a:cubicBezTo>
                    <a:pt x="20110" y="20123"/>
                    <a:pt x="20855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829570" y="2273300"/>
              <a:ext cx="14908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21129" y="0"/>
                  </a:moveTo>
                  <a:cubicBezTo>
                    <a:pt x="19629" y="147"/>
                    <a:pt x="18129" y="294"/>
                    <a:pt x="15579" y="1984"/>
                  </a:cubicBezTo>
                  <a:cubicBezTo>
                    <a:pt x="13029" y="3673"/>
                    <a:pt x="9429" y="6906"/>
                    <a:pt x="6429" y="10065"/>
                  </a:cubicBezTo>
                  <a:cubicBezTo>
                    <a:pt x="3429" y="13224"/>
                    <a:pt x="1029" y="16310"/>
                    <a:pt x="279" y="18220"/>
                  </a:cubicBezTo>
                  <a:cubicBezTo>
                    <a:pt x="-471" y="20131"/>
                    <a:pt x="429" y="20865"/>
                    <a:pt x="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004050" y="2470150"/>
              <a:ext cx="254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048500" y="23558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464300" y="2673350"/>
              <a:ext cx="1" cy="76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489700" y="26225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540500" y="2689722"/>
              <a:ext cx="825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2769" y="521"/>
                    <a:pt x="5538" y="-1443"/>
                    <a:pt x="9138" y="1502"/>
                  </a:cubicBezTo>
                  <a:cubicBezTo>
                    <a:pt x="12738" y="4448"/>
                    <a:pt x="17169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565900" y="2730500"/>
              <a:ext cx="82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692900" y="2683787"/>
              <a:ext cx="38100" cy="9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491"/>
                  </a:moveTo>
                  <a:cubicBezTo>
                    <a:pt x="6000" y="32"/>
                    <a:pt x="12000" y="-428"/>
                    <a:pt x="15000" y="721"/>
                  </a:cubicBezTo>
                  <a:cubicBezTo>
                    <a:pt x="18000" y="1870"/>
                    <a:pt x="18000" y="4627"/>
                    <a:pt x="18600" y="8304"/>
                  </a:cubicBezTo>
                  <a:cubicBezTo>
                    <a:pt x="19200" y="11981"/>
                    <a:pt x="20400" y="1657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515525" y="2107930"/>
              <a:ext cx="107525" cy="11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79" fill="norm" stroke="1" extrusionOk="0">
                  <a:moveTo>
                    <a:pt x="1186" y="19720"/>
                  </a:moveTo>
                  <a:cubicBezTo>
                    <a:pt x="1186" y="17792"/>
                    <a:pt x="1186" y="15863"/>
                    <a:pt x="974" y="16634"/>
                  </a:cubicBezTo>
                  <a:cubicBezTo>
                    <a:pt x="762" y="17406"/>
                    <a:pt x="339" y="20877"/>
                    <a:pt x="127" y="21070"/>
                  </a:cubicBezTo>
                  <a:cubicBezTo>
                    <a:pt x="-85" y="21263"/>
                    <a:pt x="-85" y="18177"/>
                    <a:pt x="550" y="14706"/>
                  </a:cubicBezTo>
                  <a:cubicBezTo>
                    <a:pt x="1186" y="11234"/>
                    <a:pt x="2456" y="7377"/>
                    <a:pt x="4150" y="4484"/>
                  </a:cubicBezTo>
                  <a:cubicBezTo>
                    <a:pt x="5844" y="1592"/>
                    <a:pt x="7962" y="-337"/>
                    <a:pt x="10927" y="49"/>
                  </a:cubicBezTo>
                  <a:cubicBezTo>
                    <a:pt x="13891" y="434"/>
                    <a:pt x="17703" y="3134"/>
                    <a:pt x="19609" y="6220"/>
                  </a:cubicBezTo>
                  <a:cubicBezTo>
                    <a:pt x="21515" y="9306"/>
                    <a:pt x="21515" y="12777"/>
                    <a:pt x="21515" y="16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340600" y="243205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416800" y="2349500"/>
              <a:ext cx="25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85"/>
                    <a:pt x="0" y="9969"/>
                    <a:pt x="3600" y="13569"/>
                  </a:cubicBezTo>
                  <a:cubicBezTo>
                    <a:pt x="7200" y="17169"/>
                    <a:pt x="144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600950" y="2349500"/>
              <a:ext cx="1" cy="177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715250" y="2209800"/>
              <a:ext cx="79892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8308" y="0"/>
                  </a:moveTo>
                  <a:cubicBezTo>
                    <a:pt x="12738" y="2679"/>
                    <a:pt x="17169" y="5358"/>
                    <a:pt x="19385" y="8163"/>
                  </a:cubicBezTo>
                  <a:cubicBezTo>
                    <a:pt x="21600" y="10967"/>
                    <a:pt x="21600" y="13898"/>
                    <a:pt x="18000" y="16158"/>
                  </a:cubicBezTo>
                  <a:cubicBezTo>
                    <a:pt x="14400" y="18419"/>
                    <a:pt x="7200" y="200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165350" y="3308350"/>
              <a:ext cx="190500" cy="130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" y="979"/>
                    <a:pt x="480" y="1957"/>
                    <a:pt x="1320" y="3111"/>
                  </a:cubicBezTo>
                  <a:cubicBezTo>
                    <a:pt x="2160" y="4264"/>
                    <a:pt x="3600" y="5592"/>
                    <a:pt x="4920" y="6903"/>
                  </a:cubicBezTo>
                  <a:cubicBezTo>
                    <a:pt x="6240" y="8214"/>
                    <a:pt x="7440" y="9507"/>
                    <a:pt x="8880" y="10800"/>
                  </a:cubicBezTo>
                  <a:cubicBezTo>
                    <a:pt x="10320" y="12093"/>
                    <a:pt x="12000" y="13386"/>
                    <a:pt x="13680" y="14592"/>
                  </a:cubicBezTo>
                  <a:cubicBezTo>
                    <a:pt x="15360" y="15798"/>
                    <a:pt x="17040" y="16917"/>
                    <a:pt x="18360" y="18070"/>
                  </a:cubicBezTo>
                  <a:cubicBezTo>
                    <a:pt x="19680" y="19223"/>
                    <a:pt x="20640" y="204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108200" y="4591050"/>
              <a:ext cx="2349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5262"/>
                    <a:pt x="8173" y="10523"/>
                    <a:pt x="11773" y="14123"/>
                  </a:cubicBezTo>
                  <a:cubicBezTo>
                    <a:pt x="15373" y="17723"/>
                    <a:pt x="18486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368550" y="4559300"/>
              <a:ext cx="1206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43"/>
                  </a:moveTo>
                  <a:cubicBezTo>
                    <a:pt x="20084" y="771"/>
                    <a:pt x="18568" y="0"/>
                    <a:pt x="17053" y="0"/>
                  </a:cubicBezTo>
                  <a:cubicBezTo>
                    <a:pt x="15537" y="0"/>
                    <a:pt x="14021" y="771"/>
                    <a:pt x="11558" y="3857"/>
                  </a:cubicBezTo>
                  <a:cubicBezTo>
                    <a:pt x="9095" y="6943"/>
                    <a:pt x="5684" y="12343"/>
                    <a:pt x="3600" y="15686"/>
                  </a:cubicBezTo>
                  <a:cubicBezTo>
                    <a:pt x="1516" y="19029"/>
                    <a:pt x="758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546350" y="3930649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7280"/>
                    <a:pt x="10611" y="12960"/>
                    <a:pt x="14211" y="9360"/>
                  </a:cubicBezTo>
                  <a:cubicBezTo>
                    <a:pt x="17811" y="5760"/>
                    <a:pt x="1970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716071" y="3841750"/>
              <a:ext cx="6522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551" y="0"/>
                  </a:moveTo>
                  <a:cubicBezTo>
                    <a:pt x="-124" y="2215"/>
                    <a:pt x="-799" y="4431"/>
                    <a:pt x="2576" y="8031"/>
                  </a:cubicBezTo>
                  <a:cubicBezTo>
                    <a:pt x="5951" y="11631"/>
                    <a:pt x="13376" y="16615"/>
                    <a:pt x="208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937605" y="3682541"/>
              <a:ext cx="156633" cy="38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115" fill="norm" stroke="1" extrusionOk="0">
                  <a:moveTo>
                    <a:pt x="2812" y="8081"/>
                  </a:moveTo>
                  <a:cubicBezTo>
                    <a:pt x="2258" y="11701"/>
                    <a:pt x="1704" y="15320"/>
                    <a:pt x="1428" y="17480"/>
                  </a:cubicBezTo>
                  <a:cubicBezTo>
                    <a:pt x="1151" y="19640"/>
                    <a:pt x="1151" y="20341"/>
                    <a:pt x="1012" y="20399"/>
                  </a:cubicBezTo>
                  <a:cubicBezTo>
                    <a:pt x="874" y="20458"/>
                    <a:pt x="597" y="19874"/>
                    <a:pt x="320" y="17831"/>
                  </a:cubicBezTo>
                  <a:cubicBezTo>
                    <a:pt x="43" y="15787"/>
                    <a:pt x="-234" y="12285"/>
                    <a:pt x="320" y="9249"/>
                  </a:cubicBezTo>
                  <a:cubicBezTo>
                    <a:pt x="874" y="6213"/>
                    <a:pt x="2258" y="3645"/>
                    <a:pt x="4197" y="2010"/>
                  </a:cubicBezTo>
                  <a:cubicBezTo>
                    <a:pt x="6135" y="376"/>
                    <a:pt x="8628" y="-325"/>
                    <a:pt x="11120" y="142"/>
                  </a:cubicBezTo>
                  <a:cubicBezTo>
                    <a:pt x="13612" y="609"/>
                    <a:pt x="16104" y="2244"/>
                    <a:pt x="18043" y="4871"/>
                  </a:cubicBezTo>
                  <a:cubicBezTo>
                    <a:pt x="19981" y="7498"/>
                    <a:pt x="21366" y="11117"/>
                    <a:pt x="19843" y="14036"/>
                  </a:cubicBezTo>
                  <a:cubicBezTo>
                    <a:pt x="18320" y="16955"/>
                    <a:pt x="13889" y="19173"/>
                    <a:pt x="10151" y="20224"/>
                  </a:cubicBezTo>
                  <a:cubicBezTo>
                    <a:pt x="6412" y="21275"/>
                    <a:pt x="3366" y="21158"/>
                    <a:pt x="320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135768" y="3980236"/>
              <a:ext cx="147182" cy="16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71" fill="norm" stroke="1" extrusionOk="0">
                  <a:moveTo>
                    <a:pt x="1090" y="1753"/>
                  </a:moveTo>
                  <a:cubicBezTo>
                    <a:pt x="2325" y="953"/>
                    <a:pt x="3559" y="153"/>
                    <a:pt x="4947" y="19"/>
                  </a:cubicBezTo>
                  <a:cubicBezTo>
                    <a:pt x="6336" y="-114"/>
                    <a:pt x="7879" y="419"/>
                    <a:pt x="8805" y="2153"/>
                  </a:cubicBezTo>
                  <a:cubicBezTo>
                    <a:pt x="9730" y="3886"/>
                    <a:pt x="10039" y="6819"/>
                    <a:pt x="8959" y="9486"/>
                  </a:cubicBezTo>
                  <a:cubicBezTo>
                    <a:pt x="7879" y="12153"/>
                    <a:pt x="5410" y="14553"/>
                    <a:pt x="3405" y="16553"/>
                  </a:cubicBezTo>
                  <a:cubicBezTo>
                    <a:pt x="1399" y="18553"/>
                    <a:pt x="-144" y="20153"/>
                    <a:pt x="10" y="20819"/>
                  </a:cubicBezTo>
                  <a:cubicBezTo>
                    <a:pt x="165" y="21486"/>
                    <a:pt x="2016" y="21219"/>
                    <a:pt x="5873" y="19886"/>
                  </a:cubicBezTo>
                  <a:cubicBezTo>
                    <a:pt x="9730" y="18553"/>
                    <a:pt x="15593" y="16153"/>
                    <a:pt x="21456" y="13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390900" y="389890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441699" y="395605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707826" y="3697025"/>
              <a:ext cx="146625" cy="35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32" fill="norm" stroke="1" extrusionOk="0">
                  <a:moveTo>
                    <a:pt x="16511" y="1076"/>
                  </a:moveTo>
                  <a:cubicBezTo>
                    <a:pt x="15294" y="690"/>
                    <a:pt x="14077" y="305"/>
                    <a:pt x="12251" y="112"/>
                  </a:cubicBezTo>
                  <a:cubicBezTo>
                    <a:pt x="10426" y="-81"/>
                    <a:pt x="7992" y="-81"/>
                    <a:pt x="6775" y="562"/>
                  </a:cubicBezTo>
                  <a:cubicBezTo>
                    <a:pt x="5559" y="1205"/>
                    <a:pt x="5559" y="2490"/>
                    <a:pt x="6471" y="3712"/>
                  </a:cubicBezTo>
                  <a:cubicBezTo>
                    <a:pt x="7384" y="4933"/>
                    <a:pt x="9209" y="6090"/>
                    <a:pt x="10122" y="7312"/>
                  </a:cubicBezTo>
                  <a:cubicBezTo>
                    <a:pt x="11035" y="8533"/>
                    <a:pt x="11035" y="9819"/>
                    <a:pt x="10274" y="10655"/>
                  </a:cubicBezTo>
                  <a:cubicBezTo>
                    <a:pt x="9513" y="11490"/>
                    <a:pt x="7992" y="11876"/>
                    <a:pt x="5863" y="12069"/>
                  </a:cubicBezTo>
                  <a:cubicBezTo>
                    <a:pt x="3733" y="12262"/>
                    <a:pt x="995" y="12262"/>
                    <a:pt x="235" y="12069"/>
                  </a:cubicBezTo>
                  <a:cubicBezTo>
                    <a:pt x="-526" y="11876"/>
                    <a:pt x="691" y="11490"/>
                    <a:pt x="2060" y="11233"/>
                  </a:cubicBezTo>
                  <a:cubicBezTo>
                    <a:pt x="3429" y="10976"/>
                    <a:pt x="4950" y="10848"/>
                    <a:pt x="6471" y="10912"/>
                  </a:cubicBezTo>
                  <a:cubicBezTo>
                    <a:pt x="7992" y="10976"/>
                    <a:pt x="9513" y="11233"/>
                    <a:pt x="10426" y="11748"/>
                  </a:cubicBezTo>
                  <a:cubicBezTo>
                    <a:pt x="11339" y="12262"/>
                    <a:pt x="11643" y="13033"/>
                    <a:pt x="10882" y="14062"/>
                  </a:cubicBezTo>
                  <a:cubicBezTo>
                    <a:pt x="10122" y="15090"/>
                    <a:pt x="8297" y="16376"/>
                    <a:pt x="7080" y="17340"/>
                  </a:cubicBezTo>
                  <a:cubicBezTo>
                    <a:pt x="5863" y="18305"/>
                    <a:pt x="5254" y="18948"/>
                    <a:pt x="4798" y="19590"/>
                  </a:cubicBezTo>
                  <a:cubicBezTo>
                    <a:pt x="4342" y="20233"/>
                    <a:pt x="4037" y="20876"/>
                    <a:pt x="4646" y="21198"/>
                  </a:cubicBezTo>
                  <a:cubicBezTo>
                    <a:pt x="5254" y="21519"/>
                    <a:pt x="6775" y="21519"/>
                    <a:pt x="9666" y="21133"/>
                  </a:cubicBezTo>
                  <a:cubicBezTo>
                    <a:pt x="12556" y="20748"/>
                    <a:pt x="16815" y="19976"/>
                    <a:pt x="21074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3930650" y="3782999"/>
              <a:ext cx="177800" cy="2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44"/>
                  </a:moveTo>
                  <a:cubicBezTo>
                    <a:pt x="1286" y="-47"/>
                    <a:pt x="2571" y="-238"/>
                    <a:pt x="4371" y="909"/>
                  </a:cubicBezTo>
                  <a:cubicBezTo>
                    <a:pt x="6171" y="2056"/>
                    <a:pt x="8486" y="4541"/>
                    <a:pt x="11443" y="8173"/>
                  </a:cubicBezTo>
                  <a:cubicBezTo>
                    <a:pt x="14400" y="11804"/>
                    <a:pt x="18000" y="16583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001205" y="3778249"/>
              <a:ext cx="13899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9558" y="171"/>
                    <a:pt x="17946" y="343"/>
                    <a:pt x="15367" y="1971"/>
                  </a:cubicBezTo>
                  <a:cubicBezTo>
                    <a:pt x="12788" y="3600"/>
                    <a:pt x="9242" y="6686"/>
                    <a:pt x="6340" y="9686"/>
                  </a:cubicBezTo>
                  <a:cubicBezTo>
                    <a:pt x="3439" y="12686"/>
                    <a:pt x="1182" y="15600"/>
                    <a:pt x="376" y="17571"/>
                  </a:cubicBezTo>
                  <a:cubicBezTo>
                    <a:pt x="-430" y="19543"/>
                    <a:pt x="215" y="20571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146549" y="3947583"/>
              <a:ext cx="101601" cy="10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408"/>
                  </a:moveTo>
                  <a:cubicBezTo>
                    <a:pt x="900" y="4891"/>
                    <a:pt x="1800" y="9374"/>
                    <a:pt x="2250" y="13245"/>
                  </a:cubicBezTo>
                  <a:cubicBezTo>
                    <a:pt x="2700" y="17117"/>
                    <a:pt x="2700" y="20377"/>
                    <a:pt x="2700" y="20989"/>
                  </a:cubicBezTo>
                  <a:cubicBezTo>
                    <a:pt x="2700" y="21600"/>
                    <a:pt x="2700" y="19562"/>
                    <a:pt x="3825" y="16302"/>
                  </a:cubicBezTo>
                  <a:cubicBezTo>
                    <a:pt x="4950" y="13042"/>
                    <a:pt x="7200" y="8558"/>
                    <a:pt x="9675" y="5298"/>
                  </a:cubicBezTo>
                  <a:cubicBezTo>
                    <a:pt x="12150" y="2038"/>
                    <a:pt x="14850" y="0"/>
                    <a:pt x="16650" y="0"/>
                  </a:cubicBezTo>
                  <a:cubicBezTo>
                    <a:pt x="18450" y="0"/>
                    <a:pt x="19350" y="2038"/>
                    <a:pt x="20025" y="5502"/>
                  </a:cubicBezTo>
                  <a:cubicBezTo>
                    <a:pt x="20700" y="8966"/>
                    <a:pt x="21150" y="13857"/>
                    <a:pt x="21600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4279899" y="396874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340722" y="3911599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457"/>
                    <a:pt x="-1443" y="8914"/>
                    <a:pt x="1502" y="12514"/>
                  </a:cubicBezTo>
                  <a:cubicBezTo>
                    <a:pt x="4448" y="16114"/>
                    <a:pt x="12302" y="1885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451350" y="38989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629150" y="3981450"/>
              <a:ext cx="76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997450" y="39624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5314950" y="3709600"/>
              <a:ext cx="209550" cy="27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831"/>
                  </a:moveTo>
                  <a:cubicBezTo>
                    <a:pt x="873" y="1694"/>
                    <a:pt x="1745" y="557"/>
                    <a:pt x="2836" y="151"/>
                  </a:cubicBezTo>
                  <a:cubicBezTo>
                    <a:pt x="3927" y="-255"/>
                    <a:pt x="5236" y="70"/>
                    <a:pt x="7200" y="2181"/>
                  </a:cubicBezTo>
                  <a:cubicBezTo>
                    <a:pt x="9164" y="4292"/>
                    <a:pt x="11782" y="8190"/>
                    <a:pt x="14291" y="11682"/>
                  </a:cubicBezTo>
                  <a:cubicBezTo>
                    <a:pt x="16800" y="15174"/>
                    <a:pt x="19200" y="18259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380100" y="3689350"/>
              <a:ext cx="157100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2" fill="norm" stroke="1" extrusionOk="0">
                  <a:moveTo>
                    <a:pt x="21375" y="0"/>
                  </a:moveTo>
                  <a:cubicBezTo>
                    <a:pt x="16479" y="4459"/>
                    <a:pt x="11583" y="8919"/>
                    <a:pt x="7983" y="12194"/>
                  </a:cubicBezTo>
                  <a:cubicBezTo>
                    <a:pt x="4383" y="15468"/>
                    <a:pt x="2079" y="17559"/>
                    <a:pt x="927" y="18952"/>
                  </a:cubicBezTo>
                  <a:cubicBezTo>
                    <a:pt x="-225" y="20346"/>
                    <a:pt x="-225" y="21043"/>
                    <a:pt x="495" y="21321"/>
                  </a:cubicBezTo>
                  <a:cubicBezTo>
                    <a:pt x="1215" y="21600"/>
                    <a:pt x="2655" y="21461"/>
                    <a:pt x="4095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589159" y="3904696"/>
              <a:ext cx="100442" cy="9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608" fill="norm" stroke="1" extrusionOk="0">
                  <a:moveTo>
                    <a:pt x="2453" y="118"/>
                  </a:moveTo>
                  <a:cubicBezTo>
                    <a:pt x="2903" y="5068"/>
                    <a:pt x="3353" y="10018"/>
                    <a:pt x="2903" y="13843"/>
                  </a:cubicBezTo>
                  <a:cubicBezTo>
                    <a:pt x="2453" y="17668"/>
                    <a:pt x="1103" y="20368"/>
                    <a:pt x="428" y="20593"/>
                  </a:cubicBezTo>
                  <a:cubicBezTo>
                    <a:pt x="-247" y="20818"/>
                    <a:pt x="-247" y="18568"/>
                    <a:pt x="1328" y="14743"/>
                  </a:cubicBezTo>
                  <a:cubicBezTo>
                    <a:pt x="2903" y="10918"/>
                    <a:pt x="6053" y="5518"/>
                    <a:pt x="8753" y="2593"/>
                  </a:cubicBezTo>
                  <a:cubicBezTo>
                    <a:pt x="11453" y="-332"/>
                    <a:pt x="13703" y="-782"/>
                    <a:pt x="15053" y="1243"/>
                  </a:cubicBezTo>
                  <a:cubicBezTo>
                    <a:pt x="16403" y="3268"/>
                    <a:pt x="16853" y="7768"/>
                    <a:pt x="17753" y="11368"/>
                  </a:cubicBezTo>
                  <a:cubicBezTo>
                    <a:pt x="18653" y="14968"/>
                    <a:pt x="20003" y="17668"/>
                    <a:pt x="21353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727700" y="393700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457"/>
                    <a:pt x="6480" y="11314"/>
                    <a:pt x="10080" y="7714"/>
                  </a:cubicBezTo>
                  <a:cubicBezTo>
                    <a:pt x="13680" y="4114"/>
                    <a:pt x="176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800906" y="3892550"/>
              <a:ext cx="1569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789"/>
                    <a:pt x="-1582" y="7579"/>
                    <a:pt x="1118" y="11179"/>
                  </a:cubicBezTo>
                  <a:cubicBezTo>
                    <a:pt x="3818" y="14779"/>
                    <a:pt x="11918" y="1818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892800" y="3905250"/>
              <a:ext cx="158750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4909"/>
                    <a:pt x="576" y="9818"/>
                    <a:pt x="576" y="13991"/>
                  </a:cubicBezTo>
                  <a:cubicBezTo>
                    <a:pt x="576" y="18164"/>
                    <a:pt x="288" y="21600"/>
                    <a:pt x="288" y="21600"/>
                  </a:cubicBezTo>
                  <a:cubicBezTo>
                    <a:pt x="288" y="21600"/>
                    <a:pt x="576" y="18164"/>
                    <a:pt x="1152" y="15464"/>
                  </a:cubicBezTo>
                  <a:cubicBezTo>
                    <a:pt x="1728" y="12764"/>
                    <a:pt x="2592" y="10800"/>
                    <a:pt x="3600" y="8591"/>
                  </a:cubicBezTo>
                  <a:cubicBezTo>
                    <a:pt x="4608" y="6382"/>
                    <a:pt x="5760" y="3927"/>
                    <a:pt x="6768" y="3682"/>
                  </a:cubicBezTo>
                  <a:cubicBezTo>
                    <a:pt x="7776" y="3436"/>
                    <a:pt x="8640" y="5400"/>
                    <a:pt x="9648" y="5645"/>
                  </a:cubicBezTo>
                  <a:cubicBezTo>
                    <a:pt x="10656" y="5891"/>
                    <a:pt x="11808" y="4418"/>
                    <a:pt x="13392" y="3191"/>
                  </a:cubicBezTo>
                  <a:cubicBezTo>
                    <a:pt x="14976" y="1964"/>
                    <a:pt x="16992" y="982"/>
                    <a:pt x="18144" y="2209"/>
                  </a:cubicBezTo>
                  <a:cubicBezTo>
                    <a:pt x="19296" y="3436"/>
                    <a:pt x="19584" y="6873"/>
                    <a:pt x="20016" y="10064"/>
                  </a:cubicBezTo>
                  <a:cubicBezTo>
                    <a:pt x="20448" y="13255"/>
                    <a:pt x="21024" y="16200"/>
                    <a:pt x="21600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6070600" y="3668494"/>
              <a:ext cx="125446" cy="39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1" fill="norm" stroke="1" extrusionOk="0">
                  <a:moveTo>
                    <a:pt x="8640" y="98"/>
                  </a:moveTo>
                  <a:cubicBezTo>
                    <a:pt x="10800" y="-17"/>
                    <a:pt x="12960" y="-131"/>
                    <a:pt x="15300" y="383"/>
                  </a:cubicBezTo>
                  <a:cubicBezTo>
                    <a:pt x="17640" y="898"/>
                    <a:pt x="20160" y="2040"/>
                    <a:pt x="19800" y="3298"/>
                  </a:cubicBezTo>
                  <a:cubicBezTo>
                    <a:pt x="19440" y="4555"/>
                    <a:pt x="16200" y="5926"/>
                    <a:pt x="14220" y="6898"/>
                  </a:cubicBezTo>
                  <a:cubicBezTo>
                    <a:pt x="12240" y="7869"/>
                    <a:pt x="11520" y="8440"/>
                    <a:pt x="11700" y="9012"/>
                  </a:cubicBezTo>
                  <a:cubicBezTo>
                    <a:pt x="11880" y="9583"/>
                    <a:pt x="12960" y="10155"/>
                    <a:pt x="14760" y="10840"/>
                  </a:cubicBezTo>
                  <a:cubicBezTo>
                    <a:pt x="16560" y="11526"/>
                    <a:pt x="19080" y="12326"/>
                    <a:pt x="20340" y="13469"/>
                  </a:cubicBezTo>
                  <a:cubicBezTo>
                    <a:pt x="21600" y="14612"/>
                    <a:pt x="21600" y="16098"/>
                    <a:pt x="20700" y="17355"/>
                  </a:cubicBezTo>
                  <a:cubicBezTo>
                    <a:pt x="19800" y="18612"/>
                    <a:pt x="18000" y="19640"/>
                    <a:pt x="15300" y="20326"/>
                  </a:cubicBezTo>
                  <a:cubicBezTo>
                    <a:pt x="12600" y="21012"/>
                    <a:pt x="9000" y="21355"/>
                    <a:pt x="6300" y="21412"/>
                  </a:cubicBezTo>
                  <a:cubicBezTo>
                    <a:pt x="3600" y="21469"/>
                    <a:pt x="1800" y="21240"/>
                    <a:pt x="0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527381" y="5142417"/>
              <a:ext cx="99000" cy="41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301" fill="norm" stroke="1" extrusionOk="0">
                  <a:moveTo>
                    <a:pt x="8553" y="9874"/>
                  </a:moveTo>
                  <a:cubicBezTo>
                    <a:pt x="7672" y="13365"/>
                    <a:pt x="6790" y="16856"/>
                    <a:pt x="6349" y="18874"/>
                  </a:cubicBezTo>
                  <a:cubicBezTo>
                    <a:pt x="5908" y="20893"/>
                    <a:pt x="5908" y="21438"/>
                    <a:pt x="5468" y="21274"/>
                  </a:cubicBezTo>
                  <a:cubicBezTo>
                    <a:pt x="5027" y="21111"/>
                    <a:pt x="4145" y="20238"/>
                    <a:pt x="3043" y="17947"/>
                  </a:cubicBezTo>
                  <a:cubicBezTo>
                    <a:pt x="1941" y="15656"/>
                    <a:pt x="619" y="11947"/>
                    <a:pt x="178" y="9056"/>
                  </a:cubicBezTo>
                  <a:cubicBezTo>
                    <a:pt x="-263" y="6165"/>
                    <a:pt x="178" y="4093"/>
                    <a:pt x="839" y="2729"/>
                  </a:cubicBezTo>
                  <a:cubicBezTo>
                    <a:pt x="1500" y="1365"/>
                    <a:pt x="2382" y="711"/>
                    <a:pt x="3925" y="329"/>
                  </a:cubicBezTo>
                  <a:cubicBezTo>
                    <a:pt x="5468" y="-53"/>
                    <a:pt x="7672" y="-162"/>
                    <a:pt x="10757" y="329"/>
                  </a:cubicBezTo>
                  <a:cubicBezTo>
                    <a:pt x="13843" y="820"/>
                    <a:pt x="17810" y="1911"/>
                    <a:pt x="19574" y="3002"/>
                  </a:cubicBezTo>
                  <a:cubicBezTo>
                    <a:pt x="21337" y="4093"/>
                    <a:pt x="20896" y="5183"/>
                    <a:pt x="18031" y="6165"/>
                  </a:cubicBezTo>
                  <a:cubicBezTo>
                    <a:pt x="15166" y="7147"/>
                    <a:pt x="9876" y="8020"/>
                    <a:pt x="4586" y="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686512" y="5175250"/>
              <a:ext cx="116897" cy="10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12" fill="norm" stroke="1" extrusionOk="0">
                  <a:moveTo>
                    <a:pt x="9558" y="13224"/>
                  </a:moveTo>
                  <a:cubicBezTo>
                    <a:pt x="9558" y="11020"/>
                    <a:pt x="9558" y="8816"/>
                    <a:pt x="8610" y="7494"/>
                  </a:cubicBezTo>
                  <a:cubicBezTo>
                    <a:pt x="7663" y="6171"/>
                    <a:pt x="5768" y="5731"/>
                    <a:pt x="4252" y="6612"/>
                  </a:cubicBezTo>
                  <a:cubicBezTo>
                    <a:pt x="2737" y="7494"/>
                    <a:pt x="1600" y="9698"/>
                    <a:pt x="842" y="11902"/>
                  </a:cubicBezTo>
                  <a:cubicBezTo>
                    <a:pt x="84" y="14106"/>
                    <a:pt x="-295" y="16310"/>
                    <a:pt x="273" y="18073"/>
                  </a:cubicBezTo>
                  <a:cubicBezTo>
                    <a:pt x="842" y="19837"/>
                    <a:pt x="2358" y="21159"/>
                    <a:pt x="5200" y="21380"/>
                  </a:cubicBezTo>
                  <a:cubicBezTo>
                    <a:pt x="8042" y="21600"/>
                    <a:pt x="12210" y="20718"/>
                    <a:pt x="15242" y="18294"/>
                  </a:cubicBezTo>
                  <a:cubicBezTo>
                    <a:pt x="18273" y="15869"/>
                    <a:pt x="20168" y="11902"/>
                    <a:pt x="20737" y="8816"/>
                  </a:cubicBezTo>
                  <a:cubicBezTo>
                    <a:pt x="21305" y="5731"/>
                    <a:pt x="20547" y="3527"/>
                    <a:pt x="19221" y="2204"/>
                  </a:cubicBezTo>
                  <a:cubicBezTo>
                    <a:pt x="17894" y="882"/>
                    <a:pt x="16000" y="441"/>
                    <a:pt x="141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841491" y="5134947"/>
              <a:ext cx="122776" cy="11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07" fill="norm" stroke="1" extrusionOk="0">
                  <a:moveTo>
                    <a:pt x="16476" y="4857"/>
                  </a:moveTo>
                  <a:cubicBezTo>
                    <a:pt x="13181" y="2995"/>
                    <a:pt x="9886" y="1133"/>
                    <a:pt x="7323" y="388"/>
                  </a:cubicBezTo>
                  <a:cubicBezTo>
                    <a:pt x="4760" y="-357"/>
                    <a:pt x="2930" y="15"/>
                    <a:pt x="1649" y="1133"/>
                  </a:cubicBezTo>
                  <a:cubicBezTo>
                    <a:pt x="367" y="2250"/>
                    <a:pt x="-365" y="4112"/>
                    <a:pt x="184" y="5415"/>
                  </a:cubicBezTo>
                  <a:cubicBezTo>
                    <a:pt x="733" y="6719"/>
                    <a:pt x="2564" y="7464"/>
                    <a:pt x="5676" y="8581"/>
                  </a:cubicBezTo>
                  <a:cubicBezTo>
                    <a:pt x="8788" y="9698"/>
                    <a:pt x="13181" y="11188"/>
                    <a:pt x="16293" y="12864"/>
                  </a:cubicBezTo>
                  <a:cubicBezTo>
                    <a:pt x="19404" y="14540"/>
                    <a:pt x="21235" y="16402"/>
                    <a:pt x="21235" y="17891"/>
                  </a:cubicBezTo>
                  <a:cubicBezTo>
                    <a:pt x="21235" y="19381"/>
                    <a:pt x="19404" y="20498"/>
                    <a:pt x="17025" y="20871"/>
                  </a:cubicBezTo>
                  <a:cubicBezTo>
                    <a:pt x="14645" y="21243"/>
                    <a:pt x="11716" y="20871"/>
                    <a:pt x="10252" y="19567"/>
                  </a:cubicBezTo>
                  <a:cubicBezTo>
                    <a:pt x="8788" y="18264"/>
                    <a:pt x="8788" y="16029"/>
                    <a:pt x="8788" y="13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038350" y="4997449"/>
              <a:ext cx="50800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0" y="5071"/>
                    <a:pt x="0" y="10143"/>
                    <a:pt x="450" y="13242"/>
                  </a:cubicBezTo>
                  <a:cubicBezTo>
                    <a:pt x="900" y="16341"/>
                    <a:pt x="1800" y="17468"/>
                    <a:pt x="3150" y="18595"/>
                  </a:cubicBezTo>
                  <a:cubicBezTo>
                    <a:pt x="4500" y="19722"/>
                    <a:pt x="6300" y="20849"/>
                    <a:pt x="9450" y="21224"/>
                  </a:cubicBezTo>
                  <a:cubicBezTo>
                    <a:pt x="12600" y="21600"/>
                    <a:pt x="17100" y="21224"/>
                    <a:pt x="2160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014834" y="5143500"/>
              <a:ext cx="6796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7272" y="21600"/>
                  </a:moveTo>
                  <a:cubicBezTo>
                    <a:pt x="3344" y="15840"/>
                    <a:pt x="-583" y="10080"/>
                    <a:pt x="72" y="7200"/>
                  </a:cubicBezTo>
                  <a:cubicBezTo>
                    <a:pt x="726" y="4320"/>
                    <a:pt x="5962" y="4320"/>
                    <a:pt x="10217" y="3600"/>
                  </a:cubicBezTo>
                  <a:cubicBezTo>
                    <a:pt x="14472" y="2880"/>
                    <a:pt x="17744" y="1440"/>
                    <a:pt x="210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134542" y="5091884"/>
              <a:ext cx="195909" cy="13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72" fill="norm" stroke="1" extrusionOk="0">
                  <a:moveTo>
                    <a:pt x="1987" y="11908"/>
                  </a:moveTo>
                  <a:cubicBezTo>
                    <a:pt x="2916" y="10927"/>
                    <a:pt x="3845" y="9945"/>
                    <a:pt x="4891" y="8308"/>
                  </a:cubicBezTo>
                  <a:cubicBezTo>
                    <a:pt x="5936" y="6672"/>
                    <a:pt x="7097" y="4381"/>
                    <a:pt x="7097" y="3072"/>
                  </a:cubicBezTo>
                  <a:cubicBezTo>
                    <a:pt x="7097" y="1763"/>
                    <a:pt x="5936" y="1436"/>
                    <a:pt x="4774" y="1763"/>
                  </a:cubicBezTo>
                  <a:cubicBezTo>
                    <a:pt x="3613" y="2090"/>
                    <a:pt x="2452" y="3072"/>
                    <a:pt x="1523" y="5363"/>
                  </a:cubicBezTo>
                  <a:cubicBezTo>
                    <a:pt x="594" y="7654"/>
                    <a:pt x="-103" y="11254"/>
                    <a:pt x="13" y="13708"/>
                  </a:cubicBezTo>
                  <a:cubicBezTo>
                    <a:pt x="129" y="16163"/>
                    <a:pt x="1058" y="17472"/>
                    <a:pt x="2684" y="17799"/>
                  </a:cubicBezTo>
                  <a:cubicBezTo>
                    <a:pt x="4310" y="18127"/>
                    <a:pt x="6632" y="17472"/>
                    <a:pt x="8491" y="15508"/>
                  </a:cubicBezTo>
                  <a:cubicBezTo>
                    <a:pt x="10349" y="13545"/>
                    <a:pt x="11742" y="10272"/>
                    <a:pt x="12671" y="7490"/>
                  </a:cubicBezTo>
                  <a:cubicBezTo>
                    <a:pt x="13600" y="4708"/>
                    <a:pt x="14065" y="2417"/>
                    <a:pt x="14878" y="1108"/>
                  </a:cubicBezTo>
                  <a:cubicBezTo>
                    <a:pt x="15691" y="-201"/>
                    <a:pt x="16852" y="-528"/>
                    <a:pt x="17781" y="1108"/>
                  </a:cubicBezTo>
                  <a:cubicBezTo>
                    <a:pt x="18710" y="2745"/>
                    <a:pt x="19407" y="6345"/>
                    <a:pt x="19871" y="9454"/>
                  </a:cubicBezTo>
                  <a:cubicBezTo>
                    <a:pt x="20336" y="12563"/>
                    <a:pt x="20568" y="15181"/>
                    <a:pt x="20452" y="17308"/>
                  </a:cubicBezTo>
                  <a:cubicBezTo>
                    <a:pt x="20336" y="19436"/>
                    <a:pt x="19871" y="21072"/>
                    <a:pt x="19523" y="21072"/>
                  </a:cubicBezTo>
                  <a:cubicBezTo>
                    <a:pt x="19174" y="21072"/>
                    <a:pt x="18942" y="19436"/>
                    <a:pt x="19291" y="16490"/>
                  </a:cubicBezTo>
                  <a:cubicBezTo>
                    <a:pt x="19639" y="13545"/>
                    <a:pt x="20568" y="9290"/>
                    <a:pt x="21497" y="5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387599" y="50926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419350" y="5049429"/>
              <a:ext cx="139700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1157"/>
                  </a:moveTo>
                  <a:cubicBezTo>
                    <a:pt x="0" y="9263"/>
                    <a:pt x="0" y="7368"/>
                    <a:pt x="0" y="5473"/>
                  </a:cubicBezTo>
                  <a:cubicBezTo>
                    <a:pt x="0" y="3578"/>
                    <a:pt x="0" y="1684"/>
                    <a:pt x="818" y="736"/>
                  </a:cubicBezTo>
                  <a:cubicBezTo>
                    <a:pt x="1636" y="-211"/>
                    <a:pt x="3273" y="-211"/>
                    <a:pt x="5073" y="547"/>
                  </a:cubicBezTo>
                  <a:cubicBezTo>
                    <a:pt x="6873" y="1305"/>
                    <a:pt x="8836" y="2821"/>
                    <a:pt x="10800" y="3578"/>
                  </a:cubicBezTo>
                  <a:cubicBezTo>
                    <a:pt x="12764" y="4336"/>
                    <a:pt x="14727" y="4336"/>
                    <a:pt x="14891" y="4905"/>
                  </a:cubicBezTo>
                  <a:cubicBezTo>
                    <a:pt x="15055" y="5473"/>
                    <a:pt x="13418" y="6610"/>
                    <a:pt x="12109" y="8315"/>
                  </a:cubicBezTo>
                  <a:cubicBezTo>
                    <a:pt x="10800" y="10021"/>
                    <a:pt x="9818" y="12294"/>
                    <a:pt x="9491" y="14568"/>
                  </a:cubicBezTo>
                  <a:cubicBezTo>
                    <a:pt x="9164" y="16842"/>
                    <a:pt x="9491" y="19115"/>
                    <a:pt x="11618" y="20252"/>
                  </a:cubicBezTo>
                  <a:cubicBezTo>
                    <a:pt x="13745" y="21389"/>
                    <a:pt x="17673" y="2138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569305" y="5041900"/>
              <a:ext cx="167546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2" y="11172"/>
                  </a:moveTo>
                  <a:cubicBezTo>
                    <a:pt x="42" y="8193"/>
                    <a:pt x="-228" y="5214"/>
                    <a:pt x="312" y="3724"/>
                  </a:cubicBezTo>
                  <a:cubicBezTo>
                    <a:pt x="852" y="2234"/>
                    <a:pt x="2202" y="2234"/>
                    <a:pt x="3822" y="3910"/>
                  </a:cubicBezTo>
                  <a:cubicBezTo>
                    <a:pt x="5442" y="5586"/>
                    <a:pt x="7332" y="8938"/>
                    <a:pt x="8547" y="11545"/>
                  </a:cubicBezTo>
                  <a:cubicBezTo>
                    <a:pt x="9762" y="14152"/>
                    <a:pt x="10302" y="16014"/>
                    <a:pt x="10572" y="17876"/>
                  </a:cubicBezTo>
                  <a:cubicBezTo>
                    <a:pt x="10842" y="19738"/>
                    <a:pt x="10842" y="21600"/>
                    <a:pt x="10437" y="21600"/>
                  </a:cubicBezTo>
                  <a:cubicBezTo>
                    <a:pt x="10032" y="21600"/>
                    <a:pt x="9222" y="19738"/>
                    <a:pt x="9357" y="16759"/>
                  </a:cubicBezTo>
                  <a:cubicBezTo>
                    <a:pt x="9492" y="13779"/>
                    <a:pt x="10572" y="9683"/>
                    <a:pt x="12732" y="6703"/>
                  </a:cubicBezTo>
                  <a:cubicBezTo>
                    <a:pt x="14892" y="3724"/>
                    <a:pt x="18132" y="1862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857500" y="50545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844800" y="5194300"/>
              <a:ext cx="50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358586" y="4870995"/>
              <a:ext cx="150930" cy="4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80" fill="norm" stroke="1" extrusionOk="0">
                  <a:moveTo>
                    <a:pt x="2705" y="7397"/>
                  </a:moveTo>
                  <a:cubicBezTo>
                    <a:pt x="2413" y="10347"/>
                    <a:pt x="2121" y="13297"/>
                    <a:pt x="2121" y="15485"/>
                  </a:cubicBezTo>
                  <a:cubicBezTo>
                    <a:pt x="2121" y="17674"/>
                    <a:pt x="2413" y="19101"/>
                    <a:pt x="2559" y="20053"/>
                  </a:cubicBezTo>
                  <a:cubicBezTo>
                    <a:pt x="2705" y="21004"/>
                    <a:pt x="2705" y="21480"/>
                    <a:pt x="2413" y="21480"/>
                  </a:cubicBezTo>
                  <a:cubicBezTo>
                    <a:pt x="2121" y="21480"/>
                    <a:pt x="1537" y="21004"/>
                    <a:pt x="954" y="19244"/>
                  </a:cubicBezTo>
                  <a:cubicBezTo>
                    <a:pt x="370" y="17484"/>
                    <a:pt x="-214" y="14439"/>
                    <a:pt x="78" y="11251"/>
                  </a:cubicBezTo>
                  <a:cubicBezTo>
                    <a:pt x="370" y="8063"/>
                    <a:pt x="1537" y="4733"/>
                    <a:pt x="2267" y="2782"/>
                  </a:cubicBezTo>
                  <a:cubicBezTo>
                    <a:pt x="2997" y="832"/>
                    <a:pt x="3289" y="261"/>
                    <a:pt x="4164" y="70"/>
                  </a:cubicBezTo>
                  <a:cubicBezTo>
                    <a:pt x="5040" y="-120"/>
                    <a:pt x="6500" y="70"/>
                    <a:pt x="7813" y="689"/>
                  </a:cubicBezTo>
                  <a:cubicBezTo>
                    <a:pt x="9127" y="1307"/>
                    <a:pt x="10294" y="2354"/>
                    <a:pt x="10294" y="3686"/>
                  </a:cubicBezTo>
                  <a:cubicBezTo>
                    <a:pt x="10294" y="5018"/>
                    <a:pt x="9127" y="6636"/>
                    <a:pt x="7959" y="7635"/>
                  </a:cubicBezTo>
                  <a:cubicBezTo>
                    <a:pt x="6791" y="8634"/>
                    <a:pt x="5624" y="9015"/>
                    <a:pt x="5916" y="9253"/>
                  </a:cubicBezTo>
                  <a:cubicBezTo>
                    <a:pt x="6208" y="9491"/>
                    <a:pt x="7959" y="9586"/>
                    <a:pt x="10586" y="10109"/>
                  </a:cubicBezTo>
                  <a:cubicBezTo>
                    <a:pt x="13213" y="10632"/>
                    <a:pt x="16716" y="11584"/>
                    <a:pt x="18759" y="12583"/>
                  </a:cubicBezTo>
                  <a:cubicBezTo>
                    <a:pt x="20802" y="13582"/>
                    <a:pt x="21386" y="14629"/>
                    <a:pt x="20218" y="15628"/>
                  </a:cubicBezTo>
                  <a:cubicBezTo>
                    <a:pt x="19051" y="16627"/>
                    <a:pt x="16132" y="17579"/>
                    <a:pt x="13651" y="18197"/>
                  </a:cubicBezTo>
                  <a:cubicBezTo>
                    <a:pt x="11170" y="18816"/>
                    <a:pt x="9127" y="19101"/>
                    <a:pt x="6791" y="19244"/>
                  </a:cubicBezTo>
                  <a:cubicBezTo>
                    <a:pt x="4456" y="19387"/>
                    <a:pt x="1829" y="19387"/>
                    <a:pt x="954" y="19149"/>
                  </a:cubicBezTo>
                  <a:cubicBezTo>
                    <a:pt x="78" y="18911"/>
                    <a:pt x="954" y="18435"/>
                    <a:pt x="1829" y="1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534433" y="5104584"/>
              <a:ext cx="193017" cy="17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18" fill="norm" stroke="1" extrusionOk="0">
                  <a:moveTo>
                    <a:pt x="3720" y="11399"/>
                  </a:moveTo>
                  <a:cubicBezTo>
                    <a:pt x="6018" y="9389"/>
                    <a:pt x="8316" y="7380"/>
                    <a:pt x="9465" y="5496"/>
                  </a:cubicBezTo>
                  <a:cubicBezTo>
                    <a:pt x="10614" y="3613"/>
                    <a:pt x="10614" y="1854"/>
                    <a:pt x="9924" y="850"/>
                  </a:cubicBezTo>
                  <a:cubicBezTo>
                    <a:pt x="9235" y="-155"/>
                    <a:pt x="7856" y="-406"/>
                    <a:pt x="6133" y="850"/>
                  </a:cubicBezTo>
                  <a:cubicBezTo>
                    <a:pt x="4409" y="2106"/>
                    <a:pt x="2341" y="4868"/>
                    <a:pt x="1077" y="7882"/>
                  </a:cubicBezTo>
                  <a:cubicBezTo>
                    <a:pt x="-186" y="10896"/>
                    <a:pt x="-646" y="14161"/>
                    <a:pt x="1422" y="16547"/>
                  </a:cubicBezTo>
                  <a:cubicBezTo>
                    <a:pt x="3490" y="18934"/>
                    <a:pt x="8086" y="20441"/>
                    <a:pt x="11763" y="20817"/>
                  </a:cubicBezTo>
                  <a:cubicBezTo>
                    <a:pt x="15439" y="21194"/>
                    <a:pt x="18197" y="20441"/>
                    <a:pt x="20954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804548" y="4851400"/>
              <a:ext cx="68952" cy="40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95" fill="norm" stroke="1" extrusionOk="0">
                  <a:moveTo>
                    <a:pt x="13467" y="0"/>
                  </a:moveTo>
                  <a:cubicBezTo>
                    <a:pt x="8886" y="3845"/>
                    <a:pt x="4304" y="7690"/>
                    <a:pt x="2013" y="10970"/>
                  </a:cubicBezTo>
                  <a:cubicBezTo>
                    <a:pt x="-278" y="14249"/>
                    <a:pt x="-278" y="16963"/>
                    <a:pt x="377" y="18660"/>
                  </a:cubicBezTo>
                  <a:cubicBezTo>
                    <a:pt x="1031" y="20356"/>
                    <a:pt x="2340" y="21035"/>
                    <a:pt x="5940" y="21317"/>
                  </a:cubicBezTo>
                  <a:cubicBezTo>
                    <a:pt x="9540" y="21600"/>
                    <a:pt x="15431" y="21487"/>
                    <a:pt x="21322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778250" y="510540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961377" y="5078454"/>
              <a:ext cx="223273" cy="14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815" fill="norm" stroke="1" extrusionOk="0">
                  <a:moveTo>
                    <a:pt x="13897" y="222"/>
                  </a:moveTo>
                  <a:cubicBezTo>
                    <a:pt x="11497" y="-82"/>
                    <a:pt x="9097" y="-386"/>
                    <a:pt x="6597" y="1591"/>
                  </a:cubicBezTo>
                  <a:cubicBezTo>
                    <a:pt x="4097" y="3569"/>
                    <a:pt x="1497" y="7828"/>
                    <a:pt x="497" y="11479"/>
                  </a:cubicBezTo>
                  <a:cubicBezTo>
                    <a:pt x="-503" y="15129"/>
                    <a:pt x="97" y="18172"/>
                    <a:pt x="1497" y="19693"/>
                  </a:cubicBezTo>
                  <a:cubicBezTo>
                    <a:pt x="2897" y="21214"/>
                    <a:pt x="5097" y="21214"/>
                    <a:pt x="7097" y="19541"/>
                  </a:cubicBezTo>
                  <a:cubicBezTo>
                    <a:pt x="9097" y="17868"/>
                    <a:pt x="10897" y="14521"/>
                    <a:pt x="11997" y="11479"/>
                  </a:cubicBezTo>
                  <a:cubicBezTo>
                    <a:pt x="13097" y="8437"/>
                    <a:pt x="13497" y="5699"/>
                    <a:pt x="13997" y="5090"/>
                  </a:cubicBezTo>
                  <a:cubicBezTo>
                    <a:pt x="14497" y="4482"/>
                    <a:pt x="15097" y="6003"/>
                    <a:pt x="16297" y="8589"/>
                  </a:cubicBezTo>
                  <a:cubicBezTo>
                    <a:pt x="17497" y="11175"/>
                    <a:pt x="19297" y="14825"/>
                    <a:pt x="21097" y="18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474626" y="4807899"/>
              <a:ext cx="160874" cy="41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51" fill="norm" stroke="1" extrusionOk="0">
                  <a:moveTo>
                    <a:pt x="14401" y="933"/>
                  </a:moveTo>
                  <a:cubicBezTo>
                    <a:pt x="13293" y="496"/>
                    <a:pt x="12185" y="60"/>
                    <a:pt x="11078" y="6"/>
                  </a:cubicBezTo>
                  <a:cubicBezTo>
                    <a:pt x="9970" y="-49"/>
                    <a:pt x="8862" y="278"/>
                    <a:pt x="7201" y="1751"/>
                  </a:cubicBezTo>
                  <a:cubicBezTo>
                    <a:pt x="5539" y="3224"/>
                    <a:pt x="3324" y="5842"/>
                    <a:pt x="1801" y="8842"/>
                  </a:cubicBezTo>
                  <a:cubicBezTo>
                    <a:pt x="278" y="11842"/>
                    <a:pt x="-553" y="15224"/>
                    <a:pt x="416" y="17406"/>
                  </a:cubicBezTo>
                  <a:cubicBezTo>
                    <a:pt x="1385" y="19587"/>
                    <a:pt x="4155" y="20569"/>
                    <a:pt x="7893" y="21060"/>
                  </a:cubicBezTo>
                  <a:cubicBezTo>
                    <a:pt x="11632" y="21551"/>
                    <a:pt x="16339" y="21551"/>
                    <a:pt x="21047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850270" y="4838700"/>
              <a:ext cx="26783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8460" y="0"/>
                  </a:moveTo>
                  <a:cubicBezTo>
                    <a:pt x="15908" y="1050"/>
                    <a:pt x="13357" y="2100"/>
                    <a:pt x="11061" y="3225"/>
                  </a:cubicBezTo>
                  <a:cubicBezTo>
                    <a:pt x="8765" y="4350"/>
                    <a:pt x="6724" y="5550"/>
                    <a:pt x="5193" y="6375"/>
                  </a:cubicBezTo>
                  <a:cubicBezTo>
                    <a:pt x="3663" y="7200"/>
                    <a:pt x="2642" y="7650"/>
                    <a:pt x="2217" y="8250"/>
                  </a:cubicBezTo>
                  <a:cubicBezTo>
                    <a:pt x="1792" y="8850"/>
                    <a:pt x="1962" y="9600"/>
                    <a:pt x="3323" y="9975"/>
                  </a:cubicBezTo>
                  <a:cubicBezTo>
                    <a:pt x="4683" y="10350"/>
                    <a:pt x="7234" y="10350"/>
                    <a:pt x="9020" y="10350"/>
                  </a:cubicBezTo>
                  <a:cubicBezTo>
                    <a:pt x="10806" y="10350"/>
                    <a:pt x="11827" y="10350"/>
                    <a:pt x="12762" y="10500"/>
                  </a:cubicBezTo>
                  <a:cubicBezTo>
                    <a:pt x="13697" y="10650"/>
                    <a:pt x="14548" y="10950"/>
                    <a:pt x="14718" y="11400"/>
                  </a:cubicBezTo>
                  <a:cubicBezTo>
                    <a:pt x="14888" y="11850"/>
                    <a:pt x="14378" y="12450"/>
                    <a:pt x="12082" y="13500"/>
                  </a:cubicBezTo>
                  <a:cubicBezTo>
                    <a:pt x="9786" y="14550"/>
                    <a:pt x="5704" y="16050"/>
                    <a:pt x="3238" y="17175"/>
                  </a:cubicBezTo>
                  <a:cubicBezTo>
                    <a:pt x="771" y="18300"/>
                    <a:pt x="-79" y="19050"/>
                    <a:pt x="6" y="19500"/>
                  </a:cubicBezTo>
                  <a:cubicBezTo>
                    <a:pt x="91" y="19950"/>
                    <a:pt x="1112" y="20100"/>
                    <a:pt x="4428" y="20250"/>
                  </a:cubicBezTo>
                  <a:cubicBezTo>
                    <a:pt x="7745" y="20400"/>
                    <a:pt x="13357" y="20550"/>
                    <a:pt x="16589" y="20775"/>
                  </a:cubicBezTo>
                  <a:cubicBezTo>
                    <a:pt x="19820" y="21000"/>
                    <a:pt x="20671" y="21300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226050" y="4857750"/>
              <a:ext cx="1905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680" y="1405"/>
                  </a:cubicBezTo>
                  <a:cubicBezTo>
                    <a:pt x="6960" y="2810"/>
                    <a:pt x="10320" y="5620"/>
                    <a:pt x="13320" y="9220"/>
                  </a:cubicBezTo>
                  <a:cubicBezTo>
                    <a:pt x="16320" y="12820"/>
                    <a:pt x="18960" y="172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276850" y="4839642"/>
              <a:ext cx="158750" cy="31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817"/>
                  </a:moveTo>
                  <a:cubicBezTo>
                    <a:pt x="20160" y="376"/>
                    <a:pt x="18720" y="-65"/>
                    <a:pt x="17280" y="8"/>
                  </a:cubicBezTo>
                  <a:cubicBezTo>
                    <a:pt x="15840" y="82"/>
                    <a:pt x="14400" y="670"/>
                    <a:pt x="12240" y="2874"/>
                  </a:cubicBezTo>
                  <a:cubicBezTo>
                    <a:pt x="10080" y="5078"/>
                    <a:pt x="7200" y="8898"/>
                    <a:pt x="5040" y="12278"/>
                  </a:cubicBezTo>
                  <a:cubicBezTo>
                    <a:pt x="2880" y="15657"/>
                    <a:pt x="1440" y="18596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448300" y="5054600"/>
              <a:ext cx="38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480050" y="49466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806950" y="53086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813299" y="52324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883149" y="53403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870450" y="5410200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035550" y="52832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794249" y="4633667"/>
              <a:ext cx="76201" cy="10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5244"/>
                  </a:moveTo>
                  <a:cubicBezTo>
                    <a:pt x="600" y="7281"/>
                    <a:pt x="1200" y="9319"/>
                    <a:pt x="1200" y="11357"/>
                  </a:cubicBezTo>
                  <a:cubicBezTo>
                    <a:pt x="1200" y="13395"/>
                    <a:pt x="600" y="15432"/>
                    <a:pt x="300" y="15432"/>
                  </a:cubicBezTo>
                  <a:cubicBezTo>
                    <a:pt x="0" y="15432"/>
                    <a:pt x="0" y="13395"/>
                    <a:pt x="300" y="11357"/>
                  </a:cubicBezTo>
                  <a:cubicBezTo>
                    <a:pt x="600" y="9319"/>
                    <a:pt x="1200" y="7281"/>
                    <a:pt x="2100" y="5244"/>
                  </a:cubicBezTo>
                  <a:cubicBezTo>
                    <a:pt x="3000" y="3206"/>
                    <a:pt x="4200" y="1168"/>
                    <a:pt x="6300" y="353"/>
                  </a:cubicBezTo>
                  <a:cubicBezTo>
                    <a:pt x="8400" y="-462"/>
                    <a:pt x="11400" y="-54"/>
                    <a:pt x="14100" y="3613"/>
                  </a:cubicBezTo>
                  <a:cubicBezTo>
                    <a:pt x="16800" y="7281"/>
                    <a:pt x="19200" y="14210"/>
                    <a:pt x="2160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902200" y="4667250"/>
              <a:ext cx="82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921250" y="46037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016863" y="4579510"/>
              <a:ext cx="132987" cy="8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840" fill="norm" stroke="1" extrusionOk="0">
                  <a:moveTo>
                    <a:pt x="970" y="1204"/>
                  </a:moveTo>
                  <a:cubicBezTo>
                    <a:pt x="970" y="6113"/>
                    <a:pt x="970" y="11022"/>
                    <a:pt x="798" y="14704"/>
                  </a:cubicBezTo>
                  <a:cubicBezTo>
                    <a:pt x="627" y="18385"/>
                    <a:pt x="284" y="20840"/>
                    <a:pt x="112" y="20840"/>
                  </a:cubicBezTo>
                  <a:cubicBezTo>
                    <a:pt x="-59" y="20840"/>
                    <a:pt x="-59" y="18385"/>
                    <a:pt x="284" y="15931"/>
                  </a:cubicBezTo>
                  <a:cubicBezTo>
                    <a:pt x="627" y="13476"/>
                    <a:pt x="1312" y="11022"/>
                    <a:pt x="2170" y="8813"/>
                  </a:cubicBezTo>
                  <a:cubicBezTo>
                    <a:pt x="3027" y="6604"/>
                    <a:pt x="4055" y="4640"/>
                    <a:pt x="4912" y="4885"/>
                  </a:cubicBezTo>
                  <a:cubicBezTo>
                    <a:pt x="5770" y="5131"/>
                    <a:pt x="6455" y="7585"/>
                    <a:pt x="8684" y="6604"/>
                  </a:cubicBezTo>
                  <a:cubicBezTo>
                    <a:pt x="10912" y="5622"/>
                    <a:pt x="14684" y="1204"/>
                    <a:pt x="16570" y="222"/>
                  </a:cubicBezTo>
                  <a:cubicBezTo>
                    <a:pt x="18455" y="-760"/>
                    <a:pt x="18455" y="1695"/>
                    <a:pt x="18455" y="4149"/>
                  </a:cubicBezTo>
                  <a:cubicBezTo>
                    <a:pt x="18455" y="6604"/>
                    <a:pt x="18455" y="9058"/>
                    <a:pt x="18970" y="11267"/>
                  </a:cubicBezTo>
                  <a:cubicBezTo>
                    <a:pt x="19484" y="13476"/>
                    <a:pt x="20512" y="15440"/>
                    <a:pt x="21541" y="17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797550" y="49911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880049" y="4908550"/>
              <a:ext cx="2545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109"/>
                    <a:pt x="3363" y="12218"/>
                    <a:pt x="870" y="15818"/>
                  </a:cubicBezTo>
                  <a:cubicBezTo>
                    <a:pt x="-1622" y="19418"/>
                    <a:pt x="1701" y="2050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154092" y="4845050"/>
              <a:ext cx="1810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73"/>
                    <a:pt x="1332" y="11345"/>
                    <a:pt x="132" y="14945"/>
                  </a:cubicBezTo>
                  <a:cubicBezTo>
                    <a:pt x="-1068" y="18545"/>
                    <a:pt x="6132" y="2007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324600" y="5257800"/>
              <a:ext cx="76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819900" y="4861933"/>
              <a:ext cx="177800" cy="27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7474"/>
                  </a:moveTo>
                  <a:cubicBezTo>
                    <a:pt x="257" y="6500"/>
                    <a:pt x="514" y="5526"/>
                    <a:pt x="771" y="5444"/>
                  </a:cubicBezTo>
                  <a:cubicBezTo>
                    <a:pt x="1029" y="5363"/>
                    <a:pt x="1286" y="6175"/>
                    <a:pt x="1543" y="8693"/>
                  </a:cubicBezTo>
                  <a:cubicBezTo>
                    <a:pt x="1800" y="11210"/>
                    <a:pt x="2057" y="15432"/>
                    <a:pt x="1929" y="17950"/>
                  </a:cubicBezTo>
                  <a:cubicBezTo>
                    <a:pt x="1800" y="20467"/>
                    <a:pt x="1286" y="21279"/>
                    <a:pt x="900" y="21198"/>
                  </a:cubicBezTo>
                  <a:cubicBezTo>
                    <a:pt x="514" y="21117"/>
                    <a:pt x="257" y="20142"/>
                    <a:pt x="900" y="17544"/>
                  </a:cubicBezTo>
                  <a:cubicBezTo>
                    <a:pt x="1543" y="14945"/>
                    <a:pt x="3086" y="10723"/>
                    <a:pt x="5143" y="7474"/>
                  </a:cubicBezTo>
                  <a:cubicBezTo>
                    <a:pt x="7200" y="4226"/>
                    <a:pt x="9771" y="1953"/>
                    <a:pt x="11700" y="816"/>
                  </a:cubicBezTo>
                  <a:cubicBezTo>
                    <a:pt x="13629" y="-321"/>
                    <a:pt x="14914" y="-321"/>
                    <a:pt x="16329" y="1141"/>
                  </a:cubicBezTo>
                  <a:cubicBezTo>
                    <a:pt x="17743" y="2602"/>
                    <a:pt x="19286" y="5526"/>
                    <a:pt x="19929" y="8205"/>
                  </a:cubicBezTo>
                  <a:cubicBezTo>
                    <a:pt x="20571" y="10885"/>
                    <a:pt x="20314" y="13321"/>
                    <a:pt x="20443" y="14702"/>
                  </a:cubicBezTo>
                  <a:cubicBezTo>
                    <a:pt x="20571" y="16082"/>
                    <a:pt x="21086" y="16407"/>
                    <a:pt x="21600" y="1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7042150" y="4984750"/>
              <a:ext cx="184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457"/>
                    <a:pt x="11421" y="11314"/>
                    <a:pt x="15021" y="7714"/>
                  </a:cubicBezTo>
                  <a:cubicBezTo>
                    <a:pt x="18621" y="4114"/>
                    <a:pt x="2011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7124700" y="4933950"/>
              <a:ext cx="381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59"/>
                    <a:pt x="7200" y="11917"/>
                    <a:pt x="10800" y="15517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277100" y="4855000"/>
              <a:ext cx="234156" cy="19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45" fill="norm" stroke="1" extrusionOk="0">
                  <a:moveTo>
                    <a:pt x="0" y="7717"/>
                  </a:moveTo>
                  <a:cubicBezTo>
                    <a:pt x="195" y="11542"/>
                    <a:pt x="389" y="15367"/>
                    <a:pt x="389" y="17842"/>
                  </a:cubicBezTo>
                  <a:cubicBezTo>
                    <a:pt x="389" y="20317"/>
                    <a:pt x="195" y="21442"/>
                    <a:pt x="97" y="21217"/>
                  </a:cubicBezTo>
                  <a:cubicBezTo>
                    <a:pt x="0" y="20992"/>
                    <a:pt x="0" y="19417"/>
                    <a:pt x="389" y="16717"/>
                  </a:cubicBezTo>
                  <a:cubicBezTo>
                    <a:pt x="778" y="14017"/>
                    <a:pt x="1557" y="10192"/>
                    <a:pt x="2432" y="7380"/>
                  </a:cubicBezTo>
                  <a:cubicBezTo>
                    <a:pt x="3308" y="4567"/>
                    <a:pt x="4281" y="2767"/>
                    <a:pt x="5254" y="1642"/>
                  </a:cubicBezTo>
                  <a:cubicBezTo>
                    <a:pt x="6227" y="517"/>
                    <a:pt x="7200" y="67"/>
                    <a:pt x="7881" y="630"/>
                  </a:cubicBezTo>
                  <a:cubicBezTo>
                    <a:pt x="8562" y="1192"/>
                    <a:pt x="8951" y="2767"/>
                    <a:pt x="9146" y="4904"/>
                  </a:cubicBezTo>
                  <a:cubicBezTo>
                    <a:pt x="9341" y="7042"/>
                    <a:pt x="9341" y="9742"/>
                    <a:pt x="9341" y="11654"/>
                  </a:cubicBezTo>
                  <a:cubicBezTo>
                    <a:pt x="9341" y="13567"/>
                    <a:pt x="9341" y="14692"/>
                    <a:pt x="9438" y="14692"/>
                  </a:cubicBezTo>
                  <a:cubicBezTo>
                    <a:pt x="9535" y="14692"/>
                    <a:pt x="9730" y="13567"/>
                    <a:pt x="10800" y="11205"/>
                  </a:cubicBezTo>
                  <a:cubicBezTo>
                    <a:pt x="11870" y="8842"/>
                    <a:pt x="13816" y="5242"/>
                    <a:pt x="15276" y="3105"/>
                  </a:cubicBezTo>
                  <a:cubicBezTo>
                    <a:pt x="16735" y="967"/>
                    <a:pt x="17708" y="292"/>
                    <a:pt x="18681" y="67"/>
                  </a:cubicBezTo>
                  <a:cubicBezTo>
                    <a:pt x="19654" y="-158"/>
                    <a:pt x="20627" y="67"/>
                    <a:pt x="21114" y="2542"/>
                  </a:cubicBezTo>
                  <a:cubicBezTo>
                    <a:pt x="21600" y="5017"/>
                    <a:pt x="21600" y="9742"/>
                    <a:pt x="21405" y="12667"/>
                  </a:cubicBezTo>
                  <a:cubicBezTo>
                    <a:pt x="21211" y="15592"/>
                    <a:pt x="20822" y="16717"/>
                    <a:pt x="20432" y="17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7753350" y="4946650"/>
              <a:ext cx="234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4400"/>
                    <a:pt x="8951" y="7200"/>
                    <a:pt x="12551" y="3600"/>
                  </a:cubicBezTo>
                  <a:cubicBezTo>
                    <a:pt x="16151" y="0"/>
                    <a:pt x="188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088813" y="4789553"/>
              <a:ext cx="236038" cy="29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17" fill="norm" stroke="1" extrusionOk="0">
                  <a:moveTo>
                    <a:pt x="21316" y="337"/>
                  </a:moveTo>
                  <a:cubicBezTo>
                    <a:pt x="20360" y="33"/>
                    <a:pt x="19404" y="-271"/>
                    <a:pt x="17111" y="414"/>
                  </a:cubicBezTo>
                  <a:cubicBezTo>
                    <a:pt x="14817" y="1098"/>
                    <a:pt x="11185" y="2771"/>
                    <a:pt x="9082" y="3988"/>
                  </a:cubicBezTo>
                  <a:cubicBezTo>
                    <a:pt x="6980" y="5205"/>
                    <a:pt x="6406" y="5966"/>
                    <a:pt x="6311" y="6726"/>
                  </a:cubicBezTo>
                  <a:cubicBezTo>
                    <a:pt x="6215" y="7487"/>
                    <a:pt x="6597" y="8247"/>
                    <a:pt x="7458" y="8780"/>
                  </a:cubicBezTo>
                  <a:cubicBezTo>
                    <a:pt x="8318" y="9312"/>
                    <a:pt x="9656" y="9616"/>
                    <a:pt x="10898" y="9921"/>
                  </a:cubicBezTo>
                  <a:cubicBezTo>
                    <a:pt x="12141" y="10225"/>
                    <a:pt x="13288" y="10529"/>
                    <a:pt x="13670" y="11061"/>
                  </a:cubicBezTo>
                  <a:cubicBezTo>
                    <a:pt x="14052" y="11594"/>
                    <a:pt x="13670" y="12354"/>
                    <a:pt x="12332" y="13115"/>
                  </a:cubicBezTo>
                  <a:cubicBezTo>
                    <a:pt x="10994" y="13875"/>
                    <a:pt x="8700" y="14636"/>
                    <a:pt x="6502" y="15625"/>
                  </a:cubicBezTo>
                  <a:cubicBezTo>
                    <a:pt x="4304" y="16614"/>
                    <a:pt x="2201" y="17830"/>
                    <a:pt x="1054" y="18819"/>
                  </a:cubicBezTo>
                  <a:cubicBezTo>
                    <a:pt x="-93" y="19808"/>
                    <a:pt x="-284" y="20568"/>
                    <a:pt x="385" y="20949"/>
                  </a:cubicBezTo>
                  <a:cubicBezTo>
                    <a:pt x="1054" y="21329"/>
                    <a:pt x="2583" y="21329"/>
                    <a:pt x="6120" y="20797"/>
                  </a:cubicBezTo>
                  <a:cubicBezTo>
                    <a:pt x="9656" y="20264"/>
                    <a:pt x="15199" y="19199"/>
                    <a:pt x="20743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407399" y="4857750"/>
              <a:ext cx="2095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2400"/>
                    <a:pt x="6982" y="4800"/>
                    <a:pt x="10582" y="8400"/>
                  </a:cubicBezTo>
                  <a:cubicBezTo>
                    <a:pt x="14182" y="12000"/>
                    <a:pt x="1789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483599" y="4787900"/>
              <a:ext cx="1333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757"/>
                    <a:pt x="11314" y="7513"/>
                    <a:pt x="7714" y="11113"/>
                  </a:cubicBezTo>
                  <a:cubicBezTo>
                    <a:pt x="4114" y="14713"/>
                    <a:pt x="2057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655050" y="50355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648699" y="49212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121650" y="52832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115300" y="5195295"/>
              <a:ext cx="571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0" y="12302"/>
                    <a:pt x="0" y="4448"/>
                    <a:pt x="3600" y="1502"/>
                  </a:cubicBezTo>
                  <a:cubicBezTo>
                    <a:pt x="7200" y="-1443"/>
                    <a:pt x="14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191500" y="52705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172450" y="5302250"/>
              <a:ext cx="114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318499" y="52641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085666" y="4548726"/>
              <a:ext cx="86785" cy="14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1054" y="6259"/>
                  </a:moveTo>
                  <a:cubicBezTo>
                    <a:pt x="527" y="9076"/>
                    <a:pt x="0" y="11894"/>
                    <a:pt x="0" y="11581"/>
                  </a:cubicBezTo>
                  <a:cubicBezTo>
                    <a:pt x="0" y="11268"/>
                    <a:pt x="527" y="7824"/>
                    <a:pt x="1580" y="5320"/>
                  </a:cubicBezTo>
                  <a:cubicBezTo>
                    <a:pt x="2634" y="2815"/>
                    <a:pt x="4215" y="1250"/>
                    <a:pt x="6322" y="468"/>
                  </a:cubicBezTo>
                  <a:cubicBezTo>
                    <a:pt x="8429" y="-315"/>
                    <a:pt x="11063" y="-315"/>
                    <a:pt x="13434" y="2033"/>
                  </a:cubicBezTo>
                  <a:cubicBezTo>
                    <a:pt x="15805" y="4381"/>
                    <a:pt x="17912" y="9076"/>
                    <a:pt x="19229" y="12676"/>
                  </a:cubicBezTo>
                  <a:cubicBezTo>
                    <a:pt x="20546" y="16276"/>
                    <a:pt x="21073" y="18781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197850" y="4603750"/>
              <a:ext cx="95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242300" y="4552949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324850" y="4521199"/>
              <a:ext cx="209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" y="3130"/>
                    <a:pt x="873" y="6261"/>
                    <a:pt x="982" y="8922"/>
                  </a:cubicBezTo>
                  <a:cubicBezTo>
                    <a:pt x="1091" y="11583"/>
                    <a:pt x="873" y="13774"/>
                    <a:pt x="873" y="13930"/>
                  </a:cubicBezTo>
                  <a:cubicBezTo>
                    <a:pt x="873" y="14087"/>
                    <a:pt x="1091" y="12209"/>
                    <a:pt x="1636" y="10174"/>
                  </a:cubicBezTo>
                  <a:cubicBezTo>
                    <a:pt x="2182" y="8139"/>
                    <a:pt x="3055" y="5948"/>
                    <a:pt x="3927" y="4070"/>
                  </a:cubicBezTo>
                  <a:cubicBezTo>
                    <a:pt x="4800" y="2191"/>
                    <a:pt x="5673" y="626"/>
                    <a:pt x="6327" y="783"/>
                  </a:cubicBezTo>
                  <a:cubicBezTo>
                    <a:pt x="6982" y="939"/>
                    <a:pt x="7418" y="2817"/>
                    <a:pt x="7636" y="4539"/>
                  </a:cubicBezTo>
                  <a:cubicBezTo>
                    <a:pt x="7855" y="6261"/>
                    <a:pt x="7855" y="7826"/>
                    <a:pt x="8073" y="7826"/>
                  </a:cubicBezTo>
                  <a:cubicBezTo>
                    <a:pt x="8291" y="7826"/>
                    <a:pt x="8727" y="6261"/>
                    <a:pt x="9273" y="4696"/>
                  </a:cubicBezTo>
                  <a:cubicBezTo>
                    <a:pt x="9818" y="3130"/>
                    <a:pt x="10473" y="1565"/>
                    <a:pt x="11345" y="1096"/>
                  </a:cubicBezTo>
                  <a:cubicBezTo>
                    <a:pt x="12218" y="626"/>
                    <a:pt x="13309" y="1252"/>
                    <a:pt x="14400" y="2974"/>
                  </a:cubicBezTo>
                  <a:cubicBezTo>
                    <a:pt x="15491" y="4696"/>
                    <a:pt x="16582" y="7513"/>
                    <a:pt x="17782" y="10800"/>
                  </a:cubicBezTo>
                  <a:cubicBezTo>
                    <a:pt x="18982" y="14087"/>
                    <a:pt x="20291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858250" y="4927600"/>
              <a:ext cx="215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21600"/>
                    <a:pt x="11859" y="21600"/>
                    <a:pt x="15459" y="18000"/>
                  </a:cubicBezTo>
                  <a:cubicBezTo>
                    <a:pt x="19059" y="14400"/>
                    <a:pt x="203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969999" y="4851400"/>
              <a:ext cx="279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2880"/>
                    <a:pt x="3402" y="5760"/>
                    <a:pt x="1087" y="8928"/>
                  </a:cubicBezTo>
                  <a:cubicBezTo>
                    <a:pt x="-1227" y="12096"/>
                    <a:pt x="316" y="15552"/>
                    <a:pt x="4173" y="17712"/>
                  </a:cubicBezTo>
                  <a:cubicBezTo>
                    <a:pt x="8030" y="19872"/>
                    <a:pt x="14202" y="20736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9207499" y="4857750"/>
              <a:ext cx="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258300" y="4756150"/>
              <a:ext cx="119123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3407" y="0"/>
                  </a:moveTo>
                  <a:cubicBezTo>
                    <a:pt x="16386" y="2600"/>
                    <a:pt x="19366" y="5200"/>
                    <a:pt x="20483" y="7900"/>
                  </a:cubicBezTo>
                  <a:cubicBezTo>
                    <a:pt x="21600" y="10600"/>
                    <a:pt x="20855" y="13400"/>
                    <a:pt x="17131" y="15700"/>
                  </a:cubicBezTo>
                  <a:cubicBezTo>
                    <a:pt x="13407" y="18000"/>
                    <a:pt x="670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4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295650" y="596900"/>
              <a:ext cx="1206500" cy="69425"/>
            </a:xfrm>
            <a:prstGeom prst="rect">
              <a:avLst/>
            </a:prstGeom>
            <a:effectLst/>
          </p:spPr>
        </p:pic>
        <p:pic>
          <p:nvPicPr>
            <p:cNvPr id="214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371850" y="768350"/>
              <a:ext cx="736600" cy="85228"/>
            </a:xfrm>
            <a:prstGeom prst="rect">
              <a:avLst/>
            </a:prstGeom>
            <a:effectLst/>
          </p:spPr>
        </p:pic>
        <p:pic>
          <p:nvPicPr>
            <p:cNvPr id="214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396719" y="484716"/>
              <a:ext cx="2976094" cy="1176868"/>
            </a:xfrm>
            <a:prstGeom prst="rect">
              <a:avLst/>
            </a:prstGeom>
            <a:effectLst/>
          </p:spPr>
        </p:pic>
        <p:pic>
          <p:nvPicPr>
            <p:cNvPr id="215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162913" y="145547"/>
              <a:ext cx="221887" cy="417702"/>
            </a:xfrm>
            <a:prstGeom prst="rect">
              <a:avLst/>
            </a:prstGeom>
            <a:effectLst/>
          </p:spPr>
        </p:pic>
        <p:pic>
          <p:nvPicPr>
            <p:cNvPr id="215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149850" y="355600"/>
              <a:ext cx="177800" cy="107950"/>
            </a:xfrm>
            <a:prstGeom prst="rect">
              <a:avLst/>
            </a:prstGeom>
            <a:effectLst/>
          </p:spPr>
        </p:pic>
        <p:pic>
          <p:nvPicPr>
            <p:cNvPr id="215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437716" y="76200"/>
              <a:ext cx="239184" cy="411304"/>
            </a:xfrm>
            <a:prstGeom prst="rect">
              <a:avLst/>
            </a:prstGeom>
            <a:effectLst/>
          </p:spPr>
        </p:pic>
        <p:pic>
          <p:nvPicPr>
            <p:cNvPr id="2156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588000" y="228600"/>
              <a:ext cx="203200" cy="158750"/>
            </a:xfrm>
            <a:prstGeom prst="rect">
              <a:avLst/>
            </a:prstGeom>
            <a:effectLst/>
          </p:spPr>
        </p:pic>
        <p:pic>
          <p:nvPicPr>
            <p:cNvPr id="2158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659551" y="184150"/>
              <a:ext cx="144349" cy="254000"/>
            </a:xfrm>
            <a:prstGeom prst="rect">
              <a:avLst/>
            </a:prstGeom>
            <a:effectLst/>
          </p:spPr>
        </p:pic>
        <p:pic>
          <p:nvPicPr>
            <p:cNvPr id="2160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5797550" y="42509"/>
              <a:ext cx="290879" cy="407333"/>
            </a:xfrm>
            <a:prstGeom prst="rect">
              <a:avLst/>
            </a:prstGeom>
            <a:effectLst/>
          </p:spPr>
        </p:pic>
        <p:pic>
          <p:nvPicPr>
            <p:cNvPr id="2162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6146800" y="174806"/>
              <a:ext cx="177800" cy="53795"/>
            </a:xfrm>
            <a:prstGeom prst="rect">
              <a:avLst/>
            </a:prstGeom>
            <a:effectLst/>
          </p:spPr>
        </p:pic>
        <p:pic>
          <p:nvPicPr>
            <p:cNvPr id="2164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6191250" y="292100"/>
              <a:ext cx="203200" cy="63500"/>
            </a:xfrm>
            <a:prstGeom prst="rect">
              <a:avLst/>
            </a:prstGeom>
            <a:effectLst/>
          </p:spPr>
        </p:pic>
        <p:pic>
          <p:nvPicPr>
            <p:cNvPr id="2166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6616700" y="-19050"/>
              <a:ext cx="57150" cy="254000"/>
            </a:xfrm>
            <a:prstGeom prst="rect">
              <a:avLst/>
            </a:prstGeom>
            <a:effectLst/>
          </p:spPr>
        </p:pic>
        <p:pic>
          <p:nvPicPr>
            <p:cNvPr id="2168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6711950" y="31750"/>
              <a:ext cx="101600" cy="469900"/>
            </a:xfrm>
            <a:prstGeom prst="rect">
              <a:avLst/>
            </a:prstGeom>
            <a:effectLst/>
          </p:spPr>
        </p:pic>
        <p:pic>
          <p:nvPicPr>
            <p:cNvPr id="2170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6788150" y="305493"/>
              <a:ext cx="247650" cy="272357"/>
            </a:xfrm>
            <a:prstGeom prst="rect">
              <a:avLst/>
            </a:prstGeom>
            <a:effectLst/>
          </p:spPr>
        </p:pic>
        <p:pic>
          <p:nvPicPr>
            <p:cNvPr id="2172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2500411" y="1644650"/>
              <a:ext cx="5512583" cy="1714236"/>
            </a:xfrm>
            <a:prstGeom prst="rect">
              <a:avLst/>
            </a:prstGeom>
            <a:effectLst/>
          </p:spPr>
        </p:pic>
        <p:pic>
          <p:nvPicPr>
            <p:cNvPr id="2174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420605" y="2275416"/>
              <a:ext cx="282161" cy="520664"/>
            </a:xfrm>
            <a:prstGeom prst="rect">
              <a:avLst/>
            </a:prstGeom>
            <a:effectLst/>
          </p:spPr>
        </p:pic>
        <p:pic>
          <p:nvPicPr>
            <p:cNvPr id="2176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8439150" y="2578100"/>
              <a:ext cx="222250" cy="82550"/>
            </a:xfrm>
            <a:prstGeom prst="rect">
              <a:avLst/>
            </a:prstGeom>
            <a:effectLst/>
          </p:spPr>
        </p:pic>
        <p:pic>
          <p:nvPicPr>
            <p:cNvPr id="2178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8799637" y="2242558"/>
              <a:ext cx="261814" cy="494293"/>
            </a:xfrm>
            <a:prstGeom prst="rect">
              <a:avLst/>
            </a:prstGeom>
            <a:effectLst/>
          </p:spPr>
        </p:pic>
        <p:pic>
          <p:nvPicPr>
            <p:cNvPr id="2180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985250" y="2425700"/>
              <a:ext cx="228600" cy="292100"/>
            </a:xfrm>
            <a:prstGeom prst="rect">
              <a:avLst/>
            </a:prstGeom>
            <a:effectLst/>
          </p:spPr>
        </p:pic>
        <p:pic>
          <p:nvPicPr>
            <p:cNvPr id="2182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074620" y="2429372"/>
              <a:ext cx="183681" cy="300643"/>
            </a:xfrm>
            <a:prstGeom prst="rect">
              <a:avLst/>
            </a:prstGeom>
            <a:effectLst/>
          </p:spPr>
        </p:pic>
        <p:pic>
          <p:nvPicPr>
            <p:cNvPr id="2184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258299" y="2314315"/>
              <a:ext cx="200865" cy="445819"/>
            </a:xfrm>
            <a:prstGeom prst="rect">
              <a:avLst/>
            </a:prstGeom>
            <a:effectLst/>
          </p:spPr>
        </p:pic>
        <p:pic>
          <p:nvPicPr>
            <p:cNvPr id="2186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586055" y="2479955"/>
              <a:ext cx="148496" cy="79095"/>
            </a:xfrm>
            <a:prstGeom prst="rect">
              <a:avLst/>
            </a:prstGeom>
            <a:effectLst/>
          </p:spPr>
        </p:pic>
        <p:pic>
          <p:nvPicPr>
            <p:cNvPr id="2188" name="Line Line" descr="Line Lin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594850" y="2609850"/>
              <a:ext cx="203200" cy="44450"/>
            </a:xfrm>
            <a:prstGeom prst="rect">
              <a:avLst/>
            </a:prstGeom>
            <a:effectLst/>
          </p:spPr>
        </p:pic>
        <p:pic>
          <p:nvPicPr>
            <p:cNvPr id="2190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983903" y="2133599"/>
              <a:ext cx="258647" cy="328378"/>
            </a:xfrm>
            <a:prstGeom prst="rect">
              <a:avLst/>
            </a:prstGeom>
            <a:effectLst/>
          </p:spPr>
        </p:pic>
        <p:pic>
          <p:nvPicPr>
            <p:cNvPr id="2192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10229850" y="2190750"/>
              <a:ext cx="215900" cy="222250"/>
            </a:xfrm>
            <a:prstGeom prst="rect">
              <a:avLst/>
            </a:prstGeom>
            <a:effectLst/>
          </p:spPr>
        </p:pic>
        <p:pic>
          <p:nvPicPr>
            <p:cNvPr id="2194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0275005" y="2178050"/>
              <a:ext cx="177096" cy="285750"/>
            </a:xfrm>
            <a:prstGeom prst="rect">
              <a:avLst/>
            </a:prstGeom>
            <a:effectLst/>
          </p:spPr>
        </p:pic>
        <p:pic>
          <p:nvPicPr>
            <p:cNvPr id="2196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426699" y="2330450"/>
              <a:ext cx="57151" cy="133350"/>
            </a:xfrm>
            <a:prstGeom prst="rect">
              <a:avLst/>
            </a:prstGeom>
            <a:effectLst/>
          </p:spPr>
        </p:pic>
        <p:pic>
          <p:nvPicPr>
            <p:cNvPr id="2198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458450" y="2266950"/>
              <a:ext cx="76200" cy="38100"/>
            </a:xfrm>
            <a:prstGeom prst="rect">
              <a:avLst/>
            </a:prstGeom>
            <a:effectLst/>
          </p:spPr>
        </p:pic>
        <p:pic>
          <p:nvPicPr>
            <p:cNvPr id="2200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598149" y="2286000"/>
              <a:ext cx="184151" cy="57150"/>
            </a:xfrm>
            <a:prstGeom prst="rect">
              <a:avLst/>
            </a:prstGeom>
            <a:effectLst/>
          </p:spPr>
        </p:pic>
        <p:pic>
          <p:nvPicPr>
            <p:cNvPr id="2202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0658972" y="2228850"/>
              <a:ext cx="59829" cy="196850"/>
            </a:xfrm>
            <a:prstGeom prst="rect">
              <a:avLst/>
            </a:prstGeom>
            <a:effectLst/>
          </p:spPr>
        </p:pic>
        <p:pic>
          <p:nvPicPr>
            <p:cNvPr id="2204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0864849" y="2159000"/>
              <a:ext cx="57151" cy="234950"/>
            </a:xfrm>
            <a:prstGeom prst="rect">
              <a:avLst/>
            </a:prstGeom>
            <a:effectLst/>
          </p:spPr>
        </p:pic>
        <p:pic>
          <p:nvPicPr>
            <p:cNvPr id="2206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0052050" y="2542893"/>
              <a:ext cx="1092200" cy="105057"/>
            </a:xfrm>
            <a:prstGeom prst="rect">
              <a:avLst/>
            </a:prstGeom>
            <a:effectLst/>
          </p:spPr>
        </p:pic>
        <p:pic>
          <p:nvPicPr>
            <p:cNvPr id="2208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0198826" y="2754804"/>
              <a:ext cx="167005" cy="314363"/>
            </a:xfrm>
            <a:prstGeom prst="rect">
              <a:avLst/>
            </a:prstGeom>
            <a:effectLst/>
          </p:spPr>
        </p:pic>
        <p:pic>
          <p:nvPicPr>
            <p:cNvPr id="2210" name="Line Line" descr="Line Lin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0407649" y="2863850"/>
              <a:ext cx="209551" cy="63500"/>
            </a:xfrm>
            <a:prstGeom prst="rect">
              <a:avLst/>
            </a:prstGeom>
            <a:effectLst/>
          </p:spPr>
        </p:pic>
        <p:pic>
          <p:nvPicPr>
            <p:cNvPr id="2212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0486765" y="2781300"/>
              <a:ext cx="73285" cy="239599"/>
            </a:xfrm>
            <a:prstGeom prst="rect">
              <a:avLst/>
            </a:prstGeom>
            <a:effectLst/>
          </p:spPr>
        </p:pic>
        <p:pic>
          <p:nvPicPr>
            <p:cNvPr id="2214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10640155" y="2744715"/>
              <a:ext cx="281845" cy="290586"/>
            </a:xfrm>
            <a:prstGeom prst="rect">
              <a:avLst/>
            </a:prstGeom>
            <a:effectLst/>
          </p:spPr>
        </p:pic>
        <p:pic>
          <p:nvPicPr>
            <p:cNvPr id="2216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4234942" y="4165599"/>
              <a:ext cx="5477635" cy="1587237"/>
            </a:xfrm>
            <a:prstGeom prst="rect">
              <a:avLst/>
            </a:prstGeom>
            <a:effectLst/>
          </p:spPr>
        </p:pic>
        <p:pic>
          <p:nvPicPr>
            <p:cNvPr id="2218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8052594" y="5876352"/>
              <a:ext cx="246856" cy="376952"/>
            </a:xfrm>
            <a:prstGeom prst="rect">
              <a:avLst/>
            </a:prstGeom>
            <a:effectLst/>
          </p:spPr>
        </p:pic>
        <p:pic>
          <p:nvPicPr>
            <p:cNvPr id="2220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8040260" y="6083300"/>
              <a:ext cx="176640" cy="82550"/>
            </a:xfrm>
            <a:prstGeom prst="rect">
              <a:avLst/>
            </a:prstGeom>
            <a:effectLst/>
          </p:spPr>
        </p:pic>
        <p:pic>
          <p:nvPicPr>
            <p:cNvPr id="2222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8268494" y="5877225"/>
              <a:ext cx="272256" cy="341542"/>
            </a:xfrm>
            <a:prstGeom prst="rect">
              <a:avLst/>
            </a:prstGeom>
            <a:effectLst/>
          </p:spPr>
        </p:pic>
        <p:pic>
          <p:nvPicPr>
            <p:cNvPr id="2224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8477250" y="5992101"/>
              <a:ext cx="254000" cy="167400"/>
            </a:xfrm>
            <a:prstGeom prst="rect">
              <a:avLst/>
            </a:prstGeom>
            <a:effectLst/>
          </p:spPr>
        </p:pic>
        <p:pic>
          <p:nvPicPr>
            <p:cNvPr id="2226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8567127" y="5990166"/>
              <a:ext cx="151423" cy="194734"/>
            </a:xfrm>
            <a:prstGeom prst="rect">
              <a:avLst/>
            </a:prstGeom>
            <a:effectLst/>
          </p:spPr>
        </p:pic>
        <p:pic>
          <p:nvPicPr>
            <p:cNvPr id="2228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8705850" y="5894615"/>
              <a:ext cx="234039" cy="309336"/>
            </a:xfrm>
            <a:prstGeom prst="rect">
              <a:avLst/>
            </a:prstGeom>
            <a:effectLst/>
          </p:spPr>
        </p:pic>
        <p:pic>
          <p:nvPicPr>
            <p:cNvPr id="2230" name="Line Line" descr="Line Lin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9163050" y="5956300"/>
              <a:ext cx="209550" cy="57150"/>
            </a:xfrm>
            <a:prstGeom prst="rect">
              <a:avLst/>
            </a:prstGeom>
            <a:effectLst/>
          </p:spPr>
        </p:pic>
        <p:pic>
          <p:nvPicPr>
            <p:cNvPr id="2232" name="Line Line" descr="Line Lin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9213850" y="6051550"/>
              <a:ext cx="146050" cy="50800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9649555" y="5601275"/>
              <a:ext cx="300896" cy="306743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9969499" y="5618021"/>
              <a:ext cx="285751" cy="262080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10079274" y="5592689"/>
              <a:ext cx="195026" cy="312812"/>
            </a:xfrm>
            <a:prstGeom prst="rect">
              <a:avLst/>
            </a:prstGeom>
            <a:effectLst/>
          </p:spPr>
        </p:pic>
        <p:pic>
          <p:nvPicPr>
            <p:cNvPr id="2240" name="Line Line" descr="Line Lin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10255249" y="5746750"/>
              <a:ext cx="76201" cy="127000"/>
            </a:xfrm>
            <a:prstGeom prst="rect">
              <a:avLst/>
            </a:prstGeom>
            <a:effectLst/>
          </p:spPr>
        </p:pic>
        <p:pic>
          <p:nvPicPr>
            <p:cNvPr id="2242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274300" y="5708650"/>
              <a:ext cx="76200" cy="38100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10433050" y="5737722"/>
              <a:ext cx="260350" cy="59829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10534649" y="5651500"/>
              <a:ext cx="63501" cy="234950"/>
            </a:xfrm>
            <a:prstGeom prst="rect">
              <a:avLst/>
            </a:prstGeom>
            <a:effectLst/>
          </p:spPr>
        </p:pic>
        <p:pic>
          <p:nvPicPr>
            <p:cNvPr id="2248" name="Line Line" descr="Line Lin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10737849" y="5575300"/>
              <a:ext cx="57151" cy="228600"/>
            </a:xfrm>
            <a:prstGeom prst="rect">
              <a:avLst/>
            </a:prstGeom>
            <a:effectLst/>
          </p:spPr>
        </p:pic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9499600" y="6023562"/>
              <a:ext cx="1168400" cy="104189"/>
            </a:xfrm>
            <a:prstGeom prst="rect">
              <a:avLst/>
            </a:prstGeom>
            <a:effectLst/>
          </p:spPr>
        </p:pic>
        <p:pic>
          <p:nvPicPr>
            <p:cNvPr id="2252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9743016" y="6186753"/>
              <a:ext cx="206439" cy="330464"/>
            </a:xfrm>
            <a:prstGeom prst="rect">
              <a:avLst/>
            </a:prstGeom>
            <a:effectLst/>
          </p:spPr>
        </p:pic>
        <p:pic>
          <p:nvPicPr>
            <p:cNvPr id="2254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9988549" y="6328505"/>
              <a:ext cx="222251" cy="65945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10077450" y="6242050"/>
              <a:ext cx="50800" cy="234950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10183319" y="6218353"/>
              <a:ext cx="259538" cy="235364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10509250" y="6311900"/>
              <a:ext cx="190500" cy="44450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10579099" y="6197600"/>
              <a:ext cx="57151" cy="247650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10737850" y="6164779"/>
              <a:ext cx="298450" cy="2736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4" name="Drawing"/>
          <p:cNvGrpSpPr/>
          <p:nvPr/>
        </p:nvGrpSpPr>
        <p:grpSpPr>
          <a:xfrm>
            <a:off x="1210778" y="1846973"/>
            <a:ext cx="11355283" cy="4704111"/>
            <a:chOff x="-14025" y="-19050"/>
            <a:chExt cx="11355281" cy="4704110"/>
          </a:xfrm>
        </p:grpSpPr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4026" y="122766"/>
              <a:ext cx="282161" cy="520664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518" y="425450"/>
              <a:ext cx="222251" cy="82550"/>
            </a:xfrm>
            <a:prstGeom prst="rect">
              <a:avLst/>
            </a:prstGeom>
            <a:effectLst/>
          </p:spPr>
        </p:pic>
        <p:pic>
          <p:nvPicPr>
            <p:cNvPr id="227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5005" y="89908"/>
              <a:ext cx="261814" cy="494292"/>
            </a:xfrm>
            <a:prstGeom prst="rect">
              <a:avLst/>
            </a:prstGeom>
            <a:effectLst/>
          </p:spPr>
        </p:pic>
        <p:pic>
          <p:nvPicPr>
            <p:cNvPr id="227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50618" y="273050"/>
              <a:ext cx="228601" cy="292100"/>
            </a:xfrm>
            <a:prstGeom prst="rect">
              <a:avLst/>
            </a:prstGeom>
            <a:effectLst/>
          </p:spPr>
        </p:pic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9989" y="276722"/>
              <a:ext cx="183680" cy="300643"/>
            </a:xfrm>
            <a:prstGeom prst="rect">
              <a:avLst/>
            </a:prstGeom>
            <a:effectLst/>
          </p:spPr>
        </p:pic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23668" y="161665"/>
              <a:ext cx="200864" cy="445819"/>
            </a:xfrm>
            <a:prstGeom prst="rect">
              <a:avLst/>
            </a:prstGeom>
            <a:effectLst/>
          </p:spPr>
        </p:pic>
        <p:pic>
          <p:nvPicPr>
            <p:cNvPr id="228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51424" y="327305"/>
              <a:ext cx="148495" cy="79096"/>
            </a:xfrm>
            <a:prstGeom prst="rect">
              <a:avLst/>
            </a:prstGeom>
            <a:effectLst/>
          </p:spPr>
        </p:pic>
        <p:pic>
          <p:nvPicPr>
            <p:cNvPr id="2282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60218" y="457200"/>
              <a:ext cx="203201" cy="44450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549272" y="-19050"/>
              <a:ext cx="258647" cy="328377"/>
            </a:xfrm>
            <a:prstGeom prst="rect">
              <a:avLst/>
            </a:prstGeom>
            <a:effectLst/>
          </p:spPr>
        </p:pic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795218" y="38100"/>
              <a:ext cx="215901" cy="222250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840374" y="25400"/>
              <a:ext cx="177095" cy="285750"/>
            </a:xfrm>
            <a:prstGeom prst="rect">
              <a:avLst/>
            </a:prstGeom>
            <a:effectLst/>
          </p:spPr>
        </p:pic>
        <p:pic>
          <p:nvPicPr>
            <p:cNvPr id="229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992068" y="177800"/>
              <a:ext cx="57151" cy="133350"/>
            </a:xfrm>
            <a:prstGeom prst="rect">
              <a:avLst/>
            </a:prstGeom>
            <a:effectLst/>
          </p:spPr>
        </p:pic>
        <p:pic>
          <p:nvPicPr>
            <p:cNvPr id="2292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023818" y="114300"/>
              <a:ext cx="76201" cy="38100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163518" y="133350"/>
              <a:ext cx="184151" cy="57150"/>
            </a:xfrm>
            <a:prstGeom prst="rect">
              <a:avLst/>
            </a:prstGeom>
            <a:effectLst/>
          </p:spPr>
        </p:pic>
        <p:pic>
          <p:nvPicPr>
            <p:cNvPr id="229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224341" y="76200"/>
              <a:ext cx="59828" cy="196850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430218" y="6350"/>
              <a:ext cx="57151" cy="234950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617418" y="390243"/>
              <a:ext cx="1092201" cy="105057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764194" y="602154"/>
              <a:ext cx="167005" cy="314363"/>
            </a:xfrm>
            <a:prstGeom prst="rect">
              <a:avLst/>
            </a:prstGeom>
            <a:effectLst/>
          </p:spPr>
        </p:pic>
        <p:pic>
          <p:nvPicPr>
            <p:cNvPr id="2304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973018" y="711200"/>
              <a:ext cx="209551" cy="63500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052133" y="628650"/>
              <a:ext cx="73286" cy="239599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205524" y="592065"/>
              <a:ext cx="281845" cy="290586"/>
            </a:xfrm>
            <a:prstGeom prst="rect">
              <a:avLst/>
            </a:prstGeom>
            <a:effectLst/>
          </p:spPr>
        </p:pic>
        <p:sp>
          <p:nvSpPr>
            <p:cNvPr id="2310" name="Line"/>
            <p:cNvSpPr/>
            <p:nvPr/>
          </p:nvSpPr>
          <p:spPr>
            <a:xfrm>
              <a:off x="3518645" y="400926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575795" y="59142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454212" y="243122"/>
              <a:ext cx="321734" cy="36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10942" y="1056"/>
                  </a:moveTo>
                  <a:cubicBezTo>
                    <a:pt x="9379" y="686"/>
                    <a:pt x="7816" y="315"/>
                    <a:pt x="6182" y="871"/>
                  </a:cubicBezTo>
                  <a:cubicBezTo>
                    <a:pt x="4547" y="1426"/>
                    <a:pt x="2842" y="2907"/>
                    <a:pt x="1705" y="5314"/>
                  </a:cubicBezTo>
                  <a:cubicBezTo>
                    <a:pt x="568" y="7721"/>
                    <a:pt x="0" y="11054"/>
                    <a:pt x="0" y="13707"/>
                  </a:cubicBezTo>
                  <a:cubicBezTo>
                    <a:pt x="0" y="16361"/>
                    <a:pt x="568" y="18336"/>
                    <a:pt x="1208" y="19570"/>
                  </a:cubicBezTo>
                  <a:cubicBezTo>
                    <a:pt x="1847" y="20804"/>
                    <a:pt x="2558" y="21298"/>
                    <a:pt x="3624" y="21422"/>
                  </a:cubicBezTo>
                  <a:cubicBezTo>
                    <a:pt x="4689" y="21545"/>
                    <a:pt x="6111" y="21298"/>
                    <a:pt x="8242" y="19940"/>
                  </a:cubicBezTo>
                  <a:cubicBezTo>
                    <a:pt x="10374" y="18583"/>
                    <a:pt x="13216" y="16114"/>
                    <a:pt x="15063" y="13522"/>
                  </a:cubicBezTo>
                  <a:cubicBezTo>
                    <a:pt x="16911" y="10930"/>
                    <a:pt x="17763" y="8215"/>
                    <a:pt x="17976" y="6055"/>
                  </a:cubicBezTo>
                  <a:cubicBezTo>
                    <a:pt x="18189" y="3895"/>
                    <a:pt x="17763" y="2290"/>
                    <a:pt x="16768" y="1303"/>
                  </a:cubicBezTo>
                  <a:cubicBezTo>
                    <a:pt x="15774" y="315"/>
                    <a:pt x="14211" y="-55"/>
                    <a:pt x="12576" y="7"/>
                  </a:cubicBezTo>
                  <a:cubicBezTo>
                    <a:pt x="10942" y="68"/>
                    <a:pt x="9237" y="562"/>
                    <a:pt x="7958" y="1426"/>
                  </a:cubicBezTo>
                  <a:cubicBezTo>
                    <a:pt x="6679" y="2290"/>
                    <a:pt x="5826" y="3524"/>
                    <a:pt x="5400" y="4574"/>
                  </a:cubicBezTo>
                  <a:cubicBezTo>
                    <a:pt x="4974" y="5623"/>
                    <a:pt x="4974" y="6487"/>
                    <a:pt x="5329" y="6980"/>
                  </a:cubicBezTo>
                  <a:cubicBezTo>
                    <a:pt x="5684" y="7474"/>
                    <a:pt x="6395" y="7598"/>
                    <a:pt x="8597" y="7412"/>
                  </a:cubicBezTo>
                  <a:cubicBezTo>
                    <a:pt x="10800" y="7227"/>
                    <a:pt x="14495" y="6734"/>
                    <a:pt x="16911" y="6116"/>
                  </a:cubicBezTo>
                  <a:cubicBezTo>
                    <a:pt x="19326" y="5499"/>
                    <a:pt x="20463" y="4759"/>
                    <a:pt x="21600" y="4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452095" y="96126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6" y="15600"/>
                    <a:pt x="9692" y="9600"/>
                    <a:pt x="13292" y="6000"/>
                  </a:cubicBezTo>
                  <a:cubicBezTo>
                    <a:pt x="16892" y="2400"/>
                    <a:pt x="1924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852145" y="495631"/>
              <a:ext cx="110154" cy="19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18" fill="norm" stroke="1" extrusionOk="0">
                  <a:moveTo>
                    <a:pt x="0" y="7894"/>
                  </a:moveTo>
                  <a:cubicBezTo>
                    <a:pt x="0" y="9556"/>
                    <a:pt x="0" y="11217"/>
                    <a:pt x="611" y="10268"/>
                  </a:cubicBezTo>
                  <a:cubicBezTo>
                    <a:pt x="1223" y="9319"/>
                    <a:pt x="2445" y="5758"/>
                    <a:pt x="3668" y="3503"/>
                  </a:cubicBezTo>
                  <a:cubicBezTo>
                    <a:pt x="4891" y="1248"/>
                    <a:pt x="6113" y="299"/>
                    <a:pt x="7743" y="61"/>
                  </a:cubicBezTo>
                  <a:cubicBezTo>
                    <a:pt x="9374" y="-176"/>
                    <a:pt x="11411" y="299"/>
                    <a:pt x="12430" y="1129"/>
                  </a:cubicBezTo>
                  <a:cubicBezTo>
                    <a:pt x="13449" y="1960"/>
                    <a:pt x="13449" y="3147"/>
                    <a:pt x="13449" y="4334"/>
                  </a:cubicBezTo>
                  <a:cubicBezTo>
                    <a:pt x="13449" y="5521"/>
                    <a:pt x="13449" y="6708"/>
                    <a:pt x="12838" y="7894"/>
                  </a:cubicBezTo>
                  <a:cubicBezTo>
                    <a:pt x="12226" y="9081"/>
                    <a:pt x="11004" y="10268"/>
                    <a:pt x="11411" y="11217"/>
                  </a:cubicBezTo>
                  <a:cubicBezTo>
                    <a:pt x="11819" y="12167"/>
                    <a:pt x="13857" y="12879"/>
                    <a:pt x="15894" y="13710"/>
                  </a:cubicBezTo>
                  <a:cubicBezTo>
                    <a:pt x="17932" y="14540"/>
                    <a:pt x="19970" y="15490"/>
                    <a:pt x="20785" y="16558"/>
                  </a:cubicBezTo>
                  <a:cubicBezTo>
                    <a:pt x="21600" y="17626"/>
                    <a:pt x="21192" y="18813"/>
                    <a:pt x="19970" y="19762"/>
                  </a:cubicBezTo>
                  <a:cubicBezTo>
                    <a:pt x="18747" y="20712"/>
                    <a:pt x="16709" y="21424"/>
                    <a:pt x="13857" y="21305"/>
                  </a:cubicBezTo>
                  <a:cubicBezTo>
                    <a:pt x="11004" y="21187"/>
                    <a:pt x="7336" y="20237"/>
                    <a:pt x="3668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852145" y="610476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068045" y="534276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004545" y="537170"/>
              <a:ext cx="152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029945" y="693026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808878" y="419976"/>
              <a:ext cx="9800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7" y="21600"/>
                  </a:moveTo>
                  <a:cubicBezTo>
                    <a:pt x="233" y="21046"/>
                    <a:pt x="0" y="20492"/>
                    <a:pt x="0" y="20492"/>
                  </a:cubicBezTo>
                  <a:cubicBezTo>
                    <a:pt x="0" y="20492"/>
                    <a:pt x="233" y="21046"/>
                    <a:pt x="1120" y="20492"/>
                  </a:cubicBezTo>
                  <a:cubicBezTo>
                    <a:pt x="2006" y="19938"/>
                    <a:pt x="3546" y="18277"/>
                    <a:pt x="5085" y="16615"/>
                  </a:cubicBezTo>
                  <a:cubicBezTo>
                    <a:pt x="6625" y="14954"/>
                    <a:pt x="8164" y="13292"/>
                    <a:pt x="9914" y="12462"/>
                  </a:cubicBezTo>
                  <a:cubicBezTo>
                    <a:pt x="11663" y="11631"/>
                    <a:pt x="13622" y="11631"/>
                    <a:pt x="15419" y="11354"/>
                  </a:cubicBezTo>
                  <a:cubicBezTo>
                    <a:pt x="17215" y="11077"/>
                    <a:pt x="18848" y="10523"/>
                    <a:pt x="19851" y="8585"/>
                  </a:cubicBezTo>
                  <a:cubicBezTo>
                    <a:pt x="20854" y="6646"/>
                    <a:pt x="21227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652282" y="328399"/>
              <a:ext cx="127177" cy="2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70" fill="norm" stroke="1" extrusionOk="0">
                  <a:moveTo>
                    <a:pt x="3733" y="224"/>
                  </a:moveTo>
                  <a:cubicBezTo>
                    <a:pt x="1963" y="47"/>
                    <a:pt x="192" y="-130"/>
                    <a:pt x="15" y="136"/>
                  </a:cubicBezTo>
                  <a:cubicBezTo>
                    <a:pt x="-162" y="401"/>
                    <a:pt x="1254" y="1109"/>
                    <a:pt x="4441" y="2083"/>
                  </a:cubicBezTo>
                  <a:cubicBezTo>
                    <a:pt x="7628" y="3057"/>
                    <a:pt x="12586" y="4296"/>
                    <a:pt x="15949" y="5624"/>
                  </a:cubicBezTo>
                  <a:cubicBezTo>
                    <a:pt x="19313" y="6952"/>
                    <a:pt x="21084" y="8368"/>
                    <a:pt x="21261" y="9962"/>
                  </a:cubicBezTo>
                  <a:cubicBezTo>
                    <a:pt x="21438" y="11555"/>
                    <a:pt x="20022" y="13326"/>
                    <a:pt x="16481" y="15273"/>
                  </a:cubicBezTo>
                  <a:cubicBezTo>
                    <a:pt x="12940" y="17221"/>
                    <a:pt x="7274" y="19345"/>
                    <a:pt x="1608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997262" y="38840"/>
              <a:ext cx="137584" cy="22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3655" y="5266"/>
                  </a:moveTo>
                  <a:cubicBezTo>
                    <a:pt x="2991" y="9937"/>
                    <a:pt x="2326" y="14607"/>
                    <a:pt x="1828" y="17428"/>
                  </a:cubicBezTo>
                  <a:cubicBezTo>
                    <a:pt x="1329" y="20250"/>
                    <a:pt x="997" y="21223"/>
                    <a:pt x="665" y="21126"/>
                  </a:cubicBezTo>
                  <a:cubicBezTo>
                    <a:pt x="332" y="21028"/>
                    <a:pt x="0" y="19861"/>
                    <a:pt x="0" y="16650"/>
                  </a:cubicBezTo>
                  <a:cubicBezTo>
                    <a:pt x="0" y="13439"/>
                    <a:pt x="332" y="8185"/>
                    <a:pt x="831" y="5072"/>
                  </a:cubicBezTo>
                  <a:cubicBezTo>
                    <a:pt x="1329" y="1958"/>
                    <a:pt x="1994" y="985"/>
                    <a:pt x="3988" y="401"/>
                  </a:cubicBezTo>
                  <a:cubicBezTo>
                    <a:pt x="5982" y="-182"/>
                    <a:pt x="9305" y="-377"/>
                    <a:pt x="11631" y="1569"/>
                  </a:cubicBezTo>
                  <a:cubicBezTo>
                    <a:pt x="13957" y="3515"/>
                    <a:pt x="15286" y="7601"/>
                    <a:pt x="15951" y="10131"/>
                  </a:cubicBezTo>
                  <a:cubicBezTo>
                    <a:pt x="16615" y="12661"/>
                    <a:pt x="16615" y="13634"/>
                    <a:pt x="17446" y="14218"/>
                  </a:cubicBezTo>
                  <a:cubicBezTo>
                    <a:pt x="18277" y="14801"/>
                    <a:pt x="19938" y="14996"/>
                    <a:pt x="21600" y="15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234328" y="77076"/>
              <a:ext cx="19261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21600"/>
                    <a:pt x="0" y="21600"/>
                    <a:pt x="0" y="21600"/>
                  </a:cubicBezTo>
                  <a:cubicBezTo>
                    <a:pt x="0" y="21600"/>
                    <a:pt x="1187" y="21600"/>
                    <a:pt x="4154" y="19543"/>
                  </a:cubicBezTo>
                  <a:cubicBezTo>
                    <a:pt x="7121" y="17486"/>
                    <a:pt x="11868" y="13371"/>
                    <a:pt x="15073" y="9771"/>
                  </a:cubicBezTo>
                  <a:cubicBezTo>
                    <a:pt x="18277" y="6171"/>
                    <a:pt x="1993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407895" y="45326"/>
              <a:ext cx="94816" cy="9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88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3148" y="753"/>
                  </a:cubicBezTo>
                  <a:cubicBezTo>
                    <a:pt x="16904" y="1507"/>
                    <a:pt x="19722" y="3014"/>
                    <a:pt x="20661" y="6028"/>
                  </a:cubicBezTo>
                  <a:cubicBezTo>
                    <a:pt x="21600" y="9042"/>
                    <a:pt x="20661" y="13563"/>
                    <a:pt x="19017" y="16577"/>
                  </a:cubicBezTo>
                  <a:cubicBezTo>
                    <a:pt x="17374" y="19591"/>
                    <a:pt x="15026" y="21098"/>
                    <a:pt x="13852" y="21349"/>
                  </a:cubicBezTo>
                  <a:cubicBezTo>
                    <a:pt x="12678" y="21600"/>
                    <a:pt x="12678" y="20595"/>
                    <a:pt x="12678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631153" y="876"/>
              <a:ext cx="175056" cy="10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63" fill="norm" stroke="1" extrusionOk="0">
                  <a:moveTo>
                    <a:pt x="11449" y="0"/>
                  </a:moveTo>
                  <a:cubicBezTo>
                    <a:pt x="10421" y="4500"/>
                    <a:pt x="9392" y="9000"/>
                    <a:pt x="8107" y="12600"/>
                  </a:cubicBezTo>
                  <a:cubicBezTo>
                    <a:pt x="6821" y="16200"/>
                    <a:pt x="5278" y="18900"/>
                    <a:pt x="3864" y="20250"/>
                  </a:cubicBezTo>
                  <a:cubicBezTo>
                    <a:pt x="2449" y="21600"/>
                    <a:pt x="1164" y="21600"/>
                    <a:pt x="521" y="20250"/>
                  </a:cubicBezTo>
                  <a:cubicBezTo>
                    <a:pt x="-122" y="18900"/>
                    <a:pt x="-122" y="16200"/>
                    <a:pt x="264" y="13950"/>
                  </a:cubicBezTo>
                  <a:cubicBezTo>
                    <a:pt x="649" y="11700"/>
                    <a:pt x="1421" y="9900"/>
                    <a:pt x="2449" y="8775"/>
                  </a:cubicBezTo>
                  <a:cubicBezTo>
                    <a:pt x="3478" y="7650"/>
                    <a:pt x="4764" y="7200"/>
                    <a:pt x="6307" y="8550"/>
                  </a:cubicBezTo>
                  <a:cubicBezTo>
                    <a:pt x="7849" y="9900"/>
                    <a:pt x="9649" y="13050"/>
                    <a:pt x="11064" y="15525"/>
                  </a:cubicBezTo>
                  <a:cubicBezTo>
                    <a:pt x="12478" y="18000"/>
                    <a:pt x="13507" y="19800"/>
                    <a:pt x="15178" y="18900"/>
                  </a:cubicBezTo>
                  <a:cubicBezTo>
                    <a:pt x="16849" y="18000"/>
                    <a:pt x="19164" y="14400"/>
                    <a:pt x="20321" y="11475"/>
                  </a:cubicBezTo>
                  <a:cubicBezTo>
                    <a:pt x="21478" y="8550"/>
                    <a:pt x="21478" y="6300"/>
                    <a:pt x="20835" y="4725"/>
                  </a:cubicBezTo>
                  <a:cubicBezTo>
                    <a:pt x="20192" y="3150"/>
                    <a:pt x="18907" y="2250"/>
                    <a:pt x="17107" y="2025"/>
                  </a:cubicBezTo>
                  <a:cubicBezTo>
                    <a:pt x="15307" y="1800"/>
                    <a:pt x="12992" y="2250"/>
                    <a:pt x="10678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661817" y="89776"/>
              <a:ext cx="282779" cy="35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4" fill="norm" stroke="1" extrusionOk="0">
                  <a:moveTo>
                    <a:pt x="21375" y="0"/>
                  </a:moveTo>
                  <a:cubicBezTo>
                    <a:pt x="16575" y="1671"/>
                    <a:pt x="11775" y="3343"/>
                    <a:pt x="8575" y="4693"/>
                  </a:cubicBezTo>
                  <a:cubicBezTo>
                    <a:pt x="5375" y="6043"/>
                    <a:pt x="3775" y="7071"/>
                    <a:pt x="2815" y="7907"/>
                  </a:cubicBezTo>
                  <a:cubicBezTo>
                    <a:pt x="1855" y="8743"/>
                    <a:pt x="1535" y="9386"/>
                    <a:pt x="1695" y="9900"/>
                  </a:cubicBezTo>
                  <a:cubicBezTo>
                    <a:pt x="1855" y="10414"/>
                    <a:pt x="2495" y="10800"/>
                    <a:pt x="3615" y="10993"/>
                  </a:cubicBezTo>
                  <a:cubicBezTo>
                    <a:pt x="4735" y="11186"/>
                    <a:pt x="6335" y="11186"/>
                    <a:pt x="7615" y="11250"/>
                  </a:cubicBezTo>
                  <a:cubicBezTo>
                    <a:pt x="8895" y="11314"/>
                    <a:pt x="9855" y="11443"/>
                    <a:pt x="10495" y="11829"/>
                  </a:cubicBezTo>
                  <a:cubicBezTo>
                    <a:pt x="11135" y="12214"/>
                    <a:pt x="11455" y="12857"/>
                    <a:pt x="10895" y="13629"/>
                  </a:cubicBezTo>
                  <a:cubicBezTo>
                    <a:pt x="10335" y="14400"/>
                    <a:pt x="8895" y="15300"/>
                    <a:pt x="7055" y="16393"/>
                  </a:cubicBezTo>
                  <a:cubicBezTo>
                    <a:pt x="5215" y="17486"/>
                    <a:pt x="2975" y="18771"/>
                    <a:pt x="1615" y="19671"/>
                  </a:cubicBezTo>
                  <a:cubicBezTo>
                    <a:pt x="255" y="20571"/>
                    <a:pt x="-225" y="21086"/>
                    <a:pt x="95" y="21343"/>
                  </a:cubicBezTo>
                  <a:cubicBezTo>
                    <a:pt x="415" y="21600"/>
                    <a:pt x="1535" y="21600"/>
                    <a:pt x="4655" y="20957"/>
                  </a:cubicBezTo>
                  <a:cubicBezTo>
                    <a:pt x="7775" y="20314"/>
                    <a:pt x="12895" y="19029"/>
                    <a:pt x="15855" y="18257"/>
                  </a:cubicBezTo>
                  <a:cubicBezTo>
                    <a:pt x="18815" y="17486"/>
                    <a:pt x="19615" y="17229"/>
                    <a:pt x="20415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995395" y="185026"/>
              <a:ext cx="279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09" y="2133"/>
                    <a:pt x="6218" y="4267"/>
                    <a:pt x="9818" y="7867"/>
                  </a:cubicBezTo>
                  <a:cubicBezTo>
                    <a:pt x="13418" y="11467"/>
                    <a:pt x="17509" y="16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094561" y="103163"/>
              <a:ext cx="186585" cy="33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1" fill="norm" stroke="1" extrusionOk="0">
                  <a:moveTo>
                    <a:pt x="21394" y="1981"/>
                  </a:moveTo>
                  <a:cubicBezTo>
                    <a:pt x="20666" y="1171"/>
                    <a:pt x="19938" y="361"/>
                    <a:pt x="18967" y="91"/>
                  </a:cubicBezTo>
                  <a:cubicBezTo>
                    <a:pt x="17996" y="-179"/>
                    <a:pt x="16783" y="91"/>
                    <a:pt x="14598" y="1711"/>
                  </a:cubicBezTo>
                  <a:cubicBezTo>
                    <a:pt x="12414" y="3331"/>
                    <a:pt x="9259" y="6301"/>
                    <a:pt x="6711" y="9271"/>
                  </a:cubicBezTo>
                  <a:cubicBezTo>
                    <a:pt x="4163" y="12241"/>
                    <a:pt x="2221" y="15211"/>
                    <a:pt x="1129" y="17033"/>
                  </a:cubicBezTo>
                  <a:cubicBezTo>
                    <a:pt x="37" y="18856"/>
                    <a:pt x="-206" y="19531"/>
                    <a:pt x="158" y="20071"/>
                  </a:cubicBezTo>
                  <a:cubicBezTo>
                    <a:pt x="522" y="20611"/>
                    <a:pt x="1493" y="21016"/>
                    <a:pt x="246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306545" y="30567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331945" y="179766"/>
              <a:ext cx="68939" cy="7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760" fill="norm" stroke="1" extrusionOk="0">
                  <a:moveTo>
                    <a:pt x="13745" y="7088"/>
                  </a:moveTo>
                  <a:cubicBezTo>
                    <a:pt x="11127" y="8939"/>
                    <a:pt x="8509" y="10791"/>
                    <a:pt x="8836" y="13568"/>
                  </a:cubicBezTo>
                  <a:cubicBezTo>
                    <a:pt x="9164" y="16345"/>
                    <a:pt x="12436" y="20048"/>
                    <a:pt x="15055" y="20665"/>
                  </a:cubicBezTo>
                  <a:cubicBezTo>
                    <a:pt x="17673" y="21282"/>
                    <a:pt x="19636" y="18813"/>
                    <a:pt x="20618" y="15728"/>
                  </a:cubicBezTo>
                  <a:cubicBezTo>
                    <a:pt x="21600" y="12642"/>
                    <a:pt x="21600" y="8939"/>
                    <a:pt x="20291" y="6162"/>
                  </a:cubicBezTo>
                  <a:cubicBezTo>
                    <a:pt x="18982" y="3385"/>
                    <a:pt x="16364" y="1533"/>
                    <a:pt x="13418" y="608"/>
                  </a:cubicBezTo>
                  <a:cubicBezTo>
                    <a:pt x="10473" y="-318"/>
                    <a:pt x="7200" y="-318"/>
                    <a:pt x="4909" y="1533"/>
                  </a:cubicBezTo>
                  <a:cubicBezTo>
                    <a:pt x="2618" y="3385"/>
                    <a:pt x="1309" y="7088"/>
                    <a:pt x="0" y="1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7741395" y="534276"/>
              <a:ext cx="647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3" y="20400"/>
                    <a:pt x="3106" y="19200"/>
                    <a:pt x="5118" y="16800"/>
                  </a:cubicBezTo>
                  <a:cubicBezTo>
                    <a:pt x="7129" y="14400"/>
                    <a:pt x="9600" y="10800"/>
                    <a:pt x="12424" y="7800"/>
                  </a:cubicBezTo>
                  <a:cubicBezTo>
                    <a:pt x="15247" y="4800"/>
                    <a:pt x="1842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120132" y="608731"/>
              <a:ext cx="237214" cy="30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06" fill="norm" stroke="1" extrusionOk="0">
                  <a:moveTo>
                    <a:pt x="204" y="5486"/>
                  </a:moveTo>
                  <a:cubicBezTo>
                    <a:pt x="395" y="10253"/>
                    <a:pt x="587" y="15019"/>
                    <a:pt x="587" y="17775"/>
                  </a:cubicBezTo>
                  <a:cubicBezTo>
                    <a:pt x="587" y="20531"/>
                    <a:pt x="395" y="21276"/>
                    <a:pt x="204" y="21202"/>
                  </a:cubicBezTo>
                  <a:cubicBezTo>
                    <a:pt x="13" y="21127"/>
                    <a:pt x="-178" y="20233"/>
                    <a:pt x="300" y="17701"/>
                  </a:cubicBezTo>
                  <a:cubicBezTo>
                    <a:pt x="778" y="15168"/>
                    <a:pt x="1925" y="10997"/>
                    <a:pt x="4123" y="7720"/>
                  </a:cubicBezTo>
                  <a:cubicBezTo>
                    <a:pt x="6321" y="4443"/>
                    <a:pt x="9571" y="2059"/>
                    <a:pt x="11769" y="868"/>
                  </a:cubicBezTo>
                  <a:cubicBezTo>
                    <a:pt x="13967" y="-324"/>
                    <a:pt x="15114" y="-324"/>
                    <a:pt x="16452" y="1091"/>
                  </a:cubicBezTo>
                  <a:cubicBezTo>
                    <a:pt x="17790" y="2506"/>
                    <a:pt x="19319" y="5337"/>
                    <a:pt x="20180" y="8539"/>
                  </a:cubicBezTo>
                  <a:cubicBezTo>
                    <a:pt x="21040" y="11742"/>
                    <a:pt x="21231" y="15317"/>
                    <a:pt x="21422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763745" y="449049"/>
              <a:ext cx="152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00" y="12302"/>
                    <a:pt x="11400" y="4448"/>
                    <a:pt x="15000" y="1502"/>
                  </a:cubicBezTo>
                  <a:cubicBezTo>
                    <a:pt x="18600" y="-1443"/>
                    <a:pt x="20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795495" y="546976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839945" y="597776"/>
              <a:ext cx="1333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371" y="17280"/>
                    <a:pt x="2743" y="21600"/>
                    <a:pt x="6343" y="19440"/>
                  </a:cubicBezTo>
                  <a:cubicBezTo>
                    <a:pt x="9943" y="17280"/>
                    <a:pt x="1577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309845" y="320493"/>
              <a:ext cx="153485" cy="50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29" fill="norm" stroke="1" extrusionOk="0">
                  <a:moveTo>
                    <a:pt x="6130" y="7200"/>
                  </a:moveTo>
                  <a:cubicBezTo>
                    <a:pt x="4962" y="7470"/>
                    <a:pt x="3795" y="7740"/>
                    <a:pt x="3065" y="8550"/>
                  </a:cubicBezTo>
                  <a:cubicBezTo>
                    <a:pt x="2335" y="9360"/>
                    <a:pt x="2043" y="10710"/>
                    <a:pt x="2481" y="12825"/>
                  </a:cubicBezTo>
                  <a:cubicBezTo>
                    <a:pt x="2919" y="14940"/>
                    <a:pt x="4086" y="17820"/>
                    <a:pt x="4670" y="19485"/>
                  </a:cubicBezTo>
                  <a:cubicBezTo>
                    <a:pt x="5254" y="21150"/>
                    <a:pt x="5254" y="21600"/>
                    <a:pt x="4962" y="21375"/>
                  </a:cubicBezTo>
                  <a:cubicBezTo>
                    <a:pt x="4670" y="21150"/>
                    <a:pt x="4086" y="20250"/>
                    <a:pt x="3065" y="18270"/>
                  </a:cubicBezTo>
                  <a:cubicBezTo>
                    <a:pt x="2043" y="16290"/>
                    <a:pt x="584" y="13230"/>
                    <a:pt x="438" y="10350"/>
                  </a:cubicBezTo>
                  <a:cubicBezTo>
                    <a:pt x="292" y="7470"/>
                    <a:pt x="1459" y="4770"/>
                    <a:pt x="2773" y="3105"/>
                  </a:cubicBezTo>
                  <a:cubicBezTo>
                    <a:pt x="4086" y="1440"/>
                    <a:pt x="5546" y="810"/>
                    <a:pt x="7005" y="450"/>
                  </a:cubicBezTo>
                  <a:cubicBezTo>
                    <a:pt x="8465" y="90"/>
                    <a:pt x="9924" y="0"/>
                    <a:pt x="11384" y="0"/>
                  </a:cubicBezTo>
                  <a:cubicBezTo>
                    <a:pt x="12843" y="0"/>
                    <a:pt x="14303" y="90"/>
                    <a:pt x="16200" y="945"/>
                  </a:cubicBezTo>
                  <a:cubicBezTo>
                    <a:pt x="18097" y="1800"/>
                    <a:pt x="20432" y="3420"/>
                    <a:pt x="21016" y="4905"/>
                  </a:cubicBezTo>
                  <a:cubicBezTo>
                    <a:pt x="21600" y="6390"/>
                    <a:pt x="20432" y="7740"/>
                    <a:pt x="18243" y="8685"/>
                  </a:cubicBezTo>
                  <a:cubicBezTo>
                    <a:pt x="16054" y="9630"/>
                    <a:pt x="12843" y="10170"/>
                    <a:pt x="9632" y="10125"/>
                  </a:cubicBezTo>
                  <a:cubicBezTo>
                    <a:pt x="6422" y="10080"/>
                    <a:pt x="3211" y="9450"/>
                    <a:pt x="0" y="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316620" y="61112"/>
              <a:ext cx="101176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6" fill="norm" stroke="1" extrusionOk="0">
                  <a:moveTo>
                    <a:pt x="8010" y="6580"/>
                  </a:moveTo>
                  <a:cubicBezTo>
                    <a:pt x="6210" y="7455"/>
                    <a:pt x="4410" y="8331"/>
                    <a:pt x="3285" y="9936"/>
                  </a:cubicBezTo>
                  <a:cubicBezTo>
                    <a:pt x="2160" y="11542"/>
                    <a:pt x="1710" y="13877"/>
                    <a:pt x="1260" y="15774"/>
                  </a:cubicBezTo>
                  <a:cubicBezTo>
                    <a:pt x="810" y="17671"/>
                    <a:pt x="360" y="19131"/>
                    <a:pt x="135" y="19131"/>
                  </a:cubicBezTo>
                  <a:cubicBezTo>
                    <a:pt x="-90" y="19131"/>
                    <a:pt x="-90" y="17671"/>
                    <a:pt x="585" y="15336"/>
                  </a:cubicBezTo>
                  <a:cubicBezTo>
                    <a:pt x="1260" y="13001"/>
                    <a:pt x="2610" y="9790"/>
                    <a:pt x="3735" y="7455"/>
                  </a:cubicBezTo>
                  <a:cubicBezTo>
                    <a:pt x="4860" y="5120"/>
                    <a:pt x="5760" y="3661"/>
                    <a:pt x="7785" y="2347"/>
                  </a:cubicBezTo>
                  <a:cubicBezTo>
                    <a:pt x="9810" y="1034"/>
                    <a:pt x="12960" y="-134"/>
                    <a:pt x="14985" y="12"/>
                  </a:cubicBezTo>
                  <a:cubicBezTo>
                    <a:pt x="17010" y="158"/>
                    <a:pt x="17910" y="1617"/>
                    <a:pt x="18810" y="5412"/>
                  </a:cubicBezTo>
                  <a:cubicBezTo>
                    <a:pt x="19710" y="9207"/>
                    <a:pt x="20610" y="15336"/>
                    <a:pt x="2151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9570724" y="454812"/>
              <a:ext cx="126472" cy="24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9" fill="norm" stroke="1" extrusionOk="0">
                  <a:moveTo>
                    <a:pt x="2070" y="12018"/>
                  </a:moveTo>
                  <a:cubicBezTo>
                    <a:pt x="2070" y="14439"/>
                    <a:pt x="2070" y="16860"/>
                    <a:pt x="2070" y="18629"/>
                  </a:cubicBezTo>
                  <a:cubicBezTo>
                    <a:pt x="2070" y="20398"/>
                    <a:pt x="2070" y="21515"/>
                    <a:pt x="1710" y="21329"/>
                  </a:cubicBezTo>
                  <a:cubicBezTo>
                    <a:pt x="1350" y="21143"/>
                    <a:pt x="630" y="19653"/>
                    <a:pt x="270" y="16208"/>
                  </a:cubicBezTo>
                  <a:cubicBezTo>
                    <a:pt x="-90" y="12763"/>
                    <a:pt x="-90" y="7363"/>
                    <a:pt x="270" y="4198"/>
                  </a:cubicBezTo>
                  <a:cubicBezTo>
                    <a:pt x="630" y="1032"/>
                    <a:pt x="1350" y="101"/>
                    <a:pt x="2250" y="8"/>
                  </a:cubicBezTo>
                  <a:cubicBezTo>
                    <a:pt x="3150" y="-85"/>
                    <a:pt x="4230" y="660"/>
                    <a:pt x="4950" y="1498"/>
                  </a:cubicBezTo>
                  <a:cubicBezTo>
                    <a:pt x="5670" y="2336"/>
                    <a:pt x="6030" y="3267"/>
                    <a:pt x="6570" y="4198"/>
                  </a:cubicBezTo>
                  <a:cubicBezTo>
                    <a:pt x="7110" y="5129"/>
                    <a:pt x="7830" y="6060"/>
                    <a:pt x="9090" y="6246"/>
                  </a:cubicBezTo>
                  <a:cubicBezTo>
                    <a:pt x="10350" y="6432"/>
                    <a:pt x="12150" y="5874"/>
                    <a:pt x="13410" y="5129"/>
                  </a:cubicBezTo>
                  <a:cubicBezTo>
                    <a:pt x="14670" y="4384"/>
                    <a:pt x="15390" y="3453"/>
                    <a:pt x="16470" y="2708"/>
                  </a:cubicBezTo>
                  <a:cubicBezTo>
                    <a:pt x="17550" y="1963"/>
                    <a:pt x="18990" y="1405"/>
                    <a:pt x="19710" y="1591"/>
                  </a:cubicBezTo>
                  <a:cubicBezTo>
                    <a:pt x="20430" y="1777"/>
                    <a:pt x="20430" y="2708"/>
                    <a:pt x="20610" y="5222"/>
                  </a:cubicBezTo>
                  <a:cubicBezTo>
                    <a:pt x="20790" y="7736"/>
                    <a:pt x="21150" y="11832"/>
                    <a:pt x="21510" y="15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754345" y="477126"/>
              <a:ext cx="133351" cy="1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3086" y="0"/>
                  </a:moveTo>
                  <a:cubicBezTo>
                    <a:pt x="2057" y="4208"/>
                    <a:pt x="1029" y="8416"/>
                    <a:pt x="514" y="11361"/>
                  </a:cubicBezTo>
                  <a:cubicBezTo>
                    <a:pt x="0" y="14306"/>
                    <a:pt x="0" y="15990"/>
                    <a:pt x="0" y="17532"/>
                  </a:cubicBezTo>
                  <a:cubicBezTo>
                    <a:pt x="0" y="19075"/>
                    <a:pt x="0" y="20478"/>
                    <a:pt x="2229" y="21039"/>
                  </a:cubicBezTo>
                  <a:cubicBezTo>
                    <a:pt x="4457" y="21600"/>
                    <a:pt x="8914" y="21319"/>
                    <a:pt x="12514" y="20478"/>
                  </a:cubicBezTo>
                  <a:cubicBezTo>
                    <a:pt x="16114" y="19636"/>
                    <a:pt x="18857" y="18234"/>
                    <a:pt x="2160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9924712" y="396649"/>
              <a:ext cx="147134" cy="20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79" fill="norm" stroke="1" extrusionOk="0">
                  <a:moveTo>
                    <a:pt x="21147" y="3155"/>
                  </a:moveTo>
                  <a:cubicBezTo>
                    <a:pt x="20539" y="2030"/>
                    <a:pt x="19930" y="905"/>
                    <a:pt x="18561" y="343"/>
                  </a:cubicBezTo>
                  <a:cubicBezTo>
                    <a:pt x="17192" y="-220"/>
                    <a:pt x="15062" y="-220"/>
                    <a:pt x="12477" y="1355"/>
                  </a:cubicBezTo>
                  <a:cubicBezTo>
                    <a:pt x="9891" y="2930"/>
                    <a:pt x="6848" y="6080"/>
                    <a:pt x="4719" y="8668"/>
                  </a:cubicBezTo>
                  <a:cubicBezTo>
                    <a:pt x="2589" y="11255"/>
                    <a:pt x="1372" y="13280"/>
                    <a:pt x="612" y="14967"/>
                  </a:cubicBezTo>
                  <a:cubicBezTo>
                    <a:pt x="-149" y="16655"/>
                    <a:pt x="-453" y="18005"/>
                    <a:pt x="1220" y="19130"/>
                  </a:cubicBezTo>
                  <a:cubicBezTo>
                    <a:pt x="2893" y="20255"/>
                    <a:pt x="6544" y="21155"/>
                    <a:pt x="9739" y="21268"/>
                  </a:cubicBezTo>
                  <a:cubicBezTo>
                    <a:pt x="12933" y="21380"/>
                    <a:pt x="15671" y="20705"/>
                    <a:pt x="18409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9963895" y="51522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705745" y="1882593"/>
              <a:ext cx="373505" cy="47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8" fill="norm" stroke="1" extrusionOk="0">
                  <a:moveTo>
                    <a:pt x="20014" y="761"/>
                  </a:moveTo>
                  <a:cubicBezTo>
                    <a:pt x="20742" y="381"/>
                    <a:pt x="21470" y="0"/>
                    <a:pt x="21409" y="0"/>
                  </a:cubicBezTo>
                  <a:cubicBezTo>
                    <a:pt x="21349" y="0"/>
                    <a:pt x="20499" y="381"/>
                    <a:pt x="17890" y="1570"/>
                  </a:cubicBezTo>
                  <a:cubicBezTo>
                    <a:pt x="15281" y="2759"/>
                    <a:pt x="10913" y="4758"/>
                    <a:pt x="8122" y="6090"/>
                  </a:cubicBezTo>
                  <a:cubicBezTo>
                    <a:pt x="5331" y="7422"/>
                    <a:pt x="4117" y="8088"/>
                    <a:pt x="3146" y="8707"/>
                  </a:cubicBezTo>
                  <a:cubicBezTo>
                    <a:pt x="2176" y="9325"/>
                    <a:pt x="1448" y="9896"/>
                    <a:pt x="1387" y="10229"/>
                  </a:cubicBezTo>
                  <a:cubicBezTo>
                    <a:pt x="1326" y="10562"/>
                    <a:pt x="1933" y="10657"/>
                    <a:pt x="3692" y="10610"/>
                  </a:cubicBezTo>
                  <a:cubicBezTo>
                    <a:pt x="5452" y="10562"/>
                    <a:pt x="8364" y="10372"/>
                    <a:pt x="10185" y="10372"/>
                  </a:cubicBezTo>
                  <a:cubicBezTo>
                    <a:pt x="12005" y="10372"/>
                    <a:pt x="12733" y="10562"/>
                    <a:pt x="13158" y="10943"/>
                  </a:cubicBezTo>
                  <a:cubicBezTo>
                    <a:pt x="13582" y="11323"/>
                    <a:pt x="13704" y="11894"/>
                    <a:pt x="12915" y="12703"/>
                  </a:cubicBezTo>
                  <a:cubicBezTo>
                    <a:pt x="12126" y="13512"/>
                    <a:pt x="10427" y="14559"/>
                    <a:pt x="8182" y="15843"/>
                  </a:cubicBezTo>
                  <a:cubicBezTo>
                    <a:pt x="5937" y="17128"/>
                    <a:pt x="3146" y="18650"/>
                    <a:pt x="1630" y="19649"/>
                  </a:cubicBezTo>
                  <a:cubicBezTo>
                    <a:pt x="113" y="20648"/>
                    <a:pt x="-130" y="21124"/>
                    <a:pt x="52" y="21362"/>
                  </a:cubicBezTo>
                  <a:cubicBezTo>
                    <a:pt x="234" y="21600"/>
                    <a:pt x="841" y="21600"/>
                    <a:pt x="2782" y="21124"/>
                  </a:cubicBezTo>
                  <a:cubicBezTo>
                    <a:pt x="4724" y="20648"/>
                    <a:pt x="8000" y="19697"/>
                    <a:pt x="10731" y="18888"/>
                  </a:cubicBezTo>
                  <a:cubicBezTo>
                    <a:pt x="13461" y="18079"/>
                    <a:pt x="15645" y="17413"/>
                    <a:pt x="17830" y="16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156445" y="1988426"/>
              <a:ext cx="311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5" y="1229"/>
                    <a:pt x="5290" y="2459"/>
                    <a:pt x="8155" y="4741"/>
                  </a:cubicBezTo>
                  <a:cubicBezTo>
                    <a:pt x="11020" y="7024"/>
                    <a:pt x="14106" y="10361"/>
                    <a:pt x="16384" y="13346"/>
                  </a:cubicBezTo>
                  <a:cubicBezTo>
                    <a:pt x="18661" y="16332"/>
                    <a:pt x="20131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334245" y="1880476"/>
              <a:ext cx="1333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800"/>
                    <a:pt x="15429" y="3600"/>
                    <a:pt x="12343" y="6469"/>
                  </a:cubicBezTo>
                  <a:cubicBezTo>
                    <a:pt x="9257" y="9337"/>
                    <a:pt x="6171" y="13275"/>
                    <a:pt x="4114" y="15975"/>
                  </a:cubicBezTo>
                  <a:cubicBezTo>
                    <a:pt x="2057" y="18675"/>
                    <a:pt x="1029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588245" y="213447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600945" y="1995688"/>
              <a:ext cx="50160" cy="7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49" fill="norm" stroke="1" extrusionOk="0">
                  <a:moveTo>
                    <a:pt x="13500" y="10257"/>
                  </a:moveTo>
                  <a:cubicBezTo>
                    <a:pt x="9900" y="12008"/>
                    <a:pt x="6300" y="13760"/>
                    <a:pt x="6750" y="16095"/>
                  </a:cubicBezTo>
                  <a:cubicBezTo>
                    <a:pt x="7200" y="18430"/>
                    <a:pt x="11700" y="21349"/>
                    <a:pt x="14850" y="21349"/>
                  </a:cubicBezTo>
                  <a:cubicBezTo>
                    <a:pt x="18000" y="21349"/>
                    <a:pt x="19800" y="18430"/>
                    <a:pt x="20700" y="15511"/>
                  </a:cubicBezTo>
                  <a:cubicBezTo>
                    <a:pt x="21600" y="12592"/>
                    <a:pt x="21600" y="9673"/>
                    <a:pt x="20250" y="7046"/>
                  </a:cubicBezTo>
                  <a:cubicBezTo>
                    <a:pt x="18900" y="4419"/>
                    <a:pt x="16200" y="2084"/>
                    <a:pt x="12600" y="917"/>
                  </a:cubicBezTo>
                  <a:cubicBezTo>
                    <a:pt x="9000" y="-251"/>
                    <a:pt x="4500" y="-251"/>
                    <a:pt x="2250" y="625"/>
                  </a:cubicBezTo>
                  <a:cubicBezTo>
                    <a:pt x="0" y="1500"/>
                    <a:pt x="0" y="3252"/>
                    <a:pt x="0" y="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924795" y="2140826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080058" y="2039226"/>
              <a:ext cx="3523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360"/>
                    <a:pt x="-1623" y="6720"/>
                    <a:pt x="777" y="10320"/>
                  </a:cubicBezTo>
                  <a:cubicBezTo>
                    <a:pt x="3177" y="13920"/>
                    <a:pt x="11577" y="1776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362945" y="1924926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343"/>
                    <a:pt x="21600" y="12686"/>
                    <a:pt x="18000" y="16286"/>
                  </a:cubicBezTo>
                  <a:cubicBezTo>
                    <a:pt x="14400" y="19886"/>
                    <a:pt x="7200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53245" y="2461999"/>
              <a:ext cx="1314451" cy="20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21438"/>
                  </a:moveTo>
                  <a:cubicBezTo>
                    <a:pt x="1357" y="19234"/>
                    <a:pt x="2713" y="17030"/>
                    <a:pt x="4052" y="15267"/>
                  </a:cubicBezTo>
                  <a:cubicBezTo>
                    <a:pt x="5391" y="13503"/>
                    <a:pt x="6713" y="12181"/>
                    <a:pt x="8052" y="10748"/>
                  </a:cubicBezTo>
                  <a:cubicBezTo>
                    <a:pt x="9391" y="9316"/>
                    <a:pt x="10748" y="7773"/>
                    <a:pt x="12122" y="6340"/>
                  </a:cubicBezTo>
                  <a:cubicBezTo>
                    <a:pt x="13496" y="4907"/>
                    <a:pt x="14887" y="3585"/>
                    <a:pt x="16278" y="2483"/>
                  </a:cubicBezTo>
                  <a:cubicBezTo>
                    <a:pt x="17670" y="1381"/>
                    <a:pt x="19061" y="499"/>
                    <a:pt x="19948" y="169"/>
                  </a:cubicBezTo>
                  <a:cubicBezTo>
                    <a:pt x="20835" y="-162"/>
                    <a:pt x="21217" y="58"/>
                    <a:pt x="21600" y="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461910" y="2782305"/>
              <a:ext cx="158086" cy="23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25" fill="norm" stroke="1" extrusionOk="0">
                  <a:moveTo>
                    <a:pt x="764" y="3369"/>
                  </a:moveTo>
                  <a:cubicBezTo>
                    <a:pt x="1048" y="8628"/>
                    <a:pt x="1332" y="13888"/>
                    <a:pt x="1332" y="16987"/>
                  </a:cubicBezTo>
                  <a:cubicBezTo>
                    <a:pt x="1332" y="20086"/>
                    <a:pt x="1048" y="21025"/>
                    <a:pt x="622" y="21025"/>
                  </a:cubicBezTo>
                  <a:cubicBezTo>
                    <a:pt x="195" y="21025"/>
                    <a:pt x="-373" y="20086"/>
                    <a:pt x="338" y="16893"/>
                  </a:cubicBezTo>
                  <a:cubicBezTo>
                    <a:pt x="1048" y="13700"/>
                    <a:pt x="3038" y="8253"/>
                    <a:pt x="4459" y="5154"/>
                  </a:cubicBezTo>
                  <a:cubicBezTo>
                    <a:pt x="5880" y="2055"/>
                    <a:pt x="6732" y="1303"/>
                    <a:pt x="7869" y="646"/>
                  </a:cubicBezTo>
                  <a:cubicBezTo>
                    <a:pt x="9006" y="-12"/>
                    <a:pt x="10427" y="-575"/>
                    <a:pt x="12274" y="1115"/>
                  </a:cubicBezTo>
                  <a:cubicBezTo>
                    <a:pt x="14122" y="2806"/>
                    <a:pt x="16395" y="6750"/>
                    <a:pt x="17959" y="9849"/>
                  </a:cubicBezTo>
                  <a:cubicBezTo>
                    <a:pt x="19522" y="12948"/>
                    <a:pt x="20374" y="15202"/>
                    <a:pt x="21227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683495" y="287107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778745" y="2756776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00"/>
                    <a:pt x="7200" y="10400"/>
                    <a:pt x="10800" y="14000"/>
                  </a:cubicBezTo>
                  <a:cubicBezTo>
                    <a:pt x="14400" y="17600"/>
                    <a:pt x="180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918445" y="2747161"/>
              <a:ext cx="311151" cy="17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1963"/>
                  </a:moveTo>
                  <a:cubicBezTo>
                    <a:pt x="441" y="922"/>
                    <a:pt x="882" y="-119"/>
                    <a:pt x="2131" y="11"/>
                  </a:cubicBezTo>
                  <a:cubicBezTo>
                    <a:pt x="3380" y="141"/>
                    <a:pt x="5437" y="1442"/>
                    <a:pt x="6465" y="4045"/>
                  </a:cubicBezTo>
                  <a:cubicBezTo>
                    <a:pt x="7494" y="6647"/>
                    <a:pt x="7494" y="10551"/>
                    <a:pt x="7273" y="13674"/>
                  </a:cubicBezTo>
                  <a:cubicBezTo>
                    <a:pt x="7053" y="16797"/>
                    <a:pt x="6612" y="19139"/>
                    <a:pt x="6980" y="20310"/>
                  </a:cubicBezTo>
                  <a:cubicBezTo>
                    <a:pt x="7347" y="21481"/>
                    <a:pt x="8522" y="21481"/>
                    <a:pt x="11094" y="20310"/>
                  </a:cubicBezTo>
                  <a:cubicBezTo>
                    <a:pt x="13665" y="19139"/>
                    <a:pt x="17633" y="16797"/>
                    <a:pt x="21600" y="14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131295" y="2394826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7280"/>
                    <a:pt x="10611" y="12960"/>
                    <a:pt x="14211" y="9360"/>
                  </a:cubicBezTo>
                  <a:cubicBezTo>
                    <a:pt x="17811" y="5760"/>
                    <a:pt x="1970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220195" y="2528176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4302061" y="1998133"/>
              <a:ext cx="251635" cy="34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83" fill="norm" stroke="1" extrusionOk="0">
                  <a:moveTo>
                    <a:pt x="19239" y="184"/>
                  </a:moveTo>
                  <a:cubicBezTo>
                    <a:pt x="20139" y="54"/>
                    <a:pt x="21039" y="-76"/>
                    <a:pt x="21039" y="54"/>
                  </a:cubicBezTo>
                  <a:cubicBezTo>
                    <a:pt x="21039" y="184"/>
                    <a:pt x="20139" y="575"/>
                    <a:pt x="17439" y="1746"/>
                  </a:cubicBezTo>
                  <a:cubicBezTo>
                    <a:pt x="14739" y="2917"/>
                    <a:pt x="10239" y="4869"/>
                    <a:pt x="7179" y="6365"/>
                  </a:cubicBezTo>
                  <a:cubicBezTo>
                    <a:pt x="4119" y="7861"/>
                    <a:pt x="2499" y="8902"/>
                    <a:pt x="1419" y="9748"/>
                  </a:cubicBezTo>
                  <a:cubicBezTo>
                    <a:pt x="339" y="10594"/>
                    <a:pt x="-201" y="11244"/>
                    <a:pt x="69" y="11570"/>
                  </a:cubicBezTo>
                  <a:cubicBezTo>
                    <a:pt x="339" y="11895"/>
                    <a:pt x="1419" y="11895"/>
                    <a:pt x="3039" y="11895"/>
                  </a:cubicBezTo>
                  <a:cubicBezTo>
                    <a:pt x="4659" y="11895"/>
                    <a:pt x="6819" y="11895"/>
                    <a:pt x="8349" y="11960"/>
                  </a:cubicBezTo>
                  <a:cubicBezTo>
                    <a:pt x="9879" y="12025"/>
                    <a:pt x="10779" y="12155"/>
                    <a:pt x="11229" y="12546"/>
                  </a:cubicBezTo>
                  <a:cubicBezTo>
                    <a:pt x="11679" y="12936"/>
                    <a:pt x="11679" y="13587"/>
                    <a:pt x="10779" y="14302"/>
                  </a:cubicBezTo>
                  <a:cubicBezTo>
                    <a:pt x="9879" y="15018"/>
                    <a:pt x="8079" y="15799"/>
                    <a:pt x="6279" y="16644"/>
                  </a:cubicBezTo>
                  <a:cubicBezTo>
                    <a:pt x="4479" y="17490"/>
                    <a:pt x="2679" y="18401"/>
                    <a:pt x="1599" y="19182"/>
                  </a:cubicBezTo>
                  <a:cubicBezTo>
                    <a:pt x="519" y="19963"/>
                    <a:pt x="159" y="20613"/>
                    <a:pt x="429" y="21004"/>
                  </a:cubicBezTo>
                  <a:cubicBezTo>
                    <a:pt x="699" y="21394"/>
                    <a:pt x="1599" y="21524"/>
                    <a:pt x="4479" y="21199"/>
                  </a:cubicBezTo>
                  <a:cubicBezTo>
                    <a:pt x="7359" y="20873"/>
                    <a:pt x="12219" y="20093"/>
                    <a:pt x="15369" y="19507"/>
                  </a:cubicBezTo>
                  <a:cubicBezTo>
                    <a:pt x="18519" y="18922"/>
                    <a:pt x="19959" y="18531"/>
                    <a:pt x="21399" y="18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4629895" y="2058276"/>
              <a:ext cx="190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005"/>
                    <a:pt x="4800" y="2009"/>
                    <a:pt x="7920" y="4186"/>
                  </a:cubicBezTo>
                  <a:cubicBezTo>
                    <a:pt x="11040" y="6363"/>
                    <a:pt x="14880" y="9712"/>
                    <a:pt x="17280" y="12809"/>
                  </a:cubicBezTo>
                  <a:cubicBezTo>
                    <a:pt x="19680" y="15907"/>
                    <a:pt x="2064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4667450" y="2064626"/>
              <a:ext cx="12754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0"/>
                  </a:moveTo>
                  <a:cubicBezTo>
                    <a:pt x="16380" y="4320"/>
                    <a:pt x="11422" y="8640"/>
                    <a:pt x="8058" y="11664"/>
                  </a:cubicBezTo>
                  <a:cubicBezTo>
                    <a:pt x="4694" y="14688"/>
                    <a:pt x="2924" y="16416"/>
                    <a:pt x="1685" y="17640"/>
                  </a:cubicBezTo>
                  <a:cubicBezTo>
                    <a:pt x="445" y="18864"/>
                    <a:pt x="-263" y="19584"/>
                    <a:pt x="91" y="20160"/>
                  </a:cubicBezTo>
                  <a:cubicBezTo>
                    <a:pt x="445" y="20736"/>
                    <a:pt x="1862" y="21168"/>
                    <a:pt x="32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4858495" y="2261476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845795" y="2180249"/>
              <a:ext cx="75407" cy="5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456" fill="norm" stroke="1" extrusionOk="0">
                  <a:moveTo>
                    <a:pt x="16200" y="6700"/>
                  </a:moveTo>
                  <a:cubicBezTo>
                    <a:pt x="14400" y="9900"/>
                    <a:pt x="12600" y="13100"/>
                    <a:pt x="12900" y="15900"/>
                  </a:cubicBezTo>
                  <a:cubicBezTo>
                    <a:pt x="13200" y="18700"/>
                    <a:pt x="15600" y="21100"/>
                    <a:pt x="17400" y="20300"/>
                  </a:cubicBezTo>
                  <a:cubicBezTo>
                    <a:pt x="19200" y="19500"/>
                    <a:pt x="20400" y="15500"/>
                    <a:pt x="21000" y="11500"/>
                  </a:cubicBezTo>
                  <a:cubicBezTo>
                    <a:pt x="21600" y="7500"/>
                    <a:pt x="21600" y="3500"/>
                    <a:pt x="20100" y="1500"/>
                  </a:cubicBezTo>
                  <a:cubicBezTo>
                    <a:pt x="18600" y="-500"/>
                    <a:pt x="15600" y="-500"/>
                    <a:pt x="12000" y="1500"/>
                  </a:cubicBezTo>
                  <a:cubicBezTo>
                    <a:pt x="8400" y="3500"/>
                    <a:pt x="4200" y="7500"/>
                    <a:pt x="0" y="1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299695" y="2490076"/>
              <a:ext cx="590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1600"/>
                    <a:pt x="4800" y="21600"/>
                    <a:pt x="7432" y="18514"/>
                  </a:cubicBezTo>
                  <a:cubicBezTo>
                    <a:pt x="10065" y="15429"/>
                    <a:pt x="12929" y="9257"/>
                    <a:pt x="15329" y="5657"/>
                  </a:cubicBezTo>
                  <a:cubicBezTo>
                    <a:pt x="17729" y="2057"/>
                    <a:pt x="1966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675071" y="2591676"/>
              <a:ext cx="170725" cy="20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5" fill="norm" stroke="1" extrusionOk="0">
                  <a:moveTo>
                    <a:pt x="2308" y="0"/>
                  </a:moveTo>
                  <a:cubicBezTo>
                    <a:pt x="2041" y="6327"/>
                    <a:pt x="1775" y="12655"/>
                    <a:pt x="1375" y="16473"/>
                  </a:cubicBezTo>
                  <a:cubicBezTo>
                    <a:pt x="975" y="20291"/>
                    <a:pt x="441" y="21600"/>
                    <a:pt x="175" y="21382"/>
                  </a:cubicBezTo>
                  <a:cubicBezTo>
                    <a:pt x="-92" y="21164"/>
                    <a:pt x="-92" y="19418"/>
                    <a:pt x="441" y="16473"/>
                  </a:cubicBezTo>
                  <a:cubicBezTo>
                    <a:pt x="975" y="13527"/>
                    <a:pt x="2041" y="9382"/>
                    <a:pt x="4175" y="6436"/>
                  </a:cubicBezTo>
                  <a:cubicBezTo>
                    <a:pt x="6308" y="3491"/>
                    <a:pt x="9508" y="1745"/>
                    <a:pt x="11775" y="982"/>
                  </a:cubicBezTo>
                  <a:cubicBezTo>
                    <a:pt x="14041" y="218"/>
                    <a:pt x="15375" y="436"/>
                    <a:pt x="16841" y="2945"/>
                  </a:cubicBezTo>
                  <a:cubicBezTo>
                    <a:pt x="18308" y="5455"/>
                    <a:pt x="19908" y="10255"/>
                    <a:pt x="21508" y="1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061695" y="2070976"/>
              <a:ext cx="127266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5311" y="1782"/>
                    <a:pt x="10623" y="3564"/>
                    <a:pt x="14518" y="5525"/>
                  </a:cubicBezTo>
                  <a:cubicBezTo>
                    <a:pt x="18413" y="7485"/>
                    <a:pt x="20892" y="9624"/>
                    <a:pt x="21246" y="11655"/>
                  </a:cubicBezTo>
                  <a:cubicBezTo>
                    <a:pt x="21600" y="13687"/>
                    <a:pt x="19830" y="15612"/>
                    <a:pt x="15934" y="17251"/>
                  </a:cubicBezTo>
                  <a:cubicBezTo>
                    <a:pt x="12039" y="18891"/>
                    <a:pt x="6020" y="20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060241" y="2134476"/>
              <a:ext cx="277555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4243" y="0"/>
                  </a:moveTo>
                  <a:cubicBezTo>
                    <a:pt x="2944" y="1750"/>
                    <a:pt x="1645" y="3499"/>
                    <a:pt x="833" y="5450"/>
                  </a:cubicBezTo>
                  <a:cubicBezTo>
                    <a:pt x="21" y="7402"/>
                    <a:pt x="-304" y="9555"/>
                    <a:pt x="346" y="11540"/>
                  </a:cubicBezTo>
                  <a:cubicBezTo>
                    <a:pt x="995" y="13525"/>
                    <a:pt x="2619" y="15342"/>
                    <a:pt x="5705" y="16923"/>
                  </a:cubicBezTo>
                  <a:cubicBezTo>
                    <a:pt x="8791" y="18505"/>
                    <a:pt x="13338" y="19850"/>
                    <a:pt x="16180" y="20591"/>
                  </a:cubicBezTo>
                  <a:cubicBezTo>
                    <a:pt x="19022" y="21331"/>
                    <a:pt x="20159" y="21465"/>
                    <a:pt x="2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315695" y="249642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671295" y="2054726"/>
              <a:ext cx="148168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47" fill="norm" stroke="1" extrusionOk="0">
                  <a:moveTo>
                    <a:pt x="0" y="5993"/>
                  </a:moveTo>
                  <a:cubicBezTo>
                    <a:pt x="608" y="10485"/>
                    <a:pt x="1217" y="14978"/>
                    <a:pt x="1369" y="17657"/>
                  </a:cubicBezTo>
                  <a:cubicBezTo>
                    <a:pt x="1521" y="20335"/>
                    <a:pt x="1217" y="21199"/>
                    <a:pt x="1065" y="21026"/>
                  </a:cubicBezTo>
                  <a:cubicBezTo>
                    <a:pt x="913" y="20853"/>
                    <a:pt x="913" y="19644"/>
                    <a:pt x="1217" y="16793"/>
                  </a:cubicBezTo>
                  <a:cubicBezTo>
                    <a:pt x="1521" y="13941"/>
                    <a:pt x="2130" y="9449"/>
                    <a:pt x="3194" y="6252"/>
                  </a:cubicBezTo>
                  <a:cubicBezTo>
                    <a:pt x="4259" y="3055"/>
                    <a:pt x="5780" y="1154"/>
                    <a:pt x="7910" y="377"/>
                  </a:cubicBezTo>
                  <a:cubicBezTo>
                    <a:pt x="10039" y="-401"/>
                    <a:pt x="12777" y="-55"/>
                    <a:pt x="15211" y="2191"/>
                  </a:cubicBezTo>
                  <a:cubicBezTo>
                    <a:pt x="17645" y="4437"/>
                    <a:pt x="19775" y="8585"/>
                    <a:pt x="20687" y="11609"/>
                  </a:cubicBezTo>
                  <a:cubicBezTo>
                    <a:pt x="21600" y="14633"/>
                    <a:pt x="21296" y="16533"/>
                    <a:pt x="20992" y="1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582395" y="2387931"/>
              <a:ext cx="49530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3046" y="15072"/>
                    <a:pt x="6092" y="9388"/>
                    <a:pt x="9231" y="5409"/>
                  </a:cubicBezTo>
                  <a:cubicBezTo>
                    <a:pt x="12369" y="1430"/>
                    <a:pt x="15600" y="-844"/>
                    <a:pt x="17677" y="293"/>
                  </a:cubicBezTo>
                  <a:cubicBezTo>
                    <a:pt x="19754" y="1430"/>
                    <a:pt x="20677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658595" y="2623426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1252"/>
                    <a:pt x="0" y="2504"/>
                    <a:pt x="0" y="6261"/>
                  </a:cubicBezTo>
                  <a:cubicBezTo>
                    <a:pt x="0" y="10017"/>
                    <a:pt x="1080" y="16278"/>
                    <a:pt x="2160" y="17217"/>
                  </a:cubicBezTo>
                  <a:cubicBezTo>
                    <a:pt x="3240" y="18157"/>
                    <a:pt x="4320" y="13774"/>
                    <a:pt x="5760" y="10174"/>
                  </a:cubicBezTo>
                  <a:cubicBezTo>
                    <a:pt x="7200" y="6574"/>
                    <a:pt x="9000" y="3757"/>
                    <a:pt x="10800" y="2348"/>
                  </a:cubicBezTo>
                  <a:cubicBezTo>
                    <a:pt x="12600" y="939"/>
                    <a:pt x="14400" y="939"/>
                    <a:pt x="15660" y="1722"/>
                  </a:cubicBezTo>
                  <a:cubicBezTo>
                    <a:pt x="16920" y="2504"/>
                    <a:pt x="17640" y="4070"/>
                    <a:pt x="18540" y="7513"/>
                  </a:cubicBezTo>
                  <a:cubicBezTo>
                    <a:pt x="19440" y="10957"/>
                    <a:pt x="2052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887195" y="270597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976095" y="2629776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096745" y="2594450"/>
              <a:ext cx="234951" cy="21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3401"/>
                  </a:moveTo>
                  <a:cubicBezTo>
                    <a:pt x="584" y="2382"/>
                    <a:pt x="1168" y="1363"/>
                    <a:pt x="2141" y="650"/>
                  </a:cubicBezTo>
                  <a:cubicBezTo>
                    <a:pt x="3114" y="-63"/>
                    <a:pt x="4476" y="-471"/>
                    <a:pt x="5741" y="955"/>
                  </a:cubicBezTo>
                  <a:cubicBezTo>
                    <a:pt x="7005" y="2382"/>
                    <a:pt x="8173" y="5642"/>
                    <a:pt x="8173" y="8801"/>
                  </a:cubicBezTo>
                  <a:cubicBezTo>
                    <a:pt x="8173" y="11959"/>
                    <a:pt x="7005" y="15016"/>
                    <a:pt x="6130" y="17054"/>
                  </a:cubicBezTo>
                  <a:cubicBezTo>
                    <a:pt x="5254" y="19091"/>
                    <a:pt x="4670" y="20110"/>
                    <a:pt x="5254" y="20620"/>
                  </a:cubicBezTo>
                  <a:cubicBezTo>
                    <a:pt x="5838" y="21129"/>
                    <a:pt x="7589" y="21129"/>
                    <a:pt x="10508" y="20721"/>
                  </a:cubicBezTo>
                  <a:cubicBezTo>
                    <a:pt x="13427" y="20314"/>
                    <a:pt x="17514" y="19499"/>
                    <a:pt x="21600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852395" y="2407526"/>
              <a:ext cx="304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1650" y="18900"/>
                    <a:pt x="3300" y="21600"/>
                    <a:pt x="6525" y="18900"/>
                  </a:cubicBezTo>
                  <a:cubicBezTo>
                    <a:pt x="9750" y="16200"/>
                    <a:pt x="14550" y="8100"/>
                    <a:pt x="17325" y="4050"/>
                  </a:cubicBezTo>
                  <a:cubicBezTo>
                    <a:pt x="20100" y="0"/>
                    <a:pt x="208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998445" y="2299576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60"/>
                    <a:pt x="9600" y="9720"/>
                    <a:pt x="13200" y="13320"/>
                  </a:cubicBezTo>
                  <a:cubicBezTo>
                    <a:pt x="16800" y="16920"/>
                    <a:pt x="19200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7721272" y="2042899"/>
              <a:ext cx="197924" cy="69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24" fill="norm" stroke="1" extrusionOk="0">
                  <a:moveTo>
                    <a:pt x="15804" y="83"/>
                  </a:moveTo>
                  <a:cubicBezTo>
                    <a:pt x="14667" y="17"/>
                    <a:pt x="13530" y="-48"/>
                    <a:pt x="12621" y="50"/>
                  </a:cubicBezTo>
                  <a:cubicBezTo>
                    <a:pt x="11712" y="148"/>
                    <a:pt x="11029" y="410"/>
                    <a:pt x="9210" y="1523"/>
                  </a:cubicBezTo>
                  <a:cubicBezTo>
                    <a:pt x="7392" y="2636"/>
                    <a:pt x="4436" y="4599"/>
                    <a:pt x="2503" y="6759"/>
                  </a:cubicBezTo>
                  <a:cubicBezTo>
                    <a:pt x="570" y="8919"/>
                    <a:pt x="-339" y="11276"/>
                    <a:pt x="116" y="13272"/>
                  </a:cubicBezTo>
                  <a:cubicBezTo>
                    <a:pt x="570" y="15268"/>
                    <a:pt x="2389" y="16905"/>
                    <a:pt x="5118" y="18181"/>
                  </a:cubicBezTo>
                  <a:cubicBezTo>
                    <a:pt x="7846" y="19457"/>
                    <a:pt x="11484" y="20374"/>
                    <a:pt x="13872" y="20897"/>
                  </a:cubicBezTo>
                  <a:cubicBezTo>
                    <a:pt x="16259" y="21421"/>
                    <a:pt x="17396" y="21552"/>
                    <a:pt x="18419" y="21519"/>
                  </a:cubicBezTo>
                  <a:cubicBezTo>
                    <a:pt x="19442" y="21487"/>
                    <a:pt x="20352" y="21290"/>
                    <a:pt x="21261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8173558" y="2070976"/>
              <a:ext cx="1233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6120"/>
                    <a:pt x="6582" y="12240"/>
                    <a:pt x="2982" y="15750"/>
                  </a:cubicBezTo>
                  <a:cubicBezTo>
                    <a:pt x="-618" y="19260"/>
                    <a:pt x="-618" y="20160"/>
                    <a:pt x="1182" y="20700"/>
                  </a:cubicBezTo>
                  <a:cubicBezTo>
                    <a:pt x="2982" y="21240"/>
                    <a:pt x="6582" y="2142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8014445" y="2394826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4400"/>
                    <a:pt x="9231" y="7200"/>
                    <a:pt x="12831" y="3600"/>
                  </a:cubicBezTo>
                  <a:cubicBezTo>
                    <a:pt x="16431" y="0"/>
                    <a:pt x="190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135095" y="2449459"/>
              <a:ext cx="190501" cy="18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3929"/>
                  </a:moveTo>
                  <a:cubicBezTo>
                    <a:pt x="240" y="2715"/>
                    <a:pt x="480" y="1502"/>
                    <a:pt x="1200" y="774"/>
                  </a:cubicBezTo>
                  <a:cubicBezTo>
                    <a:pt x="1920" y="46"/>
                    <a:pt x="3120" y="-197"/>
                    <a:pt x="4800" y="167"/>
                  </a:cubicBezTo>
                  <a:cubicBezTo>
                    <a:pt x="6480" y="531"/>
                    <a:pt x="8640" y="1502"/>
                    <a:pt x="9600" y="3201"/>
                  </a:cubicBezTo>
                  <a:cubicBezTo>
                    <a:pt x="10560" y="4900"/>
                    <a:pt x="10320" y="7327"/>
                    <a:pt x="8760" y="9996"/>
                  </a:cubicBezTo>
                  <a:cubicBezTo>
                    <a:pt x="7200" y="12666"/>
                    <a:pt x="4320" y="15578"/>
                    <a:pt x="2520" y="17520"/>
                  </a:cubicBezTo>
                  <a:cubicBezTo>
                    <a:pt x="720" y="19461"/>
                    <a:pt x="0" y="20432"/>
                    <a:pt x="480" y="20918"/>
                  </a:cubicBezTo>
                  <a:cubicBezTo>
                    <a:pt x="960" y="21403"/>
                    <a:pt x="2640" y="21403"/>
                    <a:pt x="6360" y="19947"/>
                  </a:cubicBezTo>
                  <a:cubicBezTo>
                    <a:pt x="10080" y="18491"/>
                    <a:pt x="15840" y="15578"/>
                    <a:pt x="21600" y="12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357345" y="2111435"/>
              <a:ext cx="154832" cy="5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27" fill="norm" stroke="1" extrusionOk="0">
                  <a:moveTo>
                    <a:pt x="0" y="159"/>
                  </a:moveTo>
                  <a:cubicBezTo>
                    <a:pt x="1459" y="-9"/>
                    <a:pt x="2919" y="-178"/>
                    <a:pt x="6130" y="413"/>
                  </a:cubicBezTo>
                  <a:cubicBezTo>
                    <a:pt x="9341" y="1003"/>
                    <a:pt x="14303" y="2353"/>
                    <a:pt x="17368" y="4167"/>
                  </a:cubicBezTo>
                  <a:cubicBezTo>
                    <a:pt x="20432" y="5981"/>
                    <a:pt x="21600" y="8260"/>
                    <a:pt x="21308" y="10664"/>
                  </a:cubicBezTo>
                  <a:cubicBezTo>
                    <a:pt x="21016" y="13069"/>
                    <a:pt x="19265" y="15600"/>
                    <a:pt x="17514" y="17330"/>
                  </a:cubicBezTo>
                  <a:cubicBezTo>
                    <a:pt x="15762" y="19059"/>
                    <a:pt x="14011" y="19988"/>
                    <a:pt x="12551" y="20578"/>
                  </a:cubicBezTo>
                  <a:cubicBezTo>
                    <a:pt x="11092" y="21169"/>
                    <a:pt x="9924" y="21422"/>
                    <a:pt x="9049" y="21295"/>
                  </a:cubicBezTo>
                  <a:cubicBezTo>
                    <a:pt x="8173" y="21169"/>
                    <a:pt x="7589" y="20663"/>
                    <a:pt x="7005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655795" y="240117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915662" y="2017398"/>
              <a:ext cx="190984" cy="55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56" fill="norm" stroke="1" extrusionOk="0">
                  <a:moveTo>
                    <a:pt x="21184" y="591"/>
                  </a:moveTo>
                  <a:cubicBezTo>
                    <a:pt x="20245" y="348"/>
                    <a:pt x="19306" y="106"/>
                    <a:pt x="18249" y="25"/>
                  </a:cubicBezTo>
                  <a:cubicBezTo>
                    <a:pt x="17193" y="-56"/>
                    <a:pt x="16019" y="25"/>
                    <a:pt x="14023" y="753"/>
                  </a:cubicBezTo>
                  <a:cubicBezTo>
                    <a:pt x="12027" y="1481"/>
                    <a:pt x="9210" y="2856"/>
                    <a:pt x="6627" y="5000"/>
                  </a:cubicBezTo>
                  <a:cubicBezTo>
                    <a:pt x="4045" y="7144"/>
                    <a:pt x="1697" y="10056"/>
                    <a:pt x="641" y="12524"/>
                  </a:cubicBezTo>
                  <a:cubicBezTo>
                    <a:pt x="-416" y="14991"/>
                    <a:pt x="-181" y="17014"/>
                    <a:pt x="1462" y="18510"/>
                  </a:cubicBezTo>
                  <a:cubicBezTo>
                    <a:pt x="3106" y="20007"/>
                    <a:pt x="6158" y="20978"/>
                    <a:pt x="9093" y="21261"/>
                  </a:cubicBezTo>
                  <a:cubicBezTo>
                    <a:pt x="12027" y="21544"/>
                    <a:pt x="14845" y="21140"/>
                    <a:pt x="17662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9222647" y="2001126"/>
              <a:ext cx="2369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729"/>
                    <a:pt x="2153" y="7457"/>
                    <a:pt x="353" y="11057"/>
                  </a:cubicBezTo>
                  <a:cubicBezTo>
                    <a:pt x="-1447" y="14657"/>
                    <a:pt x="3953" y="18129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9309845" y="222972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958123" y="2047151"/>
              <a:ext cx="132773" cy="17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93" fill="norm" stroke="1" extrusionOk="0">
                  <a:moveTo>
                    <a:pt x="2992" y="2098"/>
                  </a:moveTo>
                  <a:cubicBezTo>
                    <a:pt x="2306" y="7435"/>
                    <a:pt x="1620" y="12771"/>
                    <a:pt x="1106" y="16202"/>
                  </a:cubicBezTo>
                  <a:cubicBezTo>
                    <a:pt x="592" y="19632"/>
                    <a:pt x="249" y="21157"/>
                    <a:pt x="77" y="21284"/>
                  </a:cubicBezTo>
                  <a:cubicBezTo>
                    <a:pt x="-94" y="21411"/>
                    <a:pt x="-94" y="20140"/>
                    <a:pt x="1277" y="16710"/>
                  </a:cubicBezTo>
                  <a:cubicBezTo>
                    <a:pt x="2649" y="13279"/>
                    <a:pt x="5392" y="7689"/>
                    <a:pt x="7449" y="4512"/>
                  </a:cubicBezTo>
                  <a:cubicBezTo>
                    <a:pt x="9506" y="1336"/>
                    <a:pt x="10877" y="573"/>
                    <a:pt x="12420" y="192"/>
                  </a:cubicBezTo>
                  <a:cubicBezTo>
                    <a:pt x="13963" y="-189"/>
                    <a:pt x="15677" y="-189"/>
                    <a:pt x="17220" y="1971"/>
                  </a:cubicBezTo>
                  <a:cubicBezTo>
                    <a:pt x="18763" y="4131"/>
                    <a:pt x="20135" y="8451"/>
                    <a:pt x="20820" y="11755"/>
                  </a:cubicBezTo>
                  <a:cubicBezTo>
                    <a:pt x="21506" y="15058"/>
                    <a:pt x="21506" y="17345"/>
                    <a:pt x="21506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9894045" y="2324976"/>
              <a:ext cx="400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9945696" y="2483655"/>
              <a:ext cx="126150" cy="17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94" fill="norm" stroke="1" extrusionOk="0">
                  <a:moveTo>
                    <a:pt x="4175" y="3094"/>
                  </a:moveTo>
                  <a:cubicBezTo>
                    <a:pt x="3455" y="5665"/>
                    <a:pt x="2735" y="8237"/>
                    <a:pt x="2375" y="10808"/>
                  </a:cubicBezTo>
                  <a:cubicBezTo>
                    <a:pt x="2015" y="13380"/>
                    <a:pt x="2015" y="15951"/>
                    <a:pt x="1655" y="17880"/>
                  </a:cubicBezTo>
                  <a:cubicBezTo>
                    <a:pt x="1295" y="19808"/>
                    <a:pt x="575" y="21094"/>
                    <a:pt x="215" y="21094"/>
                  </a:cubicBezTo>
                  <a:cubicBezTo>
                    <a:pt x="-145" y="21094"/>
                    <a:pt x="-145" y="19808"/>
                    <a:pt x="935" y="16723"/>
                  </a:cubicBezTo>
                  <a:cubicBezTo>
                    <a:pt x="2015" y="13637"/>
                    <a:pt x="4175" y="8751"/>
                    <a:pt x="6155" y="5665"/>
                  </a:cubicBezTo>
                  <a:cubicBezTo>
                    <a:pt x="8135" y="2580"/>
                    <a:pt x="9935" y="1294"/>
                    <a:pt x="11915" y="523"/>
                  </a:cubicBezTo>
                  <a:cubicBezTo>
                    <a:pt x="13895" y="-249"/>
                    <a:pt x="16055" y="-506"/>
                    <a:pt x="17675" y="2194"/>
                  </a:cubicBezTo>
                  <a:cubicBezTo>
                    <a:pt x="19295" y="4894"/>
                    <a:pt x="20375" y="10551"/>
                    <a:pt x="21455" y="16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128995" y="254722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0196728" y="2496426"/>
              <a:ext cx="84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0268695" y="2462989"/>
              <a:ext cx="203201" cy="15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4432"/>
                  </a:moveTo>
                  <a:cubicBezTo>
                    <a:pt x="1125" y="2749"/>
                    <a:pt x="2250" y="1066"/>
                    <a:pt x="4162" y="364"/>
                  </a:cubicBezTo>
                  <a:cubicBezTo>
                    <a:pt x="6075" y="-337"/>
                    <a:pt x="8775" y="-56"/>
                    <a:pt x="10238" y="1486"/>
                  </a:cubicBezTo>
                  <a:cubicBezTo>
                    <a:pt x="11700" y="3029"/>
                    <a:pt x="11925" y="5834"/>
                    <a:pt x="11363" y="8499"/>
                  </a:cubicBezTo>
                  <a:cubicBezTo>
                    <a:pt x="10800" y="11164"/>
                    <a:pt x="9450" y="13689"/>
                    <a:pt x="8100" y="15793"/>
                  </a:cubicBezTo>
                  <a:cubicBezTo>
                    <a:pt x="6750" y="17897"/>
                    <a:pt x="5400" y="19580"/>
                    <a:pt x="5400" y="20421"/>
                  </a:cubicBezTo>
                  <a:cubicBezTo>
                    <a:pt x="5400" y="21263"/>
                    <a:pt x="6750" y="21263"/>
                    <a:pt x="9675" y="20562"/>
                  </a:cubicBezTo>
                  <a:cubicBezTo>
                    <a:pt x="12600" y="19860"/>
                    <a:pt x="17100" y="18458"/>
                    <a:pt x="21600" y="1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529045" y="2090026"/>
              <a:ext cx="12015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3352" y="0"/>
                  </a:moveTo>
                  <a:cubicBezTo>
                    <a:pt x="8193" y="1500"/>
                    <a:pt x="13034" y="3000"/>
                    <a:pt x="16386" y="4875"/>
                  </a:cubicBezTo>
                  <a:cubicBezTo>
                    <a:pt x="19738" y="6750"/>
                    <a:pt x="21600" y="9000"/>
                    <a:pt x="21041" y="11362"/>
                  </a:cubicBezTo>
                  <a:cubicBezTo>
                    <a:pt x="20483" y="13725"/>
                    <a:pt x="17503" y="16200"/>
                    <a:pt x="13593" y="17925"/>
                  </a:cubicBezTo>
                  <a:cubicBezTo>
                    <a:pt x="9683" y="19650"/>
                    <a:pt x="4841" y="206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245279" y="3818774"/>
              <a:ext cx="489017" cy="4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90" fill="norm" stroke="1" extrusionOk="0">
                  <a:moveTo>
                    <a:pt x="10293" y="3125"/>
                  </a:moveTo>
                  <a:cubicBezTo>
                    <a:pt x="8995" y="1866"/>
                    <a:pt x="7697" y="607"/>
                    <a:pt x="6492" y="171"/>
                  </a:cubicBezTo>
                  <a:cubicBezTo>
                    <a:pt x="5287" y="-265"/>
                    <a:pt x="4174" y="122"/>
                    <a:pt x="3108" y="1430"/>
                  </a:cubicBezTo>
                  <a:cubicBezTo>
                    <a:pt x="2042" y="2738"/>
                    <a:pt x="1022" y="4965"/>
                    <a:pt x="466" y="7678"/>
                  </a:cubicBezTo>
                  <a:cubicBezTo>
                    <a:pt x="-90" y="10390"/>
                    <a:pt x="-183" y="13586"/>
                    <a:pt x="373" y="15959"/>
                  </a:cubicBezTo>
                  <a:cubicBezTo>
                    <a:pt x="929" y="18332"/>
                    <a:pt x="2135" y="19882"/>
                    <a:pt x="3340" y="20609"/>
                  </a:cubicBezTo>
                  <a:cubicBezTo>
                    <a:pt x="4545" y="21335"/>
                    <a:pt x="5750" y="21238"/>
                    <a:pt x="7280" y="20318"/>
                  </a:cubicBezTo>
                  <a:cubicBezTo>
                    <a:pt x="8809" y="19398"/>
                    <a:pt x="10663" y="17654"/>
                    <a:pt x="11776" y="15475"/>
                  </a:cubicBezTo>
                  <a:cubicBezTo>
                    <a:pt x="12888" y="13296"/>
                    <a:pt x="13259" y="10680"/>
                    <a:pt x="13074" y="8549"/>
                  </a:cubicBezTo>
                  <a:cubicBezTo>
                    <a:pt x="12888" y="6418"/>
                    <a:pt x="12147" y="4772"/>
                    <a:pt x="10802" y="3852"/>
                  </a:cubicBezTo>
                  <a:cubicBezTo>
                    <a:pt x="9458" y="2931"/>
                    <a:pt x="7511" y="2738"/>
                    <a:pt x="5750" y="3174"/>
                  </a:cubicBezTo>
                  <a:cubicBezTo>
                    <a:pt x="3989" y="3609"/>
                    <a:pt x="2413" y="4675"/>
                    <a:pt x="1439" y="6031"/>
                  </a:cubicBezTo>
                  <a:cubicBezTo>
                    <a:pt x="466" y="7387"/>
                    <a:pt x="95" y="9034"/>
                    <a:pt x="651" y="10390"/>
                  </a:cubicBezTo>
                  <a:cubicBezTo>
                    <a:pt x="1208" y="11746"/>
                    <a:pt x="2691" y="12811"/>
                    <a:pt x="4916" y="13199"/>
                  </a:cubicBezTo>
                  <a:cubicBezTo>
                    <a:pt x="7141" y="13586"/>
                    <a:pt x="10107" y="13296"/>
                    <a:pt x="12796" y="12714"/>
                  </a:cubicBezTo>
                  <a:cubicBezTo>
                    <a:pt x="15484" y="12133"/>
                    <a:pt x="17894" y="11261"/>
                    <a:pt x="19285" y="10680"/>
                  </a:cubicBezTo>
                  <a:cubicBezTo>
                    <a:pt x="20675" y="10099"/>
                    <a:pt x="21046" y="9809"/>
                    <a:pt x="21417" y="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137395" y="3677526"/>
              <a:ext cx="571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720"/>
                    <a:pt x="2880" y="15840"/>
                    <a:pt x="4960" y="12960"/>
                  </a:cubicBezTo>
                  <a:cubicBezTo>
                    <a:pt x="7040" y="10080"/>
                    <a:pt x="9760" y="7200"/>
                    <a:pt x="12640" y="5040"/>
                  </a:cubicBezTo>
                  <a:cubicBezTo>
                    <a:pt x="15520" y="2880"/>
                    <a:pt x="185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682271" y="4178463"/>
              <a:ext cx="141955" cy="38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05" fill="norm" stroke="1" extrusionOk="0">
                  <a:moveTo>
                    <a:pt x="2059" y="9247"/>
                  </a:moveTo>
                  <a:cubicBezTo>
                    <a:pt x="1120" y="9719"/>
                    <a:pt x="181" y="10191"/>
                    <a:pt x="25" y="11725"/>
                  </a:cubicBezTo>
                  <a:cubicBezTo>
                    <a:pt x="-132" y="13260"/>
                    <a:pt x="494" y="15856"/>
                    <a:pt x="964" y="17745"/>
                  </a:cubicBezTo>
                  <a:cubicBezTo>
                    <a:pt x="1433" y="19634"/>
                    <a:pt x="1746" y="20814"/>
                    <a:pt x="1903" y="21109"/>
                  </a:cubicBezTo>
                  <a:cubicBezTo>
                    <a:pt x="2059" y="21404"/>
                    <a:pt x="2059" y="20814"/>
                    <a:pt x="1746" y="18571"/>
                  </a:cubicBezTo>
                  <a:cubicBezTo>
                    <a:pt x="1433" y="16329"/>
                    <a:pt x="807" y="12434"/>
                    <a:pt x="651" y="9306"/>
                  </a:cubicBezTo>
                  <a:cubicBezTo>
                    <a:pt x="494" y="6178"/>
                    <a:pt x="807" y="3817"/>
                    <a:pt x="1746" y="2224"/>
                  </a:cubicBezTo>
                  <a:cubicBezTo>
                    <a:pt x="2685" y="630"/>
                    <a:pt x="4251" y="-196"/>
                    <a:pt x="7381" y="40"/>
                  </a:cubicBezTo>
                  <a:cubicBezTo>
                    <a:pt x="10511" y="276"/>
                    <a:pt x="15207" y="1574"/>
                    <a:pt x="17555" y="2873"/>
                  </a:cubicBezTo>
                  <a:cubicBezTo>
                    <a:pt x="19903" y="4171"/>
                    <a:pt x="19903" y="5470"/>
                    <a:pt x="18807" y="6532"/>
                  </a:cubicBezTo>
                  <a:cubicBezTo>
                    <a:pt x="17711" y="7594"/>
                    <a:pt x="15520" y="8420"/>
                    <a:pt x="13798" y="9011"/>
                  </a:cubicBezTo>
                  <a:cubicBezTo>
                    <a:pt x="12077" y="9601"/>
                    <a:pt x="10825" y="9955"/>
                    <a:pt x="10981" y="10250"/>
                  </a:cubicBezTo>
                  <a:cubicBezTo>
                    <a:pt x="11138" y="10545"/>
                    <a:pt x="12703" y="10781"/>
                    <a:pt x="14738" y="11312"/>
                  </a:cubicBezTo>
                  <a:cubicBezTo>
                    <a:pt x="16772" y="11843"/>
                    <a:pt x="19277" y="12670"/>
                    <a:pt x="20372" y="14027"/>
                  </a:cubicBezTo>
                  <a:cubicBezTo>
                    <a:pt x="21468" y="15384"/>
                    <a:pt x="21155" y="17273"/>
                    <a:pt x="19120" y="18571"/>
                  </a:cubicBezTo>
                  <a:cubicBezTo>
                    <a:pt x="17085" y="19870"/>
                    <a:pt x="13329" y="20578"/>
                    <a:pt x="10355" y="20932"/>
                  </a:cubicBezTo>
                  <a:cubicBezTo>
                    <a:pt x="7381" y="21286"/>
                    <a:pt x="5190" y="21286"/>
                    <a:pt x="3781" y="20991"/>
                  </a:cubicBezTo>
                  <a:cubicBezTo>
                    <a:pt x="2372" y="20696"/>
                    <a:pt x="1746" y="20106"/>
                    <a:pt x="2685" y="19574"/>
                  </a:cubicBezTo>
                  <a:cubicBezTo>
                    <a:pt x="3625" y="19043"/>
                    <a:pt x="6129" y="18571"/>
                    <a:pt x="8633" y="18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039095" y="4258499"/>
              <a:ext cx="25401" cy="26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5320"/>
                  </a:moveTo>
                  <a:cubicBezTo>
                    <a:pt x="1800" y="4476"/>
                    <a:pt x="3600" y="3632"/>
                    <a:pt x="5400" y="2536"/>
                  </a:cubicBezTo>
                  <a:cubicBezTo>
                    <a:pt x="7200" y="1439"/>
                    <a:pt x="9000" y="89"/>
                    <a:pt x="9900" y="4"/>
                  </a:cubicBezTo>
                  <a:cubicBezTo>
                    <a:pt x="10800" y="-80"/>
                    <a:pt x="10800" y="1101"/>
                    <a:pt x="12600" y="4392"/>
                  </a:cubicBezTo>
                  <a:cubicBezTo>
                    <a:pt x="14400" y="7682"/>
                    <a:pt x="18000" y="13082"/>
                    <a:pt x="19800" y="16289"/>
                  </a:cubicBezTo>
                  <a:cubicBezTo>
                    <a:pt x="21600" y="19495"/>
                    <a:pt x="21600" y="20508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969245" y="4255376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0800"/>
                    <a:pt x="6442" y="0"/>
                    <a:pt x="10042" y="0"/>
                  </a:cubicBezTo>
                  <a:cubicBezTo>
                    <a:pt x="13642" y="0"/>
                    <a:pt x="1762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969245" y="4547476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042395" y="4048157"/>
              <a:ext cx="1841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69" y="11375"/>
                    <a:pt x="8938" y="2735"/>
                    <a:pt x="12538" y="575"/>
                  </a:cubicBezTo>
                  <a:cubicBezTo>
                    <a:pt x="16138" y="-1585"/>
                    <a:pt x="1886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080495" y="4229976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019" y="8640"/>
                    <a:pt x="6039" y="17280"/>
                    <a:pt x="9639" y="19440"/>
                  </a:cubicBezTo>
                  <a:cubicBezTo>
                    <a:pt x="13239" y="21600"/>
                    <a:pt x="17419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052839" y="3954409"/>
              <a:ext cx="342107" cy="30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29" fill="norm" stroke="1" extrusionOk="0">
                  <a:moveTo>
                    <a:pt x="1150" y="1938"/>
                  </a:moveTo>
                  <a:cubicBezTo>
                    <a:pt x="750" y="5465"/>
                    <a:pt x="350" y="8991"/>
                    <a:pt x="150" y="11930"/>
                  </a:cubicBezTo>
                  <a:cubicBezTo>
                    <a:pt x="-50" y="14869"/>
                    <a:pt x="-50" y="17220"/>
                    <a:pt x="150" y="18763"/>
                  </a:cubicBezTo>
                  <a:cubicBezTo>
                    <a:pt x="350" y="20305"/>
                    <a:pt x="750" y="21040"/>
                    <a:pt x="1283" y="21261"/>
                  </a:cubicBezTo>
                  <a:cubicBezTo>
                    <a:pt x="1817" y="21481"/>
                    <a:pt x="2483" y="21187"/>
                    <a:pt x="3150" y="20159"/>
                  </a:cubicBezTo>
                  <a:cubicBezTo>
                    <a:pt x="3817" y="19130"/>
                    <a:pt x="4483" y="17367"/>
                    <a:pt x="4950" y="15971"/>
                  </a:cubicBezTo>
                  <a:cubicBezTo>
                    <a:pt x="5417" y="14575"/>
                    <a:pt x="5683" y="13546"/>
                    <a:pt x="5950" y="13767"/>
                  </a:cubicBezTo>
                  <a:cubicBezTo>
                    <a:pt x="6217" y="13987"/>
                    <a:pt x="6483" y="15457"/>
                    <a:pt x="6817" y="16485"/>
                  </a:cubicBezTo>
                  <a:cubicBezTo>
                    <a:pt x="7150" y="17514"/>
                    <a:pt x="7550" y="18101"/>
                    <a:pt x="8350" y="18542"/>
                  </a:cubicBezTo>
                  <a:cubicBezTo>
                    <a:pt x="9150" y="18983"/>
                    <a:pt x="10350" y="19277"/>
                    <a:pt x="11483" y="18395"/>
                  </a:cubicBezTo>
                  <a:cubicBezTo>
                    <a:pt x="12617" y="17514"/>
                    <a:pt x="13683" y="15457"/>
                    <a:pt x="14283" y="12591"/>
                  </a:cubicBezTo>
                  <a:cubicBezTo>
                    <a:pt x="14883" y="9726"/>
                    <a:pt x="15017" y="6052"/>
                    <a:pt x="14950" y="3848"/>
                  </a:cubicBezTo>
                  <a:cubicBezTo>
                    <a:pt x="14883" y="1644"/>
                    <a:pt x="14617" y="910"/>
                    <a:pt x="14150" y="469"/>
                  </a:cubicBezTo>
                  <a:cubicBezTo>
                    <a:pt x="13683" y="28"/>
                    <a:pt x="13017" y="-119"/>
                    <a:pt x="12417" y="101"/>
                  </a:cubicBezTo>
                  <a:cubicBezTo>
                    <a:pt x="11817" y="322"/>
                    <a:pt x="11283" y="910"/>
                    <a:pt x="10883" y="1938"/>
                  </a:cubicBezTo>
                  <a:cubicBezTo>
                    <a:pt x="10483" y="2967"/>
                    <a:pt x="10217" y="4436"/>
                    <a:pt x="10283" y="5538"/>
                  </a:cubicBezTo>
                  <a:cubicBezTo>
                    <a:pt x="10350" y="6640"/>
                    <a:pt x="10750" y="7375"/>
                    <a:pt x="12283" y="7448"/>
                  </a:cubicBezTo>
                  <a:cubicBezTo>
                    <a:pt x="13817" y="7522"/>
                    <a:pt x="16483" y="6934"/>
                    <a:pt x="18217" y="6567"/>
                  </a:cubicBezTo>
                  <a:cubicBezTo>
                    <a:pt x="19950" y="6199"/>
                    <a:pt x="20750" y="6052"/>
                    <a:pt x="21550" y="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426695" y="421092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791537" y="3807189"/>
              <a:ext cx="257459" cy="43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24" fill="norm" stroke="1" extrusionOk="0">
                  <a:moveTo>
                    <a:pt x="10823" y="2942"/>
                  </a:moveTo>
                  <a:cubicBezTo>
                    <a:pt x="10121" y="2635"/>
                    <a:pt x="9419" y="2328"/>
                    <a:pt x="8277" y="2124"/>
                  </a:cubicBezTo>
                  <a:cubicBezTo>
                    <a:pt x="7136" y="1919"/>
                    <a:pt x="5555" y="1816"/>
                    <a:pt x="4414" y="2379"/>
                  </a:cubicBezTo>
                  <a:cubicBezTo>
                    <a:pt x="3272" y="2942"/>
                    <a:pt x="2570" y="4171"/>
                    <a:pt x="1955" y="6474"/>
                  </a:cubicBezTo>
                  <a:cubicBezTo>
                    <a:pt x="1340" y="8778"/>
                    <a:pt x="814" y="12156"/>
                    <a:pt x="989" y="14715"/>
                  </a:cubicBezTo>
                  <a:cubicBezTo>
                    <a:pt x="1165" y="17274"/>
                    <a:pt x="2043" y="19014"/>
                    <a:pt x="3097" y="20038"/>
                  </a:cubicBezTo>
                  <a:cubicBezTo>
                    <a:pt x="4150" y="21062"/>
                    <a:pt x="5380" y="21369"/>
                    <a:pt x="7048" y="21164"/>
                  </a:cubicBezTo>
                  <a:cubicBezTo>
                    <a:pt x="8716" y="20960"/>
                    <a:pt x="10823" y="20243"/>
                    <a:pt x="13019" y="18810"/>
                  </a:cubicBezTo>
                  <a:cubicBezTo>
                    <a:pt x="15214" y="17377"/>
                    <a:pt x="17497" y="15227"/>
                    <a:pt x="18814" y="13026"/>
                  </a:cubicBezTo>
                  <a:cubicBezTo>
                    <a:pt x="20131" y="10825"/>
                    <a:pt x="20482" y="8573"/>
                    <a:pt x="19428" y="6423"/>
                  </a:cubicBezTo>
                  <a:cubicBezTo>
                    <a:pt x="18375" y="4273"/>
                    <a:pt x="15916" y="2226"/>
                    <a:pt x="13458" y="1100"/>
                  </a:cubicBezTo>
                  <a:cubicBezTo>
                    <a:pt x="10999" y="-26"/>
                    <a:pt x="8540" y="-231"/>
                    <a:pt x="6258" y="230"/>
                  </a:cubicBezTo>
                  <a:cubicBezTo>
                    <a:pt x="3975" y="690"/>
                    <a:pt x="1867" y="1816"/>
                    <a:pt x="814" y="2942"/>
                  </a:cubicBezTo>
                  <a:cubicBezTo>
                    <a:pt x="-240" y="4069"/>
                    <a:pt x="-240" y="5195"/>
                    <a:pt x="638" y="6116"/>
                  </a:cubicBezTo>
                  <a:cubicBezTo>
                    <a:pt x="1516" y="7037"/>
                    <a:pt x="3272" y="7754"/>
                    <a:pt x="5555" y="8010"/>
                  </a:cubicBezTo>
                  <a:cubicBezTo>
                    <a:pt x="7838" y="8266"/>
                    <a:pt x="10648" y="8061"/>
                    <a:pt x="13370" y="7396"/>
                  </a:cubicBezTo>
                  <a:cubicBezTo>
                    <a:pt x="16092" y="6730"/>
                    <a:pt x="18726" y="5604"/>
                    <a:pt x="21360" y="4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864845" y="3566314"/>
              <a:ext cx="146051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939" y="8934"/>
                  </a:moveTo>
                  <a:cubicBezTo>
                    <a:pt x="626" y="12065"/>
                    <a:pt x="313" y="15195"/>
                    <a:pt x="157" y="17543"/>
                  </a:cubicBezTo>
                  <a:cubicBezTo>
                    <a:pt x="0" y="19891"/>
                    <a:pt x="0" y="21456"/>
                    <a:pt x="0" y="21456"/>
                  </a:cubicBezTo>
                  <a:cubicBezTo>
                    <a:pt x="0" y="21456"/>
                    <a:pt x="0" y="19891"/>
                    <a:pt x="939" y="16604"/>
                  </a:cubicBezTo>
                  <a:cubicBezTo>
                    <a:pt x="1878" y="13317"/>
                    <a:pt x="3757" y="8308"/>
                    <a:pt x="5635" y="5021"/>
                  </a:cubicBezTo>
                  <a:cubicBezTo>
                    <a:pt x="7513" y="1734"/>
                    <a:pt x="9391" y="169"/>
                    <a:pt x="10800" y="13"/>
                  </a:cubicBezTo>
                  <a:cubicBezTo>
                    <a:pt x="12209" y="-144"/>
                    <a:pt x="13148" y="1108"/>
                    <a:pt x="14870" y="4865"/>
                  </a:cubicBezTo>
                  <a:cubicBezTo>
                    <a:pt x="16591" y="8621"/>
                    <a:pt x="19096" y="14882"/>
                    <a:pt x="2160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023595" y="4157685"/>
              <a:ext cx="184151" cy="30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7480"/>
                  </a:moveTo>
                  <a:cubicBezTo>
                    <a:pt x="0" y="18220"/>
                    <a:pt x="0" y="18960"/>
                    <a:pt x="248" y="19774"/>
                  </a:cubicBezTo>
                  <a:cubicBezTo>
                    <a:pt x="497" y="20587"/>
                    <a:pt x="993" y="21475"/>
                    <a:pt x="1366" y="21475"/>
                  </a:cubicBezTo>
                  <a:cubicBezTo>
                    <a:pt x="1738" y="21475"/>
                    <a:pt x="1986" y="20587"/>
                    <a:pt x="2110" y="17628"/>
                  </a:cubicBezTo>
                  <a:cubicBezTo>
                    <a:pt x="2234" y="14670"/>
                    <a:pt x="2234" y="9639"/>
                    <a:pt x="2359" y="6533"/>
                  </a:cubicBezTo>
                  <a:cubicBezTo>
                    <a:pt x="2483" y="3426"/>
                    <a:pt x="2731" y="2242"/>
                    <a:pt x="3228" y="1354"/>
                  </a:cubicBezTo>
                  <a:cubicBezTo>
                    <a:pt x="3724" y="467"/>
                    <a:pt x="4469" y="-125"/>
                    <a:pt x="5214" y="23"/>
                  </a:cubicBezTo>
                  <a:cubicBezTo>
                    <a:pt x="5959" y="171"/>
                    <a:pt x="6703" y="1059"/>
                    <a:pt x="7572" y="2316"/>
                  </a:cubicBezTo>
                  <a:cubicBezTo>
                    <a:pt x="8441" y="3574"/>
                    <a:pt x="9434" y="5201"/>
                    <a:pt x="10303" y="6385"/>
                  </a:cubicBezTo>
                  <a:cubicBezTo>
                    <a:pt x="11172" y="7568"/>
                    <a:pt x="11917" y="8308"/>
                    <a:pt x="12662" y="8382"/>
                  </a:cubicBezTo>
                  <a:cubicBezTo>
                    <a:pt x="13407" y="8456"/>
                    <a:pt x="14152" y="7864"/>
                    <a:pt x="14897" y="6976"/>
                  </a:cubicBezTo>
                  <a:cubicBezTo>
                    <a:pt x="15641" y="6089"/>
                    <a:pt x="16386" y="4905"/>
                    <a:pt x="17131" y="3943"/>
                  </a:cubicBezTo>
                  <a:cubicBezTo>
                    <a:pt x="17876" y="2982"/>
                    <a:pt x="18621" y="2242"/>
                    <a:pt x="18993" y="2242"/>
                  </a:cubicBezTo>
                  <a:cubicBezTo>
                    <a:pt x="19366" y="2242"/>
                    <a:pt x="19366" y="2982"/>
                    <a:pt x="19738" y="5201"/>
                  </a:cubicBezTo>
                  <a:cubicBezTo>
                    <a:pt x="20110" y="7420"/>
                    <a:pt x="20855" y="11119"/>
                    <a:pt x="21600" y="14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262524" y="4166476"/>
              <a:ext cx="135722" cy="23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7" fill="norm" stroke="1" extrusionOk="0">
                  <a:moveTo>
                    <a:pt x="4360" y="0"/>
                  </a:moveTo>
                  <a:cubicBezTo>
                    <a:pt x="3696" y="5105"/>
                    <a:pt x="3031" y="10211"/>
                    <a:pt x="2366" y="13255"/>
                  </a:cubicBezTo>
                  <a:cubicBezTo>
                    <a:pt x="1702" y="16298"/>
                    <a:pt x="1037" y="17280"/>
                    <a:pt x="539" y="18262"/>
                  </a:cubicBezTo>
                  <a:cubicBezTo>
                    <a:pt x="40" y="19244"/>
                    <a:pt x="-292" y="20225"/>
                    <a:pt x="373" y="20815"/>
                  </a:cubicBezTo>
                  <a:cubicBezTo>
                    <a:pt x="1037" y="21404"/>
                    <a:pt x="2699" y="21600"/>
                    <a:pt x="6354" y="21109"/>
                  </a:cubicBezTo>
                  <a:cubicBezTo>
                    <a:pt x="10010" y="20618"/>
                    <a:pt x="15659" y="19440"/>
                    <a:pt x="21308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432112" y="4146296"/>
              <a:ext cx="146378" cy="24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8" fill="norm" stroke="1" extrusionOk="0">
                  <a:moveTo>
                    <a:pt x="20983" y="2354"/>
                  </a:moveTo>
                  <a:cubicBezTo>
                    <a:pt x="20057" y="1227"/>
                    <a:pt x="19131" y="100"/>
                    <a:pt x="17743" y="6"/>
                  </a:cubicBezTo>
                  <a:cubicBezTo>
                    <a:pt x="16354" y="-88"/>
                    <a:pt x="14503" y="851"/>
                    <a:pt x="11880" y="2823"/>
                  </a:cubicBezTo>
                  <a:cubicBezTo>
                    <a:pt x="9257" y="4795"/>
                    <a:pt x="5863" y="7801"/>
                    <a:pt x="3549" y="10149"/>
                  </a:cubicBezTo>
                  <a:cubicBezTo>
                    <a:pt x="1234" y="12496"/>
                    <a:pt x="0" y="14187"/>
                    <a:pt x="0" y="15971"/>
                  </a:cubicBezTo>
                  <a:cubicBezTo>
                    <a:pt x="0" y="17755"/>
                    <a:pt x="1234" y="19634"/>
                    <a:pt x="3394" y="20573"/>
                  </a:cubicBezTo>
                  <a:cubicBezTo>
                    <a:pt x="5554" y="21512"/>
                    <a:pt x="8640" y="21512"/>
                    <a:pt x="11109" y="21418"/>
                  </a:cubicBezTo>
                  <a:cubicBezTo>
                    <a:pt x="13577" y="21324"/>
                    <a:pt x="15429" y="21136"/>
                    <a:pt x="17126" y="20667"/>
                  </a:cubicBezTo>
                  <a:cubicBezTo>
                    <a:pt x="18823" y="20197"/>
                    <a:pt x="20366" y="19446"/>
                    <a:pt x="20983" y="18882"/>
                  </a:cubicBezTo>
                  <a:cubicBezTo>
                    <a:pt x="21600" y="18319"/>
                    <a:pt x="21291" y="17943"/>
                    <a:pt x="20983" y="17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468095" y="4236326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8000"/>
                    <a:pt x="4320" y="14400"/>
                    <a:pt x="7920" y="10800"/>
                  </a:cubicBezTo>
                  <a:cubicBezTo>
                    <a:pt x="11520" y="7200"/>
                    <a:pt x="165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172945" y="4039839"/>
              <a:ext cx="24765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800" y="13782"/>
                    <a:pt x="9600" y="6582"/>
                    <a:pt x="13015" y="2982"/>
                  </a:cubicBezTo>
                  <a:cubicBezTo>
                    <a:pt x="16431" y="-618"/>
                    <a:pt x="18462" y="-618"/>
                    <a:pt x="19662" y="1182"/>
                  </a:cubicBezTo>
                  <a:cubicBezTo>
                    <a:pt x="20862" y="2982"/>
                    <a:pt x="21231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306295" y="3931526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400"/>
                    <a:pt x="5760" y="12800"/>
                    <a:pt x="9360" y="16400"/>
                  </a:cubicBezTo>
                  <a:cubicBezTo>
                    <a:pt x="12960" y="20000"/>
                    <a:pt x="1728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725971" y="3831106"/>
              <a:ext cx="113725" cy="3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27" fill="norm" stroke="1" extrusionOk="0">
                  <a:moveTo>
                    <a:pt x="21100" y="1498"/>
                  </a:moveTo>
                  <a:cubicBezTo>
                    <a:pt x="19529" y="974"/>
                    <a:pt x="17958" y="451"/>
                    <a:pt x="15995" y="189"/>
                  </a:cubicBezTo>
                  <a:cubicBezTo>
                    <a:pt x="14031" y="-73"/>
                    <a:pt x="11675" y="-73"/>
                    <a:pt x="9907" y="254"/>
                  </a:cubicBezTo>
                  <a:cubicBezTo>
                    <a:pt x="8140" y="582"/>
                    <a:pt x="6962" y="1236"/>
                    <a:pt x="5195" y="3200"/>
                  </a:cubicBezTo>
                  <a:cubicBezTo>
                    <a:pt x="3427" y="5163"/>
                    <a:pt x="1071" y="8436"/>
                    <a:pt x="285" y="11447"/>
                  </a:cubicBezTo>
                  <a:cubicBezTo>
                    <a:pt x="-500" y="14458"/>
                    <a:pt x="285" y="17207"/>
                    <a:pt x="3231" y="18843"/>
                  </a:cubicBezTo>
                  <a:cubicBezTo>
                    <a:pt x="6176" y="20480"/>
                    <a:pt x="11282" y="21003"/>
                    <a:pt x="16387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925602" y="3906126"/>
              <a:ext cx="1569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65"/>
                    <a:pt x="3818" y="9730"/>
                    <a:pt x="1118" y="13330"/>
                  </a:cubicBezTo>
                  <a:cubicBezTo>
                    <a:pt x="-1582" y="16930"/>
                    <a:pt x="1118" y="1926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992095" y="402042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221607" y="3912492"/>
              <a:ext cx="291189" cy="20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67" fill="norm" stroke="1" extrusionOk="0">
                  <a:moveTo>
                    <a:pt x="1811" y="3339"/>
                  </a:moveTo>
                  <a:cubicBezTo>
                    <a:pt x="1185" y="6902"/>
                    <a:pt x="559" y="10465"/>
                    <a:pt x="246" y="12803"/>
                  </a:cubicBezTo>
                  <a:cubicBezTo>
                    <a:pt x="-67" y="15141"/>
                    <a:pt x="-67" y="16254"/>
                    <a:pt x="168" y="17590"/>
                  </a:cubicBezTo>
                  <a:cubicBezTo>
                    <a:pt x="403" y="18927"/>
                    <a:pt x="872" y="20485"/>
                    <a:pt x="1420" y="20931"/>
                  </a:cubicBezTo>
                  <a:cubicBezTo>
                    <a:pt x="1968" y="21376"/>
                    <a:pt x="2594" y="20708"/>
                    <a:pt x="3220" y="19261"/>
                  </a:cubicBezTo>
                  <a:cubicBezTo>
                    <a:pt x="3846" y="17813"/>
                    <a:pt x="4472" y="15586"/>
                    <a:pt x="4942" y="13916"/>
                  </a:cubicBezTo>
                  <a:cubicBezTo>
                    <a:pt x="5411" y="12246"/>
                    <a:pt x="5724" y="11133"/>
                    <a:pt x="6037" y="11133"/>
                  </a:cubicBezTo>
                  <a:cubicBezTo>
                    <a:pt x="6350" y="11133"/>
                    <a:pt x="6663" y="12246"/>
                    <a:pt x="6976" y="13471"/>
                  </a:cubicBezTo>
                  <a:cubicBezTo>
                    <a:pt x="7290" y="14696"/>
                    <a:pt x="7603" y="16032"/>
                    <a:pt x="8072" y="17034"/>
                  </a:cubicBezTo>
                  <a:cubicBezTo>
                    <a:pt x="8542" y="18036"/>
                    <a:pt x="9168" y="18704"/>
                    <a:pt x="10107" y="18258"/>
                  </a:cubicBezTo>
                  <a:cubicBezTo>
                    <a:pt x="11046" y="17813"/>
                    <a:pt x="12298" y="16254"/>
                    <a:pt x="13316" y="13916"/>
                  </a:cubicBezTo>
                  <a:cubicBezTo>
                    <a:pt x="14333" y="11578"/>
                    <a:pt x="15116" y="8461"/>
                    <a:pt x="15507" y="6122"/>
                  </a:cubicBezTo>
                  <a:cubicBezTo>
                    <a:pt x="15898" y="3784"/>
                    <a:pt x="15898" y="2225"/>
                    <a:pt x="15429" y="1223"/>
                  </a:cubicBezTo>
                  <a:cubicBezTo>
                    <a:pt x="14959" y="221"/>
                    <a:pt x="14020" y="-224"/>
                    <a:pt x="13472" y="110"/>
                  </a:cubicBezTo>
                  <a:cubicBezTo>
                    <a:pt x="12924" y="444"/>
                    <a:pt x="12768" y="1557"/>
                    <a:pt x="12924" y="2560"/>
                  </a:cubicBezTo>
                  <a:cubicBezTo>
                    <a:pt x="13081" y="3562"/>
                    <a:pt x="13550" y="4452"/>
                    <a:pt x="14881" y="5120"/>
                  </a:cubicBezTo>
                  <a:cubicBezTo>
                    <a:pt x="16211" y="5788"/>
                    <a:pt x="18403" y="6234"/>
                    <a:pt x="19655" y="5900"/>
                  </a:cubicBezTo>
                  <a:cubicBezTo>
                    <a:pt x="20907" y="5566"/>
                    <a:pt x="21220" y="4452"/>
                    <a:pt x="21533" y="3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493745" y="3836276"/>
              <a:ext cx="10295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5184" y="0"/>
                  </a:moveTo>
                  <a:cubicBezTo>
                    <a:pt x="7344" y="0"/>
                    <a:pt x="9504" y="0"/>
                    <a:pt x="12096" y="1200"/>
                  </a:cubicBezTo>
                  <a:cubicBezTo>
                    <a:pt x="14688" y="2400"/>
                    <a:pt x="17712" y="4800"/>
                    <a:pt x="19440" y="7350"/>
                  </a:cubicBezTo>
                  <a:cubicBezTo>
                    <a:pt x="21168" y="9900"/>
                    <a:pt x="21600" y="12600"/>
                    <a:pt x="20088" y="14850"/>
                  </a:cubicBezTo>
                  <a:cubicBezTo>
                    <a:pt x="18576" y="17100"/>
                    <a:pt x="15120" y="18900"/>
                    <a:pt x="12312" y="20025"/>
                  </a:cubicBezTo>
                  <a:cubicBezTo>
                    <a:pt x="9504" y="21150"/>
                    <a:pt x="7344" y="21600"/>
                    <a:pt x="5400" y="21600"/>
                  </a:cubicBezTo>
                  <a:cubicBezTo>
                    <a:pt x="3456" y="21600"/>
                    <a:pt x="1728" y="21150"/>
                    <a:pt x="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779495" y="407757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965015" y="3795248"/>
              <a:ext cx="252631" cy="39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70" fill="norm" stroke="1" extrusionOk="0">
                  <a:moveTo>
                    <a:pt x="14463" y="1546"/>
                  </a:moveTo>
                  <a:cubicBezTo>
                    <a:pt x="13923" y="1084"/>
                    <a:pt x="13383" y="622"/>
                    <a:pt x="12663" y="333"/>
                  </a:cubicBezTo>
                  <a:cubicBezTo>
                    <a:pt x="11943" y="45"/>
                    <a:pt x="11043" y="-71"/>
                    <a:pt x="10233" y="45"/>
                  </a:cubicBezTo>
                  <a:cubicBezTo>
                    <a:pt x="9423" y="160"/>
                    <a:pt x="8703" y="507"/>
                    <a:pt x="7533" y="1604"/>
                  </a:cubicBezTo>
                  <a:cubicBezTo>
                    <a:pt x="6363" y="2701"/>
                    <a:pt x="4743" y="4549"/>
                    <a:pt x="3663" y="6917"/>
                  </a:cubicBezTo>
                  <a:cubicBezTo>
                    <a:pt x="2583" y="9285"/>
                    <a:pt x="2043" y="12173"/>
                    <a:pt x="2043" y="14425"/>
                  </a:cubicBezTo>
                  <a:cubicBezTo>
                    <a:pt x="2043" y="16678"/>
                    <a:pt x="2583" y="18295"/>
                    <a:pt x="3123" y="19334"/>
                  </a:cubicBezTo>
                  <a:cubicBezTo>
                    <a:pt x="3663" y="20374"/>
                    <a:pt x="4203" y="20836"/>
                    <a:pt x="4923" y="21125"/>
                  </a:cubicBezTo>
                  <a:cubicBezTo>
                    <a:pt x="5643" y="21413"/>
                    <a:pt x="6543" y="21529"/>
                    <a:pt x="8253" y="21009"/>
                  </a:cubicBezTo>
                  <a:cubicBezTo>
                    <a:pt x="9963" y="20489"/>
                    <a:pt x="12483" y="19334"/>
                    <a:pt x="14463" y="17486"/>
                  </a:cubicBezTo>
                  <a:cubicBezTo>
                    <a:pt x="16443" y="15638"/>
                    <a:pt x="17883" y="13097"/>
                    <a:pt x="18243" y="10729"/>
                  </a:cubicBezTo>
                  <a:cubicBezTo>
                    <a:pt x="18603" y="8361"/>
                    <a:pt x="17883" y="6166"/>
                    <a:pt x="16533" y="4723"/>
                  </a:cubicBezTo>
                  <a:cubicBezTo>
                    <a:pt x="15183" y="3279"/>
                    <a:pt x="13203" y="2586"/>
                    <a:pt x="11313" y="2239"/>
                  </a:cubicBezTo>
                  <a:cubicBezTo>
                    <a:pt x="9423" y="1893"/>
                    <a:pt x="7623" y="1893"/>
                    <a:pt x="6003" y="2181"/>
                  </a:cubicBezTo>
                  <a:cubicBezTo>
                    <a:pt x="4383" y="2470"/>
                    <a:pt x="2943" y="3048"/>
                    <a:pt x="1953" y="3568"/>
                  </a:cubicBezTo>
                  <a:cubicBezTo>
                    <a:pt x="963" y="4087"/>
                    <a:pt x="423" y="4549"/>
                    <a:pt x="153" y="5185"/>
                  </a:cubicBezTo>
                  <a:cubicBezTo>
                    <a:pt x="-117" y="5820"/>
                    <a:pt x="-117" y="6628"/>
                    <a:pt x="873" y="7322"/>
                  </a:cubicBezTo>
                  <a:cubicBezTo>
                    <a:pt x="1863" y="8015"/>
                    <a:pt x="3843" y="8592"/>
                    <a:pt x="6453" y="8823"/>
                  </a:cubicBezTo>
                  <a:cubicBezTo>
                    <a:pt x="9063" y="9054"/>
                    <a:pt x="12303" y="8939"/>
                    <a:pt x="14913" y="8477"/>
                  </a:cubicBezTo>
                  <a:cubicBezTo>
                    <a:pt x="17523" y="8015"/>
                    <a:pt x="19503" y="7206"/>
                    <a:pt x="21483" y="6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721125" y="3763749"/>
              <a:ext cx="109171" cy="42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2" fill="norm" stroke="1" extrusionOk="0">
                  <a:moveTo>
                    <a:pt x="21424" y="135"/>
                  </a:moveTo>
                  <a:cubicBezTo>
                    <a:pt x="19347" y="28"/>
                    <a:pt x="17270" y="-78"/>
                    <a:pt x="15609" y="82"/>
                  </a:cubicBezTo>
                  <a:cubicBezTo>
                    <a:pt x="13947" y="241"/>
                    <a:pt x="12701" y="667"/>
                    <a:pt x="11247" y="2103"/>
                  </a:cubicBezTo>
                  <a:cubicBezTo>
                    <a:pt x="9793" y="3540"/>
                    <a:pt x="8132" y="5987"/>
                    <a:pt x="6470" y="8594"/>
                  </a:cubicBezTo>
                  <a:cubicBezTo>
                    <a:pt x="4809" y="11201"/>
                    <a:pt x="3147" y="13967"/>
                    <a:pt x="1901" y="15936"/>
                  </a:cubicBezTo>
                  <a:cubicBezTo>
                    <a:pt x="655" y="17904"/>
                    <a:pt x="-176" y="19075"/>
                    <a:pt x="32" y="19873"/>
                  </a:cubicBezTo>
                  <a:cubicBezTo>
                    <a:pt x="239" y="20671"/>
                    <a:pt x="1486" y="21096"/>
                    <a:pt x="3147" y="21309"/>
                  </a:cubicBezTo>
                  <a:cubicBezTo>
                    <a:pt x="4809" y="21522"/>
                    <a:pt x="6886" y="21522"/>
                    <a:pt x="9793" y="20990"/>
                  </a:cubicBezTo>
                  <a:cubicBezTo>
                    <a:pt x="12701" y="20458"/>
                    <a:pt x="16439" y="19394"/>
                    <a:pt x="20178" y="1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715995" y="398232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747745" y="3772776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853578" y="3766426"/>
              <a:ext cx="167218" cy="49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6678" y="0"/>
                  </a:moveTo>
                  <a:cubicBezTo>
                    <a:pt x="13397" y="277"/>
                    <a:pt x="10116" y="554"/>
                    <a:pt x="8066" y="1246"/>
                  </a:cubicBezTo>
                  <a:cubicBezTo>
                    <a:pt x="6015" y="1938"/>
                    <a:pt x="5195" y="3046"/>
                    <a:pt x="4238" y="4800"/>
                  </a:cubicBezTo>
                  <a:cubicBezTo>
                    <a:pt x="3281" y="6554"/>
                    <a:pt x="2187" y="8954"/>
                    <a:pt x="1367" y="11308"/>
                  </a:cubicBezTo>
                  <a:cubicBezTo>
                    <a:pt x="547" y="13662"/>
                    <a:pt x="0" y="15969"/>
                    <a:pt x="0" y="17585"/>
                  </a:cubicBezTo>
                  <a:cubicBezTo>
                    <a:pt x="0" y="19200"/>
                    <a:pt x="547" y="20123"/>
                    <a:pt x="1367" y="20723"/>
                  </a:cubicBezTo>
                  <a:cubicBezTo>
                    <a:pt x="2187" y="21323"/>
                    <a:pt x="3281" y="21600"/>
                    <a:pt x="6699" y="21415"/>
                  </a:cubicBezTo>
                  <a:cubicBezTo>
                    <a:pt x="10116" y="21231"/>
                    <a:pt x="15858" y="20585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8198595" y="4094109"/>
              <a:ext cx="75259" cy="26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18" fill="norm" stroke="1" extrusionOk="0">
                  <a:moveTo>
                    <a:pt x="1800" y="10748"/>
                  </a:moveTo>
                  <a:cubicBezTo>
                    <a:pt x="1800" y="13762"/>
                    <a:pt x="1800" y="16776"/>
                    <a:pt x="1500" y="18701"/>
                  </a:cubicBezTo>
                  <a:cubicBezTo>
                    <a:pt x="1200" y="20627"/>
                    <a:pt x="600" y="21464"/>
                    <a:pt x="300" y="21297"/>
                  </a:cubicBezTo>
                  <a:cubicBezTo>
                    <a:pt x="0" y="21129"/>
                    <a:pt x="0" y="19957"/>
                    <a:pt x="0" y="16692"/>
                  </a:cubicBezTo>
                  <a:cubicBezTo>
                    <a:pt x="0" y="13427"/>
                    <a:pt x="0" y="8069"/>
                    <a:pt x="600" y="4971"/>
                  </a:cubicBezTo>
                  <a:cubicBezTo>
                    <a:pt x="1200" y="1873"/>
                    <a:pt x="2400" y="1036"/>
                    <a:pt x="4500" y="534"/>
                  </a:cubicBezTo>
                  <a:cubicBezTo>
                    <a:pt x="6600" y="31"/>
                    <a:pt x="9600" y="-136"/>
                    <a:pt x="12000" y="115"/>
                  </a:cubicBezTo>
                  <a:cubicBezTo>
                    <a:pt x="14400" y="366"/>
                    <a:pt x="16200" y="1036"/>
                    <a:pt x="18000" y="2543"/>
                  </a:cubicBezTo>
                  <a:cubicBezTo>
                    <a:pt x="19800" y="4050"/>
                    <a:pt x="21600" y="6394"/>
                    <a:pt x="21300" y="7901"/>
                  </a:cubicBezTo>
                  <a:cubicBezTo>
                    <a:pt x="21000" y="9408"/>
                    <a:pt x="18600" y="10078"/>
                    <a:pt x="15900" y="10413"/>
                  </a:cubicBezTo>
                  <a:cubicBezTo>
                    <a:pt x="13200" y="10748"/>
                    <a:pt x="10200" y="10748"/>
                    <a:pt x="8400" y="9994"/>
                  </a:cubicBezTo>
                  <a:cubicBezTo>
                    <a:pt x="6600" y="9241"/>
                    <a:pt x="6000" y="7734"/>
                    <a:pt x="5400" y="6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8306545" y="4089747"/>
              <a:ext cx="133351" cy="11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97"/>
                  </a:moveTo>
                  <a:cubicBezTo>
                    <a:pt x="1714" y="868"/>
                    <a:pt x="3429" y="1640"/>
                    <a:pt x="4800" y="4532"/>
                  </a:cubicBezTo>
                  <a:cubicBezTo>
                    <a:pt x="6171" y="7425"/>
                    <a:pt x="7200" y="12440"/>
                    <a:pt x="7371" y="15911"/>
                  </a:cubicBezTo>
                  <a:cubicBezTo>
                    <a:pt x="7543" y="19382"/>
                    <a:pt x="6857" y="21311"/>
                    <a:pt x="6343" y="21311"/>
                  </a:cubicBezTo>
                  <a:cubicBezTo>
                    <a:pt x="5829" y="21311"/>
                    <a:pt x="5486" y="19382"/>
                    <a:pt x="5314" y="17261"/>
                  </a:cubicBezTo>
                  <a:cubicBezTo>
                    <a:pt x="5143" y="15140"/>
                    <a:pt x="5143" y="12825"/>
                    <a:pt x="6343" y="10125"/>
                  </a:cubicBezTo>
                  <a:cubicBezTo>
                    <a:pt x="7543" y="7425"/>
                    <a:pt x="9943" y="4340"/>
                    <a:pt x="12000" y="2411"/>
                  </a:cubicBezTo>
                  <a:cubicBezTo>
                    <a:pt x="14057" y="482"/>
                    <a:pt x="15771" y="-289"/>
                    <a:pt x="17143" y="97"/>
                  </a:cubicBezTo>
                  <a:cubicBezTo>
                    <a:pt x="18514" y="482"/>
                    <a:pt x="19543" y="2025"/>
                    <a:pt x="20229" y="5111"/>
                  </a:cubicBezTo>
                  <a:cubicBezTo>
                    <a:pt x="20914" y="8197"/>
                    <a:pt x="21257" y="12825"/>
                    <a:pt x="21600" y="17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8484345" y="4039476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503900" y="4007726"/>
              <a:ext cx="202696" cy="17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01" fill="norm" stroke="1" extrusionOk="0">
                  <a:moveTo>
                    <a:pt x="3321" y="11302"/>
                  </a:moveTo>
                  <a:cubicBezTo>
                    <a:pt x="2421" y="12056"/>
                    <a:pt x="1521" y="12809"/>
                    <a:pt x="959" y="13814"/>
                  </a:cubicBezTo>
                  <a:cubicBezTo>
                    <a:pt x="396" y="14819"/>
                    <a:pt x="171" y="16074"/>
                    <a:pt x="59" y="17330"/>
                  </a:cubicBezTo>
                  <a:cubicBezTo>
                    <a:pt x="-54" y="18586"/>
                    <a:pt x="-54" y="19842"/>
                    <a:pt x="509" y="20595"/>
                  </a:cubicBezTo>
                  <a:cubicBezTo>
                    <a:pt x="1071" y="21349"/>
                    <a:pt x="2196" y="21600"/>
                    <a:pt x="3096" y="20847"/>
                  </a:cubicBezTo>
                  <a:cubicBezTo>
                    <a:pt x="3996" y="20093"/>
                    <a:pt x="4671" y="18335"/>
                    <a:pt x="5009" y="16702"/>
                  </a:cubicBezTo>
                  <a:cubicBezTo>
                    <a:pt x="5346" y="15070"/>
                    <a:pt x="5346" y="13563"/>
                    <a:pt x="5346" y="12181"/>
                  </a:cubicBezTo>
                  <a:cubicBezTo>
                    <a:pt x="5346" y="10800"/>
                    <a:pt x="5346" y="9544"/>
                    <a:pt x="5909" y="8916"/>
                  </a:cubicBezTo>
                  <a:cubicBezTo>
                    <a:pt x="6471" y="8288"/>
                    <a:pt x="7596" y="8288"/>
                    <a:pt x="9058" y="9419"/>
                  </a:cubicBezTo>
                  <a:cubicBezTo>
                    <a:pt x="10521" y="10549"/>
                    <a:pt x="12321" y="12809"/>
                    <a:pt x="13221" y="14819"/>
                  </a:cubicBezTo>
                  <a:cubicBezTo>
                    <a:pt x="14121" y="16828"/>
                    <a:pt x="14121" y="18586"/>
                    <a:pt x="14009" y="18712"/>
                  </a:cubicBezTo>
                  <a:cubicBezTo>
                    <a:pt x="13896" y="18837"/>
                    <a:pt x="13671" y="17330"/>
                    <a:pt x="13783" y="15070"/>
                  </a:cubicBezTo>
                  <a:cubicBezTo>
                    <a:pt x="13896" y="12809"/>
                    <a:pt x="14346" y="9795"/>
                    <a:pt x="15696" y="7158"/>
                  </a:cubicBezTo>
                  <a:cubicBezTo>
                    <a:pt x="17046" y="4521"/>
                    <a:pt x="19296" y="2260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649445" y="3675410"/>
              <a:ext cx="221722" cy="59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33" fill="norm" stroke="1" extrusionOk="0">
                  <a:moveTo>
                    <a:pt x="0" y="1455"/>
                  </a:moveTo>
                  <a:cubicBezTo>
                    <a:pt x="617" y="1072"/>
                    <a:pt x="1234" y="689"/>
                    <a:pt x="4114" y="421"/>
                  </a:cubicBezTo>
                  <a:cubicBezTo>
                    <a:pt x="6994" y="153"/>
                    <a:pt x="12137" y="0"/>
                    <a:pt x="15223" y="0"/>
                  </a:cubicBezTo>
                  <a:cubicBezTo>
                    <a:pt x="18309" y="0"/>
                    <a:pt x="19337" y="153"/>
                    <a:pt x="20057" y="421"/>
                  </a:cubicBezTo>
                  <a:cubicBezTo>
                    <a:pt x="20777" y="689"/>
                    <a:pt x="21189" y="1072"/>
                    <a:pt x="21394" y="2374"/>
                  </a:cubicBezTo>
                  <a:cubicBezTo>
                    <a:pt x="21600" y="3677"/>
                    <a:pt x="21600" y="5898"/>
                    <a:pt x="21394" y="8234"/>
                  </a:cubicBezTo>
                  <a:cubicBezTo>
                    <a:pt x="21189" y="10570"/>
                    <a:pt x="20777" y="13021"/>
                    <a:pt x="20571" y="15089"/>
                  </a:cubicBezTo>
                  <a:cubicBezTo>
                    <a:pt x="20366" y="17157"/>
                    <a:pt x="20366" y="18843"/>
                    <a:pt x="20469" y="19877"/>
                  </a:cubicBezTo>
                  <a:cubicBezTo>
                    <a:pt x="20571" y="20911"/>
                    <a:pt x="20777" y="21294"/>
                    <a:pt x="20160" y="21447"/>
                  </a:cubicBezTo>
                  <a:cubicBezTo>
                    <a:pt x="19543" y="21600"/>
                    <a:pt x="18103" y="21523"/>
                    <a:pt x="15634" y="21409"/>
                  </a:cubicBezTo>
                  <a:cubicBezTo>
                    <a:pt x="13166" y="21294"/>
                    <a:pt x="9669" y="21140"/>
                    <a:pt x="6171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2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911919" y="1685975"/>
              <a:ext cx="1320048" cy="1357954"/>
            </a:xfrm>
            <a:prstGeom prst="rect">
              <a:avLst/>
            </a:prstGeom>
            <a:effectLst/>
          </p:spPr>
        </p:pic>
        <p:pic>
          <p:nvPicPr>
            <p:cNvPr id="242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601445" y="1374123"/>
              <a:ext cx="181238" cy="427065"/>
            </a:xfrm>
            <a:prstGeom prst="rect">
              <a:avLst/>
            </a:prstGeom>
            <a:effectLst/>
          </p:spPr>
        </p:pic>
        <p:pic>
          <p:nvPicPr>
            <p:cNvPr id="242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614679" y="1075750"/>
              <a:ext cx="151867" cy="151808"/>
            </a:xfrm>
            <a:prstGeom prst="rect">
              <a:avLst/>
            </a:prstGeom>
            <a:effectLst/>
          </p:spPr>
        </p:pic>
        <p:pic>
          <p:nvPicPr>
            <p:cNvPr id="243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843274" y="1439062"/>
              <a:ext cx="177272" cy="250915"/>
            </a:xfrm>
            <a:prstGeom prst="rect">
              <a:avLst/>
            </a:prstGeom>
            <a:effectLst/>
          </p:spPr>
        </p:pic>
        <p:pic>
          <p:nvPicPr>
            <p:cNvPr id="243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034425" y="1435976"/>
              <a:ext cx="170271" cy="244765"/>
            </a:xfrm>
            <a:prstGeom prst="rect">
              <a:avLst/>
            </a:prstGeom>
            <a:effectLst/>
          </p:spPr>
        </p:pic>
        <p:pic>
          <p:nvPicPr>
            <p:cNvPr id="243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209869" y="1423276"/>
              <a:ext cx="172627" cy="212964"/>
            </a:xfrm>
            <a:prstGeom prst="rect">
              <a:avLst/>
            </a:prstGeom>
            <a:effectLst/>
          </p:spPr>
        </p:pic>
        <p:pic>
          <p:nvPicPr>
            <p:cNvPr id="2436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268195" y="1505826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243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544479" y="1755862"/>
              <a:ext cx="1069645" cy="1117667"/>
            </a:xfrm>
            <a:prstGeom prst="rect">
              <a:avLst/>
            </a:prstGeom>
            <a:effectLst/>
          </p:spPr>
        </p:pic>
        <p:pic>
          <p:nvPicPr>
            <p:cNvPr id="244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633350" y="1348560"/>
              <a:ext cx="225646" cy="365872"/>
            </a:xfrm>
            <a:prstGeom prst="rect">
              <a:avLst/>
            </a:prstGeom>
            <a:effectLst/>
          </p:spPr>
        </p:pic>
        <p:pic>
          <p:nvPicPr>
            <p:cNvPr id="244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662145" y="1531226"/>
              <a:ext cx="177801" cy="95251"/>
            </a:xfrm>
            <a:prstGeom prst="rect">
              <a:avLst/>
            </a:prstGeom>
            <a:effectLst/>
          </p:spPr>
        </p:pic>
        <p:pic>
          <p:nvPicPr>
            <p:cNvPr id="244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903437" y="1272121"/>
              <a:ext cx="292109" cy="431473"/>
            </a:xfrm>
            <a:prstGeom prst="rect">
              <a:avLst/>
            </a:prstGeom>
            <a:effectLst/>
          </p:spPr>
        </p:pic>
        <p:pic>
          <p:nvPicPr>
            <p:cNvPr id="244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151737" y="1381142"/>
              <a:ext cx="233397" cy="294008"/>
            </a:xfrm>
            <a:prstGeom prst="rect">
              <a:avLst/>
            </a:prstGeom>
            <a:effectLst/>
          </p:spPr>
        </p:pic>
        <p:pic>
          <p:nvPicPr>
            <p:cNvPr id="244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9364048" y="1495463"/>
              <a:ext cx="107542" cy="156414"/>
            </a:xfrm>
            <a:prstGeom prst="rect">
              <a:avLst/>
            </a:prstGeom>
            <a:effectLst/>
          </p:spPr>
        </p:pic>
        <p:pic>
          <p:nvPicPr>
            <p:cNvPr id="2450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513045" y="1499476"/>
              <a:ext cx="44451" cy="95251"/>
            </a:xfrm>
            <a:prstGeom prst="rect">
              <a:avLst/>
            </a:prstGeom>
            <a:effectLst/>
          </p:spPr>
        </p:pic>
        <p:pic>
          <p:nvPicPr>
            <p:cNvPr id="245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523482" y="1391526"/>
              <a:ext cx="72114" cy="76201"/>
            </a:xfrm>
            <a:prstGeom prst="rect">
              <a:avLst/>
            </a:prstGeom>
            <a:effectLst/>
          </p:spPr>
        </p:pic>
        <p:pic>
          <p:nvPicPr>
            <p:cNvPr id="245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640045" y="1307727"/>
              <a:ext cx="120651" cy="363200"/>
            </a:xfrm>
            <a:prstGeom prst="rect">
              <a:avLst/>
            </a:prstGeom>
            <a:effectLst/>
          </p:spPr>
        </p:pic>
        <p:pic>
          <p:nvPicPr>
            <p:cNvPr id="245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589245" y="1448676"/>
              <a:ext cx="215901" cy="127001"/>
            </a:xfrm>
            <a:prstGeom prst="rect">
              <a:avLst/>
            </a:prstGeom>
            <a:effectLst/>
          </p:spPr>
        </p:pic>
        <p:pic>
          <p:nvPicPr>
            <p:cNvPr id="245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814581" y="1348352"/>
              <a:ext cx="168365" cy="284475"/>
            </a:xfrm>
            <a:prstGeom prst="rect">
              <a:avLst/>
            </a:prstGeom>
            <a:effectLst/>
          </p:spPr>
        </p:pic>
        <p:pic>
          <p:nvPicPr>
            <p:cNvPr id="246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965602" y="1408851"/>
              <a:ext cx="174253" cy="210747"/>
            </a:xfrm>
            <a:prstGeom prst="rect">
              <a:avLst/>
            </a:prstGeom>
            <a:effectLst/>
          </p:spPr>
        </p:pic>
        <p:pic>
          <p:nvPicPr>
            <p:cNvPr id="2462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097245" y="1556626"/>
              <a:ext cx="69851" cy="120651"/>
            </a:xfrm>
            <a:prstGeom prst="rect">
              <a:avLst/>
            </a:prstGeom>
            <a:effectLst/>
          </p:spPr>
        </p:pic>
        <p:pic>
          <p:nvPicPr>
            <p:cNvPr id="246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236945" y="1397876"/>
              <a:ext cx="47908" cy="241301"/>
            </a:xfrm>
            <a:prstGeom prst="rect">
              <a:avLst/>
            </a:prstGeom>
            <a:effectLst/>
          </p:spPr>
        </p:pic>
        <p:pic>
          <p:nvPicPr>
            <p:cNvPr id="246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338545" y="1321676"/>
              <a:ext cx="123916" cy="349251"/>
            </a:xfrm>
            <a:prstGeom prst="rect">
              <a:avLst/>
            </a:prstGeom>
            <a:effectLst/>
          </p:spPr>
        </p:pic>
        <p:pic>
          <p:nvPicPr>
            <p:cNvPr id="246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446495" y="1224382"/>
              <a:ext cx="192508" cy="531212"/>
            </a:xfrm>
            <a:prstGeom prst="rect">
              <a:avLst/>
            </a:prstGeom>
            <a:effectLst/>
          </p:spPr>
        </p:pic>
        <p:pic>
          <p:nvPicPr>
            <p:cNvPr id="247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4597890" y="4541489"/>
              <a:ext cx="722408" cy="143572"/>
            </a:xfrm>
            <a:prstGeom prst="rect">
              <a:avLst/>
            </a:prstGeom>
            <a:effectLst/>
          </p:spPr>
        </p:pic>
        <p:pic>
          <p:nvPicPr>
            <p:cNvPr id="247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7792195" y="4414597"/>
              <a:ext cx="853151" cy="113830"/>
            </a:xfrm>
            <a:prstGeom prst="rect">
              <a:avLst/>
            </a:prstGeom>
            <a:effectLst/>
          </p:spPr>
        </p:pic>
        <p:pic>
          <p:nvPicPr>
            <p:cNvPr id="247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864602" y="4474191"/>
              <a:ext cx="651494" cy="77520"/>
            </a:xfrm>
            <a:prstGeom prst="rect">
              <a:avLst/>
            </a:prstGeom>
            <a:effectLst/>
          </p:spPr>
        </p:pic>
        <p:pic>
          <p:nvPicPr>
            <p:cNvPr id="247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-12701" y="921626"/>
              <a:ext cx="11353957" cy="2514601"/>
            </a:xfrm>
            <a:prstGeom prst="rect">
              <a:avLst/>
            </a:prstGeom>
            <a:effectLst/>
          </p:spPr>
        </p:pic>
        <p:pic>
          <p:nvPicPr>
            <p:cNvPr id="247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646145" y="2927006"/>
              <a:ext cx="875762" cy="168365"/>
            </a:xfrm>
            <a:prstGeom prst="rect">
              <a:avLst/>
            </a:prstGeom>
            <a:effectLst/>
          </p:spPr>
        </p:pic>
        <p:pic>
          <p:nvPicPr>
            <p:cNvPr id="248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8753945" y="1785652"/>
              <a:ext cx="2223997" cy="1253154"/>
            </a:xfrm>
            <a:prstGeom prst="rect">
              <a:avLst/>
            </a:prstGeom>
            <a:effectLst/>
          </p:spPr>
        </p:pic>
        <p:pic>
          <p:nvPicPr>
            <p:cNvPr id="248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5228118" y="1874126"/>
              <a:ext cx="1147665" cy="1117667"/>
            </a:xfrm>
            <a:prstGeom prst="rect">
              <a:avLst/>
            </a:prstGeom>
            <a:effectLst/>
          </p:spPr>
        </p:pic>
        <p:pic>
          <p:nvPicPr>
            <p:cNvPr id="248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6617445" y="2439276"/>
              <a:ext cx="41095" cy="381001"/>
            </a:xfrm>
            <a:prstGeom prst="rect">
              <a:avLst/>
            </a:prstGeom>
            <a:effectLst/>
          </p:spPr>
        </p:pic>
        <p:pic>
          <p:nvPicPr>
            <p:cNvPr id="248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6554739" y="2432658"/>
              <a:ext cx="196057" cy="147450"/>
            </a:xfrm>
            <a:prstGeom prst="rect">
              <a:avLst/>
            </a:prstGeom>
            <a:effectLst/>
          </p:spPr>
        </p:pic>
        <p:pic>
          <p:nvPicPr>
            <p:cNvPr id="2488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967195" y="2134476"/>
              <a:ext cx="104595" cy="419101"/>
            </a:xfrm>
            <a:prstGeom prst="rect">
              <a:avLst/>
            </a:prstGeom>
            <a:effectLst/>
          </p:spPr>
        </p:pic>
        <p:pic>
          <p:nvPicPr>
            <p:cNvPr id="2490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0865595" y="2420226"/>
              <a:ext cx="203201" cy="133351"/>
            </a:xfrm>
            <a:prstGeom prst="rect">
              <a:avLst/>
            </a:prstGeom>
            <a:effectLst/>
          </p:spPr>
        </p:pic>
        <p:pic>
          <p:nvPicPr>
            <p:cNvPr id="2492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929095" y="2420226"/>
              <a:ext cx="254001" cy="1841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6" name="Drawing"/>
          <p:cNvGrpSpPr/>
          <p:nvPr/>
        </p:nvGrpSpPr>
        <p:grpSpPr>
          <a:xfrm>
            <a:off x="1968500" y="1129749"/>
            <a:ext cx="7398819" cy="5607602"/>
            <a:chOff x="0" y="0"/>
            <a:chExt cx="7398818" cy="5607600"/>
          </a:xfrm>
        </p:grpSpPr>
        <p:sp>
          <p:nvSpPr>
            <p:cNvPr id="2496" name="Line"/>
            <p:cNvSpPr/>
            <p:nvPr/>
          </p:nvSpPr>
          <p:spPr>
            <a:xfrm>
              <a:off x="0" y="919348"/>
              <a:ext cx="175639" cy="70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37" fill="norm" stroke="1" extrusionOk="0">
                  <a:moveTo>
                    <a:pt x="0" y="4482"/>
                  </a:moveTo>
                  <a:cubicBezTo>
                    <a:pt x="508" y="6148"/>
                    <a:pt x="1016" y="7815"/>
                    <a:pt x="2287" y="9898"/>
                  </a:cubicBezTo>
                  <a:cubicBezTo>
                    <a:pt x="3558" y="11981"/>
                    <a:pt x="5591" y="14481"/>
                    <a:pt x="6988" y="16371"/>
                  </a:cubicBezTo>
                  <a:cubicBezTo>
                    <a:pt x="8386" y="18262"/>
                    <a:pt x="9148" y="19544"/>
                    <a:pt x="9656" y="20345"/>
                  </a:cubicBezTo>
                  <a:cubicBezTo>
                    <a:pt x="10165" y="21147"/>
                    <a:pt x="10419" y="21467"/>
                    <a:pt x="10419" y="21435"/>
                  </a:cubicBezTo>
                  <a:cubicBezTo>
                    <a:pt x="10419" y="21403"/>
                    <a:pt x="10165" y="21018"/>
                    <a:pt x="9021" y="19640"/>
                  </a:cubicBezTo>
                  <a:cubicBezTo>
                    <a:pt x="7878" y="18262"/>
                    <a:pt x="5845" y="15891"/>
                    <a:pt x="4574" y="13744"/>
                  </a:cubicBezTo>
                  <a:cubicBezTo>
                    <a:pt x="3304" y="11596"/>
                    <a:pt x="2795" y="9674"/>
                    <a:pt x="3049" y="7815"/>
                  </a:cubicBezTo>
                  <a:cubicBezTo>
                    <a:pt x="3304" y="5956"/>
                    <a:pt x="4320" y="4161"/>
                    <a:pt x="5591" y="2847"/>
                  </a:cubicBezTo>
                  <a:cubicBezTo>
                    <a:pt x="6861" y="1533"/>
                    <a:pt x="8386" y="700"/>
                    <a:pt x="9784" y="284"/>
                  </a:cubicBezTo>
                  <a:cubicBezTo>
                    <a:pt x="11181" y="-133"/>
                    <a:pt x="12452" y="-133"/>
                    <a:pt x="14485" y="572"/>
                  </a:cubicBezTo>
                  <a:cubicBezTo>
                    <a:pt x="16518" y="1277"/>
                    <a:pt x="19313" y="2687"/>
                    <a:pt x="20456" y="3905"/>
                  </a:cubicBezTo>
                  <a:cubicBezTo>
                    <a:pt x="21600" y="5123"/>
                    <a:pt x="21092" y="6148"/>
                    <a:pt x="19694" y="6949"/>
                  </a:cubicBezTo>
                  <a:cubicBezTo>
                    <a:pt x="18296" y="7751"/>
                    <a:pt x="16009" y="8328"/>
                    <a:pt x="13468" y="8648"/>
                  </a:cubicBezTo>
                  <a:cubicBezTo>
                    <a:pt x="10927" y="8968"/>
                    <a:pt x="8132" y="9033"/>
                    <a:pt x="6226" y="8904"/>
                  </a:cubicBezTo>
                  <a:cubicBezTo>
                    <a:pt x="4320" y="8776"/>
                    <a:pt x="3304" y="8456"/>
                    <a:pt x="2287" y="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65100" y="1211672"/>
              <a:ext cx="177800" cy="25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5891"/>
                  </a:moveTo>
                  <a:cubicBezTo>
                    <a:pt x="0" y="4671"/>
                    <a:pt x="0" y="3452"/>
                    <a:pt x="771" y="2755"/>
                  </a:cubicBezTo>
                  <a:cubicBezTo>
                    <a:pt x="1543" y="2059"/>
                    <a:pt x="3086" y="1884"/>
                    <a:pt x="4371" y="2146"/>
                  </a:cubicBezTo>
                  <a:cubicBezTo>
                    <a:pt x="5657" y="2407"/>
                    <a:pt x="6686" y="3104"/>
                    <a:pt x="7971" y="5629"/>
                  </a:cubicBezTo>
                  <a:cubicBezTo>
                    <a:pt x="9257" y="8155"/>
                    <a:pt x="10800" y="12510"/>
                    <a:pt x="11571" y="15210"/>
                  </a:cubicBezTo>
                  <a:cubicBezTo>
                    <a:pt x="12343" y="17910"/>
                    <a:pt x="12343" y="18955"/>
                    <a:pt x="11700" y="19826"/>
                  </a:cubicBezTo>
                  <a:cubicBezTo>
                    <a:pt x="11057" y="20697"/>
                    <a:pt x="9771" y="21394"/>
                    <a:pt x="8871" y="21220"/>
                  </a:cubicBezTo>
                  <a:cubicBezTo>
                    <a:pt x="7971" y="21046"/>
                    <a:pt x="7457" y="20000"/>
                    <a:pt x="7329" y="17213"/>
                  </a:cubicBezTo>
                  <a:cubicBezTo>
                    <a:pt x="7200" y="14426"/>
                    <a:pt x="7457" y="9897"/>
                    <a:pt x="8357" y="6675"/>
                  </a:cubicBezTo>
                  <a:cubicBezTo>
                    <a:pt x="9257" y="3452"/>
                    <a:pt x="10800" y="1536"/>
                    <a:pt x="13114" y="665"/>
                  </a:cubicBezTo>
                  <a:cubicBezTo>
                    <a:pt x="15429" y="-206"/>
                    <a:pt x="18514" y="-32"/>
                    <a:pt x="21600" y="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94112" y="1203703"/>
              <a:ext cx="94838" cy="21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746" fill="norm" stroke="1" extrusionOk="0">
                  <a:moveTo>
                    <a:pt x="11178" y="3348"/>
                  </a:moveTo>
                  <a:cubicBezTo>
                    <a:pt x="9769" y="1935"/>
                    <a:pt x="8361" y="521"/>
                    <a:pt x="6717" y="118"/>
                  </a:cubicBezTo>
                  <a:cubicBezTo>
                    <a:pt x="5074" y="-286"/>
                    <a:pt x="3196" y="320"/>
                    <a:pt x="1787" y="2439"/>
                  </a:cubicBezTo>
                  <a:cubicBezTo>
                    <a:pt x="378" y="4559"/>
                    <a:pt x="-561" y="8193"/>
                    <a:pt x="378" y="11523"/>
                  </a:cubicBezTo>
                  <a:cubicBezTo>
                    <a:pt x="1317" y="14854"/>
                    <a:pt x="4135" y="17882"/>
                    <a:pt x="7422" y="19497"/>
                  </a:cubicBezTo>
                  <a:cubicBezTo>
                    <a:pt x="10709" y="21112"/>
                    <a:pt x="14465" y="21314"/>
                    <a:pt x="17048" y="19194"/>
                  </a:cubicBezTo>
                  <a:cubicBezTo>
                    <a:pt x="19630" y="17075"/>
                    <a:pt x="21039" y="12634"/>
                    <a:pt x="21039" y="9908"/>
                  </a:cubicBezTo>
                  <a:cubicBezTo>
                    <a:pt x="21039" y="7183"/>
                    <a:pt x="19630" y="6174"/>
                    <a:pt x="18456" y="5669"/>
                  </a:cubicBezTo>
                  <a:cubicBezTo>
                    <a:pt x="17282" y="5164"/>
                    <a:pt x="16343" y="5164"/>
                    <a:pt x="15404" y="5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39750" y="1178900"/>
              <a:ext cx="125412" cy="51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28" fill="norm" stroke="1" extrusionOk="0">
                  <a:moveTo>
                    <a:pt x="0" y="2484"/>
                  </a:moveTo>
                  <a:cubicBezTo>
                    <a:pt x="3600" y="5382"/>
                    <a:pt x="7200" y="8279"/>
                    <a:pt x="9900" y="10826"/>
                  </a:cubicBezTo>
                  <a:cubicBezTo>
                    <a:pt x="12600" y="13372"/>
                    <a:pt x="14400" y="15567"/>
                    <a:pt x="15660" y="17016"/>
                  </a:cubicBezTo>
                  <a:cubicBezTo>
                    <a:pt x="16920" y="18465"/>
                    <a:pt x="17640" y="19167"/>
                    <a:pt x="18000" y="19870"/>
                  </a:cubicBezTo>
                  <a:cubicBezTo>
                    <a:pt x="18360" y="20572"/>
                    <a:pt x="18360" y="21275"/>
                    <a:pt x="18000" y="21406"/>
                  </a:cubicBezTo>
                  <a:cubicBezTo>
                    <a:pt x="17640" y="21538"/>
                    <a:pt x="16920" y="21099"/>
                    <a:pt x="14760" y="19211"/>
                  </a:cubicBezTo>
                  <a:cubicBezTo>
                    <a:pt x="12600" y="17323"/>
                    <a:pt x="9000" y="13987"/>
                    <a:pt x="6480" y="10870"/>
                  </a:cubicBezTo>
                  <a:cubicBezTo>
                    <a:pt x="3960" y="7753"/>
                    <a:pt x="2520" y="4855"/>
                    <a:pt x="1800" y="3187"/>
                  </a:cubicBezTo>
                  <a:cubicBezTo>
                    <a:pt x="1080" y="1518"/>
                    <a:pt x="1080" y="1079"/>
                    <a:pt x="1800" y="728"/>
                  </a:cubicBezTo>
                  <a:cubicBezTo>
                    <a:pt x="2520" y="377"/>
                    <a:pt x="3960" y="114"/>
                    <a:pt x="5580" y="26"/>
                  </a:cubicBezTo>
                  <a:cubicBezTo>
                    <a:pt x="7200" y="-62"/>
                    <a:pt x="9000" y="26"/>
                    <a:pt x="11700" y="992"/>
                  </a:cubicBezTo>
                  <a:cubicBezTo>
                    <a:pt x="14400" y="1958"/>
                    <a:pt x="18000" y="3801"/>
                    <a:pt x="19800" y="5162"/>
                  </a:cubicBezTo>
                  <a:cubicBezTo>
                    <a:pt x="21600" y="6523"/>
                    <a:pt x="21600" y="7401"/>
                    <a:pt x="20880" y="8104"/>
                  </a:cubicBezTo>
                  <a:cubicBezTo>
                    <a:pt x="20160" y="8806"/>
                    <a:pt x="18720" y="9333"/>
                    <a:pt x="17100" y="9684"/>
                  </a:cubicBezTo>
                  <a:cubicBezTo>
                    <a:pt x="15480" y="10036"/>
                    <a:pt x="13680" y="10211"/>
                    <a:pt x="12600" y="10079"/>
                  </a:cubicBezTo>
                  <a:cubicBezTo>
                    <a:pt x="11520" y="9948"/>
                    <a:pt x="11160" y="9509"/>
                    <a:pt x="10980" y="8982"/>
                  </a:cubicBezTo>
                  <a:cubicBezTo>
                    <a:pt x="10800" y="8455"/>
                    <a:pt x="10800" y="7840"/>
                    <a:pt x="10800" y="7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92150" y="1155470"/>
              <a:ext cx="146050" cy="20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3" fill="norm" stroke="1" extrusionOk="0">
                  <a:moveTo>
                    <a:pt x="0" y="9152"/>
                  </a:moveTo>
                  <a:cubicBezTo>
                    <a:pt x="1565" y="9800"/>
                    <a:pt x="3130" y="10448"/>
                    <a:pt x="5635" y="10124"/>
                  </a:cubicBezTo>
                  <a:cubicBezTo>
                    <a:pt x="8139" y="9800"/>
                    <a:pt x="11583" y="8504"/>
                    <a:pt x="12991" y="6776"/>
                  </a:cubicBezTo>
                  <a:cubicBezTo>
                    <a:pt x="14400" y="5048"/>
                    <a:pt x="13774" y="2888"/>
                    <a:pt x="12835" y="1484"/>
                  </a:cubicBezTo>
                  <a:cubicBezTo>
                    <a:pt x="11896" y="80"/>
                    <a:pt x="10643" y="-568"/>
                    <a:pt x="8609" y="620"/>
                  </a:cubicBezTo>
                  <a:cubicBezTo>
                    <a:pt x="6574" y="1808"/>
                    <a:pt x="3757" y="4832"/>
                    <a:pt x="2817" y="8180"/>
                  </a:cubicBezTo>
                  <a:cubicBezTo>
                    <a:pt x="1878" y="11528"/>
                    <a:pt x="2817" y="15200"/>
                    <a:pt x="4696" y="17576"/>
                  </a:cubicBezTo>
                  <a:cubicBezTo>
                    <a:pt x="6574" y="19952"/>
                    <a:pt x="9391" y="21032"/>
                    <a:pt x="12365" y="20600"/>
                  </a:cubicBezTo>
                  <a:cubicBezTo>
                    <a:pt x="15339" y="20168"/>
                    <a:pt x="18470" y="18224"/>
                    <a:pt x="21600" y="1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50900" y="1022900"/>
              <a:ext cx="139700" cy="28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3440"/>
                  </a:moveTo>
                  <a:cubicBezTo>
                    <a:pt x="0" y="12640"/>
                    <a:pt x="0" y="11840"/>
                    <a:pt x="655" y="11200"/>
                  </a:cubicBezTo>
                  <a:cubicBezTo>
                    <a:pt x="1309" y="10560"/>
                    <a:pt x="2618" y="10080"/>
                    <a:pt x="3927" y="10160"/>
                  </a:cubicBezTo>
                  <a:cubicBezTo>
                    <a:pt x="5236" y="10240"/>
                    <a:pt x="6545" y="10880"/>
                    <a:pt x="8182" y="12080"/>
                  </a:cubicBezTo>
                  <a:cubicBezTo>
                    <a:pt x="9818" y="13280"/>
                    <a:pt x="11782" y="15040"/>
                    <a:pt x="12764" y="16560"/>
                  </a:cubicBezTo>
                  <a:cubicBezTo>
                    <a:pt x="13745" y="18080"/>
                    <a:pt x="13745" y="19360"/>
                    <a:pt x="12927" y="20240"/>
                  </a:cubicBezTo>
                  <a:cubicBezTo>
                    <a:pt x="12109" y="21120"/>
                    <a:pt x="10473" y="21600"/>
                    <a:pt x="9164" y="21440"/>
                  </a:cubicBezTo>
                  <a:cubicBezTo>
                    <a:pt x="7855" y="21280"/>
                    <a:pt x="6873" y="20480"/>
                    <a:pt x="6382" y="18320"/>
                  </a:cubicBezTo>
                  <a:cubicBezTo>
                    <a:pt x="5891" y="16160"/>
                    <a:pt x="5891" y="12640"/>
                    <a:pt x="8509" y="9360"/>
                  </a:cubicBezTo>
                  <a:cubicBezTo>
                    <a:pt x="11127" y="6080"/>
                    <a:pt x="16364" y="3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35049" y="904147"/>
              <a:ext cx="285747" cy="57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6" fill="norm" stroke="1" extrusionOk="0">
                  <a:moveTo>
                    <a:pt x="0" y="1353"/>
                  </a:moveTo>
                  <a:cubicBezTo>
                    <a:pt x="476" y="720"/>
                    <a:pt x="953" y="87"/>
                    <a:pt x="1191" y="8"/>
                  </a:cubicBezTo>
                  <a:cubicBezTo>
                    <a:pt x="1429" y="-71"/>
                    <a:pt x="1429" y="404"/>
                    <a:pt x="1429" y="2263"/>
                  </a:cubicBezTo>
                  <a:cubicBezTo>
                    <a:pt x="1429" y="4122"/>
                    <a:pt x="1429" y="7366"/>
                    <a:pt x="1826" y="9661"/>
                  </a:cubicBezTo>
                  <a:cubicBezTo>
                    <a:pt x="2224" y="11955"/>
                    <a:pt x="3018" y="13300"/>
                    <a:pt x="3812" y="14052"/>
                  </a:cubicBezTo>
                  <a:cubicBezTo>
                    <a:pt x="4606" y="14804"/>
                    <a:pt x="5400" y="14962"/>
                    <a:pt x="6035" y="14804"/>
                  </a:cubicBezTo>
                  <a:cubicBezTo>
                    <a:pt x="6671" y="14645"/>
                    <a:pt x="7147" y="14171"/>
                    <a:pt x="7385" y="12944"/>
                  </a:cubicBezTo>
                  <a:cubicBezTo>
                    <a:pt x="7624" y="11718"/>
                    <a:pt x="7624" y="9740"/>
                    <a:pt x="7465" y="8514"/>
                  </a:cubicBezTo>
                  <a:cubicBezTo>
                    <a:pt x="7306" y="7287"/>
                    <a:pt x="6988" y="6813"/>
                    <a:pt x="6591" y="6417"/>
                  </a:cubicBezTo>
                  <a:cubicBezTo>
                    <a:pt x="6194" y="6021"/>
                    <a:pt x="5718" y="5705"/>
                    <a:pt x="5082" y="5586"/>
                  </a:cubicBezTo>
                  <a:cubicBezTo>
                    <a:pt x="4447" y="5467"/>
                    <a:pt x="3653" y="5547"/>
                    <a:pt x="2859" y="5824"/>
                  </a:cubicBezTo>
                  <a:cubicBezTo>
                    <a:pt x="2065" y="6100"/>
                    <a:pt x="1271" y="6575"/>
                    <a:pt x="794" y="7010"/>
                  </a:cubicBezTo>
                  <a:cubicBezTo>
                    <a:pt x="318" y="7445"/>
                    <a:pt x="159" y="7841"/>
                    <a:pt x="397" y="8237"/>
                  </a:cubicBezTo>
                  <a:cubicBezTo>
                    <a:pt x="635" y="8632"/>
                    <a:pt x="1271" y="9028"/>
                    <a:pt x="2144" y="9226"/>
                  </a:cubicBezTo>
                  <a:cubicBezTo>
                    <a:pt x="3018" y="9424"/>
                    <a:pt x="4129" y="9424"/>
                    <a:pt x="5400" y="9067"/>
                  </a:cubicBezTo>
                  <a:cubicBezTo>
                    <a:pt x="6671" y="8711"/>
                    <a:pt x="8100" y="7999"/>
                    <a:pt x="9053" y="7445"/>
                  </a:cubicBezTo>
                  <a:cubicBezTo>
                    <a:pt x="10006" y="6892"/>
                    <a:pt x="10482" y="6496"/>
                    <a:pt x="10959" y="6140"/>
                  </a:cubicBezTo>
                  <a:cubicBezTo>
                    <a:pt x="11435" y="5784"/>
                    <a:pt x="11912" y="5467"/>
                    <a:pt x="12388" y="5467"/>
                  </a:cubicBezTo>
                  <a:cubicBezTo>
                    <a:pt x="12865" y="5467"/>
                    <a:pt x="13341" y="5784"/>
                    <a:pt x="13659" y="6140"/>
                  </a:cubicBezTo>
                  <a:cubicBezTo>
                    <a:pt x="13976" y="6496"/>
                    <a:pt x="14135" y="6892"/>
                    <a:pt x="14532" y="6971"/>
                  </a:cubicBezTo>
                  <a:cubicBezTo>
                    <a:pt x="14929" y="7050"/>
                    <a:pt x="15565" y="6813"/>
                    <a:pt x="16200" y="6338"/>
                  </a:cubicBezTo>
                  <a:cubicBezTo>
                    <a:pt x="16835" y="5863"/>
                    <a:pt x="17471" y="5151"/>
                    <a:pt x="17788" y="5111"/>
                  </a:cubicBezTo>
                  <a:cubicBezTo>
                    <a:pt x="18106" y="5072"/>
                    <a:pt x="18106" y="5705"/>
                    <a:pt x="18582" y="7406"/>
                  </a:cubicBezTo>
                  <a:cubicBezTo>
                    <a:pt x="19059" y="9107"/>
                    <a:pt x="20012" y="11876"/>
                    <a:pt x="20647" y="14013"/>
                  </a:cubicBezTo>
                  <a:cubicBezTo>
                    <a:pt x="21282" y="16149"/>
                    <a:pt x="21600" y="17652"/>
                    <a:pt x="21362" y="18799"/>
                  </a:cubicBezTo>
                  <a:cubicBezTo>
                    <a:pt x="21124" y="19947"/>
                    <a:pt x="20329" y="20738"/>
                    <a:pt x="19218" y="21133"/>
                  </a:cubicBezTo>
                  <a:cubicBezTo>
                    <a:pt x="18106" y="21529"/>
                    <a:pt x="16676" y="21529"/>
                    <a:pt x="15644" y="20896"/>
                  </a:cubicBezTo>
                  <a:cubicBezTo>
                    <a:pt x="14612" y="20263"/>
                    <a:pt x="13976" y="18997"/>
                    <a:pt x="13341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54000" y="1397550"/>
              <a:ext cx="914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0" y="20100"/>
                    <a:pt x="3500" y="18600"/>
                    <a:pt x="5175" y="16875"/>
                  </a:cubicBezTo>
                  <a:cubicBezTo>
                    <a:pt x="6850" y="15150"/>
                    <a:pt x="8450" y="13200"/>
                    <a:pt x="10425" y="10950"/>
                  </a:cubicBezTo>
                  <a:cubicBezTo>
                    <a:pt x="12400" y="8700"/>
                    <a:pt x="14750" y="6150"/>
                    <a:pt x="16675" y="4275"/>
                  </a:cubicBezTo>
                  <a:cubicBezTo>
                    <a:pt x="18600" y="2400"/>
                    <a:pt x="20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64767" y="1467400"/>
              <a:ext cx="597284" cy="19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0" fill="norm" stroke="1" extrusionOk="0">
                  <a:moveTo>
                    <a:pt x="2514" y="19510"/>
                  </a:moveTo>
                  <a:cubicBezTo>
                    <a:pt x="1453" y="20206"/>
                    <a:pt x="392" y="20903"/>
                    <a:pt x="89" y="21252"/>
                  </a:cubicBezTo>
                  <a:cubicBezTo>
                    <a:pt x="-214" y="21600"/>
                    <a:pt x="241" y="21600"/>
                    <a:pt x="1643" y="20323"/>
                  </a:cubicBezTo>
                  <a:cubicBezTo>
                    <a:pt x="3045" y="19045"/>
                    <a:pt x="5394" y="16490"/>
                    <a:pt x="8047" y="13587"/>
                  </a:cubicBezTo>
                  <a:cubicBezTo>
                    <a:pt x="10700" y="10684"/>
                    <a:pt x="13655" y="7432"/>
                    <a:pt x="15929" y="5110"/>
                  </a:cubicBezTo>
                  <a:cubicBezTo>
                    <a:pt x="18203" y="2787"/>
                    <a:pt x="19794" y="1394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536700" y="108640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574800" y="120705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151046" y="960916"/>
              <a:ext cx="366854" cy="46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5" fill="norm" stroke="1" extrusionOk="0">
                  <a:moveTo>
                    <a:pt x="14439" y="2276"/>
                  </a:moveTo>
                  <a:cubicBezTo>
                    <a:pt x="14439" y="1787"/>
                    <a:pt x="14439" y="1298"/>
                    <a:pt x="14191" y="907"/>
                  </a:cubicBezTo>
                  <a:cubicBezTo>
                    <a:pt x="13943" y="516"/>
                    <a:pt x="13446" y="223"/>
                    <a:pt x="12887" y="77"/>
                  </a:cubicBezTo>
                  <a:cubicBezTo>
                    <a:pt x="12329" y="-70"/>
                    <a:pt x="11708" y="-70"/>
                    <a:pt x="10218" y="663"/>
                  </a:cubicBezTo>
                  <a:cubicBezTo>
                    <a:pt x="8729" y="1396"/>
                    <a:pt x="6370" y="2862"/>
                    <a:pt x="4694" y="5208"/>
                  </a:cubicBezTo>
                  <a:cubicBezTo>
                    <a:pt x="3018" y="7554"/>
                    <a:pt x="2025" y="10779"/>
                    <a:pt x="1715" y="13173"/>
                  </a:cubicBezTo>
                  <a:cubicBezTo>
                    <a:pt x="1405" y="15568"/>
                    <a:pt x="1777" y="17132"/>
                    <a:pt x="2336" y="18354"/>
                  </a:cubicBezTo>
                  <a:cubicBezTo>
                    <a:pt x="2894" y="19575"/>
                    <a:pt x="3639" y="20455"/>
                    <a:pt x="4694" y="20944"/>
                  </a:cubicBezTo>
                  <a:cubicBezTo>
                    <a:pt x="5749" y="21432"/>
                    <a:pt x="7115" y="21530"/>
                    <a:pt x="8729" y="20992"/>
                  </a:cubicBezTo>
                  <a:cubicBezTo>
                    <a:pt x="10343" y="20455"/>
                    <a:pt x="12205" y="19282"/>
                    <a:pt x="13881" y="17425"/>
                  </a:cubicBezTo>
                  <a:cubicBezTo>
                    <a:pt x="15556" y="15568"/>
                    <a:pt x="17046" y="13027"/>
                    <a:pt x="17605" y="10730"/>
                  </a:cubicBezTo>
                  <a:cubicBezTo>
                    <a:pt x="18163" y="8433"/>
                    <a:pt x="17791" y="6381"/>
                    <a:pt x="17232" y="4915"/>
                  </a:cubicBezTo>
                  <a:cubicBezTo>
                    <a:pt x="16674" y="3449"/>
                    <a:pt x="15929" y="2569"/>
                    <a:pt x="14439" y="1982"/>
                  </a:cubicBezTo>
                  <a:cubicBezTo>
                    <a:pt x="12949" y="1396"/>
                    <a:pt x="10715" y="1103"/>
                    <a:pt x="8543" y="1298"/>
                  </a:cubicBezTo>
                  <a:cubicBezTo>
                    <a:pt x="6370" y="1494"/>
                    <a:pt x="4260" y="2178"/>
                    <a:pt x="2832" y="2960"/>
                  </a:cubicBezTo>
                  <a:cubicBezTo>
                    <a:pt x="1405" y="3742"/>
                    <a:pt x="660" y="4621"/>
                    <a:pt x="287" y="5354"/>
                  </a:cubicBezTo>
                  <a:cubicBezTo>
                    <a:pt x="-85" y="6087"/>
                    <a:pt x="-85" y="6674"/>
                    <a:pt x="225" y="7114"/>
                  </a:cubicBezTo>
                  <a:cubicBezTo>
                    <a:pt x="536" y="7554"/>
                    <a:pt x="1156" y="7847"/>
                    <a:pt x="3329" y="7944"/>
                  </a:cubicBezTo>
                  <a:cubicBezTo>
                    <a:pt x="5501" y="8042"/>
                    <a:pt x="9225" y="7944"/>
                    <a:pt x="12267" y="7749"/>
                  </a:cubicBezTo>
                  <a:cubicBezTo>
                    <a:pt x="15308" y="7554"/>
                    <a:pt x="17667" y="7260"/>
                    <a:pt x="19094" y="6918"/>
                  </a:cubicBezTo>
                  <a:cubicBezTo>
                    <a:pt x="20522" y="6576"/>
                    <a:pt x="21018" y="6185"/>
                    <a:pt x="21515" y="5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124200" y="794300"/>
              <a:ext cx="457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0" y="17486"/>
                    <a:pt x="4600" y="13371"/>
                    <a:pt x="7200" y="10029"/>
                  </a:cubicBezTo>
                  <a:cubicBezTo>
                    <a:pt x="9800" y="6686"/>
                    <a:pt x="12700" y="4114"/>
                    <a:pt x="15150" y="2571"/>
                  </a:cubicBezTo>
                  <a:cubicBezTo>
                    <a:pt x="17600" y="1029"/>
                    <a:pt x="1960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482850" y="1911333"/>
              <a:ext cx="165100" cy="17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0" y="67"/>
                  </a:moveTo>
                  <a:cubicBezTo>
                    <a:pt x="1662" y="4784"/>
                    <a:pt x="3323" y="9501"/>
                    <a:pt x="4154" y="12604"/>
                  </a:cubicBezTo>
                  <a:cubicBezTo>
                    <a:pt x="4985" y="15708"/>
                    <a:pt x="4985" y="17198"/>
                    <a:pt x="4846" y="18563"/>
                  </a:cubicBezTo>
                  <a:cubicBezTo>
                    <a:pt x="4708" y="19929"/>
                    <a:pt x="4431" y="21170"/>
                    <a:pt x="3877" y="20798"/>
                  </a:cubicBezTo>
                  <a:cubicBezTo>
                    <a:pt x="3323" y="20425"/>
                    <a:pt x="2492" y="18439"/>
                    <a:pt x="2077" y="15460"/>
                  </a:cubicBezTo>
                  <a:cubicBezTo>
                    <a:pt x="1662" y="12480"/>
                    <a:pt x="1662" y="8508"/>
                    <a:pt x="2077" y="6025"/>
                  </a:cubicBezTo>
                  <a:cubicBezTo>
                    <a:pt x="2492" y="3542"/>
                    <a:pt x="3323" y="2549"/>
                    <a:pt x="4431" y="2053"/>
                  </a:cubicBezTo>
                  <a:cubicBezTo>
                    <a:pt x="5538" y="1556"/>
                    <a:pt x="6923" y="1556"/>
                    <a:pt x="8585" y="3294"/>
                  </a:cubicBezTo>
                  <a:cubicBezTo>
                    <a:pt x="10246" y="5032"/>
                    <a:pt x="12185" y="8508"/>
                    <a:pt x="12738" y="10867"/>
                  </a:cubicBezTo>
                  <a:cubicBezTo>
                    <a:pt x="13292" y="13225"/>
                    <a:pt x="12462" y="14467"/>
                    <a:pt x="11908" y="14467"/>
                  </a:cubicBezTo>
                  <a:cubicBezTo>
                    <a:pt x="11354" y="14467"/>
                    <a:pt x="11077" y="13225"/>
                    <a:pt x="11077" y="11115"/>
                  </a:cubicBezTo>
                  <a:cubicBezTo>
                    <a:pt x="11077" y="9004"/>
                    <a:pt x="11354" y="6025"/>
                    <a:pt x="11908" y="4039"/>
                  </a:cubicBezTo>
                  <a:cubicBezTo>
                    <a:pt x="12462" y="2053"/>
                    <a:pt x="13292" y="1060"/>
                    <a:pt x="14400" y="439"/>
                  </a:cubicBezTo>
                  <a:cubicBezTo>
                    <a:pt x="15508" y="-182"/>
                    <a:pt x="16892" y="-430"/>
                    <a:pt x="18138" y="1680"/>
                  </a:cubicBezTo>
                  <a:cubicBezTo>
                    <a:pt x="19385" y="3791"/>
                    <a:pt x="20492" y="8260"/>
                    <a:pt x="21600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673350" y="1843333"/>
              <a:ext cx="184150" cy="13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15054"/>
                  </a:moveTo>
                  <a:cubicBezTo>
                    <a:pt x="2731" y="13466"/>
                    <a:pt x="5462" y="11878"/>
                    <a:pt x="7448" y="10289"/>
                  </a:cubicBezTo>
                  <a:cubicBezTo>
                    <a:pt x="9434" y="8701"/>
                    <a:pt x="10676" y="7113"/>
                    <a:pt x="11421" y="5366"/>
                  </a:cubicBezTo>
                  <a:cubicBezTo>
                    <a:pt x="12166" y="3619"/>
                    <a:pt x="12414" y="1713"/>
                    <a:pt x="11917" y="760"/>
                  </a:cubicBezTo>
                  <a:cubicBezTo>
                    <a:pt x="11421" y="-193"/>
                    <a:pt x="10179" y="-193"/>
                    <a:pt x="9186" y="442"/>
                  </a:cubicBezTo>
                  <a:cubicBezTo>
                    <a:pt x="8193" y="1078"/>
                    <a:pt x="7448" y="2348"/>
                    <a:pt x="6952" y="5525"/>
                  </a:cubicBezTo>
                  <a:cubicBezTo>
                    <a:pt x="6455" y="8701"/>
                    <a:pt x="6207" y="13783"/>
                    <a:pt x="7324" y="16960"/>
                  </a:cubicBezTo>
                  <a:cubicBezTo>
                    <a:pt x="8441" y="20136"/>
                    <a:pt x="10924" y="21407"/>
                    <a:pt x="13531" y="20772"/>
                  </a:cubicBezTo>
                  <a:cubicBezTo>
                    <a:pt x="16138" y="20136"/>
                    <a:pt x="18869" y="17595"/>
                    <a:pt x="21600" y="15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862628" y="1778001"/>
              <a:ext cx="210772" cy="15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05" fill="norm" stroke="1" extrusionOk="0">
                  <a:moveTo>
                    <a:pt x="2717" y="15421"/>
                  </a:moveTo>
                  <a:cubicBezTo>
                    <a:pt x="3149" y="13716"/>
                    <a:pt x="3581" y="12010"/>
                    <a:pt x="3581" y="10305"/>
                  </a:cubicBezTo>
                  <a:cubicBezTo>
                    <a:pt x="3581" y="8600"/>
                    <a:pt x="3149" y="6894"/>
                    <a:pt x="2609" y="6610"/>
                  </a:cubicBezTo>
                  <a:cubicBezTo>
                    <a:pt x="2069" y="6326"/>
                    <a:pt x="1421" y="7463"/>
                    <a:pt x="881" y="9737"/>
                  </a:cubicBezTo>
                  <a:cubicBezTo>
                    <a:pt x="341" y="12010"/>
                    <a:pt x="-91" y="15421"/>
                    <a:pt x="17" y="17694"/>
                  </a:cubicBezTo>
                  <a:cubicBezTo>
                    <a:pt x="125" y="19968"/>
                    <a:pt x="773" y="21105"/>
                    <a:pt x="1421" y="21105"/>
                  </a:cubicBezTo>
                  <a:cubicBezTo>
                    <a:pt x="2069" y="21105"/>
                    <a:pt x="2717" y="19968"/>
                    <a:pt x="3365" y="17837"/>
                  </a:cubicBezTo>
                  <a:cubicBezTo>
                    <a:pt x="4013" y="15705"/>
                    <a:pt x="4661" y="12579"/>
                    <a:pt x="5093" y="10305"/>
                  </a:cubicBezTo>
                  <a:cubicBezTo>
                    <a:pt x="5525" y="8031"/>
                    <a:pt x="5741" y="6610"/>
                    <a:pt x="5957" y="6610"/>
                  </a:cubicBezTo>
                  <a:cubicBezTo>
                    <a:pt x="6173" y="6610"/>
                    <a:pt x="6389" y="8031"/>
                    <a:pt x="6497" y="9879"/>
                  </a:cubicBezTo>
                  <a:cubicBezTo>
                    <a:pt x="6605" y="11726"/>
                    <a:pt x="6605" y="14000"/>
                    <a:pt x="6929" y="14568"/>
                  </a:cubicBezTo>
                  <a:cubicBezTo>
                    <a:pt x="7253" y="15137"/>
                    <a:pt x="7901" y="14000"/>
                    <a:pt x="8549" y="12863"/>
                  </a:cubicBezTo>
                  <a:cubicBezTo>
                    <a:pt x="9197" y="11726"/>
                    <a:pt x="9845" y="10589"/>
                    <a:pt x="10385" y="10873"/>
                  </a:cubicBezTo>
                  <a:cubicBezTo>
                    <a:pt x="10925" y="11158"/>
                    <a:pt x="11357" y="12863"/>
                    <a:pt x="11681" y="13005"/>
                  </a:cubicBezTo>
                  <a:cubicBezTo>
                    <a:pt x="12005" y="13147"/>
                    <a:pt x="12221" y="11726"/>
                    <a:pt x="12329" y="10163"/>
                  </a:cubicBezTo>
                  <a:cubicBezTo>
                    <a:pt x="12437" y="8600"/>
                    <a:pt x="12437" y="6894"/>
                    <a:pt x="12653" y="5189"/>
                  </a:cubicBezTo>
                  <a:cubicBezTo>
                    <a:pt x="12869" y="3484"/>
                    <a:pt x="13301" y="1779"/>
                    <a:pt x="14165" y="784"/>
                  </a:cubicBezTo>
                  <a:cubicBezTo>
                    <a:pt x="15029" y="-211"/>
                    <a:pt x="16325" y="-495"/>
                    <a:pt x="17621" y="1352"/>
                  </a:cubicBezTo>
                  <a:cubicBezTo>
                    <a:pt x="18917" y="3200"/>
                    <a:pt x="20213" y="7179"/>
                    <a:pt x="21509" y="1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3274718" y="1554029"/>
              <a:ext cx="249532" cy="54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18" fill="norm" stroke="1" extrusionOk="0">
                  <a:moveTo>
                    <a:pt x="7785" y="9062"/>
                  </a:moveTo>
                  <a:cubicBezTo>
                    <a:pt x="7059" y="8812"/>
                    <a:pt x="6332" y="8563"/>
                    <a:pt x="5516" y="8439"/>
                  </a:cubicBezTo>
                  <a:cubicBezTo>
                    <a:pt x="4699" y="8314"/>
                    <a:pt x="3791" y="8314"/>
                    <a:pt x="2793" y="8854"/>
                  </a:cubicBezTo>
                  <a:cubicBezTo>
                    <a:pt x="1795" y="9394"/>
                    <a:pt x="706" y="10474"/>
                    <a:pt x="252" y="11222"/>
                  </a:cubicBezTo>
                  <a:cubicBezTo>
                    <a:pt x="-202" y="11969"/>
                    <a:pt x="-20" y="12385"/>
                    <a:pt x="615" y="12675"/>
                  </a:cubicBezTo>
                  <a:cubicBezTo>
                    <a:pt x="1250" y="12966"/>
                    <a:pt x="2339" y="13132"/>
                    <a:pt x="3428" y="12551"/>
                  </a:cubicBezTo>
                  <a:cubicBezTo>
                    <a:pt x="4517" y="11969"/>
                    <a:pt x="5606" y="10640"/>
                    <a:pt x="6514" y="9103"/>
                  </a:cubicBezTo>
                  <a:cubicBezTo>
                    <a:pt x="7422" y="7566"/>
                    <a:pt x="8148" y="5822"/>
                    <a:pt x="8783" y="4742"/>
                  </a:cubicBezTo>
                  <a:cubicBezTo>
                    <a:pt x="9418" y="3662"/>
                    <a:pt x="9963" y="3246"/>
                    <a:pt x="10780" y="2457"/>
                  </a:cubicBezTo>
                  <a:cubicBezTo>
                    <a:pt x="11596" y="1668"/>
                    <a:pt x="12685" y="505"/>
                    <a:pt x="13048" y="131"/>
                  </a:cubicBezTo>
                  <a:cubicBezTo>
                    <a:pt x="13411" y="-243"/>
                    <a:pt x="13048" y="172"/>
                    <a:pt x="12595" y="1543"/>
                  </a:cubicBezTo>
                  <a:cubicBezTo>
                    <a:pt x="12141" y="2914"/>
                    <a:pt x="11596" y="5240"/>
                    <a:pt x="11506" y="8023"/>
                  </a:cubicBezTo>
                  <a:cubicBezTo>
                    <a:pt x="11415" y="10806"/>
                    <a:pt x="11778" y="14046"/>
                    <a:pt x="12322" y="16206"/>
                  </a:cubicBezTo>
                  <a:cubicBezTo>
                    <a:pt x="12867" y="18366"/>
                    <a:pt x="13593" y="19446"/>
                    <a:pt x="14319" y="20194"/>
                  </a:cubicBezTo>
                  <a:cubicBezTo>
                    <a:pt x="15045" y="20942"/>
                    <a:pt x="15771" y="21357"/>
                    <a:pt x="16225" y="21315"/>
                  </a:cubicBezTo>
                  <a:cubicBezTo>
                    <a:pt x="16679" y="21274"/>
                    <a:pt x="16860" y="20775"/>
                    <a:pt x="16679" y="19862"/>
                  </a:cubicBezTo>
                  <a:cubicBezTo>
                    <a:pt x="16497" y="18948"/>
                    <a:pt x="15953" y="17619"/>
                    <a:pt x="15680" y="16705"/>
                  </a:cubicBezTo>
                  <a:cubicBezTo>
                    <a:pt x="15408" y="15791"/>
                    <a:pt x="15408" y="15292"/>
                    <a:pt x="16406" y="14794"/>
                  </a:cubicBezTo>
                  <a:cubicBezTo>
                    <a:pt x="17405" y="14295"/>
                    <a:pt x="19401" y="13797"/>
                    <a:pt x="21398" y="13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865071" y="2319246"/>
              <a:ext cx="76062" cy="34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481" fill="norm" stroke="1" extrusionOk="0">
                  <a:moveTo>
                    <a:pt x="4788" y="10482"/>
                  </a:moveTo>
                  <a:cubicBezTo>
                    <a:pt x="7061" y="13735"/>
                    <a:pt x="9335" y="16988"/>
                    <a:pt x="11040" y="18940"/>
                  </a:cubicBezTo>
                  <a:cubicBezTo>
                    <a:pt x="12746" y="20891"/>
                    <a:pt x="13883" y="21542"/>
                    <a:pt x="14167" y="21477"/>
                  </a:cubicBezTo>
                  <a:cubicBezTo>
                    <a:pt x="14451" y="21412"/>
                    <a:pt x="13883" y="20631"/>
                    <a:pt x="11325" y="17834"/>
                  </a:cubicBezTo>
                  <a:cubicBezTo>
                    <a:pt x="8767" y="15036"/>
                    <a:pt x="4219" y="10222"/>
                    <a:pt x="1946" y="7099"/>
                  </a:cubicBezTo>
                  <a:cubicBezTo>
                    <a:pt x="-328" y="3976"/>
                    <a:pt x="-328" y="2544"/>
                    <a:pt x="525" y="1569"/>
                  </a:cubicBezTo>
                  <a:cubicBezTo>
                    <a:pt x="1377" y="593"/>
                    <a:pt x="3083" y="72"/>
                    <a:pt x="6777" y="7"/>
                  </a:cubicBezTo>
                  <a:cubicBezTo>
                    <a:pt x="10472" y="-58"/>
                    <a:pt x="16156" y="332"/>
                    <a:pt x="18714" y="1308"/>
                  </a:cubicBezTo>
                  <a:cubicBezTo>
                    <a:pt x="21272" y="2284"/>
                    <a:pt x="20704" y="3846"/>
                    <a:pt x="18714" y="4887"/>
                  </a:cubicBezTo>
                  <a:cubicBezTo>
                    <a:pt x="16725" y="5928"/>
                    <a:pt x="13314" y="6448"/>
                    <a:pt x="10472" y="6513"/>
                  </a:cubicBezTo>
                  <a:cubicBezTo>
                    <a:pt x="7630" y="6578"/>
                    <a:pt x="5356" y="6188"/>
                    <a:pt x="3083" y="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015705" y="2311950"/>
              <a:ext cx="40363" cy="10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4" h="21161" fill="norm" stroke="1" extrusionOk="0">
                  <a:moveTo>
                    <a:pt x="9522" y="0"/>
                  </a:moveTo>
                  <a:cubicBezTo>
                    <a:pt x="5407" y="4408"/>
                    <a:pt x="1293" y="8816"/>
                    <a:pt x="265" y="12122"/>
                  </a:cubicBezTo>
                  <a:cubicBezTo>
                    <a:pt x="-764" y="15429"/>
                    <a:pt x="1293" y="17633"/>
                    <a:pt x="4893" y="19176"/>
                  </a:cubicBezTo>
                  <a:cubicBezTo>
                    <a:pt x="8493" y="20718"/>
                    <a:pt x="13636" y="21600"/>
                    <a:pt x="16722" y="20939"/>
                  </a:cubicBezTo>
                  <a:cubicBezTo>
                    <a:pt x="19807" y="20278"/>
                    <a:pt x="20836" y="18073"/>
                    <a:pt x="17750" y="14547"/>
                  </a:cubicBezTo>
                  <a:cubicBezTo>
                    <a:pt x="14665" y="11020"/>
                    <a:pt x="7465" y="6171"/>
                    <a:pt x="265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084882" y="2275967"/>
              <a:ext cx="4492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1600" fill="norm" stroke="1" extrusionOk="0">
                  <a:moveTo>
                    <a:pt x="14627" y="3032"/>
                  </a:moveTo>
                  <a:cubicBezTo>
                    <a:pt x="11810" y="1516"/>
                    <a:pt x="8992" y="0"/>
                    <a:pt x="6175" y="0"/>
                  </a:cubicBezTo>
                  <a:cubicBezTo>
                    <a:pt x="3358" y="0"/>
                    <a:pt x="540" y="1516"/>
                    <a:pt x="71" y="3221"/>
                  </a:cubicBezTo>
                  <a:cubicBezTo>
                    <a:pt x="-399" y="4926"/>
                    <a:pt x="1479" y="6821"/>
                    <a:pt x="5705" y="9284"/>
                  </a:cubicBezTo>
                  <a:cubicBezTo>
                    <a:pt x="9931" y="11747"/>
                    <a:pt x="16505" y="14779"/>
                    <a:pt x="18853" y="17242"/>
                  </a:cubicBezTo>
                  <a:cubicBezTo>
                    <a:pt x="21201" y="19705"/>
                    <a:pt x="19323" y="21600"/>
                    <a:pt x="16975" y="21600"/>
                  </a:cubicBezTo>
                  <a:cubicBezTo>
                    <a:pt x="14627" y="21600"/>
                    <a:pt x="11810" y="19705"/>
                    <a:pt x="8992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194050" y="2121450"/>
              <a:ext cx="50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85"/>
                    <a:pt x="0" y="5971"/>
                    <a:pt x="3600" y="9571"/>
                  </a:cubicBezTo>
                  <a:cubicBezTo>
                    <a:pt x="7200" y="13171"/>
                    <a:pt x="14400" y="17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187699" y="2243280"/>
              <a:ext cx="158751" cy="11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0" fill="norm" stroke="1" extrusionOk="0">
                  <a:moveTo>
                    <a:pt x="0" y="8582"/>
                  </a:moveTo>
                  <a:cubicBezTo>
                    <a:pt x="2880" y="8949"/>
                    <a:pt x="5760" y="9315"/>
                    <a:pt x="8352" y="8765"/>
                  </a:cubicBezTo>
                  <a:cubicBezTo>
                    <a:pt x="10944" y="8216"/>
                    <a:pt x="13248" y="6752"/>
                    <a:pt x="14400" y="5104"/>
                  </a:cubicBezTo>
                  <a:cubicBezTo>
                    <a:pt x="15552" y="3457"/>
                    <a:pt x="15552" y="1627"/>
                    <a:pt x="14832" y="711"/>
                  </a:cubicBezTo>
                  <a:cubicBezTo>
                    <a:pt x="14112" y="-204"/>
                    <a:pt x="12672" y="-204"/>
                    <a:pt x="11520" y="528"/>
                  </a:cubicBezTo>
                  <a:cubicBezTo>
                    <a:pt x="10368" y="1260"/>
                    <a:pt x="9504" y="2725"/>
                    <a:pt x="8928" y="5837"/>
                  </a:cubicBezTo>
                  <a:cubicBezTo>
                    <a:pt x="8352" y="8949"/>
                    <a:pt x="8064" y="13708"/>
                    <a:pt x="8352" y="16820"/>
                  </a:cubicBezTo>
                  <a:cubicBezTo>
                    <a:pt x="8640" y="19932"/>
                    <a:pt x="9504" y="21396"/>
                    <a:pt x="11808" y="20481"/>
                  </a:cubicBezTo>
                  <a:cubicBezTo>
                    <a:pt x="14112" y="19565"/>
                    <a:pt x="17856" y="16271"/>
                    <a:pt x="21600" y="12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352800" y="2235750"/>
              <a:ext cx="63500" cy="10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985"/>
                  </a:moveTo>
                  <a:cubicBezTo>
                    <a:pt x="5040" y="8308"/>
                    <a:pt x="10080" y="11631"/>
                    <a:pt x="12240" y="14746"/>
                  </a:cubicBezTo>
                  <a:cubicBezTo>
                    <a:pt x="14400" y="17862"/>
                    <a:pt x="13680" y="20769"/>
                    <a:pt x="12960" y="21185"/>
                  </a:cubicBezTo>
                  <a:cubicBezTo>
                    <a:pt x="12240" y="21600"/>
                    <a:pt x="11520" y="19523"/>
                    <a:pt x="12960" y="15577"/>
                  </a:cubicBezTo>
                  <a:cubicBezTo>
                    <a:pt x="14400" y="11631"/>
                    <a:pt x="18000" y="5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429000" y="2229400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200"/>
                    <a:pt x="8640" y="10400"/>
                    <a:pt x="12240" y="14000"/>
                  </a:cubicBezTo>
                  <a:cubicBezTo>
                    <a:pt x="15840" y="17600"/>
                    <a:pt x="1872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3454399" y="2197650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493294" y="2134150"/>
              <a:ext cx="202407" cy="20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3" fill="norm" stroke="1" extrusionOk="0">
                  <a:moveTo>
                    <a:pt x="3291" y="7935"/>
                  </a:moveTo>
                  <a:cubicBezTo>
                    <a:pt x="2166" y="9918"/>
                    <a:pt x="1041" y="11902"/>
                    <a:pt x="478" y="13665"/>
                  </a:cubicBezTo>
                  <a:cubicBezTo>
                    <a:pt x="-84" y="15429"/>
                    <a:pt x="-84" y="16971"/>
                    <a:pt x="141" y="18294"/>
                  </a:cubicBezTo>
                  <a:cubicBezTo>
                    <a:pt x="366" y="19616"/>
                    <a:pt x="816" y="20718"/>
                    <a:pt x="1603" y="21159"/>
                  </a:cubicBezTo>
                  <a:cubicBezTo>
                    <a:pt x="2391" y="21600"/>
                    <a:pt x="3516" y="21380"/>
                    <a:pt x="4303" y="19947"/>
                  </a:cubicBezTo>
                  <a:cubicBezTo>
                    <a:pt x="5091" y="18514"/>
                    <a:pt x="5541" y="15869"/>
                    <a:pt x="5766" y="13886"/>
                  </a:cubicBezTo>
                  <a:cubicBezTo>
                    <a:pt x="5991" y="11902"/>
                    <a:pt x="5991" y="10580"/>
                    <a:pt x="5766" y="9367"/>
                  </a:cubicBezTo>
                  <a:cubicBezTo>
                    <a:pt x="5541" y="8155"/>
                    <a:pt x="5091" y="7053"/>
                    <a:pt x="5541" y="6612"/>
                  </a:cubicBezTo>
                  <a:cubicBezTo>
                    <a:pt x="5991" y="6171"/>
                    <a:pt x="7341" y="6392"/>
                    <a:pt x="8916" y="7384"/>
                  </a:cubicBezTo>
                  <a:cubicBezTo>
                    <a:pt x="10491" y="8376"/>
                    <a:pt x="12291" y="10139"/>
                    <a:pt x="13528" y="11571"/>
                  </a:cubicBezTo>
                  <a:cubicBezTo>
                    <a:pt x="14766" y="13004"/>
                    <a:pt x="15441" y="14106"/>
                    <a:pt x="15553" y="15208"/>
                  </a:cubicBezTo>
                  <a:cubicBezTo>
                    <a:pt x="15666" y="16310"/>
                    <a:pt x="15216" y="17412"/>
                    <a:pt x="14766" y="17302"/>
                  </a:cubicBezTo>
                  <a:cubicBezTo>
                    <a:pt x="14316" y="17192"/>
                    <a:pt x="13866" y="15869"/>
                    <a:pt x="14541" y="13224"/>
                  </a:cubicBezTo>
                  <a:cubicBezTo>
                    <a:pt x="15216" y="10580"/>
                    <a:pt x="17016" y="6612"/>
                    <a:pt x="18366" y="4188"/>
                  </a:cubicBezTo>
                  <a:cubicBezTo>
                    <a:pt x="19716" y="1763"/>
                    <a:pt x="20616" y="882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241799" y="1148690"/>
              <a:ext cx="247651" cy="14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185" y="18238"/>
                    <a:pt x="369" y="15014"/>
                    <a:pt x="1015" y="11790"/>
                  </a:cubicBezTo>
                  <a:cubicBezTo>
                    <a:pt x="1662" y="8566"/>
                    <a:pt x="2769" y="5343"/>
                    <a:pt x="3785" y="3247"/>
                  </a:cubicBezTo>
                  <a:cubicBezTo>
                    <a:pt x="4800" y="1152"/>
                    <a:pt x="5723" y="184"/>
                    <a:pt x="6646" y="23"/>
                  </a:cubicBezTo>
                  <a:cubicBezTo>
                    <a:pt x="7569" y="-138"/>
                    <a:pt x="8492" y="507"/>
                    <a:pt x="9692" y="3086"/>
                  </a:cubicBezTo>
                  <a:cubicBezTo>
                    <a:pt x="10892" y="5665"/>
                    <a:pt x="12369" y="10178"/>
                    <a:pt x="13477" y="13080"/>
                  </a:cubicBezTo>
                  <a:cubicBezTo>
                    <a:pt x="14585" y="15981"/>
                    <a:pt x="15323" y="17271"/>
                    <a:pt x="16062" y="17271"/>
                  </a:cubicBezTo>
                  <a:cubicBezTo>
                    <a:pt x="16800" y="17271"/>
                    <a:pt x="17538" y="15981"/>
                    <a:pt x="18000" y="14531"/>
                  </a:cubicBezTo>
                  <a:cubicBezTo>
                    <a:pt x="18462" y="13080"/>
                    <a:pt x="18646" y="11468"/>
                    <a:pt x="19108" y="9695"/>
                  </a:cubicBezTo>
                  <a:cubicBezTo>
                    <a:pt x="19569" y="7922"/>
                    <a:pt x="20308" y="5987"/>
                    <a:pt x="20769" y="4859"/>
                  </a:cubicBezTo>
                  <a:cubicBezTo>
                    <a:pt x="21231" y="3731"/>
                    <a:pt x="21415" y="3408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219305" y="1376056"/>
              <a:ext cx="276496" cy="12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96" fill="norm" stroke="1" extrusionOk="0">
                  <a:moveTo>
                    <a:pt x="1753" y="17696"/>
                  </a:moveTo>
                  <a:cubicBezTo>
                    <a:pt x="1258" y="19496"/>
                    <a:pt x="763" y="21296"/>
                    <a:pt x="434" y="21296"/>
                  </a:cubicBezTo>
                  <a:cubicBezTo>
                    <a:pt x="104" y="21296"/>
                    <a:pt x="-61" y="19496"/>
                    <a:pt x="21" y="16616"/>
                  </a:cubicBezTo>
                  <a:cubicBezTo>
                    <a:pt x="104" y="13736"/>
                    <a:pt x="434" y="9776"/>
                    <a:pt x="928" y="7076"/>
                  </a:cubicBezTo>
                  <a:cubicBezTo>
                    <a:pt x="1423" y="4376"/>
                    <a:pt x="2083" y="2936"/>
                    <a:pt x="2824" y="2216"/>
                  </a:cubicBezTo>
                  <a:cubicBezTo>
                    <a:pt x="3566" y="1496"/>
                    <a:pt x="4391" y="1496"/>
                    <a:pt x="4968" y="2396"/>
                  </a:cubicBezTo>
                  <a:cubicBezTo>
                    <a:pt x="5545" y="3296"/>
                    <a:pt x="5875" y="5096"/>
                    <a:pt x="6205" y="7076"/>
                  </a:cubicBezTo>
                  <a:cubicBezTo>
                    <a:pt x="6534" y="9056"/>
                    <a:pt x="6864" y="11216"/>
                    <a:pt x="7441" y="13016"/>
                  </a:cubicBezTo>
                  <a:cubicBezTo>
                    <a:pt x="8018" y="14816"/>
                    <a:pt x="8843" y="16256"/>
                    <a:pt x="9667" y="16976"/>
                  </a:cubicBezTo>
                  <a:cubicBezTo>
                    <a:pt x="10492" y="17696"/>
                    <a:pt x="11316" y="17696"/>
                    <a:pt x="12800" y="15536"/>
                  </a:cubicBezTo>
                  <a:cubicBezTo>
                    <a:pt x="14284" y="13376"/>
                    <a:pt x="16428" y="9056"/>
                    <a:pt x="17994" y="5996"/>
                  </a:cubicBezTo>
                  <a:cubicBezTo>
                    <a:pt x="19560" y="2936"/>
                    <a:pt x="20550" y="1136"/>
                    <a:pt x="21044" y="416"/>
                  </a:cubicBezTo>
                  <a:cubicBezTo>
                    <a:pt x="21539" y="-304"/>
                    <a:pt x="21539" y="56"/>
                    <a:pt x="21539" y="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204125" y="1708205"/>
              <a:ext cx="101176" cy="18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1" fill="norm" stroke="1" extrusionOk="0">
                  <a:moveTo>
                    <a:pt x="6660" y="57"/>
                  </a:moveTo>
                  <a:cubicBezTo>
                    <a:pt x="6210" y="4668"/>
                    <a:pt x="5760" y="9279"/>
                    <a:pt x="5310" y="12434"/>
                  </a:cubicBezTo>
                  <a:cubicBezTo>
                    <a:pt x="4860" y="15589"/>
                    <a:pt x="4410" y="17288"/>
                    <a:pt x="3735" y="18744"/>
                  </a:cubicBezTo>
                  <a:cubicBezTo>
                    <a:pt x="3060" y="20201"/>
                    <a:pt x="2160" y="21414"/>
                    <a:pt x="1485" y="21293"/>
                  </a:cubicBezTo>
                  <a:cubicBezTo>
                    <a:pt x="810" y="21171"/>
                    <a:pt x="360" y="19715"/>
                    <a:pt x="135" y="16317"/>
                  </a:cubicBezTo>
                  <a:cubicBezTo>
                    <a:pt x="-90" y="12920"/>
                    <a:pt x="-90" y="7580"/>
                    <a:pt x="585" y="4425"/>
                  </a:cubicBezTo>
                  <a:cubicBezTo>
                    <a:pt x="1260" y="1270"/>
                    <a:pt x="2610" y="299"/>
                    <a:pt x="5310" y="57"/>
                  </a:cubicBezTo>
                  <a:cubicBezTo>
                    <a:pt x="8010" y="-186"/>
                    <a:pt x="12060" y="299"/>
                    <a:pt x="14535" y="2484"/>
                  </a:cubicBezTo>
                  <a:cubicBezTo>
                    <a:pt x="17010" y="4668"/>
                    <a:pt x="17910" y="8551"/>
                    <a:pt x="18810" y="11221"/>
                  </a:cubicBezTo>
                  <a:cubicBezTo>
                    <a:pt x="19710" y="13890"/>
                    <a:pt x="20610" y="15347"/>
                    <a:pt x="21510" y="16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362450" y="1765850"/>
              <a:ext cx="431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8514"/>
                    <a:pt x="8047" y="15429"/>
                    <a:pt x="11647" y="11829"/>
                  </a:cubicBezTo>
                  <a:cubicBezTo>
                    <a:pt x="15247" y="8229"/>
                    <a:pt x="18424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635500" y="1687533"/>
              <a:ext cx="7878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214" fill="norm" stroke="1" extrusionOk="0">
                  <a:moveTo>
                    <a:pt x="0" y="385"/>
                  </a:moveTo>
                  <a:cubicBezTo>
                    <a:pt x="2769" y="0"/>
                    <a:pt x="5538" y="-386"/>
                    <a:pt x="9415" y="771"/>
                  </a:cubicBezTo>
                  <a:cubicBezTo>
                    <a:pt x="13292" y="1928"/>
                    <a:pt x="18277" y="4628"/>
                    <a:pt x="19938" y="7714"/>
                  </a:cubicBezTo>
                  <a:cubicBezTo>
                    <a:pt x="21600" y="10800"/>
                    <a:pt x="19938" y="14271"/>
                    <a:pt x="17723" y="16585"/>
                  </a:cubicBezTo>
                  <a:cubicBezTo>
                    <a:pt x="15508" y="18900"/>
                    <a:pt x="12738" y="20057"/>
                    <a:pt x="11354" y="20635"/>
                  </a:cubicBezTo>
                  <a:cubicBezTo>
                    <a:pt x="9969" y="21214"/>
                    <a:pt x="9969" y="21214"/>
                    <a:pt x="9969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855738" y="1664250"/>
              <a:ext cx="226692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60" fill="norm" stroke="1" extrusionOk="0">
                  <a:moveTo>
                    <a:pt x="12673" y="0"/>
                  </a:moveTo>
                  <a:cubicBezTo>
                    <a:pt x="11087" y="6261"/>
                    <a:pt x="9502" y="12522"/>
                    <a:pt x="7818" y="16278"/>
                  </a:cubicBezTo>
                  <a:cubicBezTo>
                    <a:pt x="6133" y="20035"/>
                    <a:pt x="4350" y="21287"/>
                    <a:pt x="2963" y="21443"/>
                  </a:cubicBezTo>
                  <a:cubicBezTo>
                    <a:pt x="1575" y="21600"/>
                    <a:pt x="585" y="20661"/>
                    <a:pt x="188" y="18626"/>
                  </a:cubicBezTo>
                  <a:cubicBezTo>
                    <a:pt x="-208" y="16591"/>
                    <a:pt x="-10" y="13461"/>
                    <a:pt x="1080" y="11270"/>
                  </a:cubicBezTo>
                  <a:cubicBezTo>
                    <a:pt x="2170" y="9078"/>
                    <a:pt x="4152" y="7826"/>
                    <a:pt x="5836" y="8452"/>
                  </a:cubicBezTo>
                  <a:cubicBezTo>
                    <a:pt x="7520" y="9078"/>
                    <a:pt x="8908" y="11583"/>
                    <a:pt x="10493" y="13617"/>
                  </a:cubicBezTo>
                  <a:cubicBezTo>
                    <a:pt x="12078" y="15652"/>
                    <a:pt x="13862" y="17217"/>
                    <a:pt x="15249" y="17687"/>
                  </a:cubicBezTo>
                  <a:cubicBezTo>
                    <a:pt x="16636" y="18157"/>
                    <a:pt x="17627" y="17530"/>
                    <a:pt x="18717" y="15026"/>
                  </a:cubicBezTo>
                  <a:cubicBezTo>
                    <a:pt x="19807" y="12522"/>
                    <a:pt x="20996" y="8139"/>
                    <a:pt x="21194" y="5478"/>
                  </a:cubicBezTo>
                  <a:cubicBezTo>
                    <a:pt x="21392" y="2817"/>
                    <a:pt x="20599" y="1878"/>
                    <a:pt x="18320" y="2661"/>
                  </a:cubicBezTo>
                  <a:cubicBezTo>
                    <a:pt x="16042" y="3443"/>
                    <a:pt x="12276" y="5948"/>
                    <a:pt x="8511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622800" y="1708700"/>
              <a:ext cx="18315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0" y="0"/>
                  </a:moveTo>
                  <a:cubicBezTo>
                    <a:pt x="6207" y="3228"/>
                    <a:pt x="12414" y="6455"/>
                    <a:pt x="16262" y="8441"/>
                  </a:cubicBezTo>
                  <a:cubicBezTo>
                    <a:pt x="20110" y="10428"/>
                    <a:pt x="21600" y="11172"/>
                    <a:pt x="21476" y="12041"/>
                  </a:cubicBezTo>
                  <a:cubicBezTo>
                    <a:pt x="21352" y="12910"/>
                    <a:pt x="19614" y="13903"/>
                    <a:pt x="16386" y="15517"/>
                  </a:cubicBezTo>
                  <a:cubicBezTo>
                    <a:pt x="13159" y="17131"/>
                    <a:pt x="8441" y="19366"/>
                    <a:pt x="37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5380845" y="973692"/>
              <a:ext cx="296055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48" fill="norm" stroke="1" extrusionOk="0">
                  <a:moveTo>
                    <a:pt x="11776" y="2352"/>
                  </a:moveTo>
                  <a:cubicBezTo>
                    <a:pt x="11163" y="1423"/>
                    <a:pt x="10550" y="494"/>
                    <a:pt x="9861" y="145"/>
                  </a:cubicBezTo>
                  <a:cubicBezTo>
                    <a:pt x="9172" y="-203"/>
                    <a:pt x="8406" y="29"/>
                    <a:pt x="6874" y="1365"/>
                  </a:cubicBezTo>
                  <a:cubicBezTo>
                    <a:pt x="5342" y="2700"/>
                    <a:pt x="3044" y="5139"/>
                    <a:pt x="1665" y="7868"/>
                  </a:cubicBezTo>
                  <a:cubicBezTo>
                    <a:pt x="287" y="10597"/>
                    <a:pt x="-173" y="13616"/>
                    <a:pt x="57" y="15881"/>
                  </a:cubicBezTo>
                  <a:cubicBezTo>
                    <a:pt x="287" y="18145"/>
                    <a:pt x="1206" y="19655"/>
                    <a:pt x="2508" y="20468"/>
                  </a:cubicBezTo>
                  <a:cubicBezTo>
                    <a:pt x="3810" y="21281"/>
                    <a:pt x="5495" y="21397"/>
                    <a:pt x="7793" y="20642"/>
                  </a:cubicBezTo>
                  <a:cubicBezTo>
                    <a:pt x="10091" y="19887"/>
                    <a:pt x="13001" y="18262"/>
                    <a:pt x="15070" y="16287"/>
                  </a:cubicBezTo>
                  <a:cubicBezTo>
                    <a:pt x="17138" y="14313"/>
                    <a:pt x="18363" y="11991"/>
                    <a:pt x="18976" y="10074"/>
                  </a:cubicBezTo>
                  <a:cubicBezTo>
                    <a:pt x="19589" y="8158"/>
                    <a:pt x="19589" y="6649"/>
                    <a:pt x="18823" y="5255"/>
                  </a:cubicBezTo>
                  <a:cubicBezTo>
                    <a:pt x="18057" y="3862"/>
                    <a:pt x="16525" y="2584"/>
                    <a:pt x="14610" y="1945"/>
                  </a:cubicBezTo>
                  <a:cubicBezTo>
                    <a:pt x="12695" y="1307"/>
                    <a:pt x="10397" y="1307"/>
                    <a:pt x="8482" y="1771"/>
                  </a:cubicBezTo>
                  <a:cubicBezTo>
                    <a:pt x="6567" y="2236"/>
                    <a:pt x="5036" y="3165"/>
                    <a:pt x="4270" y="4036"/>
                  </a:cubicBezTo>
                  <a:cubicBezTo>
                    <a:pt x="3504" y="4907"/>
                    <a:pt x="3504" y="5720"/>
                    <a:pt x="3887" y="6242"/>
                  </a:cubicBezTo>
                  <a:cubicBezTo>
                    <a:pt x="4270" y="6765"/>
                    <a:pt x="5036" y="6997"/>
                    <a:pt x="7333" y="6765"/>
                  </a:cubicBezTo>
                  <a:cubicBezTo>
                    <a:pt x="9631" y="6532"/>
                    <a:pt x="13461" y="5836"/>
                    <a:pt x="16065" y="5139"/>
                  </a:cubicBezTo>
                  <a:cubicBezTo>
                    <a:pt x="18670" y="4442"/>
                    <a:pt x="20048" y="3745"/>
                    <a:pt x="21427" y="3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5519371" y="637272"/>
              <a:ext cx="151179" cy="26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8" fill="norm" stroke="1" extrusionOk="0">
                  <a:moveTo>
                    <a:pt x="9727" y="8219"/>
                  </a:moveTo>
                  <a:cubicBezTo>
                    <a:pt x="7327" y="12052"/>
                    <a:pt x="4927" y="15884"/>
                    <a:pt x="3277" y="18235"/>
                  </a:cubicBezTo>
                  <a:cubicBezTo>
                    <a:pt x="1627" y="20587"/>
                    <a:pt x="727" y="21458"/>
                    <a:pt x="277" y="21458"/>
                  </a:cubicBezTo>
                  <a:cubicBezTo>
                    <a:pt x="-173" y="21458"/>
                    <a:pt x="-173" y="20587"/>
                    <a:pt x="1027" y="18061"/>
                  </a:cubicBezTo>
                  <a:cubicBezTo>
                    <a:pt x="2227" y="15535"/>
                    <a:pt x="4627" y="11355"/>
                    <a:pt x="7027" y="8219"/>
                  </a:cubicBezTo>
                  <a:cubicBezTo>
                    <a:pt x="9427" y="5084"/>
                    <a:pt x="11827" y="2993"/>
                    <a:pt x="13627" y="1687"/>
                  </a:cubicBezTo>
                  <a:cubicBezTo>
                    <a:pt x="15427" y="381"/>
                    <a:pt x="16627" y="-142"/>
                    <a:pt x="17527" y="32"/>
                  </a:cubicBezTo>
                  <a:cubicBezTo>
                    <a:pt x="18427" y="206"/>
                    <a:pt x="19027" y="1077"/>
                    <a:pt x="19477" y="3342"/>
                  </a:cubicBezTo>
                  <a:cubicBezTo>
                    <a:pt x="19927" y="5606"/>
                    <a:pt x="20227" y="9264"/>
                    <a:pt x="20527" y="11790"/>
                  </a:cubicBezTo>
                  <a:cubicBezTo>
                    <a:pt x="20827" y="14316"/>
                    <a:pt x="21127" y="15710"/>
                    <a:pt x="21427" y="17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5778500" y="1220747"/>
              <a:ext cx="203200" cy="3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450" y="16682"/>
                    <a:pt x="900" y="11833"/>
                    <a:pt x="1800" y="8600"/>
                  </a:cubicBezTo>
                  <a:cubicBezTo>
                    <a:pt x="2700" y="5368"/>
                    <a:pt x="4050" y="3751"/>
                    <a:pt x="5288" y="2429"/>
                  </a:cubicBezTo>
                  <a:cubicBezTo>
                    <a:pt x="6525" y="1107"/>
                    <a:pt x="7650" y="78"/>
                    <a:pt x="8325" y="4"/>
                  </a:cubicBezTo>
                  <a:cubicBezTo>
                    <a:pt x="9000" y="-69"/>
                    <a:pt x="9225" y="813"/>
                    <a:pt x="9225" y="2209"/>
                  </a:cubicBezTo>
                  <a:cubicBezTo>
                    <a:pt x="9225" y="3604"/>
                    <a:pt x="9000" y="5515"/>
                    <a:pt x="8888" y="6911"/>
                  </a:cubicBezTo>
                  <a:cubicBezTo>
                    <a:pt x="8775" y="8307"/>
                    <a:pt x="8775" y="9188"/>
                    <a:pt x="9337" y="9482"/>
                  </a:cubicBezTo>
                  <a:cubicBezTo>
                    <a:pt x="9900" y="9776"/>
                    <a:pt x="11025" y="9482"/>
                    <a:pt x="12488" y="8380"/>
                  </a:cubicBezTo>
                  <a:cubicBezTo>
                    <a:pt x="13950" y="7278"/>
                    <a:pt x="15750" y="5368"/>
                    <a:pt x="17212" y="4192"/>
                  </a:cubicBezTo>
                  <a:cubicBezTo>
                    <a:pt x="18675" y="3017"/>
                    <a:pt x="19800" y="2576"/>
                    <a:pt x="20475" y="2796"/>
                  </a:cubicBezTo>
                  <a:cubicBezTo>
                    <a:pt x="21150" y="3017"/>
                    <a:pt x="21375" y="3898"/>
                    <a:pt x="21488" y="5735"/>
                  </a:cubicBezTo>
                  <a:cubicBezTo>
                    <a:pt x="21600" y="7572"/>
                    <a:pt x="21600" y="10364"/>
                    <a:pt x="21600" y="13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048119" y="1207050"/>
              <a:ext cx="162181" cy="22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5" fill="norm" stroke="1" extrusionOk="0">
                  <a:moveTo>
                    <a:pt x="7188" y="0"/>
                  </a:moveTo>
                  <a:cubicBezTo>
                    <a:pt x="5224" y="4937"/>
                    <a:pt x="3260" y="9874"/>
                    <a:pt x="1998" y="13063"/>
                  </a:cubicBezTo>
                  <a:cubicBezTo>
                    <a:pt x="736" y="16251"/>
                    <a:pt x="175" y="17691"/>
                    <a:pt x="34" y="18926"/>
                  </a:cubicBezTo>
                  <a:cubicBezTo>
                    <a:pt x="-106" y="20160"/>
                    <a:pt x="175" y="21189"/>
                    <a:pt x="1156" y="21394"/>
                  </a:cubicBezTo>
                  <a:cubicBezTo>
                    <a:pt x="2138" y="21600"/>
                    <a:pt x="3821" y="20983"/>
                    <a:pt x="7328" y="20469"/>
                  </a:cubicBezTo>
                  <a:cubicBezTo>
                    <a:pt x="10834" y="19954"/>
                    <a:pt x="16164" y="19543"/>
                    <a:pt x="21494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261463" y="1203785"/>
              <a:ext cx="209188" cy="24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93" fill="norm" stroke="1" extrusionOk="0">
                  <a:moveTo>
                    <a:pt x="21563" y="1393"/>
                  </a:moveTo>
                  <a:cubicBezTo>
                    <a:pt x="20908" y="654"/>
                    <a:pt x="20254" y="-84"/>
                    <a:pt x="17963" y="8"/>
                  </a:cubicBezTo>
                  <a:cubicBezTo>
                    <a:pt x="15672" y="101"/>
                    <a:pt x="11745" y="1024"/>
                    <a:pt x="8690" y="2501"/>
                  </a:cubicBezTo>
                  <a:cubicBezTo>
                    <a:pt x="5636" y="3978"/>
                    <a:pt x="3454" y="6008"/>
                    <a:pt x="2145" y="7947"/>
                  </a:cubicBezTo>
                  <a:cubicBezTo>
                    <a:pt x="836" y="9885"/>
                    <a:pt x="399" y="11731"/>
                    <a:pt x="181" y="13393"/>
                  </a:cubicBezTo>
                  <a:cubicBezTo>
                    <a:pt x="-37" y="15054"/>
                    <a:pt x="-37" y="16531"/>
                    <a:pt x="72" y="17731"/>
                  </a:cubicBezTo>
                  <a:cubicBezTo>
                    <a:pt x="181" y="18931"/>
                    <a:pt x="399" y="19854"/>
                    <a:pt x="1054" y="20501"/>
                  </a:cubicBezTo>
                  <a:cubicBezTo>
                    <a:pt x="1708" y="21147"/>
                    <a:pt x="2799" y="21516"/>
                    <a:pt x="5418" y="21147"/>
                  </a:cubicBezTo>
                  <a:cubicBezTo>
                    <a:pt x="8036" y="20778"/>
                    <a:pt x="12181" y="19670"/>
                    <a:pt x="16327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286500" y="1346750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808009" y="3365001"/>
              <a:ext cx="192242" cy="59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86" fill="norm" stroke="1" extrusionOk="0">
                  <a:moveTo>
                    <a:pt x="21324" y="4373"/>
                  </a:moveTo>
                  <a:cubicBezTo>
                    <a:pt x="21324" y="3385"/>
                    <a:pt x="21324" y="2396"/>
                    <a:pt x="20267" y="1597"/>
                  </a:cubicBezTo>
                  <a:cubicBezTo>
                    <a:pt x="19211" y="799"/>
                    <a:pt x="17098" y="190"/>
                    <a:pt x="14163" y="38"/>
                  </a:cubicBezTo>
                  <a:cubicBezTo>
                    <a:pt x="11228" y="-114"/>
                    <a:pt x="7472" y="190"/>
                    <a:pt x="4772" y="1027"/>
                  </a:cubicBezTo>
                  <a:cubicBezTo>
                    <a:pt x="2072" y="1863"/>
                    <a:pt x="428" y="3232"/>
                    <a:pt x="76" y="5248"/>
                  </a:cubicBezTo>
                  <a:cubicBezTo>
                    <a:pt x="-276" y="7263"/>
                    <a:pt x="663" y="9925"/>
                    <a:pt x="1602" y="12321"/>
                  </a:cubicBezTo>
                  <a:cubicBezTo>
                    <a:pt x="2541" y="14717"/>
                    <a:pt x="3481" y="16847"/>
                    <a:pt x="3715" y="18330"/>
                  </a:cubicBezTo>
                  <a:cubicBezTo>
                    <a:pt x="3950" y="19813"/>
                    <a:pt x="3481" y="20649"/>
                    <a:pt x="3011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771650" y="3696250"/>
              <a:ext cx="196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7550"/>
                    <a:pt x="4645" y="13500"/>
                    <a:pt x="8245" y="9900"/>
                  </a:cubicBezTo>
                  <a:cubicBezTo>
                    <a:pt x="11845" y="6300"/>
                    <a:pt x="16723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135284" y="3454950"/>
              <a:ext cx="169766" cy="44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12" fill="norm" stroke="1" extrusionOk="0">
                  <a:moveTo>
                    <a:pt x="20337" y="0"/>
                  </a:moveTo>
                  <a:cubicBezTo>
                    <a:pt x="16649" y="505"/>
                    <a:pt x="12961" y="1009"/>
                    <a:pt x="9668" y="2574"/>
                  </a:cubicBezTo>
                  <a:cubicBezTo>
                    <a:pt x="6376" y="4138"/>
                    <a:pt x="3478" y="6763"/>
                    <a:pt x="1766" y="9538"/>
                  </a:cubicBezTo>
                  <a:cubicBezTo>
                    <a:pt x="54" y="12314"/>
                    <a:pt x="-473" y="15241"/>
                    <a:pt x="449" y="17310"/>
                  </a:cubicBezTo>
                  <a:cubicBezTo>
                    <a:pt x="1371" y="19379"/>
                    <a:pt x="3742" y="20591"/>
                    <a:pt x="7429" y="21095"/>
                  </a:cubicBezTo>
                  <a:cubicBezTo>
                    <a:pt x="11117" y="21600"/>
                    <a:pt x="16122" y="21398"/>
                    <a:pt x="21127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313500" y="3514800"/>
              <a:ext cx="226501" cy="32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73" fill="norm" stroke="1" extrusionOk="0">
                  <a:moveTo>
                    <a:pt x="13601" y="3539"/>
                  </a:moveTo>
                  <a:cubicBezTo>
                    <a:pt x="12801" y="3126"/>
                    <a:pt x="12001" y="2714"/>
                    <a:pt x="11101" y="2576"/>
                  </a:cubicBezTo>
                  <a:cubicBezTo>
                    <a:pt x="10201" y="2439"/>
                    <a:pt x="9201" y="2576"/>
                    <a:pt x="7801" y="3539"/>
                  </a:cubicBezTo>
                  <a:cubicBezTo>
                    <a:pt x="6401" y="4502"/>
                    <a:pt x="4601" y="6291"/>
                    <a:pt x="3301" y="8767"/>
                  </a:cubicBezTo>
                  <a:cubicBezTo>
                    <a:pt x="2001" y="11244"/>
                    <a:pt x="1201" y="14408"/>
                    <a:pt x="801" y="16334"/>
                  </a:cubicBezTo>
                  <a:cubicBezTo>
                    <a:pt x="401" y="18260"/>
                    <a:pt x="401" y="18948"/>
                    <a:pt x="701" y="19567"/>
                  </a:cubicBezTo>
                  <a:cubicBezTo>
                    <a:pt x="1001" y="20186"/>
                    <a:pt x="1601" y="20737"/>
                    <a:pt x="3501" y="21012"/>
                  </a:cubicBezTo>
                  <a:cubicBezTo>
                    <a:pt x="5401" y="21287"/>
                    <a:pt x="8601" y="21287"/>
                    <a:pt x="11301" y="20393"/>
                  </a:cubicBezTo>
                  <a:cubicBezTo>
                    <a:pt x="14001" y="19498"/>
                    <a:pt x="16201" y="17710"/>
                    <a:pt x="17501" y="14958"/>
                  </a:cubicBezTo>
                  <a:cubicBezTo>
                    <a:pt x="18801" y="12207"/>
                    <a:pt x="19201" y="8492"/>
                    <a:pt x="18401" y="5741"/>
                  </a:cubicBezTo>
                  <a:cubicBezTo>
                    <a:pt x="17601" y="2989"/>
                    <a:pt x="15601" y="1200"/>
                    <a:pt x="12901" y="444"/>
                  </a:cubicBezTo>
                  <a:cubicBezTo>
                    <a:pt x="10201" y="-313"/>
                    <a:pt x="6801" y="-38"/>
                    <a:pt x="4501" y="788"/>
                  </a:cubicBezTo>
                  <a:cubicBezTo>
                    <a:pt x="2201" y="1613"/>
                    <a:pt x="1001" y="2989"/>
                    <a:pt x="401" y="4021"/>
                  </a:cubicBezTo>
                  <a:cubicBezTo>
                    <a:pt x="-199" y="5053"/>
                    <a:pt x="-199" y="5741"/>
                    <a:pt x="901" y="6566"/>
                  </a:cubicBezTo>
                  <a:cubicBezTo>
                    <a:pt x="2001" y="7391"/>
                    <a:pt x="4201" y="8355"/>
                    <a:pt x="7801" y="8561"/>
                  </a:cubicBezTo>
                  <a:cubicBezTo>
                    <a:pt x="11401" y="8767"/>
                    <a:pt x="16401" y="8217"/>
                    <a:pt x="21401" y="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667000" y="3385100"/>
              <a:ext cx="63500" cy="54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001"/>
                  </a:moveTo>
                  <a:cubicBezTo>
                    <a:pt x="720" y="500"/>
                    <a:pt x="1440" y="0"/>
                    <a:pt x="1800" y="0"/>
                  </a:cubicBezTo>
                  <a:cubicBezTo>
                    <a:pt x="2160" y="0"/>
                    <a:pt x="2160" y="500"/>
                    <a:pt x="2160" y="2335"/>
                  </a:cubicBezTo>
                  <a:cubicBezTo>
                    <a:pt x="2160" y="4170"/>
                    <a:pt x="2160" y="7339"/>
                    <a:pt x="2880" y="10341"/>
                  </a:cubicBezTo>
                  <a:cubicBezTo>
                    <a:pt x="3600" y="13344"/>
                    <a:pt x="5040" y="16179"/>
                    <a:pt x="5760" y="17805"/>
                  </a:cubicBezTo>
                  <a:cubicBezTo>
                    <a:pt x="6480" y="19432"/>
                    <a:pt x="6480" y="19849"/>
                    <a:pt x="7560" y="20349"/>
                  </a:cubicBezTo>
                  <a:cubicBezTo>
                    <a:pt x="8640" y="20849"/>
                    <a:pt x="10800" y="21433"/>
                    <a:pt x="13320" y="21517"/>
                  </a:cubicBezTo>
                  <a:cubicBezTo>
                    <a:pt x="15840" y="21600"/>
                    <a:pt x="18720" y="21183"/>
                    <a:pt x="21600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844799" y="3550200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39"/>
                    <a:pt x="0" y="8078"/>
                    <a:pt x="0" y="11678"/>
                  </a:cubicBezTo>
                  <a:cubicBezTo>
                    <a:pt x="0" y="15278"/>
                    <a:pt x="10800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832100" y="3463052"/>
              <a:ext cx="147589" cy="3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58" fill="norm" stroke="1" extrusionOk="0">
                  <a:moveTo>
                    <a:pt x="0" y="1641"/>
                  </a:moveTo>
                  <a:cubicBezTo>
                    <a:pt x="913" y="1054"/>
                    <a:pt x="1825" y="466"/>
                    <a:pt x="3194" y="172"/>
                  </a:cubicBezTo>
                  <a:cubicBezTo>
                    <a:pt x="4563" y="-122"/>
                    <a:pt x="6389" y="-122"/>
                    <a:pt x="9431" y="833"/>
                  </a:cubicBezTo>
                  <a:cubicBezTo>
                    <a:pt x="12473" y="1788"/>
                    <a:pt x="16732" y="3698"/>
                    <a:pt x="19014" y="6637"/>
                  </a:cubicBezTo>
                  <a:cubicBezTo>
                    <a:pt x="21296" y="9576"/>
                    <a:pt x="21600" y="13543"/>
                    <a:pt x="20839" y="16188"/>
                  </a:cubicBezTo>
                  <a:cubicBezTo>
                    <a:pt x="20079" y="18833"/>
                    <a:pt x="18254" y="20156"/>
                    <a:pt x="15820" y="20817"/>
                  </a:cubicBezTo>
                  <a:cubicBezTo>
                    <a:pt x="13386" y="21478"/>
                    <a:pt x="10344" y="21478"/>
                    <a:pt x="8366" y="21111"/>
                  </a:cubicBezTo>
                  <a:cubicBezTo>
                    <a:pt x="6389" y="20743"/>
                    <a:pt x="5476" y="20009"/>
                    <a:pt x="4563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079749" y="3385100"/>
              <a:ext cx="12931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0" y="0"/>
                  </a:moveTo>
                  <a:cubicBezTo>
                    <a:pt x="5574" y="2130"/>
                    <a:pt x="11148" y="4259"/>
                    <a:pt x="15155" y="6744"/>
                  </a:cubicBezTo>
                  <a:cubicBezTo>
                    <a:pt x="19161" y="9228"/>
                    <a:pt x="21600" y="12068"/>
                    <a:pt x="21252" y="14501"/>
                  </a:cubicBezTo>
                  <a:cubicBezTo>
                    <a:pt x="20903" y="16935"/>
                    <a:pt x="17768" y="18963"/>
                    <a:pt x="15329" y="20079"/>
                  </a:cubicBezTo>
                  <a:cubicBezTo>
                    <a:pt x="12890" y="21194"/>
                    <a:pt x="11148" y="21397"/>
                    <a:pt x="9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857395" y="3521535"/>
              <a:ext cx="359005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5" fill="norm" stroke="1" extrusionOk="0">
                  <a:moveTo>
                    <a:pt x="13466" y="1244"/>
                  </a:moveTo>
                  <a:cubicBezTo>
                    <a:pt x="13845" y="585"/>
                    <a:pt x="14224" y="-75"/>
                    <a:pt x="14477" y="7"/>
                  </a:cubicBezTo>
                  <a:cubicBezTo>
                    <a:pt x="14729" y="90"/>
                    <a:pt x="14856" y="914"/>
                    <a:pt x="14350" y="3223"/>
                  </a:cubicBezTo>
                  <a:cubicBezTo>
                    <a:pt x="13845" y="5531"/>
                    <a:pt x="12708" y="9323"/>
                    <a:pt x="11003" y="12291"/>
                  </a:cubicBezTo>
                  <a:cubicBezTo>
                    <a:pt x="9298" y="15259"/>
                    <a:pt x="7024" y="17403"/>
                    <a:pt x="5192" y="18145"/>
                  </a:cubicBezTo>
                  <a:cubicBezTo>
                    <a:pt x="3361" y="18887"/>
                    <a:pt x="1971" y="18227"/>
                    <a:pt x="1087" y="16908"/>
                  </a:cubicBezTo>
                  <a:cubicBezTo>
                    <a:pt x="203" y="15589"/>
                    <a:pt x="-176" y="13610"/>
                    <a:pt x="77" y="11962"/>
                  </a:cubicBezTo>
                  <a:cubicBezTo>
                    <a:pt x="329" y="10313"/>
                    <a:pt x="1213" y="8994"/>
                    <a:pt x="2350" y="8334"/>
                  </a:cubicBezTo>
                  <a:cubicBezTo>
                    <a:pt x="3487" y="7675"/>
                    <a:pt x="4877" y="7675"/>
                    <a:pt x="6835" y="8994"/>
                  </a:cubicBezTo>
                  <a:cubicBezTo>
                    <a:pt x="8792" y="10313"/>
                    <a:pt x="11319" y="12951"/>
                    <a:pt x="13529" y="15259"/>
                  </a:cubicBezTo>
                  <a:cubicBezTo>
                    <a:pt x="15740" y="17568"/>
                    <a:pt x="17635" y="19546"/>
                    <a:pt x="18898" y="20536"/>
                  </a:cubicBezTo>
                  <a:cubicBezTo>
                    <a:pt x="20161" y="21525"/>
                    <a:pt x="20792" y="21525"/>
                    <a:pt x="21424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783921" y="3372400"/>
              <a:ext cx="296079" cy="44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05" fill="norm" stroke="1" extrusionOk="0">
                  <a:moveTo>
                    <a:pt x="8560" y="0"/>
                  </a:moveTo>
                  <a:cubicBezTo>
                    <a:pt x="7488" y="3144"/>
                    <a:pt x="6415" y="6287"/>
                    <a:pt x="5113" y="9532"/>
                  </a:cubicBezTo>
                  <a:cubicBezTo>
                    <a:pt x="3811" y="12777"/>
                    <a:pt x="2279" y="16124"/>
                    <a:pt x="1283" y="18152"/>
                  </a:cubicBezTo>
                  <a:cubicBezTo>
                    <a:pt x="288" y="20180"/>
                    <a:pt x="-172" y="20890"/>
                    <a:pt x="58" y="21245"/>
                  </a:cubicBezTo>
                  <a:cubicBezTo>
                    <a:pt x="288" y="21600"/>
                    <a:pt x="1207" y="21600"/>
                    <a:pt x="3658" y="21194"/>
                  </a:cubicBezTo>
                  <a:cubicBezTo>
                    <a:pt x="6109" y="20789"/>
                    <a:pt x="10092" y="19977"/>
                    <a:pt x="13309" y="19521"/>
                  </a:cubicBezTo>
                  <a:cubicBezTo>
                    <a:pt x="16526" y="19065"/>
                    <a:pt x="18977" y="18963"/>
                    <a:pt x="21428" y="18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5228615" y="3359161"/>
              <a:ext cx="149836" cy="43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99" fill="norm" stroke="1" extrusionOk="0">
                  <a:moveTo>
                    <a:pt x="18536" y="2218"/>
                  </a:moveTo>
                  <a:cubicBezTo>
                    <a:pt x="18836" y="1592"/>
                    <a:pt x="19136" y="965"/>
                    <a:pt x="18536" y="548"/>
                  </a:cubicBezTo>
                  <a:cubicBezTo>
                    <a:pt x="17936" y="131"/>
                    <a:pt x="16436" y="-78"/>
                    <a:pt x="14936" y="26"/>
                  </a:cubicBezTo>
                  <a:cubicBezTo>
                    <a:pt x="13436" y="131"/>
                    <a:pt x="11936" y="548"/>
                    <a:pt x="9386" y="2165"/>
                  </a:cubicBezTo>
                  <a:cubicBezTo>
                    <a:pt x="6836" y="3783"/>
                    <a:pt x="3236" y="6600"/>
                    <a:pt x="1436" y="9470"/>
                  </a:cubicBezTo>
                  <a:cubicBezTo>
                    <a:pt x="-364" y="12339"/>
                    <a:pt x="-364" y="15261"/>
                    <a:pt x="836" y="17296"/>
                  </a:cubicBezTo>
                  <a:cubicBezTo>
                    <a:pt x="2036" y="19331"/>
                    <a:pt x="4436" y="20479"/>
                    <a:pt x="8036" y="21000"/>
                  </a:cubicBezTo>
                  <a:cubicBezTo>
                    <a:pt x="11636" y="21522"/>
                    <a:pt x="16436" y="21418"/>
                    <a:pt x="21236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437312" y="3448147"/>
              <a:ext cx="296738" cy="34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58" fill="norm" stroke="1" extrusionOk="0">
                  <a:moveTo>
                    <a:pt x="9987" y="2356"/>
                  </a:moveTo>
                  <a:cubicBezTo>
                    <a:pt x="9680" y="1580"/>
                    <a:pt x="9374" y="804"/>
                    <a:pt x="8838" y="480"/>
                  </a:cubicBezTo>
                  <a:cubicBezTo>
                    <a:pt x="8302" y="157"/>
                    <a:pt x="7536" y="286"/>
                    <a:pt x="6540" y="1256"/>
                  </a:cubicBezTo>
                  <a:cubicBezTo>
                    <a:pt x="5544" y="2226"/>
                    <a:pt x="4319" y="4037"/>
                    <a:pt x="3170" y="6624"/>
                  </a:cubicBezTo>
                  <a:cubicBezTo>
                    <a:pt x="2021" y="9211"/>
                    <a:pt x="948" y="12574"/>
                    <a:pt x="412" y="14837"/>
                  </a:cubicBezTo>
                  <a:cubicBezTo>
                    <a:pt x="-124" y="17101"/>
                    <a:pt x="-124" y="18265"/>
                    <a:pt x="336" y="19170"/>
                  </a:cubicBezTo>
                  <a:cubicBezTo>
                    <a:pt x="795" y="20076"/>
                    <a:pt x="1714" y="20722"/>
                    <a:pt x="2557" y="21046"/>
                  </a:cubicBezTo>
                  <a:cubicBezTo>
                    <a:pt x="3399" y="21369"/>
                    <a:pt x="4165" y="21369"/>
                    <a:pt x="5621" y="20722"/>
                  </a:cubicBezTo>
                  <a:cubicBezTo>
                    <a:pt x="7076" y="20076"/>
                    <a:pt x="9221" y="18782"/>
                    <a:pt x="11059" y="16583"/>
                  </a:cubicBezTo>
                  <a:cubicBezTo>
                    <a:pt x="12897" y="14385"/>
                    <a:pt x="14429" y="11280"/>
                    <a:pt x="14812" y="8500"/>
                  </a:cubicBezTo>
                  <a:cubicBezTo>
                    <a:pt x="15195" y="5719"/>
                    <a:pt x="14429" y="3261"/>
                    <a:pt x="13127" y="1774"/>
                  </a:cubicBezTo>
                  <a:cubicBezTo>
                    <a:pt x="11825" y="286"/>
                    <a:pt x="9987" y="-231"/>
                    <a:pt x="8148" y="92"/>
                  </a:cubicBezTo>
                  <a:cubicBezTo>
                    <a:pt x="6310" y="416"/>
                    <a:pt x="4472" y="1580"/>
                    <a:pt x="3399" y="2938"/>
                  </a:cubicBezTo>
                  <a:cubicBezTo>
                    <a:pt x="2327" y="4296"/>
                    <a:pt x="2021" y="5848"/>
                    <a:pt x="2480" y="7077"/>
                  </a:cubicBezTo>
                  <a:cubicBezTo>
                    <a:pt x="2940" y="8306"/>
                    <a:pt x="4165" y="9211"/>
                    <a:pt x="6999" y="9534"/>
                  </a:cubicBezTo>
                  <a:cubicBezTo>
                    <a:pt x="9833" y="9858"/>
                    <a:pt x="14276" y="9599"/>
                    <a:pt x="16957" y="9276"/>
                  </a:cubicBezTo>
                  <a:cubicBezTo>
                    <a:pt x="19638" y="8952"/>
                    <a:pt x="20557" y="8564"/>
                    <a:pt x="21476" y="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734050" y="3359700"/>
              <a:ext cx="17933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0" y="0"/>
                  </a:moveTo>
                  <a:cubicBezTo>
                    <a:pt x="2731" y="296"/>
                    <a:pt x="5462" y="592"/>
                    <a:pt x="8814" y="2022"/>
                  </a:cubicBezTo>
                  <a:cubicBezTo>
                    <a:pt x="12166" y="3452"/>
                    <a:pt x="16138" y="6016"/>
                    <a:pt x="18497" y="8482"/>
                  </a:cubicBezTo>
                  <a:cubicBezTo>
                    <a:pt x="20855" y="10948"/>
                    <a:pt x="21600" y="13315"/>
                    <a:pt x="20607" y="15337"/>
                  </a:cubicBezTo>
                  <a:cubicBezTo>
                    <a:pt x="19614" y="17359"/>
                    <a:pt x="16883" y="19036"/>
                    <a:pt x="15021" y="20022"/>
                  </a:cubicBezTo>
                  <a:cubicBezTo>
                    <a:pt x="13159" y="21008"/>
                    <a:pt x="12166" y="21304"/>
                    <a:pt x="11545" y="21452"/>
                  </a:cubicBezTo>
                  <a:cubicBezTo>
                    <a:pt x="10924" y="21600"/>
                    <a:pt x="10676" y="21600"/>
                    <a:pt x="104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6134100" y="370895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6574366" y="3212187"/>
              <a:ext cx="143934" cy="59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3512"/>
                  </a:moveTo>
                  <a:cubicBezTo>
                    <a:pt x="20647" y="2666"/>
                    <a:pt x="19694" y="1821"/>
                    <a:pt x="18582" y="1244"/>
                  </a:cubicBezTo>
                  <a:cubicBezTo>
                    <a:pt x="17471" y="668"/>
                    <a:pt x="16200" y="360"/>
                    <a:pt x="14453" y="168"/>
                  </a:cubicBezTo>
                  <a:cubicBezTo>
                    <a:pt x="12706" y="-24"/>
                    <a:pt x="10482" y="-101"/>
                    <a:pt x="8418" y="206"/>
                  </a:cubicBezTo>
                  <a:cubicBezTo>
                    <a:pt x="6353" y="514"/>
                    <a:pt x="4447" y="1206"/>
                    <a:pt x="2859" y="3012"/>
                  </a:cubicBezTo>
                  <a:cubicBezTo>
                    <a:pt x="1271" y="4819"/>
                    <a:pt x="0" y="7740"/>
                    <a:pt x="0" y="10430"/>
                  </a:cubicBezTo>
                  <a:cubicBezTo>
                    <a:pt x="0" y="13120"/>
                    <a:pt x="1271" y="15580"/>
                    <a:pt x="2065" y="17387"/>
                  </a:cubicBezTo>
                  <a:cubicBezTo>
                    <a:pt x="2859" y="19193"/>
                    <a:pt x="3176" y="20346"/>
                    <a:pt x="349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455272" y="3531150"/>
              <a:ext cx="2884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99" y="21600"/>
                  </a:moveTo>
                  <a:cubicBezTo>
                    <a:pt x="42" y="19800"/>
                    <a:pt x="-116" y="18000"/>
                    <a:pt x="120" y="16560"/>
                  </a:cubicBezTo>
                  <a:cubicBezTo>
                    <a:pt x="357" y="15120"/>
                    <a:pt x="988" y="14040"/>
                    <a:pt x="3983" y="11700"/>
                  </a:cubicBezTo>
                  <a:cubicBezTo>
                    <a:pt x="6979" y="9360"/>
                    <a:pt x="12339" y="5760"/>
                    <a:pt x="15650" y="3600"/>
                  </a:cubicBezTo>
                  <a:cubicBezTo>
                    <a:pt x="18961" y="1440"/>
                    <a:pt x="20223" y="720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885765" y="3299154"/>
              <a:ext cx="137335" cy="40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55" fill="norm" stroke="1" extrusionOk="0">
                  <a:moveTo>
                    <a:pt x="21234" y="2217"/>
                  </a:moveTo>
                  <a:cubicBezTo>
                    <a:pt x="20907" y="1651"/>
                    <a:pt x="20579" y="1086"/>
                    <a:pt x="19598" y="690"/>
                  </a:cubicBezTo>
                  <a:cubicBezTo>
                    <a:pt x="18616" y="294"/>
                    <a:pt x="16979" y="68"/>
                    <a:pt x="15343" y="12"/>
                  </a:cubicBezTo>
                  <a:cubicBezTo>
                    <a:pt x="13707" y="-45"/>
                    <a:pt x="12070" y="68"/>
                    <a:pt x="9779" y="1086"/>
                  </a:cubicBezTo>
                  <a:cubicBezTo>
                    <a:pt x="7489" y="2104"/>
                    <a:pt x="4543" y="4026"/>
                    <a:pt x="2579" y="6910"/>
                  </a:cubicBezTo>
                  <a:cubicBezTo>
                    <a:pt x="616" y="9794"/>
                    <a:pt x="-366" y="13639"/>
                    <a:pt x="125" y="16183"/>
                  </a:cubicBezTo>
                  <a:cubicBezTo>
                    <a:pt x="616" y="18728"/>
                    <a:pt x="2579" y="19972"/>
                    <a:pt x="5361" y="20650"/>
                  </a:cubicBezTo>
                  <a:cubicBezTo>
                    <a:pt x="8143" y="21329"/>
                    <a:pt x="11743" y="21442"/>
                    <a:pt x="15343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025999" y="3349101"/>
              <a:ext cx="190562" cy="6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40" fill="norm" stroke="1" extrusionOk="0">
                  <a:moveTo>
                    <a:pt x="6722" y="6818"/>
                  </a:moveTo>
                  <a:cubicBezTo>
                    <a:pt x="6017" y="8899"/>
                    <a:pt x="5313" y="10980"/>
                    <a:pt x="4843" y="13025"/>
                  </a:cubicBezTo>
                  <a:cubicBezTo>
                    <a:pt x="4374" y="15071"/>
                    <a:pt x="4139" y="17080"/>
                    <a:pt x="3904" y="18372"/>
                  </a:cubicBezTo>
                  <a:cubicBezTo>
                    <a:pt x="3670" y="19663"/>
                    <a:pt x="3435" y="20237"/>
                    <a:pt x="3083" y="20704"/>
                  </a:cubicBezTo>
                  <a:cubicBezTo>
                    <a:pt x="2730" y="21170"/>
                    <a:pt x="2261" y="21529"/>
                    <a:pt x="1791" y="21421"/>
                  </a:cubicBezTo>
                  <a:cubicBezTo>
                    <a:pt x="1322" y="21314"/>
                    <a:pt x="852" y="20740"/>
                    <a:pt x="500" y="19233"/>
                  </a:cubicBezTo>
                  <a:cubicBezTo>
                    <a:pt x="148" y="17726"/>
                    <a:pt x="-87" y="15286"/>
                    <a:pt x="30" y="12810"/>
                  </a:cubicBezTo>
                  <a:cubicBezTo>
                    <a:pt x="148" y="10334"/>
                    <a:pt x="617" y="7823"/>
                    <a:pt x="1674" y="5885"/>
                  </a:cubicBezTo>
                  <a:cubicBezTo>
                    <a:pt x="2730" y="3948"/>
                    <a:pt x="4374" y="2584"/>
                    <a:pt x="6135" y="1687"/>
                  </a:cubicBezTo>
                  <a:cubicBezTo>
                    <a:pt x="7896" y="790"/>
                    <a:pt x="9774" y="360"/>
                    <a:pt x="11300" y="144"/>
                  </a:cubicBezTo>
                  <a:cubicBezTo>
                    <a:pt x="12826" y="-71"/>
                    <a:pt x="14000" y="-71"/>
                    <a:pt x="15409" y="324"/>
                  </a:cubicBezTo>
                  <a:cubicBezTo>
                    <a:pt x="16817" y="718"/>
                    <a:pt x="18461" y="1508"/>
                    <a:pt x="19635" y="2548"/>
                  </a:cubicBezTo>
                  <a:cubicBezTo>
                    <a:pt x="20809" y="3589"/>
                    <a:pt x="21513" y="4880"/>
                    <a:pt x="20926" y="5921"/>
                  </a:cubicBezTo>
                  <a:cubicBezTo>
                    <a:pt x="20339" y="6962"/>
                    <a:pt x="18461" y="7751"/>
                    <a:pt x="16465" y="8074"/>
                  </a:cubicBezTo>
                  <a:cubicBezTo>
                    <a:pt x="14470" y="8397"/>
                    <a:pt x="12356" y="8253"/>
                    <a:pt x="10243" y="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270750" y="3251750"/>
              <a:ext cx="12806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600" fill="norm" stroke="1" extrusionOk="0">
                  <a:moveTo>
                    <a:pt x="0" y="0"/>
                  </a:moveTo>
                  <a:cubicBezTo>
                    <a:pt x="7200" y="2238"/>
                    <a:pt x="14400" y="4476"/>
                    <a:pt x="18000" y="7151"/>
                  </a:cubicBezTo>
                  <a:cubicBezTo>
                    <a:pt x="21600" y="9827"/>
                    <a:pt x="21600" y="12941"/>
                    <a:pt x="18343" y="15422"/>
                  </a:cubicBezTo>
                  <a:cubicBezTo>
                    <a:pt x="15086" y="17903"/>
                    <a:pt x="8571" y="19751"/>
                    <a:pt x="2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397187" y="5152135"/>
              <a:ext cx="228164" cy="39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05" fill="norm" stroke="1" extrusionOk="0">
                  <a:moveTo>
                    <a:pt x="3258" y="21505"/>
                  </a:moveTo>
                  <a:cubicBezTo>
                    <a:pt x="1883" y="21389"/>
                    <a:pt x="508" y="21273"/>
                    <a:pt x="116" y="20808"/>
                  </a:cubicBezTo>
                  <a:cubicBezTo>
                    <a:pt x="-277" y="20344"/>
                    <a:pt x="312" y="19531"/>
                    <a:pt x="2178" y="17208"/>
                  </a:cubicBezTo>
                  <a:cubicBezTo>
                    <a:pt x="4043" y="14886"/>
                    <a:pt x="7185" y="11053"/>
                    <a:pt x="9541" y="8034"/>
                  </a:cubicBezTo>
                  <a:cubicBezTo>
                    <a:pt x="11898" y="5015"/>
                    <a:pt x="13468" y="2808"/>
                    <a:pt x="14647" y="1531"/>
                  </a:cubicBezTo>
                  <a:cubicBezTo>
                    <a:pt x="15825" y="253"/>
                    <a:pt x="16610" y="-95"/>
                    <a:pt x="17199" y="21"/>
                  </a:cubicBezTo>
                  <a:cubicBezTo>
                    <a:pt x="17788" y="137"/>
                    <a:pt x="18181" y="718"/>
                    <a:pt x="18770" y="2866"/>
                  </a:cubicBezTo>
                  <a:cubicBezTo>
                    <a:pt x="19359" y="5015"/>
                    <a:pt x="20145" y="8731"/>
                    <a:pt x="20636" y="11402"/>
                  </a:cubicBezTo>
                  <a:cubicBezTo>
                    <a:pt x="21127" y="14073"/>
                    <a:pt x="21323" y="15699"/>
                    <a:pt x="21028" y="16686"/>
                  </a:cubicBezTo>
                  <a:cubicBezTo>
                    <a:pt x="20734" y="17673"/>
                    <a:pt x="19948" y="18021"/>
                    <a:pt x="19163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489450" y="5398050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800"/>
                    <a:pt x="11127" y="12000"/>
                    <a:pt x="14727" y="8400"/>
                  </a:cubicBezTo>
                  <a:cubicBezTo>
                    <a:pt x="18327" y="4800"/>
                    <a:pt x="199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4687110" y="5317207"/>
              <a:ext cx="75390" cy="1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13" fill="norm" stroke="1" extrusionOk="0">
                  <a:moveTo>
                    <a:pt x="12036" y="2600"/>
                  </a:moveTo>
                  <a:cubicBezTo>
                    <a:pt x="11452" y="1439"/>
                    <a:pt x="10869" y="278"/>
                    <a:pt x="9117" y="45"/>
                  </a:cubicBezTo>
                  <a:cubicBezTo>
                    <a:pt x="7366" y="-187"/>
                    <a:pt x="4447" y="510"/>
                    <a:pt x="2404" y="1439"/>
                  </a:cubicBezTo>
                  <a:cubicBezTo>
                    <a:pt x="361" y="2368"/>
                    <a:pt x="-807" y="3529"/>
                    <a:pt x="652" y="5155"/>
                  </a:cubicBezTo>
                  <a:cubicBezTo>
                    <a:pt x="2112" y="6781"/>
                    <a:pt x="6198" y="8871"/>
                    <a:pt x="9409" y="10381"/>
                  </a:cubicBezTo>
                  <a:cubicBezTo>
                    <a:pt x="12620" y="11890"/>
                    <a:pt x="14955" y="12819"/>
                    <a:pt x="16998" y="13748"/>
                  </a:cubicBezTo>
                  <a:cubicBezTo>
                    <a:pt x="19042" y="14678"/>
                    <a:pt x="20793" y="15607"/>
                    <a:pt x="20793" y="16536"/>
                  </a:cubicBezTo>
                  <a:cubicBezTo>
                    <a:pt x="20793" y="17465"/>
                    <a:pt x="19042" y="18394"/>
                    <a:pt x="15539" y="19207"/>
                  </a:cubicBezTo>
                  <a:cubicBezTo>
                    <a:pt x="12036" y="20019"/>
                    <a:pt x="6782" y="20716"/>
                    <a:pt x="1528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515269" y="5399291"/>
              <a:ext cx="180681" cy="20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57" fill="norm" stroke="1" extrusionOk="0">
                  <a:moveTo>
                    <a:pt x="1095" y="521"/>
                  </a:moveTo>
                  <a:cubicBezTo>
                    <a:pt x="1346" y="5057"/>
                    <a:pt x="1597" y="9593"/>
                    <a:pt x="1723" y="12401"/>
                  </a:cubicBezTo>
                  <a:cubicBezTo>
                    <a:pt x="1848" y="15209"/>
                    <a:pt x="1848" y="16289"/>
                    <a:pt x="1848" y="17369"/>
                  </a:cubicBezTo>
                  <a:cubicBezTo>
                    <a:pt x="1848" y="18449"/>
                    <a:pt x="1848" y="19529"/>
                    <a:pt x="1472" y="19421"/>
                  </a:cubicBezTo>
                  <a:cubicBezTo>
                    <a:pt x="1095" y="19313"/>
                    <a:pt x="341" y="18017"/>
                    <a:pt x="90" y="15209"/>
                  </a:cubicBezTo>
                  <a:cubicBezTo>
                    <a:pt x="-161" y="12401"/>
                    <a:pt x="90" y="8081"/>
                    <a:pt x="1095" y="5165"/>
                  </a:cubicBezTo>
                  <a:cubicBezTo>
                    <a:pt x="2099" y="2249"/>
                    <a:pt x="3858" y="737"/>
                    <a:pt x="5365" y="197"/>
                  </a:cubicBezTo>
                  <a:cubicBezTo>
                    <a:pt x="6872" y="-343"/>
                    <a:pt x="8127" y="89"/>
                    <a:pt x="10388" y="3221"/>
                  </a:cubicBezTo>
                  <a:cubicBezTo>
                    <a:pt x="12648" y="6353"/>
                    <a:pt x="15913" y="12185"/>
                    <a:pt x="17923" y="15641"/>
                  </a:cubicBezTo>
                  <a:cubicBezTo>
                    <a:pt x="19932" y="19097"/>
                    <a:pt x="20686" y="20177"/>
                    <a:pt x="21439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816600" y="5474250"/>
              <a:ext cx="577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7" y="18000"/>
                    <a:pt x="5855" y="14400"/>
                    <a:pt x="8901" y="10800"/>
                  </a:cubicBezTo>
                  <a:cubicBezTo>
                    <a:pt x="11947" y="7200"/>
                    <a:pt x="15112" y="3600"/>
                    <a:pt x="17248" y="18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273800" y="5397487"/>
              <a:ext cx="101600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283"/>
                  </a:moveTo>
                  <a:cubicBezTo>
                    <a:pt x="6300" y="497"/>
                    <a:pt x="12600" y="-288"/>
                    <a:pt x="16425" y="105"/>
                  </a:cubicBezTo>
                  <a:cubicBezTo>
                    <a:pt x="20250" y="497"/>
                    <a:pt x="21600" y="2068"/>
                    <a:pt x="21600" y="4817"/>
                  </a:cubicBezTo>
                  <a:cubicBezTo>
                    <a:pt x="21600" y="7567"/>
                    <a:pt x="20250" y="11494"/>
                    <a:pt x="18000" y="14439"/>
                  </a:cubicBezTo>
                  <a:cubicBezTo>
                    <a:pt x="15750" y="17385"/>
                    <a:pt x="12600" y="19348"/>
                    <a:pt x="945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586538" y="5293373"/>
              <a:ext cx="268471" cy="17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452" fill="norm" stroke="1" extrusionOk="0">
                  <a:moveTo>
                    <a:pt x="11340" y="1132"/>
                  </a:moveTo>
                  <a:cubicBezTo>
                    <a:pt x="10509" y="1386"/>
                    <a:pt x="9678" y="1640"/>
                    <a:pt x="8764" y="3927"/>
                  </a:cubicBezTo>
                  <a:cubicBezTo>
                    <a:pt x="7850" y="6214"/>
                    <a:pt x="6853" y="10534"/>
                    <a:pt x="6106" y="13457"/>
                  </a:cubicBezTo>
                  <a:cubicBezTo>
                    <a:pt x="5358" y="16379"/>
                    <a:pt x="4860" y="17904"/>
                    <a:pt x="4195" y="19047"/>
                  </a:cubicBezTo>
                  <a:cubicBezTo>
                    <a:pt x="3530" y="20191"/>
                    <a:pt x="2700" y="20953"/>
                    <a:pt x="1952" y="20064"/>
                  </a:cubicBezTo>
                  <a:cubicBezTo>
                    <a:pt x="1204" y="19174"/>
                    <a:pt x="540" y="16633"/>
                    <a:pt x="207" y="14600"/>
                  </a:cubicBezTo>
                  <a:cubicBezTo>
                    <a:pt x="-125" y="12567"/>
                    <a:pt x="-125" y="11042"/>
                    <a:pt x="706" y="9645"/>
                  </a:cubicBezTo>
                  <a:cubicBezTo>
                    <a:pt x="1537" y="8247"/>
                    <a:pt x="3198" y="6977"/>
                    <a:pt x="4610" y="7358"/>
                  </a:cubicBezTo>
                  <a:cubicBezTo>
                    <a:pt x="6023" y="7739"/>
                    <a:pt x="7186" y="9772"/>
                    <a:pt x="8930" y="12059"/>
                  </a:cubicBezTo>
                  <a:cubicBezTo>
                    <a:pt x="10675" y="14346"/>
                    <a:pt x="13001" y="16887"/>
                    <a:pt x="15078" y="17777"/>
                  </a:cubicBezTo>
                  <a:cubicBezTo>
                    <a:pt x="17155" y="18666"/>
                    <a:pt x="18983" y="17904"/>
                    <a:pt x="20063" y="15998"/>
                  </a:cubicBezTo>
                  <a:cubicBezTo>
                    <a:pt x="21143" y="14092"/>
                    <a:pt x="21475" y="11042"/>
                    <a:pt x="20478" y="7866"/>
                  </a:cubicBezTo>
                  <a:cubicBezTo>
                    <a:pt x="19481" y="4689"/>
                    <a:pt x="17155" y="1386"/>
                    <a:pt x="14829" y="369"/>
                  </a:cubicBezTo>
                  <a:cubicBezTo>
                    <a:pt x="12503" y="-647"/>
                    <a:pt x="10177" y="624"/>
                    <a:pt x="7850" y="1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756150" y="4096663"/>
              <a:ext cx="899994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05" fill="norm" stroke="1" extrusionOk="0">
                  <a:moveTo>
                    <a:pt x="0" y="21505"/>
                  </a:moveTo>
                  <a:cubicBezTo>
                    <a:pt x="1014" y="20397"/>
                    <a:pt x="2028" y="19290"/>
                    <a:pt x="3473" y="17351"/>
                  </a:cubicBezTo>
                  <a:cubicBezTo>
                    <a:pt x="4918" y="15413"/>
                    <a:pt x="6794" y="12643"/>
                    <a:pt x="8721" y="10151"/>
                  </a:cubicBezTo>
                  <a:cubicBezTo>
                    <a:pt x="10648" y="7659"/>
                    <a:pt x="12625" y="5443"/>
                    <a:pt x="14552" y="3782"/>
                  </a:cubicBezTo>
                  <a:cubicBezTo>
                    <a:pt x="16479" y="2120"/>
                    <a:pt x="18355" y="1013"/>
                    <a:pt x="19420" y="459"/>
                  </a:cubicBezTo>
                  <a:cubicBezTo>
                    <a:pt x="20485" y="-95"/>
                    <a:pt x="20738" y="-95"/>
                    <a:pt x="20992" y="182"/>
                  </a:cubicBezTo>
                  <a:cubicBezTo>
                    <a:pt x="21245" y="459"/>
                    <a:pt x="21499" y="1013"/>
                    <a:pt x="21549" y="2674"/>
                  </a:cubicBezTo>
                  <a:cubicBezTo>
                    <a:pt x="21600" y="4336"/>
                    <a:pt x="21448" y="7105"/>
                    <a:pt x="21245" y="9043"/>
                  </a:cubicBezTo>
                  <a:cubicBezTo>
                    <a:pt x="21042" y="10982"/>
                    <a:pt x="20789" y="12090"/>
                    <a:pt x="20535" y="13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826000" y="4191550"/>
              <a:ext cx="787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6" y="19350"/>
                    <a:pt x="4413" y="17100"/>
                    <a:pt x="6561" y="14400"/>
                  </a:cubicBezTo>
                  <a:cubicBezTo>
                    <a:pt x="8710" y="11700"/>
                    <a:pt x="10800" y="8550"/>
                    <a:pt x="12919" y="6075"/>
                  </a:cubicBezTo>
                  <a:cubicBezTo>
                    <a:pt x="15039" y="3600"/>
                    <a:pt x="17187" y="1800"/>
                    <a:pt x="18639" y="900"/>
                  </a:cubicBezTo>
                  <a:cubicBezTo>
                    <a:pt x="20090" y="0"/>
                    <a:pt x="208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807200" y="4095088"/>
              <a:ext cx="412750" cy="8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4098" y="14889"/>
                    <a:pt x="8197" y="8409"/>
                    <a:pt x="11520" y="4629"/>
                  </a:cubicBezTo>
                  <a:cubicBezTo>
                    <a:pt x="14843" y="849"/>
                    <a:pt x="17391" y="-231"/>
                    <a:pt x="18942" y="39"/>
                  </a:cubicBezTo>
                  <a:cubicBezTo>
                    <a:pt x="20492" y="309"/>
                    <a:pt x="21046" y="1929"/>
                    <a:pt x="21600" y="3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6927850" y="4134400"/>
              <a:ext cx="3302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5" y="18212"/>
                    <a:pt x="6369" y="14824"/>
                    <a:pt x="9969" y="11224"/>
                  </a:cubicBezTo>
                  <a:cubicBezTo>
                    <a:pt x="13569" y="7624"/>
                    <a:pt x="17585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889445" y="0"/>
              <a:ext cx="5190801" cy="310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7" fill="norm" stroke="1" extrusionOk="0">
                  <a:moveTo>
                    <a:pt x="10099" y="1991"/>
                  </a:moveTo>
                  <a:cubicBezTo>
                    <a:pt x="9923" y="1859"/>
                    <a:pt x="9747" y="1726"/>
                    <a:pt x="9509" y="1690"/>
                  </a:cubicBezTo>
                  <a:cubicBezTo>
                    <a:pt x="9271" y="1653"/>
                    <a:pt x="8972" y="1712"/>
                    <a:pt x="8660" y="1800"/>
                  </a:cubicBezTo>
                  <a:cubicBezTo>
                    <a:pt x="8347" y="1888"/>
                    <a:pt x="8021" y="2006"/>
                    <a:pt x="7700" y="2124"/>
                  </a:cubicBezTo>
                  <a:cubicBezTo>
                    <a:pt x="7379" y="2242"/>
                    <a:pt x="7062" y="2360"/>
                    <a:pt x="6754" y="2514"/>
                  </a:cubicBezTo>
                  <a:cubicBezTo>
                    <a:pt x="6446" y="2669"/>
                    <a:pt x="6147" y="2860"/>
                    <a:pt x="5856" y="3074"/>
                  </a:cubicBezTo>
                  <a:cubicBezTo>
                    <a:pt x="5566" y="3287"/>
                    <a:pt x="5284" y="3523"/>
                    <a:pt x="5011" y="3758"/>
                  </a:cubicBezTo>
                  <a:cubicBezTo>
                    <a:pt x="4738" y="3994"/>
                    <a:pt x="4474" y="4229"/>
                    <a:pt x="4232" y="4465"/>
                  </a:cubicBezTo>
                  <a:cubicBezTo>
                    <a:pt x="3990" y="4701"/>
                    <a:pt x="3770" y="4936"/>
                    <a:pt x="3559" y="5223"/>
                  </a:cubicBezTo>
                  <a:cubicBezTo>
                    <a:pt x="3348" y="5510"/>
                    <a:pt x="3145" y="5849"/>
                    <a:pt x="2951" y="6188"/>
                  </a:cubicBezTo>
                  <a:cubicBezTo>
                    <a:pt x="2758" y="6526"/>
                    <a:pt x="2573" y="6865"/>
                    <a:pt x="2379" y="7255"/>
                  </a:cubicBezTo>
                  <a:cubicBezTo>
                    <a:pt x="2186" y="7645"/>
                    <a:pt x="1983" y="8087"/>
                    <a:pt x="1785" y="8522"/>
                  </a:cubicBezTo>
                  <a:cubicBezTo>
                    <a:pt x="1587" y="8956"/>
                    <a:pt x="1394" y="9383"/>
                    <a:pt x="1191" y="9810"/>
                  </a:cubicBezTo>
                  <a:cubicBezTo>
                    <a:pt x="989" y="10237"/>
                    <a:pt x="777" y="10664"/>
                    <a:pt x="610" y="11113"/>
                  </a:cubicBezTo>
                  <a:cubicBezTo>
                    <a:pt x="443" y="11562"/>
                    <a:pt x="320" y="12033"/>
                    <a:pt x="236" y="12519"/>
                  </a:cubicBezTo>
                  <a:cubicBezTo>
                    <a:pt x="152" y="13005"/>
                    <a:pt x="108" y="13506"/>
                    <a:pt x="73" y="14036"/>
                  </a:cubicBezTo>
                  <a:cubicBezTo>
                    <a:pt x="38" y="14566"/>
                    <a:pt x="12" y="15125"/>
                    <a:pt x="3" y="15677"/>
                  </a:cubicBezTo>
                  <a:cubicBezTo>
                    <a:pt x="-6" y="16229"/>
                    <a:pt x="3" y="16774"/>
                    <a:pt x="47" y="17275"/>
                  </a:cubicBezTo>
                  <a:cubicBezTo>
                    <a:pt x="91" y="17776"/>
                    <a:pt x="170" y="18232"/>
                    <a:pt x="298" y="18696"/>
                  </a:cubicBezTo>
                  <a:cubicBezTo>
                    <a:pt x="425" y="19160"/>
                    <a:pt x="601" y="19631"/>
                    <a:pt x="786" y="20006"/>
                  </a:cubicBezTo>
                  <a:cubicBezTo>
                    <a:pt x="971" y="20382"/>
                    <a:pt x="1165" y="20661"/>
                    <a:pt x="1385" y="20860"/>
                  </a:cubicBezTo>
                  <a:cubicBezTo>
                    <a:pt x="1605" y="21059"/>
                    <a:pt x="1851" y="21177"/>
                    <a:pt x="2146" y="21280"/>
                  </a:cubicBezTo>
                  <a:cubicBezTo>
                    <a:pt x="2441" y="21383"/>
                    <a:pt x="2784" y="21471"/>
                    <a:pt x="3132" y="21523"/>
                  </a:cubicBezTo>
                  <a:cubicBezTo>
                    <a:pt x="3480" y="21574"/>
                    <a:pt x="3832" y="21589"/>
                    <a:pt x="4166" y="21567"/>
                  </a:cubicBezTo>
                  <a:cubicBezTo>
                    <a:pt x="4501" y="21545"/>
                    <a:pt x="4817" y="21486"/>
                    <a:pt x="5148" y="21420"/>
                  </a:cubicBezTo>
                  <a:cubicBezTo>
                    <a:pt x="5478" y="21353"/>
                    <a:pt x="5821" y="21280"/>
                    <a:pt x="6160" y="21206"/>
                  </a:cubicBezTo>
                  <a:cubicBezTo>
                    <a:pt x="6499" y="21133"/>
                    <a:pt x="6833" y="21059"/>
                    <a:pt x="7176" y="20971"/>
                  </a:cubicBezTo>
                  <a:cubicBezTo>
                    <a:pt x="7520" y="20882"/>
                    <a:pt x="7872" y="20779"/>
                    <a:pt x="8215" y="20683"/>
                  </a:cubicBezTo>
                  <a:cubicBezTo>
                    <a:pt x="8558" y="20588"/>
                    <a:pt x="8893" y="20499"/>
                    <a:pt x="9218" y="20426"/>
                  </a:cubicBezTo>
                  <a:cubicBezTo>
                    <a:pt x="9544" y="20352"/>
                    <a:pt x="9861" y="20293"/>
                    <a:pt x="10169" y="20234"/>
                  </a:cubicBezTo>
                  <a:cubicBezTo>
                    <a:pt x="10477" y="20176"/>
                    <a:pt x="10776" y="20117"/>
                    <a:pt x="11084" y="20043"/>
                  </a:cubicBezTo>
                  <a:cubicBezTo>
                    <a:pt x="11393" y="19969"/>
                    <a:pt x="11709" y="19881"/>
                    <a:pt x="12031" y="19785"/>
                  </a:cubicBezTo>
                  <a:cubicBezTo>
                    <a:pt x="12352" y="19690"/>
                    <a:pt x="12678" y="19587"/>
                    <a:pt x="12999" y="19469"/>
                  </a:cubicBezTo>
                  <a:cubicBezTo>
                    <a:pt x="13320" y="19351"/>
                    <a:pt x="13637" y="19218"/>
                    <a:pt x="13941" y="19093"/>
                  </a:cubicBezTo>
                  <a:cubicBezTo>
                    <a:pt x="14244" y="18968"/>
                    <a:pt x="14535" y="18850"/>
                    <a:pt x="14830" y="18718"/>
                  </a:cubicBezTo>
                  <a:cubicBezTo>
                    <a:pt x="15125" y="18585"/>
                    <a:pt x="15424" y="18438"/>
                    <a:pt x="15714" y="18291"/>
                  </a:cubicBezTo>
                  <a:cubicBezTo>
                    <a:pt x="16005" y="18144"/>
                    <a:pt x="16286" y="17996"/>
                    <a:pt x="16568" y="17849"/>
                  </a:cubicBezTo>
                  <a:cubicBezTo>
                    <a:pt x="16850" y="17702"/>
                    <a:pt x="17131" y="17555"/>
                    <a:pt x="17417" y="17393"/>
                  </a:cubicBezTo>
                  <a:cubicBezTo>
                    <a:pt x="17704" y="17231"/>
                    <a:pt x="17994" y="17054"/>
                    <a:pt x="18289" y="16848"/>
                  </a:cubicBezTo>
                  <a:cubicBezTo>
                    <a:pt x="18584" y="16642"/>
                    <a:pt x="18883" y="16406"/>
                    <a:pt x="19173" y="16126"/>
                  </a:cubicBezTo>
                  <a:cubicBezTo>
                    <a:pt x="19464" y="15847"/>
                    <a:pt x="19746" y="15523"/>
                    <a:pt x="20005" y="15199"/>
                  </a:cubicBezTo>
                  <a:cubicBezTo>
                    <a:pt x="20265" y="14875"/>
                    <a:pt x="20503" y="14551"/>
                    <a:pt x="20696" y="14205"/>
                  </a:cubicBezTo>
                  <a:cubicBezTo>
                    <a:pt x="20890" y="13859"/>
                    <a:pt x="21039" y="13491"/>
                    <a:pt x="21150" y="13079"/>
                  </a:cubicBezTo>
                  <a:cubicBezTo>
                    <a:pt x="21260" y="12666"/>
                    <a:pt x="21330" y="12210"/>
                    <a:pt x="21392" y="11761"/>
                  </a:cubicBezTo>
                  <a:cubicBezTo>
                    <a:pt x="21453" y="11312"/>
                    <a:pt x="21506" y="10870"/>
                    <a:pt x="21541" y="10391"/>
                  </a:cubicBezTo>
                  <a:cubicBezTo>
                    <a:pt x="21576" y="9913"/>
                    <a:pt x="21594" y="9398"/>
                    <a:pt x="21581" y="8890"/>
                  </a:cubicBezTo>
                  <a:cubicBezTo>
                    <a:pt x="21568" y="8382"/>
                    <a:pt x="21524" y="7881"/>
                    <a:pt x="21440" y="7358"/>
                  </a:cubicBezTo>
                  <a:cubicBezTo>
                    <a:pt x="21356" y="6836"/>
                    <a:pt x="21233" y="6291"/>
                    <a:pt x="21079" y="5768"/>
                  </a:cubicBezTo>
                  <a:cubicBezTo>
                    <a:pt x="20925" y="5245"/>
                    <a:pt x="20740" y="4745"/>
                    <a:pt x="20551" y="4318"/>
                  </a:cubicBezTo>
                  <a:cubicBezTo>
                    <a:pt x="20362" y="3891"/>
                    <a:pt x="20168" y="3537"/>
                    <a:pt x="19930" y="3214"/>
                  </a:cubicBezTo>
                  <a:cubicBezTo>
                    <a:pt x="19693" y="2890"/>
                    <a:pt x="19411" y="2595"/>
                    <a:pt x="19147" y="2323"/>
                  </a:cubicBezTo>
                  <a:cubicBezTo>
                    <a:pt x="18883" y="2050"/>
                    <a:pt x="18637" y="1800"/>
                    <a:pt x="18377" y="1579"/>
                  </a:cubicBezTo>
                  <a:cubicBezTo>
                    <a:pt x="18117" y="1358"/>
                    <a:pt x="17844" y="1167"/>
                    <a:pt x="17554" y="1005"/>
                  </a:cubicBezTo>
                  <a:cubicBezTo>
                    <a:pt x="17263" y="843"/>
                    <a:pt x="16955" y="710"/>
                    <a:pt x="16661" y="615"/>
                  </a:cubicBezTo>
                  <a:cubicBezTo>
                    <a:pt x="16366" y="519"/>
                    <a:pt x="16084" y="460"/>
                    <a:pt x="15798" y="416"/>
                  </a:cubicBezTo>
                  <a:cubicBezTo>
                    <a:pt x="15512" y="372"/>
                    <a:pt x="15221" y="342"/>
                    <a:pt x="14931" y="313"/>
                  </a:cubicBezTo>
                  <a:cubicBezTo>
                    <a:pt x="14640" y="283"/>
                    <a:pt x="14350" y="254"/>
                    <a:pt x="14051" y="210"/>
                  </a:cubicBezTo>
                  <a:cubicBezTo>
                    <a:pt x="13751" y="166"/>
                    <a:pt x="13443" y="107"/>
                    <a:pt x="13127" y="63"/>
                  </a:cubicBezTo>
                  <a:cubicBezTo>
                    <a:pt x="12810" y="18"/>
                    <a:pt x="12484" y="-11"/>
                    <a:pt x="12145" y="4"/>
                  </a:cubicBezTo>
                  <a:cubicBezTo>
                    <a:pt x="11806" y="18"/>
                    <a:pt x="11454" y="77"/>
                    <a:pt x="11115" y="195"/>
                  </a:cubicBezTo>
                  <a:cubicBezTo>
                    <a:pt x="10776" y="313"/>
                    <a:pt x="10451" y="490"/>
                    <a:pt x="10134" y="718"/>
                  </a:cubicBezTo>
                  <a:cubicBezTo>
                    <a:pt x="9817" y="946"/>
                    <a:pt x="9509" y="1226"/>
                    <a:pt x="9249" y="1520"/>
                  </a:cubicBezTo>
                  <a:cubicBezTo>
                    <a:pt x="8990" y="1815"/>
                    <a:pt x="8778" y="2124"/>
                    <a:pt x="8567" y="2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